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117.xml" ContentType="application/vnd.openxmlformats-officedocument.presentationml.slideLayout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24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113.xml" ContentType="application/vnd.openxmlformats-officedocument.presentationml.slideLayout+xml"/>
  <Override PartName="/ppt/notesSlides/notesSlide16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20.xml" ContentType="application/vnd.openxmlformats-officedocument.presentationml.slideLayout+xml"/>
  <Override PartName="/ppt/notesSlides/notesSlide12.xml" ContentType="application/vnd.openxmlformats-officedocument.presentationml.notesSlide+xml"/>
  <Override PartName="/ppt/notesSlides/notesSlide7.xml" ContentType="application/vnd.openxmlformats-officedocument.presentationml.notesSlide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69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6.xml" ContentType="application/vnd.openxmlformats-officedocument.them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29.xml" ContentType="application/vnd.openxmlformats-officedocument.presentationml.slideLayout+xml"/>
  <Default Extension="png" ContentType="image/png"/>
  <Override PartName="/ppt/notesSlides/notesSlide3.xml" ContentType="application/vnd.openxmlformats-officedocument.presentationml.notesSlide+xml"/>
  <Override PartName="/ppt/presProps.xml" ContentType="application/vnd.openxmlformats-officedocument.presentationml.presProps+xml"/>
  <Override PartName="/ppt/slideLayouts/slideLayout18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2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notesSlides/notesSlide17.xml" ContentType="application/vnd.openxmlformats-officedocument.presentationml.notesSlide+xml"/>
  <Override PartName="/ppt/presentation.xml" ContentType="application/vnd.openxmlformats-officedocument.presentationml.presentation.main+xml"/>
  <Override PartName="/ppt/slideLayouts/slideLayout14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103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21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notesSlides/notesSlide13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slideLayouts/slideLayout99.xml" ContentType="application/vnd.openxmlformats-officedocument.presentationml.slideLayout+xml"/>
  <Override PartName="/ppt/slideMasters/slideMaster5.xml" ContentType="application/vnd.openxmlformats-officedocument.presentationml.slideMaster+xml"/>
  <Override PartName="/ppt/slideLayouts/slideLayout59.xml" ContentType="application/vnd.openxmlformats-officedocument.presentationml.slideLayout+xml"/>
  <Override PartName="/ppt/slideLayouts/slideLayout88.xml" ContentType="application/vnd.openxmlformats-officedocument.presentationml.slideLayout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Layouts/slideLayout4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115.xml" ContentType="application/vnd.openxmlformats-officedocument.presentationml.slideLayout+xml"/>
  <Override PartName="/ppt/notesSlides/notesSlide18.xml" ContentType="application/vnd.openxmlformats-officedocument.presentationml.notesSlide+xml"/>
  <Default Extension="rels" ContentType="application/vnd.openxmlformats-package.relationships+xml"/>
  <Override PartName="/ppt/slideLayouts/slideLayout2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notesSlides/notesSlide14.xml" ContentType="application/vnd.openxmlformats-officedocument.presentationml.notesSlide+xml"/>
  <Override PartName="/ppt/slideLayouts/slideLayout100.xml" ContentType="application/vnd.openxmlformats-officedocument.presentationml.slideLayout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slideLayouts/slideLayout89.xml" ContentType="application/vnd.openxmlformats-officedocument.presentationml.slideLayout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slideLayouts/slideLayout78.xml" ContentType="application/vnd.openxmlformats-officedocument.presentationml.slideLayout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Layouts/slideLayout3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4.xml" ContentType="application/vnd.openxmlformats-officedocument.theme+xml"/>
  <Override PartName="/ppt/slideLayouts/slideLayout109.xml" ContentType="application/vnd.openxmlformats-officedocument.presentationml.slideLayout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notesSlides/notesSlide19.xml" ContentType="application/vnd.openxmlformats-officedocument.presentationml.notesSlide+xml"/>
  <Override PartName="/ppt/slideLayouts/slideLayout16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105.xml" ContentType="application/vnd.openxmlformats-officedocument.presentationml.slideLayout+xml"/>
  <Default Extension="jpeg" ContentType="image/jpeg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notesSlides/notesSlide15.xml" ContentType="application/vnd.openxmlformats-officedocument.presentationml.notes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30.xml" ContentType="application/vnd.openxmlformats-officedocument.presentationml.slideLayout+xml"/>
  <Override PartName="/ppt/notesSlides/notesSlide11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Layouts/slideLayout6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128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78" r:id="rId1"/>
    <p:sldMasterId id="2147483779" r:id="rId2"/>
    <p:sldMasterId id="2147483780" r:id="rId3"/>
    <p:sldMasterId id="2147483781" r:id="rId4"/>
    <p:sldMasterId id="2147483782" r:id="rId5"/>
  </p:sldMasterIdLst>
  <p:notesMasterIdLst>
    <p:notesMasterId r:id="rId27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</p:sldIdLst>
  <p:sldSz cx="9144000" cy="5143500" type="screen16x9"/>
  <p:notesSz cx="6858000" cy="9144000"/>
  <p:embeddedFontLst>
    <p:embeddedFont>
      <p:font typeface="Montserrat Black" charset="-52"/>
      <p:bold r:id="rId28"/>
      <p:boldItalic r:id="rId29"/>
    </p:embeddedFont>
    <p:embeddedFont>
      <p:font typeface="Caveat Brush" charset="0"/>
      <p:regular r:id="rId30"/>
    </p:embeddedFont>
    <p:embeddedFont>
      <p:font typeface="Montserrat" charset="-52"/>
      <p:regular r:id="rId31"/>
      <p:bold r:id="rId32"/>
      <p:italic r:id="rId33"/>
      <p:boldItalic r:id="rId34"/>
    </p:embeddedFont>
    <p:embeddedFont>
      <p:font typeface="Montserrat ExtraBold" charset="-52"/>
      <p:bold r:id="rId35"/>
      <p:boldItalic r:id="rId36"/>
    </p:embeddedFont>
    <p:embeddedFont>
      <p:font typeface="Montserrat Medium" charset="-52"/>
      <p:regular r:id="rId37"/>
      <p:bold r:id="rId38"/>
      <p:italic r:id="rId39"/>
      <p:boldItalic r:id="rId40"/>
    </p:embeddedFont>
    <p:embeddedFont>
      <p:font typeface="Caveat" charset="0"/>
      <p:regular r:id="rId41"/>
      <p:bold r:id="rId42"/>
    </p:embeddedFont>
    <p:embeddedFont>
      <p:font typeface="Montserrat SemiBold" charset="-52"/>
      <p:regular r:id="rId43"/>
      <p:bold r:id="rId44"/>
      <p:italic r:id="rId45"/>
      <p:boldItalic r:id="rId46"/>
    </p:embeddedFont>
    <p:embeddedFont>
      <p:font typeface="Montserrat Light" charset="-52"/>
      <p:regular r:id="rId47"/>
      <p:bold r:id="rId48"/>
      <p:italic r:id="rId49"/>
      <p:boldItalic r:id="rId5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DE48C43D-23EF-46DD-9150-EC1363341E0A}">
  <a:tblStyle styleId="{DE48C43D-23EF-46DD-9150-EC1363341E0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112" d="100"/>
          <a:sy n="112" d="100"/>
        </p:scale>
        <p:origin x="-342" y="-84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font" Target="fonts/font12.fntdata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font" Target="fonts/font7.fntdata"/><Relationship Id="rId42" Type="http://schemas.openxmlformats.org/officeDocument/2006/relationships/font" Target="fonts/font15.fntdata"/><Relationship Id="rId47" Type="http://schemas.openxmlformats.org/officeDocument/2006/relationships/font" Target="fonts/font20.fntdata"/><Relationship Id="rId50" Type="http://schemas.openxmlformats.org/officeDocument/2006/relationships/font" Target="fonts/font23.fntdata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font" Target="fonts/font6.fntdata"/><Relationship Id="rId38" Type="http://schemas.openxmlformats.org/officeDocument/2006/relationships/font" Target="fonts/font11.fntdata"/><Relationship Id="rId46" Type="http://schemas.openxmlformats.org/officeDocument/2006/relationships/font" Target="fonts/font19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font" Target="fonts/font2.fntdata"/><Relationship Id="rId41" Type="http://schemas.openxmlformats.org/officeDocument/2006/relationships/font" Target="fonts/font14.fntdata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font" Target="fonts/font13.fntdata"/><Relationship Id="rId45" Type="http://schemas.openxmlformats.org/officeDocument/2006/relationships/font" Target="fonts/font18.fntdata"/><Relationship Id="rId53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49" Type="http://schemas.openxmlformats.org/officeDocument/2006/relationships/font" Target="fonts/font22.fntdata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font" Target="fonts/font4.fntdata"/><Relationship Id="rId44" Type="http://schemas.openxmlformats.org/officeDocument/2006/relationships/font" Target="fonts/font17.fntdata"/><Relationship Id="rId52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font" Target="fonts/font16.fntdata"/><Relationship Id="rId48" Type="http://schemas.openxmlformats.org/officeDocument/2006/relationships/font" Target="fonts/font21.fntdata"/><Relationship Id="rId8" Type="http://schemas.openxmlformats.org/officeDocument/2006/relationships/slide" Target="slides/slide3.xml"/><Relationship Id="rId5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1" name="Google Shape;1077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72" name="Google Shape;1077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7" name="Google Shape;11017;g19716605343_0_57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8" name="Google Shape;11018;g19716605343_0_57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1" name="Google Shape;11051;g319b3d09441_0_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52" name="Google Shape;11052;g319b3d09441_0_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8" name="Google Shape;11058;g19716605343_0_286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59" name="Google Shape;11059;g19716605343_0_286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2" name="Google Shape;11152;g319b3d09441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3" name="Google Shape;11153;g319b3d09441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9" name="Google Shape;11189;g19716605343_0_58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90" name="Google Shape;11190;g19716605343_0_58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5" name="Google Shape;11205;g31a882cee54_0_17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06" name="Google Shape;11206;g31a882cee54_0_17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0" name="Google Shape;11220;g319b3d09441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21" name="Google Shape;11221;g319b3d09441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0" name="Google Shape;11230;g319b3d09441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31" name="Google Shape;11231;g319b3d09441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7" name="Google Shape;11237;g19716605343_0_57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38" name="Google Shape;11238;g19716605343_0_57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9" name="Google Shape;11339;g319b3d09441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40" name="Google Shape;11340;g319b3d09441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4" name="Google Shape;10934;g30d794c400a_0_46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35" name="Google Shape;10935;g30d794c400a_0_46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5" name="Google Shape;11355;g30d794c400a_0_24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356" name="Google Shape;11356;g30d794c400a_0_24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6" name="Google Shape;11386;g319b3d09441_0_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87" name="Google Shape;11387;g319b3d09441_0_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1" name="Google Shape;10941;g194b0eb83ee_0_7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42" name="Google Shape;10942;g194b0eb83ee_0_7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9" name="Google Shape;10949;g30d794c400a_0_9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950" name="Google Shape;10950;g30d794c400a_0_9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1" name="Google Shape;10971;g31a882cee54_0_22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2" name="Google Shape;10972;g31a882cee54_0_22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8" name="Google Shape;10978;g31a882cee54_0_108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9" name="Google Shape;10979;g31a882cee54_0_108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7" name="Google Shape;10987;g31a882cee54_0_15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988" name="Google Shape;10988;g31a882cee54_0_151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4" name="Google Shape;10994;g30d794c400a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95" name="Google Shape;10995;g30d794c400a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0" name="Google Shape;11010;g319b3d09441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1" name="Google Shape;11011;g319b3d09441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47150" y="1259725"/>
            <a:ext cx="53994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8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751346" y="3273075"/>
            <a:ext cx="5399400" cy="53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666750">
            <a:off x="2420256" y="385354"/>
            <a:ext cx="1079498" cy="740336"/>
            <a:chOff x="1640725" y="1971125"/>
            <a:chExt cx="835575" cy="573050"/>
          </a:xfrm>
        </p:grpSpPr>
        <p:sp>
          <p:nvSpPr>
            <p:cNvPr id="13" name="Google Shape;13;p2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Google Shape;30;p2"/>
          <p:cNvSpPr/>
          <p:nvPr/>
        </p:nvSpPr>
        <p:spPr>
          <a:xfrm>
            <a:off x="7741497" y="585439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" name="Google Shape;31;p2"/>
          <p:cNvGrpSpPr/>
          <p:nvPr/>
        </p:nvGrpSpPr>
        <p:grpSpPr>
          <a:xfrm>
            <a:off x="5469646" y="4052081"/>
            <a:ext cx="1245520" cy="1108181"/>
            <a:chOff x="1566800" y="4210625"/>
            <a:chExt cx="964025" cy="857725"/>
          </a:xfrm>
        </p:grpSpPr>
        <p:sp>
          <p:nvSpPr>
            <p:cNvPr id="32" name="Google Shape;32;p2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2"/>
          <p:cNvGrpSpPr/>
          <p:nvPr/>
        </p:nvGrpSpPr>
        <p:grpSpPr>
          <a:xfrm>
            <a:off x="7849303" y="3031834"/>
            <a:ext cx="954142" cy="1273008"/>
            <a:chOff x="2882950" y="4162550"/>
            <a:chExt cx="738500" cy="985300"/>
          </a:xfrm>
        </p:grpSpPr>
        <p:sp>
          <p:nvSpPr>
            <p:cNvPr id="79" name="Google Shape;79;p2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" name="Google Shape;85;p2"/>
          <p:cNvSpPr/>
          <p:nvPr/>
        </p:nvSpPr>
        <p:spPr>
          <a:xfrm rot="-315008">
            <a:off x="5301587" y="409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2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p11"/>
          <p:cNvSpPr txBox="1">
            <a:spLocks noGrp="1"/>
          </p:cNvSpPr>
          <p:nvPr>
            <p:ph type="title" hasCustomPrompt="1"/>
          </p:nvPr>
        </p:nvSpPr>
        <p:spPr>
          <a:xfrm>
            <a:off x="2476500" y="1438338"/>
            <a:ext cx="5962500" cy="152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40" name="Google Shape;640;p11"/>
          <p:cNvSpPr txBox="1">
            <a:spLocks noGrp="1"/>
          </p:cNvSpPr>
          <p:nvPr>
            <p:ph type="subTitle" idx="1"/>
          </p:nvPr>
        </p:nvSpPr>
        <p:spPr>
          <a:xfrm>
            <a:off x="2476500" y="3040063"/>
            <a:ext cx="5962500" cy="66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641" name="Google Shape;641;p11"/>
          <p:cNvGrpSpPr/>
          <p:nvPr/>
        </p:nvGrpSpPr>
        <p:grpSpPr>
          <a:xfrm rot="-666750">
            <a:off x="557856" y="4072604"/>
            <a:ext cx="1079498" cy="740336"/>
            <a:chOff x="1640725" y="1971125"/>
            <a:chExt cx="835575" cy="573050"/>
          </a:xfrm>
        </p:grpSpPr>
        <p:sp>
          <p:nvSpPr>
            <p:cNvPr id="642" name="Google Shape;642;p11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" name="Google Shape;659;p11"/>
          <p:cNvSpPr/>
          <p:nvPr/>
        </p:nvSpPr>
        <p:spPr>
          <a:xfrm>
            <a:off x="1295159" y="2470426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0" name="Google Shape;660;p11"/>
          <p:cNvGrpSpPr/>
          <p:nvPr/>
        </p:nvGrpSpPr>
        <p:grpSpPr>
          <a:xfrm>
            <a:off x="5131920" y="281458"/>
            <a:ext cx="1050305" cy="934491"/>
            <a:chOff x="1566800" y="4210625"/>
            <a:chExt cx="964025" cy="857725"/>
          </a:xfrm>
        </p:grpSpPr>
        <p:sp>
          <p:nvSpPr>
            <p:cNvPr id="661" name="Google Shape;661;p11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1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1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1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1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1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1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1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1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1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1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1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1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1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1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1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1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1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1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1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1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1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1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1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1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1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" name="Google Shape;707;p11"/>
          <p:cNvGrpSpPr/>
          <p:nvPr/>
        </p:nvGrpSpPr>
        <p:grpSpPr>
          <a:xfrm>
            <a:off x="5682728" y="4082896"/>
            <a:ext cx="954142" cy="1273008"/>
            <a:chOff x="2882950" y="4162550"/>
            <a:chExt cx="738500" cy="985300"/>
          </a:xfrm>
        </p:grpSpPr>
        <p:sp>
          <p:nvSpPr>
            <p:cNvPr id="708" name="Google Shape;708;p11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1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" name="Google Shape;714;p11"/>
          <p:cNvSpPr/>
          <p:nvPr/>
        </p:nvSpPr>
        <p:spPr>
          <a:xfrm rot="-315008">
            <a:off x="383737" y="33768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1"/>
          <p:cNvSpPr/>
          <p:nvPr/>
        </p:nvSpPr>
        <p:spPr>
          <a:xfrm rot="-315008">
            <a:off x="8564787" y="43130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1"/>
          <p:cNvSpPr/>
          <p:nvPr/>
        </p:nvSpPr>
        <p:spPr>
          <a:xfrm rot="-315008">
            <a:off x="7410237" y="1555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1"/>
          <p:cNvSpPr/>
          <p:nvPr/>
        </p:nvSpPr>
        <p:spPr>
          <a:xfrm rot="1488647">
            <a:off x="2221414" y="1554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4">
    <p:spTree>
      <p:nvGrpSpPr>
        <p:cNvPr id="1" name="Shape 8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7" name="Google Shape;8127;p104"/>
          <p:cNvSpPr txBox="1">
            <a:spLocks noGrp="1"/>
          </p:cNvSpPr>
          <p:nvPr>
            <p:ph type="title"/>
          </p:nvPr>
        </p:nvSpPr>
        <p:spPr>
          <a:xfrm>
            <a:off x="1101225" y="1918375"/>
            <a:ext cx="1986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128" name="Google Shape;8128;p104"/>
          <p:cNvSpPr txBox="1">
            <a:spLocks noGrp="1"/>
          </p:cNvSpPr>
          <p:nvPr>
            <p:ph type="subTitle" idx="1"/>
          </p:nvPr>
        </p:nvSpPr>
        <p:spPr>
          <a:xfrm>
            <a:off x="1101225" y="236462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9" name="Google Shape;8129;p104"/>
          <p:cNvSpPr txBox="1">
            <a:spLocks noGrp="1"/>
          </p:cNvSpPr>
          <p:nvPr>
            <p:ph type="title" idx="2"/>
          </p:nvPr>
        </p:nvSpPr>
        <p:spPr>
          <a:xfrm>
            <a:off x="3579000" y="1918375"/>
            <a:ext cx="1986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130" name="Google Shape;8130;p104"/>
          <p:cNvSpPr txBox="1">
            <a:spLocks noGrp="1"/>
          </p:cNvSpPr>
          <p:nvPr>
            <p:ph type="subTitle" idx="3"/>
          </p:nvPr>
        </p:nvSpPr>
        <p:spPr>
          <a:xfrm>
            <a:off x="3579000" y="236462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1" name="Google Shape;8131;p104"/>
          <p:cNvSpPr txBox="1">
            <a:spLocks noGrp="1"/>
          </p:cNvSpPr>
          <p:nvPr>
            <p:ph type="title" idx="4"/>
          </p:nvPr>
        </p:nvSpPr>
        <p:spPr>
          <a:xfrm>
            <a:off x="1101225" y="3628200"/>
            <a:ext cx="19860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132" name="Google Shape;8132;p104"/>
          <p:cNvSpPr txBox="1">
            <a:spLocks noGrp="1"/>
          </p:cNvSpPr>
          <p:nvPr>
            <p:ph type="subTitle" idx="5"/>
          </p:nvPr>
        </p:nvSpPr>
        <p:spPr>
          <a:xfrm>
            <a:off x="1101225" y="407425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3" name="Google Shape;8133;p104"/>
          <p:cNvSpPr txBox="1">
            <a:spLocks noGrp="1"/>
          </p:cNvSpPr>
          <p:nvPr>
            <p:ph type="title" idx="6"/>
          </p:nvPr>
        </p:nvSpPr>
        <p:spPr>
          <a:xfrm>
            <a:off x="3579000" y="3628200"/>
            <a:ext cx="19860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134" name="Google Shape;8134;p104"/>
          <p:cNvSpPr txBox="1">
            <a:spLocks noGrp="1"/>
          </p:cNvSpPr>
          <p:nvPr>
            <p:ph type="subTitle" idx="7"/>
          </p:nvPr>
        </p:nvSpPr>
        <p:spPr>
          <a:xfrm>
            <a:off x="3579000" y="407425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5" name="Google Shape;8135;p104"/>
          <p:cNvSpPr txBox="1">
            <a:spLocks noGrp="1"/>
          </p:cNvSpPr>
          <p:nvPr>
            <p:ph type="title" idx="8"/>
          </p:nvPr>
        </p:nvSpPr>
        <p:spPr>
          <a:xfrm>
            <a:off x="6056775" y="1918375"/>
            <a:ext cx="1986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136" name="Google Shape;8136;p104"/>
          <p:cNvSpPr txBox="1">
            <a:spLocks noGrp="1"/>
          </p:cNvSpPr>
          <p:nvPr>
            <p:ph type="subTitle" idx="9"/>
          </p:nvPr>
        </p:nvSpPr>
        <p:spPr>
          <a:xfrm>
            <a:off x="6056775" y="236462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7" name="Google Shape;8137;p104"/>
          <p:cNvSpPr txBox="1">
            <a:spLocks noGrp="1"/>
          </p:cNvSpPr>
          <p:nvPr>
            <p:ph type="title" idx="13"/>
          </p:nvPr>
        </p:nvSpPr>
        <p:spPr>
          <a:xfrm>
            <a:off x="6056775" y="3628200"/>
            <a:ext cx="19860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138" name="Google Shape;8138;p104"/>
          <p:cNvSpPr txBox="1">
            <a:spLocks noGrp="1"/>
          </p:cNvSpPr>
          <p:nvPr>
            <p:ph type="subTitle" idx="14"/>
          </p:nvPr>
        </p:nvSpPr>
        <p:spPr>
          <a:xfrm>
            <a:off x="6056775" y="407425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9" name="Google Shape;8139;p104"/>
          <p:cNvSpPr txBox="1">
            <a:spLocks noGrp="1"/>
          </p:cNvSpPr>
          <p:nvPr>
            <p:ph type="title" idx="15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140" name="Google Shape;8140;p104"/>
          <p:cNvGrpSpPr/>
          <p:nvPr/>
        </p:nvGrpSpPr>
        <p:grpSpPr>
          <a:xfrm rot="1194310">
            <a:off x="8090166" y="3600364"/>
            <a:ext cx="1343388" cy="1585283"/>
            <a:chOff x="2727675" y="618900"/>
            <a:chExt cx="852200" cy="1005650"/>
          </a:xfrm>
        </p:grpSpPr>
        <p:sp>
          <p:nvSpPr>
            <p:cNvPr id="8141" name="Google Shape;8141;p104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04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04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04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04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04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04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104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104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104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104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104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104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104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104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104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104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104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104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104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104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104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104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104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104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104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104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104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104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104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104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104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104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104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75" name="Google Shape;8175;p104"/>
          <p:cNvSpPr/>
          <p:nvPr/>
        </p:nvSpPr>
        <p:spPr>
          <a:xfrm rot="-4659405">
            <a:off x="7816821" y="-45211"/>
            <a:ext cx="965242" cy="1314314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76" name="Google Shape;8176;p104"/>
          <p:cNvGrpSpPr/>
          <p:nvPr/>
        </p:nvGrpSpPr>
        <p:grpSpPr>
          <a:xfrm rot="1313390">
            <a:off x="-28711" y="-282167"/>
            <a:ext cx="1130638" cy="1137928"/>
            <a:chOff x="1658300" y="3091325"/>
            <a:chExt cx="717250" cy="721875"/>
          </a:xfrm>
        </p:grpSpPr>
        <p:sp>
          <p:nvSpPr>
            <p:cNvPr id="8177" name="Google Shape;8177;p104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104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104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104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104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104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104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104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104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104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104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104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104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104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104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104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104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104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104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104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104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104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104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104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104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104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104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104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104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104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104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104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104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104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104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104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104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104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104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104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104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104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104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104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104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2" name="Google Shape;8222;p104"/>
          <p:cNvGrpSpPr/>
          <p:nvPr/>
        </p:nvGrpSpPr>
        <p:grpSpPr>
          <a:xfrm>
            <a:off x="-267154" y="3855118"/>
            <a:ext cx="1245520" cy="1108181"/>
            <a:chOff x="1566800" y="4210625"/>
            <a:chExt cx="964025" cy="857725"/>
          </a:xfrm>
        </p:grpSpPr>
        <p:sp>
          <p:nvSpPr>
            <p:cNvPr id="8223" name="Google Shape;8223;p104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104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104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104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104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104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104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104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104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104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104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104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104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104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104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104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104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104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104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104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104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104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104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104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104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104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104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104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104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104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104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104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104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104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104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104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104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104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104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104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104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104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104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104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104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104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69" name="Google Shape;8269;p104"/>
          <p:cNvSpPr/>
          <p:nvPr/>
        </p:nvSpPr>
        <p:spPr>
          <a:xfrm rot="-315008">
            <a:off x="1467537" y="1179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70" name="Google Shape;8270;p104"/>
          <p:cNvSpPr/>
          <p:nvPr/>
        </p:nvSpPr>
        <p:spPr>
          <a:xfrm rot="-315008">
            <a:off x="7248737" y="47856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71" name="Google Shape;8271;p104"/>
          <p:cNvSpPr/>
          <p:nvPr/>
        </p:nvSpPr>
        <p:spPr>
          <a:xfrm rot="-315008">
            <a:off x="8711537" y="32838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72" name="Google Shape;8272;p104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">
    <p:spTree>
      <p:nvGrpSpPr>
        <p:cNvPr id="1" name="Shape 8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4" name="Google Shape;8274;p105"/>
          <p:cNvSpPr txBox="1">
            <a:spLocks noGrp="1"/>
          </p:cNvSpPr>
          <p:nvPr>
            <p:ph type="ctrTitle"/>
          </p:nvPr>
        </p:nvSpPr>
        <p:spPr>
          <a:xfrm>
            <a:off x="2507133" y="453775"/>
            <a:ext cx="4129800" cy="10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275" name="Google Shape;8275;p105"/>
          <p:cNvSpPr txBox="1">
            <a:spLocks noGrp="1"/>
          </p:cNvSpPr>
          <p:nvPr>
            <p:ph type="subTitle" idx="1"/>
          </p:nvPr>
        </p:nvSpPr>
        <p:spPr>
          <a:xfrm>
            <a:off x="2507067" y="2052150"/>
            <a:ext cx="4129800" cy="143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8276" name="Google Shape;8276;p105"/>
          <p:cNvSpPr txBox="1"/>
          <p:nvPr/>
        </p:nvSpPr>
        <p:spPr>
          <a:xfrm>
            <a:off x="2507072" y="3609550"/>
            <a:ext cx="41298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CRÉDITOS: Esta plantilla para presentaciones es una creación de </a:t>
            </a:r>
            <a:r>
              <a:rPr lang="es" sz="1200" b="1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e incluye iconos de </a:t>
            </a:r>
            <a:r>
              <a:rPr lang="es" sz="1200" b="1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e infografías e imágenes de </a:t>
            </a:r>
            <a:r>
              <a:rPr lang="es" sz="1200" b="1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s"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 </a:t>
            </a:r>
            <a:endParaRPr sz="12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8277" name="Google Shape;8277;p105"/>
          <p:cNvGrpSpPr/>
          <p:nvPr/>
        </p:nvGrpSpPr>
        <p:grpSpPr>
          <a:xfrm rot="-666750">
            <a:off x="557856" y="4072604"/>
            <a:ext cx="1079498" cy="740336"/>
            <a:chOff x="1640725" y="1971125"/>
            <a:chExt cx="835575" cy="573050"/>
          </a:xfrm>
        </p:grpSpPr>
        <p:sp>
          <p:nvSpPr>
            <p:cNvPr id="8278" name="Google Shape;8278;p105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105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105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105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105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105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105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105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105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105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105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105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105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105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105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105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105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95" name="Google Shape;8295;p105"/>
          <p:cNvSpPr/>
          <p:nvPr/>
        </p:nvSpPr>
        <p:spPr>
          <a:xfrm>
            <a:off x="1295159" y="2470426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6" name="Google Shape;8296;p105"/>
          <p:cNvGrpSpPr/>
          <p:nvPr/>
        </p:nvGrpSpPr>
        <p:grpSpPr>
          <a:xfrm>
            <a:off x="6636870" y="1382833"/>
            <a:ext cx="1050305" cy="934491"/>
            <a:chOff x="1566800" y="4210625"/>
            <a:chExt cx="964025" cy="857725"/>
          </a:xfrm>
        </p:grpSpPr>
        <p:sp>
          <p:nvSpPr>
            <p:cNvPr id="8297" name="Google Shape;8297;p105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105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105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105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105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105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105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105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105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105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105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105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105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105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105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105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105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105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105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105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105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105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105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105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105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105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105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105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105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105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105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105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105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105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105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105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105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105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105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105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105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105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105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105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105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105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3" name="Google Shape;8343;p105"/>
          <p:cNvGrpSpPr/>
          <p:nvPr/>
        </p:nvGrpSpPr>
        <p:grpSpPr>
          <a:xfrm>
            <a:off x="7956403" y="320521"/>
            <a:ext cx="954142" cy="1273008"/>
            <a:chOff x="2882950" y="4162550"/>
            <a:chExt cx="738500" cy="985300"/>
          </a:xfrm>
        </p:grpSpPr>
        <p:sp>
          <p:nvSpPr>
            <p:cNvPr id="8344" name="Google Shape;8344;p105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105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105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105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105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105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50" name="Google Shape;8350;p105"/>
          <p:cNvSpPr/>
          <p:nvPr/>
        </p:nvSpPr>
        <p:spPr>
          <a:xfrm rot="-315008">
            <a:off x="383737" y="33768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1" name="Google Shape;8351;p105"/>
          <p:cNvSpPr/>
          <p:nvPr/>
        </p:nvSpPr>
        <p:spPr>
          <a:xfrm rot="-315008">
            <a:off x="8564787" y="43130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2" name="Google Shape;8352;p105"/>
          <p:cNvSpPr/>
          <p:nvPr/>
        </p:nvSpPr>
        <p:spPr>
          <a:xfrm rot="1488647">
            <a:off x="2221414" y="1554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8">
    <p:spTree>
      <p:nvGrpSpPr>
        <p:cNvPr id="1" name="Shape 8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54" name="Google Shape;8354;p106"/>
          <p:cNvGrpSpPr/>
          <p:nvPr/>
        </p:nvGrpSpPr>
        <p:grpSpPr>
          <a:xfrm rot="-666750">
            <a:off x="2380106" y="271054"/>
            <a:ext cx="1079498" cy="740336"/>
            <a:chOff x="1640725" y="1971125"/>
            <a:chExt cx="835575" cy="573050"/>
          </a:xfrm>
        </p:grpSpPr>
        <p:sp>
          <p:nvSpPr>
            <p:cNvPr id="8355" name="Google Shape;8355;p106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106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106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106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106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106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106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106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106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106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106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106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106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106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106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106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106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72" name="Google Shape;8372;p106"/>
          <p:cNvSpPr/>
          <p:nvPr/>
        </p:nvSpPr>
        <p:spPr>
          <a:xfrm>
            <a:off x="7741497" y="585439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73" name="Google Shape;8373;p106"/>
          <p:cNvGrpSpPr/>
          <p:nvPr/>
        </p:nvGrpSpPr>
        <p:grpSpPr>
          <a:xfrm rot="1313390">
            <a:off x="604789" y="-248542"/>
            <a:ext cx="1130638" cy="1137928"/>
            <a:chOff x="1658300" y="3091325"/>
            <a:chExt cx="717250" cy="721875"/>
          </a:xfrm>
        </p:grpSpPr>
        <p:sp>
          <p:nvSpPr>
            <p:cNvPr id="8374" name="Google Shape;8374;p106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106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106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106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106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106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106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106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106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106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106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106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106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106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106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106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106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106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106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106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106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106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106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106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106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106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106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106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106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106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106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106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106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106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106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106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106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106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106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106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106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106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106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106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106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9" name="Google Shape;8419;p106"/>
          <p:cNvGrpSpPr/>
          <p:nvPr/>
        </p:nvGrpSpPr>
        <p:grpSpPr>
          <a:xfrm>
            <a:off x="5469646" y="4052081"/>
            <a:ext cx="1245520" cy="1108181"/>
            <a:chOff x="1566800" y="4210625"/>
            <a:chExt cx="964025" cy="857725"/>
          </a:xfrm>
        </p:grpSpPr>
        <p:sp>
          <p:nvSpPr>
            <p:cNvPr id="8420" name="Google Shape;8420;p106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106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106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106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106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106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106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106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106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106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106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106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106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106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106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106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106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106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106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106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106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106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106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106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106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106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106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106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106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106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106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106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106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106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106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106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106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106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106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106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106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106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106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106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106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106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6" name="Google Shape;8466;p106"/>
          <p:cNvGrpSpPr/>
          <p:nvPr/>
        </p:nvGrpSpPr>
        <p:grpSpPr>
          <a:xfrm rot="792671">
            <a:off x="7729092" y="3449796"/>
            <a:ext cx="1194887" cy="1500890"/>
            <a:chOff x="4021650" y="1769625"/>
            <a:chExt cx="757925" cy="952025"/>
          </a:xfrm>
        </p:grpSpPr>
        <p:sp>
          <p:nvSpPr>
            <p:cNvPr id="8467" name="Google Shape;8467;p106"/>
            <p:cNvSpPr/>
            <p:nvPr/>
          </p:nvSpPr>
          <p:spPr>
            <a:xfrm>
              <a:off x="4191700" y="1792725"/>
              <a:ext cx="183975" cy="108175"/>
            </a:xfrm>
            <a:custGeom>
              <a:avLst/>
              <a:gdLst/>
              <a:ahLst/>
              <a:cxnLst/>
              <a:rect l="l" t="t" r="r" b="b"/>
              <a:pathLst>
                <a:path w="7359" h="4327" extrusionOk="0">
                  <a:moveTo>
                    <a:pt x="6914" y="38"/>
                  </a:moveTo>
                  <a:cubicBezTo>
                    <a:pt x="7358" y="260"/>
                    <a:pt x="6582" y="481"/>
                    <a:pt x="6434" y="481"/>
                  </a:cubicBezTo>
                  <a:cubicBezTo>
                    <a:pt x="5066" y="925"/>
                    <a:pt x="2959" y="1664"/>
                    <a:pt x="1849" y="2700"/>
                  </a:cubicBezTo>
                  <a:cubicBezTo>
                    <a:pt x="1443" y="3032"/>
                    <a:pt x="1073" y="3439"/>
                    <a:pt x="777" y="3883"/>
                  </a:cubicBezTo>
                  <a:cubicBezTo>
                    <a:pt x="666" y="4068"/>
                    <a:pt x="703" y="4326"/>
                    <a:pt x="482" y="4326"/>
                  </a:cubicBezTo>
                  <a:cubicBezTo>
                    <a:pt x="1" y="4326"/>
                    <a:pt x="408" y="3772"/>
                    <a:pt x="592" y="3550"/>
                  </a:cubicBezTo>
                  <a:cubicBezTo>
                    <a:pt x="999" y="2995"/>
                    <a:pt x="1443" y="2515"/>
                    <a:pt x="1960" y="2071"/>
                  </a:cubicBezTo>
                  <a:cubicBezTo>
                    <a:pt x="3328" y="1221"/>
                    <a:pt x="4770" y="555"/>
                    <a:pt x="6323" y="75"/>
                  </a:cubicBezTo>
                  <a:cubicBezTo>
                    <a:pt x="6508" y="38"/>
                    <a:pt x="6693" y="1"/>
                    <a:pt x="6914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106"/>
            <p:cNvSpPr/>
            <p:nvPr/>
          </p:nvSpPr>
          <p:spPr>
            <a:xfrm>
              <a:off x="4220375" y="1809375"/>
              <a:ext cx="154375" cy="103525"/>
            </a:xfrm>
            <a:custGeom>
              <a:avLst/>
              <a:gdLst/>
              <a:ahLst/>
              <a:cxnLst/>
              <a:rect l="l" t="t" r="r" b="b"/>
              <a:pathLst>
                <a:path w="6175" h="4141" extrusionOk="0">
                  <a:moveTo>
                    <a:pt x="6174" y="333"/>
                  </a:moveTo>
                  <a:cubicBezTo>
                    <a:pt x="6100" y="444"/>
                    <a:pt x="5952" y="444"/>
                    <a:pt x="5767" y="444"/>
                  </a:cubicBezTo>
                  <a:cubicBezTo>
                    <a:pt x="4732" y="888"/>
                    <a:pt x="3771" y="1442"/>
                    <a:pt x="2847" y="2071"/>
                  </a:cubicBezTo>
                  <a:cubicBezTo>
                    <a:pt x="2107" y="2477"/>
                    <a:pt x="1405" y="2995"/>
                    <a:pt x="776" y="3586"/>
                  </a:cubicBezTo>
                  <a:cubicBezTo>
                    <a:pt x="629" y="3771"/>
                    <a:pt x="629" y="4067"/>
                    <a:pt x="333" y="4141"/>
                  </a:cubicBezTo>
                  <a:cubicBezTo>
                    <a:pt x="0" y="3882"/>
                    <a:pt x="296" y="3549"/>
                    <a:pt x="444" y="3365"/>
                  </a:cubicBezTo>
                  <a:cubicBezTo>
                    <a:pt x="1072" y="2699"/>
                    <a:pt x="1996" y="2181"/>
                    <a:pt x="2921" y="1516"/>
                  </a:cubicBezTo>
                  <a:cubicBezTo>
                    <a:pt x="3364" y="1220"/>
                    <a:pt x="3808" y="961"/>
                    <a:pt x="4289" y="703"/>
                  </a:cubicBezTo>
                  <a:cubicBezTo>
                    <a:pt x="4732" y="407"/>
                    <a:pt x="5213" y="148"/>
                    <a:pt x="5730" y="37"/>
                  </a:cubicBezTo>
                  <a:cubicBezTo>
                    <a:pt x="5989" y="0"/>
                    <a:pt x="6174" y="0"/>
                    <a:pt x="617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106"/>
            <p:cNvSpPr/>
            <p:nvPr/>
          </p:nvSpPr>
          <p:spPr>
            <a:xfrm>
              <a:off x="4405225" y="1973900"/>
              <a:ext cx="30525" cy="29600"/>
            </a:xfrm>
            <a:custGeom>
              <a:avLst/>
              <a:gdLst/>
              <a:ahLst/>
              <a:cxnLst/>
              <a:rect l="l" t="t" r="r" b="b"/>
              <a:pathLst>
                <a:path w="1221" h="1184" extrusionOk="0">
                  <a:moveTo>
                    <a:pt x="1220" y="222"/>
                  </a:moveTo>
                  <a:cubicBezTo>
                    <a:pt x="887" y="592"/>
                    <a:pt x="666" y="998"/>
                    <a:pt x="148" y="1183"/>
                  </a:cubicBezTo>
                  <a:cubicBezTo>
                    <a:pt x="148" y="1146"/>
                    <a:pt x="37" y="1109"/>
                    <a:pt x="0" y="1035"/>
                  </a:cubicBezTo>
                  <a:cubicBezTo>
                    <a:pt x="222" y="665"/>
                    <a:pt x="481" y="370"/>
                    <a:pt x="777" y="111"/>
                  </a:cubicBezTo>
                  <a:cubicBezTo>
                    <a:pt x="924" y="0"/>
                    <a:pt x="1183" y="0"/>
                    <a:pt x="122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106"/>
            <p:cNvSpPr/>
            <p:nvPr/>
          </p:nvSpPr>
          <p:spPr>
            <a:xfrm>
              <a:off x="4387650" y="1989600"/>
              <a:ext cx="60100" cy="55475"/>
            </a:xfrm>
            <a:custGeom>
              <a:avLst/>
              <a:gdLst/>
              <a:ahLst/>
              <a:cxnLst/>
              <a:rect l="l" t="t" r="r" b="b"/>
              <a:pathLst>
                <a:path w="2404" h="2219" extrusionOk="0">
                  <a:moveTo>
                    <a:pt x="2404" y="111"/>
                  </a:moveTo>
                  <a:cubicBezTo>
                    <a:pt x="2256" y="814"/>
                    <a:pt x="1627" y="1184"/>
                    <a:pt x="1073" y="1590"/>
                  </a:cubicBezTo>
                  <a:cubicBezTo>
                    <a:pt x="814" y="1812"/>
                    <a:pt x="444" y="2219"/>
                    <a:pt x="75" y="2034"/>
                  </a:cubicBezTo>
                  <a:cubicBezTo>
                    <a:pt x="1" y="1701"/>
                    <a:pt x="296" y="1664"/>
                    <a:pt x="481" y="1553"/>
                  </a:cubicBezTo>
                  <a:cubicBezTo>
                    <a:pt x="1110" y="1147"/>
                    <a:pt x="1664" y="629"/>
                    <a:pt x="2145" y="1"/>
                  </a:cubicBezTo>
                  <a:cubicBezTo>
                    <a:pt x="2256" y="1"/>
                    <a:pt x="2330" y="74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106"/>
            <p:cNvSpPr/>
            <p:nvPr/>
          </p:nvSpPr>
          <p:spPr>
            <a:xfrm>
              <a:off x="4396900" y="2006225"/>
              <a:ext cx="65650" cy="70275"/>
            </a:xfrm>
            <a:custGeom>
              <a:avLst/>
              <a:gdLst/>
              <a:ahLst/>
              <a:cxnLst/>
              <a:rect l="l" t="t" r="r" b="b"/>
              <a:pathLst>
                <a:path w="2626" h="2811" extrusionOk="0">
                  <a:moveTo>
                    <a:pt x="2625" y="408"/>
                  </a:moveTo>
                  <a:cubicBezTo>
                    <a:pt x="2071" y="1073"/>
                    <a:pt x="1442" y="1702"/>
                    <a:pt x="740" y="2219"/>
                  </a:cubicBezTo>
                  <a:cubicBezTo>
                    <a:pt x="703" y="2256"/>
                    <a:pt x="148" y="2811"/>
                    <a:pt x="37" y="2404"/>
                  </a:cubicBezTo>
                  <a:cubicBezTo>
                    <a:pt x="0" y="2182"/>
                    <a:pt x="407" y="1923"/>
                    <a:pt x="592" y="1813"/>
                  </a:cubicBezTo>
                  <a:cubicBezTo>
                    <a:pt x="999" y="1443"/>
                    <a:pt x="1368" y="1147"/>
                    <a:pt x="1812" y="740"/>
                  </a:cubicBezTo>
                  <a:cubicBezTo>
                    <a:pt x="1997" y="556"/>
                    <a:pt x="2404" y="1"/>
                    <a:pt x="2625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106"/>
            <p:cNvSpPr/>
            <p:nvPr/>
          </p:nvSpPr>
          <p:spPr>
            <a:xfrm>
              <a:off x="4408000" y="2033975"/>
              <a:ext cx="104450" cy="84125"/>
            </a:xfrm>
            <a:custGeom>
              <a:avLst/>
              <a:gdLst/>
              <a:ahLst/>
              <a:cxnLst/>
              <a:rect l="l" t="t" r="r" b="b"/>
              <a:pathLst>
                <a:path w="4178" h="3365" extrusionOk="0">
                  <a:moveTo>
                    <a:pt x="4178" y="111"/>
                  </a:moveTo>
                  <a:cubicBezTo>
                    <a:pt x="4141" y="444"/>
                    <a:pt x="3993" y="703"/>
                    <a:pt x="3771" y="924"/>
                  </a:cubicBezTo>
                  <a:cubicBezTo>
                    <a:pt x="3217" y="1405"/>
                    <a:pt x="2625" y="1849"/>
                    <a:pt x="2033" y="2218"/>
                  </a:cubicBezTo>
                  <a:cubicBezTo>
                    <a:pt x="1738" y="2440"/>
                    <a:pt x="1479" y="2699"/>
                    <a:pt x="1183" y="2884"/>
                  </a:cubicBezTo>
                  <a:cubicBezTo>
                    <a:pt x="887" y="3032"/>
                    <a:pt x="555" y="3364"/>
                    <a:pt x="185" y="3254"/>
                  </a:cubicBezTo>
                  <a:cubicBezTo>
                    <a:pt x="0" y="2958"/>
                    <a:pt x="370" y="2884"/>
                    <a:pt x="592" y="2773"/>
                  </a:cubicBezTo>
                  <a:cubicBezTo>
                    <a:pt x="1109" y="2477"/>
                    <a:pt x="1590" y="2144"/>
                    <a:pt x="2033" y="1775"/>
                  </a:cubicBezTo>
                  <a:cubicBezTo>
                    <a:pt x="2736" y="1331"/>
                    <a:pt x="3401" y="740"/>
                    <a:pt x="3919" y="74"/>
                  </a:cubicBezTo>
                  <a:cubicBezTo>
                    <a:pt x="4030" y="74"/>
                    <a:pt x="4178" y="0"/>
                    <a:pt x="417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106"/>
            <p:cNvSpPr/>
            <p:nvPr/>
          </p:nvSpPr>
          <p:spPr>
            <a:xfrm>
              <a:off x="4374725" y="2325100"/>
              <a:ext cx="97075" cy="62875"/>
            </a:xfrm>
            <a:custGeom>
              <a:avLst/>
              <a:gdLst/>
              <a:ahLst/>
              <a:cxnLst/>
              <a:rect l="l" t="t" r="r" b="b"/>
              <a:pathLst>
                <a:path w="3883" h="2515" extrusionOk="0">
                  <a:moveTo>
                    <a:pt x="3882" y="186"/>
                  </a:moveTo>
                  <a:cubicBezTo>
                    <a:pt x="3180" y="962"/>
                    <a:pt x="2107" y="1554"/>
                    <a:pt x="1146" y="2108"/>
                  </a:cubicBezTo>
                  <a:cubicBezTo>
                    <a:pt x="813" y="2367"/>
                    <a:pt x="444" y="2515"/>
                    <a:pt x="37" y="2478"/>
                  </a:cubicBezTo>
                  <a:cubicBezTo>
                    <a:pt x="0" y="2034"/>
                    <a:pt x="481" y="2034"/>
                    <a:pt x="776" y="1849"/>
                  </a:cubicBezTo>
                  <a:cubicBezTo>
                    <a:pt x="1738" y="1295"/>
                    <a:pt x="2699" y="703"/>
                    <a:pt x="3586" y="1"/>
                  </a:cubicBezTo>
                  <a:cubicBezTo>
                    <a:pt x="3771" y="1"/>
                    <a:pt x="3808" y="112"/>
                    <a:pt x="388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106"/>
            <p:cNvSpPr/>
            <p:nvPr/>
          </p:nvSpPr>
          <p:spPr>
            <a:xfrm>
              <a:off x="4395975" y="2445275"/>
              <a:ext cx="148825" cy="116475"/>
            </a:xfrm>
            <a:custGeom>
              <a:avLst/>
              <a:gdLst/>
              <a:ahLst/>
              <a:cxnLst/>
              <a:rect l="l" t="t" r="r" b="b"/>
              <a:pathLst>
                <a:path w="5953" h="4659" extrusionOk="0">
                  <a:moveTo>
                    <a:pt x="5953" y="222"/>
                  </a:moveTo>
                  <a:cubicBezTo>
                    <a:pt x="5102" y="1109"/>
                    <a:pt x="4141" y="1886"/>
                    <a:pt x="3143" y="2588"/>
                  </a:cubicBezTo>
                  <a:cubicBezTo>
                    <a:pt x="2404" y="3143"/>
                    <a:pt x="1664" y="3697"/>
                    <a:pt x="851" y="4178"/>
                  </a:cubicBezTo>
                  <a:cubicBezTo>
                    <a:pt x="629" y="4326"/>
                    <a:pt x="333" y="4658"/>
                    <a:pt x="0" y="4474"/>
                  </a:cubicBezTo>
                  <a:cubicBezTo>
                    <a:pt x="0" y="4104"/>
                    <a:pt x="407" y="3993"/>
                    <a:pt x="629" y="3845"/>
                  </a:cubicBezTo>
                  <a:cubicBezTo>
                    <a:pt x="2330" y="2699"/>
                    <a:pt x="3993" y="1479"/>
                    <a:pt x="5546" y="148"/>
                  </a:cubicBezTo>
                  <a:cubicBezTo>
                    <a:pt x="5657" y="74"/>
                    <a:pt x="5879" y="0"/>
                    <a:pt x="595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106"/>
            <p:cNvSpPr/>
            <p:nvPr/>
          </p:nvSpPr>
          <p:spPr>
            <a:xfrm>
              <a:off x="4400600" y="2499800"/>
              <a:ext cx="113700" cy="87825"/>
            </a:xfrm>
            <a:custGeom>
              <a:avLst/>
              <a:gdLst/>
              <a:ahLst/>
              <a:cxnLst/>
              <a:rect l="l" t="t" r="r" b="b"/>
              <a:pathLst>
                <a:path w="4548" h="3513" extrusionOk="0">
                  <a:moveTo>
                    <a:pt x="4548" y="259"/>
                  </a:moveTo>
                  <a:cubicBezTo>
                    <a:pt x="4363" y="629"/>
                    <a:pt x="3882" y="851"/>
                    <a:pt x="3513" y="1072"/>
                  </a:cubicBezTo>
                  <a:cubicBezTo>
                    <a:pt x="2773" y="1590"/>
                    <a:pt x="2034" y="2145"/>
                    <a:pt x="1368" y="2736"/>
                  </a:cubicBezTo>
                  <a:cubicBezTo>
                    <a:pt x="1035" y="3069"/>
                    <a:pt x="629" y="3328"/>
                    <a:pt x="222" y="3513"/>
                  </a:cubicBezTo>
                  <a:cubicBezTo>
                    <a:pt x="0" y="3032"/>
                    <a:pt x="666" y="2810"/>
                    <a:pt x="962" y="2551"/>
                  </a:cubicBezTo>
                  <a:cubicBezTo>
                    <a:pt x="1997" y="1701"/>
                    <a:pt x="3069" y="888"/>
                    <a:pt x="4215" y="185"/>
                  </a:cubicBezTo>
                  <a:cubicBezTo>
                    <a:pt x="4289" y="111"/>
                    <a:pt x="4474" y="0"/>
                    <a:pt x="454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106"/>
            <p:cNvSpPr/>
            <p:nvPr/>
          </p:nvSpPr>
          <p:spPr>
            <a:xfrm>
              <a:off x="4379325" y="2530300"/>
              <a:ext cx="136825" cy="97075"/>
            </a:xfrm>
            <a:custGeom>
              <a:avLst/>
              <a:gdLst/>
              <a:ahLst/>
              <a:cxnLst/>
              <a:rect l="l" t="t" r="r" b="b"/>
              <a:pathLst>
                <a:path w="5473" h="3883" extrusionOk="0">
                  <a:moveTo>
                    <a:pt x="186" y="3808"/>
                  </a:moveTo>
                  <a:cubicBezTo>
                    <a:pt x="1" y="3402"/>
                    <a:pt x="408" y="3328"/>
                    <a:pt x="629" y="3217"/>
                  </a:cubicBezTo>
                  <a:cubicBezTo>
                    <a:pt x="1332" y="2847"/>
                    <a:pt x="1960" y="2403"/>
                    <a:pt x="2589" y="1923"/>
                  </a:cubicBezTo>
                  <a:cubicBezTo>
                    <a:pt x="3365" y="1257"/>
                    <a:pt x="4216" y="629"/>
                    <a:pt x="5103" y="111"/>
                  </a:cubicBezTo>
                  <a:cubicBezTo>
                    <a:pt x="5177" y="74"/>
                    <a:pt x="5473" y="0"/>
                    <a:pt x="5473" y="259"/>
                  </a:cubicBezTo>
                  <a:cubicBezTo>
                    <a:pt x="5473" y="407"/>
                    <a:pt x="4327" y="1146"/>
                    <a:pt x="4216" y="1257"/>
                  </a:cubicBezTo>
                  <a:cubicBezTo>
                    <a:pt x="3143" y="2071"/>
                    <a:pt x="2071" y="2810"/>
                    <a:pt x="925" y="3513"/>
                  </a:cubicBezTo>
                  <a:cubicBezTo>
                    <a:pt x="703" y="3660"/>
                    <a:pt x="482" y="3882"/>
                    <a:pt x="186" y="38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106"/>
            <p:cNvSpPr/>
            <p:nvPr/>
          </p:nvSpPr>
          <p:spPr>
            <a:xfrm>
              <a:off x="4432950" y="2558025"/>
              <a:ext cx="98000" cy="73050"/>
            </a:xfrm>
            <a:custGeom>
              <a:avLst/>
              <a:gdLst/>
              <a:ahLst/>
              <a:cxnLst/>
              <a:rect l="l" t="t" r="r" b="b"/>
              <a:pathLst>
                <a:path w="3920" h="2922" extrusionOk="0">
                  <a:moveTo>
                    <a:pt x="0" y="2699"/>
                  </a:moveTo>
                  <a:cubicBezTo>
                    <a:pt x="0" y="2293"/>
                    <a:pt x="444" y="2145"/>
                    <a:pt x="703" y="1923"/>
                  </a:cubicBezTo>
                  <a:cubicBezTo>
                    <a:pt x="1479" y="1257"/>
                    <a:pt x="2403" y="629"/>
                    <a:pt x="3291" y="0"/>
                  </a:cubicBezTo>
                  <a:cubicBezTo>
                    <a:pt x="3919" y="185"/>
                    <a:pt x="2958" y="740"/>
                    <a:pt x="2699" y="925"/>
                  </a:cubicBezTo>
                  <a:cubicBezTo>
                    <a:pt x="2034" y="1405"/>
                    <a:pt x="1479" y="1738"/>
                    <a:pt x="888" y="2256"/>
                  </a:cubicBezTo>
                  <a:cubicBezTo>
                    <a:pt x="629" y="2515"/>
                    <a:pt x="333" y="2921"/>
                    <a:pt x="0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106"/>
            <p:cNvSpPr/>
            <p:nvPr/>
          </p:nvSpPr>
          <p:spPr>
            <a:xfrm>
              <a:off x="4021650" y="1769625"/>
              <a:ext cx="757925" cy="952025"/>
            </a:xfrm>
            <a:custGeom>
              <a:avLst/>
              <a:gdLst/>
              <a:ahLst/>
              <a:cxnLst/>
              <a:rect l="l" t="t" r="r" b="b"/>
              <a:pathLst>
                <a:path w="30317" h="38081" extrusionOk="0">
                  <a:moveTo>
                    <a:pt x="19262" y="33422"/>
                  </a:moveTo>
                  <a:cubicBezTo>
                    <a:pt x="18892" y="33385"/>
                    <a:pt x="18412" y="34161"/>
                    <a:pt x="17894" y="34087"/>
                  </a:cubicBezTo>
                  <a:cubicBezTo>
                    <a:pt x="17783" y="33644"/>
                    <a:pt x="18301" y="33496"/>
                    <a:pt x="18560" y="33311"/>
                  </a:cubicBezTo>
                  <a:cubicBezTo>
                    <a:pt x="18855" y="33163"/>
                    <a:pt x="19188" y="32904"/>
                    <a:pt x="19484" y="32720"/>
                  </a:cubicBezTo>
                  <a:cubicBezTo>
                    <a:pt x="19632" y="32572"/>
                    <a:pt x="19743" y="32867"/>
                    <a:pt x="19891" y="32757"/>
                  </a:cubicBezTo>
                  <a:cubicBezTo>
                    <a:pt x="20001" y="32276"/>
                    <a:pt x="20112" y="31758"/>
                    <a:pt x="20149" y="31241"/>
                  </a:cubicBezTo>
                  <a:cubicBezTo>
                    <a:pt x="20223" y="30834"/>
                    <a:pt x="20260" y="30095"/>
                    <a:pt x="20630" y="30021"/>
                  </a:cubicBezTo>
                  <a:cubicBezTo>
                    <a:pt x="21000" y="29947"/>
                    <a:pt x="21443" y="30279"/>
                    <a:pt x="21850" y="30316"/>
                  </a:cubicBezTo>
                  <a:cubicBezTo>
                    <a:pt x="22700" y="28542"/>
                    <a:pt x="23957" y="26435"/>
                    <a:pt x="23588" y="23514"/>
                  </a:cubicBezTo>
                  <a:cubicBezTo>
                    <a:pt x="23514" y="22885"/>
                    <a:pt x="23144" y="22405"/>
                    <a:pt x="22922" y="21850"/>
                  </a:cubicBezTo>
                  <a:cubicBezTo>
                    <a:pt x="22405" y="22737"/>
                    <a:pt x="21813" y="23588"/>
                    <a:pt x="21111" y="24401"/>
                  </a:cubicBezTo>
                  <a:cubicBezTo>
                    <a:pt x="20630" y="25067"/>
                    <a:pt x="20075" y="25695"/>
                    <a:pt x="19484" y="26287"/>
                  </a:cubicBezTo>
                  <a:cubicBezTo>
                    <a:pt x="19188" y="26508"/>
                    <a:pt x="18818" y="26730"/>
                    <a:pt x="18486" y="27026"/>
                  </a:cubicBezTo>
                  <a:cubicBezTo>
                    <a:pt x="17857" y="27544"/>
                    <a:pt x="17192" y="28024"/>
                    <a:pt x="16452" y="28431"/>
                  </a:cubicBezTo>
                  <a:cubicBezTo>
                    <a:pt x="16157" y="28653"/>
                    <a:pt x="15639" y="29059"/>
                    <a:pt x="15343" y="29022"/>
                  </a:cubicBezTo>
                  <a:cubicBezTo>
                    <a:pt x="15158" y="29022"/>
                    <a:pt x="15047" y="28727"/>
                    <a:pt x="14899" y="28579"/>
                  </a:cubicBezTo>
                  <a:cubicBezTo>
                    <a:pt x="14493" y="28320"/>
                    <a:pt x="14049" y="28061"/>
                    <a:pt x="13606" y="27802"/>
                  </a:cubicBezTo>
                  <a:cubicBezTo>
                    <a:pt x="12385" y="27026"/>
                    <a:pt x="11239" y="26028"/>
                    <a:pt x="10056" y="25215"/>
                  </a:cubicBezTo>
                  <a:cubicBezTo>
                    <a:pt x="9243" y="24660"/>
                    <a:pt x="8393" y="24142"/>
                    <a:pt x="7616" y="23551"/>
                  </a:cubicBezTo>
                  <a:cubicBezTo>
                    <a:pt x="6840" y="22996"/>
                    <a:pt x="6174" y="22294"/>
                    <a:pt x="5435" y="21665"/>
                  </a:cubicBezTo>
                  <a:cubicBezTo>
                    <a:pt x="5287" y="23255"/>
                    <a:pt x="5472" y="24882"/>
                    <a:pt x="5990" y="26435"/>
                  </a:cubicBezTo>
                  <a:cubicBezTo>
                    <a:pt x="6433" y="26287"/>
                    <a:pt x="6877" y="26508"/>
                    <a:pt x="7025" y="26952"/>
                  </a:cubicBezTo>
                  <a:cubicBezTo>
                    <a:pt x="8984" y="26435"/>
                    <a:pt x="9982" y="27544"/>
                    <a:pt x="10611" y="28949"/>
                  </a:cubicBezTo>
                  <a:cubicBezTo>
                    <a:pt x="10870" y="29614"/>
                    <a:pt x="11055" y="30353"/>
                    <a:pt x="11092" y="31093"/>
                  </a:cubicBezTo>
                  <a:cubicBezTo>
                    <a:pt x="11202" y="31980"/>
                    <a:pt x="11202" y="32867"/>
                    <a:pt x="11092" y="33755"/>
                  </a:cubicBezTo>
                  <a:cubicBezTo>
                    <a:pt x="10981" y="34198"/>
                    <a:pt x="10648" y="34568"/>
                    <a:pt x="10241" y="34679"/>
                  </a:cubicBezTo>
                  <a:cubicBezTo>
                    <a:pt x="10019" y="34938"/>
                    <a:pt x="9945" y="35308"/>
                    <a:pt x="9613" y="35381"/>
                  </a:cubicBezTo>
                  <a:cubicBezTo>
                    <a:pt x="9058" y="35418"/>
                    <a:pt x="8578" y="35012"/>
                    <a:pt x="8541" y="34457"/>
                  </a:cubicBezTo>
                  <a:cubicBezTo>
                    <a:pt x="8578" y="33681"/>
                    <a:pt x="9539" y="33348"/>
                    <a:pt x="10056" y="33940"/>
                  </a:cubicBezTo>
                  <a:cubicBezTo>
                    <a:pt x="10426" y="33718"/>
                    <a:pt x="10315" y="33163"/>
                    <a:pt x="10315" y="32720"/>
                  </a:cubicBezTo>
                  <a:cubicBezTo>
                    <a:pt x="10315" y="30908"/>
                    <a:pt x="10204" y="29651"/>
                    <a:pt x="9502" y="28542"/>
                  </a:cubicBezTo>
                  <a:cubicBezTo>
                    <a:pt x="9280" y="28172"/>
                    <a:pt x="8947" y="27876"/>
                    <a:pt x="8614" y="27655"/>
                  </a:cubicBezTo>
                  <a:cubicBezTo>
                    <a:pt x="7690" y="27285"/>
                    <a:pt x="6618" y="28061"/>
                    <a:pt x="5509" y="27692"/>
                  </a:cubicBezTo>
                  <a:cubicBezTo>
                    <a:pt x="4696" y="28024"/>
                    <a:pt x="4474" y="28912"/>
                    <a:pt x="4585" y="30169"/>
                  </a:cubicBezTo>
                  <a:cubicBezTo>
                    <a:pt x="4770" y="31093"/>
                    <a:pt x="5065" y="32017"/>
                    <a:pt x="5509" y="32904"/>
                  </a:cubicBezTo>
                  <a:cubicBezTo>
                    <a:pt x="5731" y="33459"/>
                    <a:pt x="5916" y="34087"/>
                    <a:pt x="6137" y="34605"/>
                  </a:cubicBezTo>
                  <a:cubicBezTo>
                    <a:pt x="6396" y="34605"/>
                    <a:pt x="6359" y="34346"/>
                    <a:pt x="6618" y="34198"/>
                  </a:cubicBezTo>
                  <a:cubicBezTo>
                    <a:pt x="7062" y="34014"/>
                    <a:pt x="7579" y="34014"/>
                    <a:pt x="8023" y="34235"/>
                  </a:cubicBezTo>
                  <a:cubicBezTo>
                    <a:pt x="8688" y="35308"/>
                    <a:pt x="6988" y="36454"/>
                    <a:pt x="6433" y="35418"/>
                  </a:cubicBezTo>
                  <a:cubicBezTo>
                    <a:pt x="5694" y="35529"/>
                    <a:pt x="5509" y="35123"/>
                    <a:pt x="5213" y="34568"/>
                  </a:cubicBezTo>
                  <a:cubicBezTo>
                    <a:pt x="5139" y="34309"/>
                    <a:pt x="5028" y="34051"/>
                    <a:pt x="4954" y="33755"/>
                  </a:cubicBezTo>
                  <a:cubicBezTo>
                    <a:pt x="4659" y="32720"/>
                    <a:pt x="3956" y="31463"/>
                    <a:pt x="3845" y="30353"/>
                  </a:cubicBezTo>
                  <a:cubicBezTo>
                    <a:pt x="3660" y="28468"/>
                    <a:pt x="4141" y="27433"/>
                    <a:pt x="5361" y="26915"/>
                  </a:cubicBezTo>
                  <a:cubicBezTo>
                    <a:pt x="5139" y="26287"/>
                    <a:pt x="4991" y="25621"/>
                    <a:pt x="4843" y="24956"/>
                  </a:cubicBezTo>
                  <a:cubicBezTo>
                    <a:pt x="4806" y="24734"/>
                    <a:pt x="4696" y="24512"/>
                    <a:pt x="4659" y="24290"/>
                  </a:cubicBezTo>
                  <a:cubicBezTo>
                    <a:pt x="4511" y="23255"/>
                    <a:pt x="4733" y="22183"/>
                    <a:pt x="4733" y="21111"/>
                  </a:cubicBezTo>
                  <a:cubicBezTo>
                    <a:pt x="3549" y="21407"/>
                    <a:pt x="2366" y="21739"/>
                    <a:pt x="1257" y="22146"/>
                  </a:cubicBezTo>
                  <a:cubicBezTo>
                    <a:pt x="888" y="24216"/>
                    <a:pt x="777" y="26361"/>
                    <a:pt x="925" y="28505"/>
                  </a:cubicBezTo>
                  <a:cubicBezTo>
                    <a:pt x="962" y="29429"/>
                    <a:pt x="925" y="30538"/>
                    <a:pt x="1035" y="31426"/>
                  </a:cubicBezTo>
                  <a:cubicBezTo>
                    <a:pt x="1072" y="31906"/>
                    <a:pt x="1368" y="32757"/>
                    <a:pt x="740" y="32720"/>
                  </a:cubicBezTo>
                  <a:cubicBezTo>
                    <a:pt x="185" y="32646"/>
                    <a:pt x="259" y="30945"/>
                    <a:pt x="222" y="30206"/>
                  </a:cubicBezTo>
                  <a:cubicBezTo>
                    <a:pt x="0" y="27802"/>
                    <a:pt x="74" y="25436"/>
                    <a:pt x="370" y="23070"/>
                  </a:cubicBezTo>
                  <a:cubicBezTo>
                    <a:pt x="370" y="22627"/>
                    <a:pt x="444" y="22183"/>
                    <a:pt x="555" y="21739"/>
                  </a:cubicBezTo>
                  <a:cubicBezTo>
                    <a:pt x="777" y="21296"/>
                    <a:pt x="2071" y="21074"/>
                    <a:pt x="2625" y="20889"/>
                  </a:cubicBezTo>
                  <a:cubicBezTo>
                    <a:pt x="3439" y="20667"/>
                    <a:pt x="4141" y="20519"/>
                    <a:pt x="4954" y="20260"/>
                  </a:cubicBezTo>
                  <a:cubicBezTo>
                    <a:pt x="5287" y="19447"/>
                    <a:pt x="5842" y="18745"/>
                    <a:pt x="6581" y="18227"/>
                  </a:cubicBezTo>
                  <a:cubicBezTo>
                    <a:pt x="6988" y="17968"/>
                    <a:pt x="7394" y="17746"/>
                    <a:pt x="7838" y="17562"/>
                  </a:cubicBezTo>
                  <a:cubicBezTo>
                    <a:pt x="7949" y="17488"/>
                    <a:pt x="8208" y="17488"/>
                    <a:pt x="8208" y="17303"/>
                  </a:cubicBezTo>
                  <a:cubicBezTo>
                    <a:pt x="8134" y="17044"/>
                    <a:pt x="7838" y="17192"/>
                    <a:pt x="7690" y="17229"/>
                  </a:cubicBezTo>
                  <a:cubicBezTo>
                    <a:pt x="7025" y="17303"/>
                    <a:pt x="6322" y="17340"/>
                    <a:pt x="5620" y="17340"/>
                  </a:cubicBezTo>
                  <a:cubicBezTo>
                    <a:pt x="4954" y="17266"/>
                    <a:pt x="3882" y="17192"/>
                    <a:pt x="3549" y="16859"/>
                  </a:cubicBezTo>
                  <a:cubicBezTo>
                    <a:pt x="2958" y="16305"/>
                    <a:pt x="2514" y="14493"/>
                    <a:pt x="2440" y="13495"/>
                  </a:cubicBezTo>
                  <a:cubicBezTo>
                    <a:pt x="2403" y="12423"/>
                    <a:pt x="2477" y="11387"/>
                    <a:pt x="2662" y="10352"/>
                  </a:cubicBezTo>
                  <a:cubicBezTo>
                    <a:pt x="2773" y="9280"/>
                    <a:pt x="2995" y="8208"/>
                    <a:pt x="3328" y="7173"/>
                  </a:cubicBezTo>
                  <a:cubicBezTo>
                    <a:pt x="3808" y="6138"/>
                    <a:pt x="4437" y="5176"/>
                    <a:pt x="5139" y="4289"/>
                  </a:cubicBezTo>
                  <a:cubicBezTo>
                    <a:pt x="6729" y="2182"/>
                    <a:pt x="8799" y="481"/>
                    <a:pt x="12127" y="185"/>
                  </a:cubicBezTo>
                  <a:cubicBezTo>
                    <a:pt x="13236" y="74"/>
                    <a:pt x="14123" y="0"/>
                    <a:pt x="14715" y="592"/>
                  </a:cubicBezTo>
                  <a:cubicBezTo>
                    <a:pt x="15602" y="703"/>
                    <a:pt x="16489" y="925"/>
                    <a:pt x="17340" y="1257"/>
                  </a:cubicBezTo>
                  <a:cubicBezTo>
                    <a:pt x="18486" y="1627"/>
                    <a:pt x="19484" y="1923"/>
                    <a:pt x="20334" y="2662"/>
                  </a:cubicBezTo>
                  <a:cubicBezTo>
                    <a:pt x="20630" y="2884"/>
                    <a:pt x="20889" y="3217"/>
                    <a:pt x="21185" y="3476"/>
                  </a:cubicBezTo>
                  <a:cubicBezTo>
                    <a:pt x="22220" y="4363"/>
                    <a:pt x="23070" y="5472"/>
                    <a:pt x="23699" y="6692"/>
                  </a:cubicBezTo>
                  <a:cubicBezTo>
                    <a:pt x="23883" y="6988"/>
                    <a:pt x="24105" y="7247"/>
                    <a:pt x="24216" y="7543"/>
                  </a:cubicBezTo>
                  <a:cubicBezTo>
                    <a:pt x="25510" y="9983"/>
                    <a:pt x="26286" y="14382"/>
                    <a:pt x="24290" y="16637"/>
                  </a:cubicBezTo>
                  <a:cubicBezTo>
                    <a:pt x="24105" y="16674"/>
                    <a:pt x="23957" y="16637"/>
                    <a:pt x="23809" y="16563"/>
                  </a:cubicBezTo>
                  <a:cubicBezTo>
                    <a:pt x="22885" y="16970"/>
                    <a:pt x="21406" y="16674"/>
                    <a:pt x="20297" y="16637"/>
                  </a:cubicBezTo>
                  <a:cubicBezTo>
                    <a:pt x="20149" y="17044"/>
                    <a:pt x="20001" y="17414"/>
                    <a:pt x="19817" y="17820"/>
                  </a:cubicBezTo>
                  <a:cubicBezTo>
                    <a:pt x="21258" y="18597"/>
                    <a:pt x="22552" y="19484"/>
                    <a:pt x="23329" y="20926"/>
                  </a:cubicBezTo>
                  <a:cubicBezTo>
                    <a:pt x="24364" y="21370"/>
                    <a:pt x="25621" y="21443"/>
                    <a:pt x="26841" y="21739"/>
                  </a:cubicBezTo>
                  <a:cubicBezTo>
                    <a:pt x="27322" y="21887"/>
                    <a:pt x="27913" y="21961"/>
                    <a:pt x="28135" y="22331"/>
                  </a:cubicBezTo>
                  <a:cubicBezTo>
                    <a:pt x="28394" y="22664"/>
                    <a:pt x="28505" y="23329"/>
                    <a:pt x="28690" y="23994"/>
                  </a:cubicBezTo>
                  <a:cubicBezTo>
                    <a:pt x="29355" y="26619"/>
                    <a:pt x="29540" y="29392"/>
                    <a:pt x="29910" y="32313"/>
                  </a:cubicBezTo>
                  <a:cubicBezTo>
                    <a:pt x="29947" y="32683"/>
                    <a:pt x="30057" y="33126"/>
                    <a:pt x="30131" y="33607"/>
                  </a:cubicBezTo>
                  <a:cubicBezTo>
                    <a:pt x="30205" y="33903"/>
                    <a:pt x="30316" y="34605"/>
                    <a:pt x="29836" y="34642"/>
                  </a:cubicBezTo>
                  <a:cubicBezTo>
                    <a:pt x="29355" y="34679"/>
                    <a:pt x="29429" y="34124"/>
                    <a:pt x="29392" y="33792"/>
                  </a:cubicBezTo>
                  <a:cubicBezTo>
                    <a:pt x="29318" y="33274"/>
                    <a:pt x="29170" y="32683"/>
                    <a:pt x="29059" y="32054"/>
                  </a:cubicBezTo>
                  <a:cubicBezTo>
                    <a:pt x="28985" y="31426"/>
                    <a:pt x="28948" y="30797"/>
                    <a:pt x="28874" y="30206"/>
                  </a:cubicBezTo>
                  <a:cubicBezTo>
                    <a:pt x="28579" y="30501"/>
                    <a:pt x="28283" y="30797"/>
                    <a:pt x="28024" y="31130"/>
                  </a:cubicBezTo>
                  <a:cubicBezTo>
                    <a:pt x="27728" y="31426"/>
                    <a:pt x="27470" y="31758"/>
                    <a:pt x="27285" y="32128"/>
                  </a:cubicBezTo>
                  <a:cubicBezTo>
                    <a:pt x="27100" y="32720"/>
                    <a:pt x="27543" y="34457"/>
                    <a:pt x="26656" y="34087"/>
                  </a:cubicBezTo>
                  <a:cubicBezTo>
                    <a:pt x="26360" y="33977"/>
                    <a:pt x="26397" y="33052"/>
                    <a:pt x="26434" y="32535"/>
                  </a:cubicBezTo>
                  <a:cubicBezTo>
                    <a:pt x="26508" y="31721"/>
                    <a:pt x="26656" y="30908"/>
                    <a:pt x="26693" y="30058"/>
                  </a:cubicBezTo>
                  <a:cubicBezTo>
                    <a:pt x="26767" y="29355"/>
                    <a:pt x="26656" y="28616"/>
                    <a:pt x="26693" y="27913"/>
                  </a:cubicBezTo>
                  <a:cubicBezTo>
                    <a:pt x="26767" y="26989"/>
                    <a:pt x="26841" y="26102"/>
                    <a:pt x="26915" y="25251"/>
                  </a:cubicBezTo>
                  <a:cubicBezTo>
                    <a:pt x="26952" y="24327"/>
                    <a:pt x="26989" y="23366"/>
                    <a:pt x="27396" y="22700"/>
                  </a:cubicBezTo>
                  <a:cubicBezTo>
                    <a:pt x="26397" y="22220"/>
                    <a:pt x="24882" y="22220"/>
                    <a:pt x="23809" y="21850"/>
                  </a:cubicBezTo>
                  <a:cubicBezTo>
                    <a:pt x="24031" y="22331"/>
                    <a:pt x="24216" y="22811"/>
                    <a:pt x="24364" y="23329"/>
                  </a:cubicBezTo>
                  <a:cubicBezTo>
                    <a:pt x="24734" y="26472"/>
                    <a:pt x="23440" y="28653"/>
                    <a:pt x="22552" y="30612"/>
                  </a:cubicBezTo>
                  <a:cubicBezTo>
                    <a:pt x="22737" y="31241"/>
                    <a:pt x="23588" y="31610"/>
                    <a:pt x="23588" y="32276"/>
                  </a:cubicBezTo>
                  <a:cubicBezTo>
                    <a:pt x="23588" y="32904"/>
                    <a:pt x="22737" y="33015"/>
                    <a:pt x="22405" y="33459"/>
                  </a:cubicBezTo>
                  <a:cubicBezTo>
                    <a:pt x="22626" y="34531"/>
                    <a:pt x="22442" y="35603"/>
                    <a:pt x="21924" y="36565"/>
                  </a:cubicBezTo>
                  <a:cubicBezTo>
                    <a:pt x="22146" y="37674"/>
                    <a:pt x="20963" y="38080"/>
                    <a:pt x="20038" y="37748"/>
                  </a:cubicBezTo>
                  <a:cubicBezTo>
                    <a:pt x="19632" y="37600"/>
                    <a:pt x="19151" y="37230"/>
                    <a:pt x="18597" y="36934"/>
                  </a:cubicBezTo>
                  <a:cubicBezTo>
                    <a:pt x="17857" y="36565"/>
                    <a:pt x="17229" y="36084"/>
                    <a:pt x="17377" y="35160"/>
                  </a:cubicBezTo>
                  <a:cubicBezTo>
                    <a:pt x="17414" y="34864"/>
                    <a:pt x="17598" y="34753"/>
                    <a:pt x="17672" y="34383"/>
                  </a:cubicBezTo>
                  <a:cubicBezTo>
                    <a:pt x="18190" y="34087"/>
                    <a:pt x="18707" y="33755"/>
                    <a:pt x="19188" y="33385"/>
                  </a:cubicBezTo>
                  <a:close/>
                  <a:moveTo>
                    <a:pt x="14271" y="1294"/>
                  </a:moveTo>
                  <a:cubicBezTo>
                    <a:pt x="13975" y="851"/>
                    <a:pt x="13421" y="888"/>
                    <a:pt x="12829" y="962"/>
                  </a:cubicBezTo>
                  <a:cubicBezTo>
                    <a:pt x="10537" y="1110"/>
                    <a:pt x="8614" y="1775"/>
                    <a:pt x="7357" y="2921"/>
                  </a:cubicBezTo>
                  <a:cubicBezTo>
                    <a:pt x="6137" y="4067"/>
                    <a:pt x="5139" y="5398"/>
                    <a:pt x="4363" y="6877"/>
                  </a:cubicBezTo>
                  <a:cubicBezTo>
                    <a:pt x="3808" y="8023"/>
                    <a:pt x="3476" y="9243"/>
                    <a:pt x="3365" y="10500"/>
                  </a:cubicBezTo>
                  <a:cubicBezTo>
                    <a:pt x="3106" y="12718"/>
                    <a:pt x="3069" y="14863"/>
                    <a:pt x="4067" y="16305"/>
                  </a:cubicBezTo>
                  <a:cubicBezTo>
                    <a:pt x="3402" y="15306"/>
                    <a:pt x="3549" y="13051"/>
                    <a:pt x="3734" y="11646"/>
                  </a:cubicBezTo>
                  <a:cubicBezTo>
                    <a:pt x="3771" y="11203"/>
                    <a:pt x="3808" y="10611"/>
                    <a:pt x="4178" y="10537"/>
                  </a:cubicBezTo>
                  <a:cubicBezTo>
                    <a:pt x="4437" y="10685"/>
                    <a:pt x="4215" y="10981"/>
                    <a:pt x="4178" y="11166"/>
                  </a:cubicBezTo>
                  <a:cubicBezTo>
                    <a:pt x="4030" y="11905"/>
                    <a:pt x="3956" y="12681"/>
                    <a:pt x="3919" y="13458"/>
                  </a:cubicBezTo>
                  <a:cubicBezTo>
                    <a:pt x="3845" y="14493"/>
                    <a:pt x="4067" y="15528"/>
                    <a:pt x="4548" y="16415"/>
                  </a:cubicBezTo>
                  <a:cubicBezTo>
                    <a:pt x="4806" y="16415"/>
                    <a:pt x="5028" y="16489"/>
                    <a:pt x="5213" y="16489"/>
                  </a:cubicBezTo>
                  <a:cubicBezTo>
                    <a:pt x="4770" y="15417"/>
                    <a:pt x="4548" y="14234"/>
                    <a:pt x="4548" y="13051"/>
                  </a:cubicBezTo>
                  <a:cubicBezTo>
                    <a:pt x="4548" y="12792"/>
                    <a:pt x="4474" y="12386"/>
                    <a:pt x="4733" y="12312"/>
                  </a:cubicBezTo>
                  <a:cubicBezTo>
                    <a:pt x="5065" y="12534"/>
                    <a:pt x="4917" y="13273"/>
                    <a:pt x="4917" y="13643"/>
                  </a:cubicBezTo>
                  <a:cubicBezTo>
                    <a:pt x="4991" y="14678"/>
                    <a:pt x="5287" y="15676"/>
                    <a:pt x="5768" y="16563"/>
                  </a:cubicBezTo>
                  <a:lnTo>
                    <a:pt x="6396" y="16563"/>
                  </a:lnTo>
                  <a:cubicBezTo>
                    <a:pt x="6137" y="15935"/>
                    <a:pt x="5657" y="14974"/>
                    <a:pt x="5583" y="14271"/>
                  </a:cubicBezTo>
                  <a:cubicBezTo>
                    <a:pt x="5546" y="13938"/>
                    <a:pt x="5509" y="13421"/>
                    <a:pt x="5805" y="13458"/>
                  </a:cubicBezTo>
                  <a:cubicBezTo>
                    <a:pt x="6063" y="13458"/>
                    <a:pt x="5953" y="14197"/>
                    <a:pt x="5990" y="14345"/>
                  </a:cubicBezTo>
                  <a:cubicBezTo>
                    <a:pt x="6174" y="15085"/>
                    <a:pt x="6433" y="15787"/>
                    <a:pt x="6803" y="16452"/>
                  </a:cubicBezTo>
                  <a:cubicBezTo>
                    <a:pt x="7025" y="16489"/>
                    <a:pt x="7431" y="16526"/>
                    <a:pt x="7542" y="16379"/>
                  </a:cubicBezTo>
                  <a:cubicBezTo>
                    <a:pt x="7357" y="16083"/>
                    <a:pt x="7210" y="15898"/>
                    <a:pt x="6951" y="15565"/>
                  </a:cubicBezTo>
                  <a:cubicBezTo>
                    <a:pt x="6877" y="15491"/>
                    <a:pt x="6285" y="14752"/>
                    <a:pt x="6766" y="14715"/>
                  </a:cubicBezTo>
                  <a:cubicBezTo>
                    <a:pt x="6951" y="14715"/>
                    <a:pt x="7136" y="15121"/>
                    <a:pt x="7247" y="15306"/>
                  </a:cubicBezTo>
                  <a:cubicBezTo>
                    <a:pt x="7579" y="15750"/>
                    <a:pt x="7801" y="15898"/>
                    <a:pt x="7949" y="16305"/>
                  </a:cubicBezTo>
                  <a:cubicBezTo>
                    <a:pt x="8504" y="16157"/>
                    <a:pt x="8984" y="15787"/>
                    <a:pt x="9243" y="15269"/>
                  </a:cubicBezTo>
                  <a:cubicBezTo>
                    <a:pt x="8614" y="15121"/>
                    <a:pt x="8060" y="14789"/>
                    <a:pt x="7616" y="14308"/>
                  </a:cubicBezTo>
                  <a:cubicBezTo>
                    <a:pt x="7025" y="13606"/>
                    <a:pt x="6618" y="12755"/>
                    <a:pt x="6470" y="11831"/>
                  </a:cubicBezTo>
                  <a:cubicBezTo>
                    <a:pt x="6396" y="11055"/>
                    <a:pt x="6433" y="10278"/>
                    <a:pt x="6618" y="9539"/>
                  </a:cubicBezTo>
                  <a:cubicBezTo>
                    <a:pt x="6914" y="8726"/>
                    <a:pt x="7394" y="8023"/>
                    <a:pt x="8060" y="7432"/>
                  </a:cubicBezTo>
                  <a:cubicBezTo>
                    <a:pt x="8725" y="6840"/>
                    <a:pt x="9539" y="6470"/>
                    <a:pt x="10167" y="5842"/>
                  </a:cubicBezTo>
                  <a:cubicBezTo>
                    <a:pt x="10833" y="5176"/>
                    <a:pt x="11239" y="4437"/>
                    <a:pt x="11905" y="3808"/>
                  </a:cubicBezTo>
                  <a:cubicBezTo>
                    <a:pt x="12016" y="3698"/>
                    <a:pt x="12164" y="3845"/>
                    <a:pt x="12238" y="3771"/>
                  </a:cubicBezTo>
                  <a:cubicBezTo>
                    <a:pt x="12127" y="3698"/>
                    <a:pt x="12312" y="3550"/>
                    <a:pt x="12312" y="3513"/>
                  </a:cubicBezTo>
                  <a:cubicBezTo>
                    <a:pt x="12681" y="3328"/>
                    <a:pt x="13014" y="3106"/>
                    <a:pt x="13310" y="2847"/>
                  </a:cubicBezTo>
                  <a:cubicBezTo>
                    <a:pt x="13384" y="2810"/>
                    <a:pt x="14271" y="2145"/>
                    <a:pt x="14345" y="2588"/>
                  </a:cubicBezTo>
                  <a:cubicBezTo>
                    <a:pt x="14382" y="2847"/>
                    <a:pt x="13901" y="2921"/>
                    <a:pt x="13827" y="2958"/>
                  </a:cubicBezTo>
                  <a:cubicBezTo>
                    <a:pt x="13347" y="3254"/>
                    <a:pt x="12940" y="3771"/>
                    <a:pt x="12349" y="3882"/>
                  </a:cubicBezTo>
                  <a:cubicBezTo>
                    <a:pt x="12385" y="4030"/>
                    <a:pt x="12459" y="4104"/>
                    <a:pt x="12422" y="4289"/>
                  </a:cubicBezTo>
                  <a:cubicBezTo>
                    <a:pt x="11387" y="5805"/>
                    <a:pt x="10056" y="7136"/>
                    <a:pt x="8504" y="8134"/>
                  </a:cubicBezTo>
                  <a:cubicBezTo>
                    <a:pt x="10611" y="7432"/>
                    <a:pt x="12829" y="6766"/>
                    <a:pt x="13938" y="5102"/>
                  </a:cubicBezTo>
                  <a:cubicBezTo>
                    <a:pt x="14456" y="4400"/>
                    <a:pt x="14715" y="3587"/>
                    <a:pt x="14715" y="2736"/>
                  </a:cubicBezTo>
                  <a:cubicBezTo>
                    <a:pt x="14234" y="2551"/>
                    <a:pt x="14567" y="1738"/>
                    <a:pt x="14271" y="1294"/>
                  </a:cubicBezTo>
                  <a:close/>
                  <a:moveTo>
                    <a:pt x="24253" y="15048"/>
                  </a:moveTo>
                  <a:cubicBezTo>
                    <a:pt x="24290" y="15195"/>
                    <a:pt x="24327" y="14974"/>
                    <a:pt x="24327" y="14974"/>
                  </a:cubicBezTo>
                  <a:cubicBezTo>
                    <a:pt x="24586" y="14419"/>
                    <a:pt x="24771" y="13754"/>
                    <a:pt x="24771" y="13125"/>
                  </a:cubicBezTo>
                  <a:cubicBezTo>
                    <a:pt x="24808" y="11314"/>
                    <a:pt x="24364" y="9502"/>
                    <a:pt x="23514" y="7912"/>
                  </a:cubicBezTo>
                  <a:cubicBezTo>
                    <a:pt x="22922" y="6803"/>
                    <a:pt x="22257" y="5768"/>
                    <a:pt x="21517" y="4807"/>
                  </a:cubicBezTo>
                  <a:cubicBezTo>
                    <a:pt x="21148" y="4474"/>
                    <a:pt x="20778" y="4141"/>
                    <a:pt x="20371" y="3808"/>
                  </a:cubicBezTo>
                  <a:cubicBezTo>
                    <a:pt x="20038" y="3439"/>
                    <a:pt x="19669" y="3106"/>
                    <a:pt x="19262" y="2810"/>
                  </a:cubicBezTo>
                  <a:cubicBezTo>
                    <a:pt x="18079" y="2108"/>
                    <a:pt x="16563" y="1886"/>
                    <a:pt x="15158" y="1442"/>
                  </a:cubicBezTo>
                  <a:cubicBezTo>
                    <a:pt x="15195" y="1701"/>
                    <a:pt x="15232" y="1960"/>
                    <a:pt x="15195" y="2219"/>
                  </a:cubicBezTo>
                  <a:cubicBezTo>
                    <a:pt x="15306" y="2330"/>
                    <a:pt x="15491" y="2404"/>
                    <a:pt x="15565" y="2551"/>
                  </a:cubicBezTo>
                  <a:cubicBezTo>
                    <a:pt x="16267" y="2699"/>
                    <a:pt x="16637" y="3217"/>
                    <a:pt x="17081" y="3587"/>
                  </a:cubicBezTo>
                  <a:cubicBezTo>
                    <a:pt x="18116" y="4474"/>
                    <a:pt x="19484" y="5250"/>
                    <a:pt x="20038" y="6544"/>
                  </a:cubicBezTo>
                  <a:cubicBezTo>
                    <a:pt x="20334" y="7173"/>
                    <a:pt x="20519" y="7801"/>
                    <a:pt x="20704" y="8467"/>
                  </a:cubicBezTo>
                  <a:cubicBezTo>
                    <a:pt x="20815" y="9021"/>
                    <a:pt x="21037" y="9576"/>
                    <a:pt x="21148" y="10057"/>
                  </a:cubicBezTo>
                  <a:cubicBezTo>
                    <a:pt x="21443" y="12090"/>
                    <a:pt x="20963" y="14123"/>
                    <a:pt x="19854" y="15824"/>
                  </a:cubicBezTo>
                  <a:cubicBezTo>
                    <a:pt x="20112" y="15861"/>
                    <a:pt x="20371" y="15898"/>
                    <a:pt x="20630" y="15935"/>
                  </a:cubicBezTo>
                  <a:cubicBezTo>
                    <a:pt x="21628" y="14493"/>
                    <a:pt x="22035" y="11572"/>
                    <a:pt x="21628" y="9280"/>
                  </a:cubicBezTo>
                  <a:cubicBezTo>
                    <a:pt x="21628" y="9169"/>
                    <a:pt x="21295" y="8282"/>
                    <a:pt x="21628" y="8245"/>
                  </a:cubicBezTo>
                  <a:cubicBezTo>
                    <a:pt x="21998" y="8245"/>
                    <a:pt x="21887" y="8689"/>
                    <a:pt x="21961" y="9095"/>
                  </a:cubicBezTo>
                  <a:cubicBezTo>
                    <a:pt x="22183" y="9872"/>
                    <a:pt x="22257" y="10685"/>
                    <a:pt x="22220" y="11535"/>
                  </a:cubicBezTo>
                  <a:cubicBezTo>
                    <a:pt x="22183" y="13051"/>
                    <a:pt x="21813" y="14567"/>
                    <a:pt x="21111" y="15935"/>
                  </a:cubicBezTo>
                  <a:cubicBezTo>
                    <a:pt x="21332" y="15935"/>
                    <a:pt x="21591" y="15935"/>
                    <a:pt x="21813" y="15972"/>
                  </a:cubicBezTo>
                  <a:cubicBezTo>
                    <a:pt x="22072" y="14678"/>
                    <a:pt x="22737" y="13310"/>
                    <a:pt x="22626" y="11609"/>
                  </a:cubicBezTo>
                  <a:cubicBezTo>
                    <a:pt x="22589" y="11277"/>
                    <a:pt x="22331" y="10833"/>
                    <a:pt x="22663" y="10685"/>
                  </a:cubicBezTo>
                  <a:cubicBezTo>
                    <a:pt x="22922" y="10759"/>
                    <a:pt x="22959" y="11129"/>
                    <a:pt x="22996" y="11424"/>
                  </a:cubicBezTo>
                  <a:cubicBezTo>
                    <a:pt x="23144" y="13347"/>
                    <a:pt x="22515" y="14678"/>
                    <a:pt x="22220" y="16046"/>
                  </a:cubicBezTo>
                  <a:lnTo>
                    <a:pt x="22922" y="16046"/>
                  </a:lnTo>
                  <a:cubicBezTo>
                    <a:pt x="22885" y="15898"/>
                    <a:pt x="22811" y="15861"/>
                    <a:pt x="22885" y="15713"/>
                  </a:cubicBezTo>
                  <a:cubicBezTo>
                    <a:pt x="23329" y="14974"/>
                    <a:pt x="23588" y="14123"/>
                    <a:pt x="23625" y="13236"/>
                  </a:cubicBezTo>
                  <a:cubicBezTo>
                    <a:pt x="23662" y="12829"/>
                    <a:pt x="23440" y="12127"/>
                    <a:pt x="23846" y="11942"/>
                  </a:cubicBezTo>
                  <a:cubicBezTo>
                    <a:pt x="24068" y="12053"/>
                    <a:pt x="23994" y="12386"/>
                    <a:pt x="23994" y="12644"/>
                  </a:cubicBezTo>
                  <a:cubicBezTo>
                    <a:pt x="24031" y="13791"/>
                    <a:pt x="23772" y="14937"/>
                    <a:pt x="23255" y="15972"/>
                  </a:cubicBezTo>
                  <a:cubicBezTo>
                    <a:pt x="23662" y="15898"/>
                    <a:pt x="23699" y="15528"/>
                    <a:pt x="23846" y="15158"/>
                  </a:cubicBezTo>
                  <a:cubicBezTo>
                    <a:pt x="23994" y="14789"/>
                    <a:pt x="23920" y="14234"/>
                    <a:pt x="24327" y="14234"/>
                  </a:cubicBezTo>
                  <a:cubicBezTo>
                    <a:pt x="24586" y="14382"/>
                    <a:pt x="24253" y="14789"/>
                    <a:pt x="24253" y="15048"/>
                  </a:cubicBezTo>
                  <a:close/>
                  <a:moveTo>
                    <a:pt x="18634" y="8060"/>
                  </a:moveTo>
                  <a:cubicBezTo>
                    <a:pt x="19003" y="8023"/>
                    <a:pt x="19336" y="8467"/>
                    <a:pt x="19558" y="8726"/>
                  </a:cubicBezTo>
                  <a:cubicBezTo>
                    <a:pt x="19817" y="9132"/>
                    <a:pt x="20075" y="9576"/>
                    <a:pt x="20260" y="10020"/>
                  </a:cubicBezTo>
                  <a:cubicBezTo>
                    <a:pt x="20038" y="8947"/>
                    <a:pt x="19743" y="7912"/>
                    <a:pt x="19373" y="6877"/>
                  </a:cubicBezTo>
                  <a:cubicBezTo>
                    <a:pt x="19225" y="6618"/>
                    <a:pt x="19077" y="6359"/>
                    <a:pt x="18892" y="6101"/>
                  </a:cubicBezTo>
                  <a:cubicBezTo>
                    <a:pt x="18153" y="5435"/>
                    <a:pt x="17377" y="4807"/>
                    <a:pt x="16600" y="4252"/>
                  </a:cubicBezTo>
                  <a:cubicBezTo>
                    <a:pt x="16230" y="3956"/>
                    <a:pt x="16046" y="3476"/>
                    <a:pt x="15491" y="3402"/>
                  </a:cubicBezTo>
                  <a:cubicBezTo>
                    <a:pt x="15343" y="4178"/>
                    <a:pt x="15047" y="4881"/>
                    <a:pt x="14604" y="5509"/>
                  </a:cubicBezTo>
                  <a:cubicBezTo>
                    <a:pt x="16157" y="6396"/>
                    <a:pt x="17414" y="7690"/>
                    <a:pt x="18301" y="9280"/>
                  </a:cubicBezTo>
                  <a:cubicBezTo>
                    <a:pt x="18338" y="8726"/>
                    <a:pt x="18227" y="8097"/>
                    <a:pt x="18634" y="8060"/>
                  </a:cubicBezTo>
                  <a:close/>
                  <a:moveTo>
                    <a:pt x="14197" y="6138"/>
                  </a:moveTo>
                  <a:cubicBezTo>
                    <a:pt x="13236" y="7062"/>
                    <a:pt x="12127" y="7764"/>
                    <a:pt x="10870" y="8208"/>
                  </a:cubicBezTo>
                  <a:cubicBezTo>
                    <a:pt x="10056" y="8504"/>
                    <a:pt x="9169" y="8689"/>
                    <a:pt x="8356" y="9021"/>
                  </a:cubicBezTo>
                  <a:cubicBezTo>
                    <a:pt x="7764" y="9206"/>
                    <a:pt x="7321" y="9761"/>
                    <a:pt x="7247" y="10389"/>
                  </a:cubicBezTo>
                  <a:cubicBezTo>
                    <a:pt x="7062" y="11646"/>
                    <a:pt x="7431" y="12940"/>
                    <a:pt x="8245" y="13901"/>
                  </a:cubicBezTo>
                  <a:cubicBezTo>
                    <a:pt x="8356" y="14049"/>
                    <a:pt x="8467" y="14160"/>
                    <a:pt x="8614" y="14234"/>
                  </a:cubicBezTo>
                  <a:cubicBezTo>
                    <a:pt x="8984" y="14530"/>
                    <a:pt x="10093" y="14567"/>
                    <a:pt x="10167" y="15085"/>
                  </a:cubicBezTo>
                  <a:cubicBezTo>
                    <a:pt x="10130" y="15417"/>
                    <a:pt x="10019" y="15750"/>
                    <a:pt x="9798" y="16009"/>
                  </a:cubicBezTo>
                  <a:cubicBezTo>
                    <a:pt x="9539" y="16379"/>
                    <a:pt x="9021" y="16563"/>
                    <a:pt x="8836" y="16933"/>
                  </a:cubicBezTo>
                  <a:cubicBezTo>
                    <a:pt x="8984" y="17377"/>
                    <a:pt x="9243" y="17783"/>
                    <a:pt x="9576" y="18116"/>
                  </a:cubicBezTo>
                  <a:cubicBezTo>
                    <a:pt x="9835" y="18486"/>
                    <a:pt x="10167" y="18856"/>
                    <a:pt x="10500" y="19188"/>
                  </a:cubicBezTo>
                  <a:cubicBezTo>
                    <a:pt x="11387" y="19854"/>
                    <a:pt x="12422" y="20297"/>
                    <a:pt x="13532" y="20482"/>
                  </a:cubicBezTo>
                  <a:cubicBezTo>
                    <a:pt x="16267" y="20704"/>
                    <a:pt x="17672" y="19817"/>
                    <a:pt x="18671" y="18301"/>
                  </a:cubicBezTo>
                  <a:cubicBezTo>
                    <a:pt x="18375" y="18412"/>
                    <a:pt x="17968" y="19151"/>
                    <a:pt x="17672" y="18634"/>
                  </a:cubicBezTo>
                  <a:cubicBezTo>
                    <a:pt x="18116" y="17968"/>
                    <a:pt x="19114" y="17820"/>
                    <a:pt x="19336" y="16970"/>
                  </a:cubicBezTo>
                  <a:cubicBezTo>
                    <a:pt x="19040" y="17155"/>
                    <a:pt x="18671" y="17377"/>
                    <a:pt x="18301" y="17636"/>
                  </a:cubicBezTo>
                  <a:cubicBezTo>
                    <a:pt x="18005" y="17820"/>
                    <a:pt x="17598" y="18338"/>
                    <a:pt x="17303" y="17968"/>
                  </a:cubicBezTo>
                  <a:cubicBezTo>
                    <a:pt x="17746" y="17340"/>
                    <a:pt x="18634" y="17118"/>
                    <a:pt x="19151" y="16526"/>
                  </a:cubicBezTo>
                  <a:cubicBezTo>
                    <a:pt x="18818" y="16563"/>
                    <a:pt x="18597" y="16452"/>
                    <a:pt x="18560" y="16157"/>
                  </a:cubicBezTo>
                  <a:cubicBezTo>
                    <a:pt x="18264" y="16342"/>
                    <a:pt x="18005" y="16563"/>
                    <a:pt x="17783" y="16785"/>
                  </a:cubicBezTo>
                  <a:cubicBezTo>
                    <a:pt x="17635" y="16859"/>
                    <a:pt x="16970" y="17340"/>
                    <a:pt x="16859" y="16970"/>
                  </a:cubicBezTo>
                  <a:cubicBezTo>
                    <a:pt x="16822" y="16748"/>
                    <a:pt x="17155" y="16711"/>
                    <a:pt x="17377" y="16600"/>
                  </a:cubicBezTo>
                  <a:cubicBezTo>
                    <a:pt x="17561" y="16452"/>
                    <a:pt x="17968" y="16046"/>
                    <a:pt x="18412" y="15713"/>
                  </a:cubicBezTo>
                  <a:cubicBezTo>
                    <a:pt x="19188" y="15158"/>
                    <a:pt x="19780" y="14863"/>
                    <a:pt x="19964" y="13938"/>
                  </a:cubicBezTo>
                  <a:cubicBezTo>
                    <a:pt x="19299" y="14456"/>
                    <a:pt x="18449" y="15048"/>
                    <a:pt x="17746" y="15565"/>
                  </a:cubicBezTo>
                  <a:cubicBezTo>
                    <a:pt x="17561" y="15713"/>
                    <a:pt x="17155" y="16120"/>
                    <a:pt x="16970" y="15713"/>
                  </a:cubicBezTo>
                  <a:cubicBezTo>
                    <a:pt x="17598" y="15011"/>
                    <a:pt x="18597" y="14530"/>
                    <a:pt x="19336" y="13901"/>
                  </a:cubicBezTo>
                  <a:cubicBezTo>
                    <a:pt x="19632" y="13754"/>
                    <a:pt x="19891" y="13532"/>
                    <a:pt x="20149" y="13273"/>
                  </a:cubicBezTo>
                  <a:cubicBezTo>
                    <a:pt x="20297" y="12866"/>
                    <a:pt x="20408" y="12386"/>
                    <a:pt x="20408" y="11942"/>
                  </a:cubicBezTo>
                  <a:cubicBezTo>
                    <a:pt x="19558" y="12534"/>
                    <a:pt x="18412" y="13606"/>
                    <a:pt x="17414" y="14382"/>
                  </a:cubicBezTo>
                  <a:cubicBezTo>
                    <a:pt x="17118" y="14604"/>
                    <a:pt x="16193" y="15454"/>
                    <a:pt x="16083" y="14789"/>
                  </a:cubicBezTo>
                  <a:cubicBezTo>
                    <a:pt x="17524" y="13828"/>
                    <a:pt x="18892" y="12718"/>
                    <a:pt x="20186" y="11535"/>
                  </a:cubicBezTo>
                  <a:cubicBezTo>
                    <a:pt x="19964" y="11535"/>
                    <a:pt x="19891" y="11314"/>
                    <a:pt x="19817" y="11203"/>
                  </a:cubicBezTo>
                  <a:cubicBezTo>
                    <a:pt x="19595" y="10574"/>
                    <a:pt x="19447" y="9835"/>
                    <a:pt x="19003" y="9391"/>
                  </a:cubicBezTo>
                  <a:cubicBezTo>
                    <a:pt x="18929" y="9983"/>
                    <a:pt x="18818" y="10537"/>
                    <a:pt x="18412" y="10833"/>
                  </a:cubicBezTo>
                  <a:cubicBezTo>
                    <a:pt x="18301" y="10907"/>
                    <a:pt x="18153" y="10907"/>
                    <a:pt x="18079" y="10981"/>
                  </a:cubicBezTo>
                  <a:cubicBezTo>
                    <a:pt x="17857" y="11166"/>
                    <a:pt x="17709" y="11424"/>
                    <a:pt x="17524" y="11646"/>
                  </a:cubicBezTo>
                  <a:cubicBezTo>
                    <a:pt x="17303" y="11831"/>
                    <a:pt x="17081" y="12016"/>
                    <a:pt x="16859" y="12201"/>
                  </a:cubicBezTo>
                  <a:cubicBezTo>
                    <a:pt x="16785" y="12275"/>
                    <a:pt x="15454" y="13273"/>
                    <a:pt x="15417" y="12755"/>
                  </a:cubicBezTo>
                  <a:cubicBezTo>
                    <a:pt x="15380" y="12497"/>
                    <a:pt x="15824" y="12386"/>
                    <a:pt x="16046" y="12275"/>
                  </a:cubicBezTo>
                  <a:cubicBezTo>
                    <a:pt x="16785" y="11868"/>
                    <a:pt x="17377" y="11314"/>
                    <a:pt x="17857" y="10611"/>
                  </a:cubicBezTo>
                  <a:cubicBezTo>
                    <a:pt x="17303" y="8430"/>
                    <a:pt x="15861" y="7173"/>
                    <a:pt x="14197" y="6138"/>
                  </a:cubicBezTo>
                  <a:close/>
                  <a:moveTo>
                    <a:pt x="8467" y="18079"/>
                  </a:moveTo>
                  <a:cubicBezTo>
                    <a:pt x="7505" y="18523"/>
                    <a:pt x="6544" y="19003"/>
                    <a:pt x="5990" y="19854"/>
                  </a:cubicBezTo>
                  <a:cubicBezTo>
                    <a:pt x="7025" y="19558"/>
                    <a:pt x="7986" y="19114"/>
                    <a:pt x="8910" y="18597"/>
                  </a:cubicBezTo>
                  <a:cubicBezTo>
                    <a:pt x="8836" y="18375"/>
                    <a:pt x="8688" y="18190"/>
                    <a:pt x="8467" y="18079"/>
                  </a:cubicBezTo>
                  <a:close/>
                  <a:moveTo>
                    <a:pt x="19447" y="18560"/>
                  </a:moveTo>
                  <a:cubicBezTo>
                    <a:pt x="19373" y="18745"/>
                    <a:pt x="19188" y="18782"/>
                    <a:pt x="19188" y="19003"/>
                  </a:cubicBezTo>
                  <a:cubicBezTo>
                    <a:pt x="20038" y="19484"/>
                    <a:pt x="20926" y="20076"/>
                    <a:pt x="21924" y="20297"/>
                  </a:cubicBezTo>
                  <a:cubicBezTo>
                    <a:pt x="21221" y="19558"/>
                    <a:pt x="20371" y="18966"/>
                    <a:pt x="19447" y="18560"/>
                  </a:cubicBezTo>
                  <a:close/>
                  <a:moveTo>
                    <a:pt x="13569" y="21259"/>
                  </a:moveTo>
                  <a:cubicBezTo>
                    <a:pt x="11905" y="21111"/>
                    <a:pt x="10315" y="20002"/>
                    <a:pt x="9428" y="19114"/>
                  </a:cubicBezTo>
                  <a:cubicBezTo>
                    <a:pt x="9428" y="19077"/>
                    <a:pt x="9428" y="19077"/>
                    <a:pt x="9391" y="19077"/>
                  </a:cubicBezTo>
                  <a:cubicBezTo>
                    <a:pt x="9354" y="19299"/>
                    <a:pt x="9058" y="19299"/>
                    <a:pt x="8910" y="19410"/>
                  </a:cubicBezTo>
                  <a:cubicBezTo>
                    <a:pt x="10093" y="21628"/>
                    <a:pt x="11165" y="23773"/>
                    <a:pt x="12829" y="25510"/>
                  </a:cubicBezTo>
                  <a:cubicBezTo>
                    <a:pt x="13532" y="26287"/>
                    <a:pt x="14456" y="26915"/>
                    <a:pt x="15121" y="27692"/>
                  </a:cubicBezTo>
                  <a:cubicBezTo>
                    <a:pt x="15861" y="26656"/>
                    <a:pt x="16489" y="25547"/>
                    <a:pt x="17081" y="24438"/>
                  </a:cubicBezTo>
                  <a:cubicBezTo>
                    <a:pt x="17007" y="24364"/>
                    <a:pt x="16933" y="24512"/>
                    <a:pt x="16859" y="24549"/>
                  </a:cubicBezTo>
                  <a:cubicBezTo>
                    <a:pt x="16563" y="24771"/>
                    <a:pt x="16267" y="24956"/>
                    <a:pt x="15935" y="25104"/>
                  </a:cubicBezTo>
                  <a:cubicBezTo>
                    <a:pt x="15750" y="25215"/>
                    <a:pt x="14715" y="25917"/>
                    <a:pt x="14678" y="25436"/>
                  </a:cubicBezTo>
                  <a:cubicBezTo>
                    <a:pt x="14678" y="25215"/>
                    <a:pt x="15084" y="25141"/>
                    <a:pt x="15269" y="25030"/>
                  </a:cubicBezTo>
                  <a:cubicBezTo>
                    <a:pt x="15935" y="24734"/>
                    <a:pt x="16563" y="24327"/>
                    <a:pt x="17118" y="23847"/>
                  </a:cubicBezTo>
                  <a:cubicBezTo>
                    <a:pt x="17229" y="23847"/>
                    <a:pt x="17266" y="23957"/>
                    <a:pt x="17377" y="23957"/>
                  </a:cubicBezTo>
                  <a:cubicBezTo>
                    <a:pt x="17894" y="22848"/>
                    <a:pt x="18634" y="21776"/>
                    <a:pt x="19003" y="20630"/>
                  </a:cubicBezTo>
                  <a:cubicBezTo>
                    <a:pt x="18264" y="21554"/>
                    <a:pt x="17044" y="22220"/>
                    <a:pt x="16009" y="22922"/>
                  </a:cubicBezTo>
                  <a:cubicBezTo>
                    <a:pt x="15750" y="23107"/>
                    <a:pt x="15232" y="23625"/>
                    <a:pt x="14936" y="23218"/>
                  </a:cubicBezTo>
                  <a:cubicBezTo>
                    <a:pt x="15269" y="22922"/>
                    <a:pt x="15676" y="22627"/>
                    <a:pt x="16083" y="22405"/>
                  </a:cubicBezTo>
                  <a:cubicBezTo>
                    <a:pt x="17229" y="21702"/>
                    <a:pt x="18375" y="20889"/>
                    <a:pt x="19114" y="19854"/>
                  </a:cubicBezTo>
                  <a:cubicBezTo>
                    <a:pt x="18929" y="19780"/>
                    <a:pt x="18855" y="19632"/>
                    <a:pt x="18634" y="19632"/>
                  </a:cubicBezTo>
                  <a:cubicBezTo>
                    <a:pt x="17561" y="20778"/>
                    <a:pt x="15898" y="21480"/>
                    <a:pt x="13569" y="21259"/>
                  </a:cubicBezTo>
                  <a:close/>
                  <a:moveTo>
                    <a:pt x="8208" y="19854"/>
                  </a:moveTo>
                  <a:cubicBezTo>
                    <a:pt x="7357" y="20186"/>
                    <a:pt x="6544" y="20482"/>
                    <a:pt x="5657" y="20778"/>
                  </a:cubicBezTo>
                  <a:cubicBezTo>
                    <a:pt x="6248" y="21296"/>
                    <a:pt x="6729" y="21850"/>
                    <a:pt x="7284" y="22368"/>
                  </a:cubicBezTo>
                  <a:cubicBezTo>
                    <a:pt x="8023" y="22959"/>
                    <a:pt x="8799" y="23514"/>
                    <a:pt x="9576" y="24031"/>
                  </a:cubicBezTo>
                  <a:cubicBezTo>
                    <a:pt x="10352" y="24586"/>
                    <a:pt x="11165" y="25067"/>
                    <a:pt x="11905" y="25658"/>
                  </a:cubicBezTo>
                  <a:cubicBezTo>
                    <a:pt x="10426" y="23994"/>
                    <a:pt x="9354" y="21887"/>
                    <a:pt x="8208" y="19854"/>
                  </a:cubicBezTo>
                  <a:close/>
                  <a:moveTo>
                    <a:pt x="19964" y="20334"/>
                  </a:moveTo>
                  <a:cubicBezTo>
                    <a:pt x="18855" y="23070"/>
                    <a:pt x="17377" y="25399"/>
                    <a:pt x="15972" y="27876"/>
                  </a:cubicBezTo>
                  <a:cubicBezTo>
                    <a:pt x="17820" y="26804"/>
                    <a:pt x="19410" y="25399"/>
                    <a:pt x="20704" y="23699"/>
                  </a:cubicBezTo>
                  <a:cubicBezTo>
                    <a:pt x="21258" y="22959"/>
                    <a:pt x="21961" y="22257"/>
                    <a:pt x="22294" y="21333"/>
                  </a:cubicBezTo>
                  <a:cubicBezTo>
                    <a:pt x="21517" y="20963"/>
                    <a:pt x="20704" y="20704"/>
                    <a:pt x="19964" y="20297"/>
                  </a:cubicBezTo>
                  <a:close/>
                  <a:moveTo>
                    <a:pt x="27728" y="26139"/>
                  </a:moveTo>
                  <a:cubicBezTo>
                    <a:pt x="27839" y="25806"/>
                    <a:pt x="27987" y="25473"/>
                    <a:pt x="28172" y="25178"/>
                  </a:cubicBezTo>
                  <a:cubicBezTo>
                    <a:pt x="28024" y="24771"/>
                    <a:pt x="27987" y="24253"/>
                    <a:pt x="27802" y="23884"/>
                  </a:cubicBezTo>
                  <a:cubicBezTo>
                    <a:pt x="27691" y="24623"/>
                    <a:pt x="27654" y="25399"/>
                    <a:pt x="27728" y="26139"/>
                  </a:cubicBezTo>
                  <a:close/>
                  <a:moveTo>
                    <a:pt x="27617" y="26878"/>
                  </a:moveTo>
                  <a:cubicBezTo>
                    <a:pt x="27617" y="26952"/>
                    <a:pt x="27543" y="27137"/>
                    <a:pt x="27617" y="27174"/>
                  </a:cubicBezTo>
                  <a:cubicBezTo>
                    <a:pt x="27765" y="26693"/>
                    <a:pt x="28542" y="26398"/>
                    <a:pt x="28283" y="25843"/>
                  </a:cubicBezTo>
                  <a:cubicBezTo>
                    <a:pt x="28172" y="26250"/>
                    <a:pt x="27913" y="26619"/>
                    <a:pt x="27580" y="26878"/>
                  </a:cubicBezTo>
                  <a:close/>
                  <a:moveTo>
                    <a:pt x="27507" y="28542"/>
                  </a:moveTo>
                  <a:cubicBezTo>
                    <a:pt x="27913" y="28135"/>
                    <a:pt x="28246" y="27655"/>
                    <a:pt x="28579" y="27174"/>
                  </a:cubicBezTo>
                  <a:cubicBezTo>
                    <a:pt x="28505" y="27063"/>
                    <a:pt x="28542" y="26804"/>
                    <a:pt x="28468" y="26693"/>
                  </a:cubicBezTo>
                  <a:cubicBezTo>
                    <a:pt x="28135" y="27322"/>
                    <a:pt x="27470" y="27581"/>
                    <a:pt x="27470" y="28542"/>
                  </a:cubicBezTo>
                  <a:close/>
                  <a:moveTo>
                    <a:pt x="27507" y="30132"/>
                  </a:moveTo>
                  <a:cubicBezTo>
                    <a:pt x="27913" y="29651"/>
                    <a:pt x="28172" y="29022"/>
                    <a:pt x="28579" y="28542"/>
                  </a:cubicBezTo>
                  <a:lnTo>
                    <a:pt x="28764" y="28542"/>
                  </a:lnTo>
                  <a:cubicBezTo>
                    <a:pt x="28764" y="28283"/>
                    <a:pt x="28690" y="28024"/>
                    <a:pt x="28616" y="27765"/>
                  </a:cubicBezTo>
                  <a:cubicBezTo>
                    <a:pt x="28246" y="28579"/>
                    <a:pt x="27248" y="28912"/>
                    <a:pt x="27507" y="30132"/>
                  </a:cubicBezTo>
                  <a:close/>
                  <a:moveTo>
                    <a:pt x="27396" y="30834"/>
                  </a:moveTo>
                  <a:cubicBezTo>
                    <a:pt x="27470" y="31056"/>
                    <a:pt x="27285" y="31241"/>
                    <a:pt x="27396" y="31389"/>
                  </a:cubicBezTo>
                  <a:cubicBezTo>
                    <a:pt x="27839" y="30797"/>
                    <a:pt x="28320" y="30206"/>
                    <a:pt x="28837" y="29688"/>
                  </a:cubicBezTo>
                  <a:cubicBezTo>
                    <a:pt x="28874" y="29429"/>
                    <a:pt x="28837" y="29170"/>
                    <a:pt x="28764" y="28949"/>
                  </a:cubicBezTo>
                  <a:cubicBezTo>
                    <a:pt x="28394" y="29614"/>
                    <a:pt x="27913" y="30243"/>
                    <a:pt x="27396" y="30834"/>
                  </a:cubicBezTo>
                  <a:close/>
                  <a:moveTo>
                    <a:pt x="20778" y="32461"/>
                  </a:moveTo>
                  <a:cubicBezTo>
                    <a:pt x="21185" y="32535"/>
                    <a:pt x="21554" y="32720"/>
                    <a:pt x="21887" y="32904"/>
                  </a:cubicBezTo>
                  <a:cubicBezTo>
                    <a:pt x="22220" y="32757"/>
                    <a:pt x="22478" y="32498"/>
                    <a:pt x="22774" y="32313"/>
                  </a:cubicBezTo>
                  <a:cubicBezTo>
                    <a:pt x="22331" y="31684"/>
                    <a:pt x="21998" y="30945"/>
                    <a:pt x="21037" y="30908"/>
                  </a:cubicBezTo>
                  <a:cubicBezTo>
                    <a:pt x="20926" y="31389"/>
                    <a:pt x="20815" y="31943"/>
                    <a:pt x="20741" y="32461"/>
                  </a:cubicBezTo>
                  <a:close/>
                  <a:moveTo>
                    <a:pt x="20556" y="33200"/>
                  </a:moveTo>
                  <a:cubicBezTo>
                    <a:pt x="20075" y="33718"/>
                    <a:pt x="19558" y="34161"/>
                    <a:pt x="18966" y="34568"/>
                  </a:cubicBezTo>
                  <a:cubicBezTo>
                    <a:pt x="19928" y="34827"/>
                    <a:pt x="20556" y="35418"/>
                    <a:pt x="21517" y="35714"/>
                  </a:cubicBezTo>
                  <a:cubicBezTo>
                    <a:pt x="21776" y="35049"/>
                    <a:pt x="21850" y="34346"/>
                    <a:pt x="21702" y="33644"/>
                  </a:cubicBezTo>
                  <a:cubicBezTo>
                    <a:pt x="21332" y="33422"/>
                    <a:pt x="20926" y="33274"/>
                    <a:pt x="20519" y="33200"/>
                  </a:cubicBezTo>
                  <a:close/>
                  <a:moveTo>
                    <a:pt x="18338" y="35160"/>
                  </a:moveTo>
                  <a:cubicBezTo>
                    <a:pt x="17746" y="35751"/>
                    <a:pt x="18744" y="36121"/>
                    <a:pt x="19262" y="36380"/>
                  </a:cubicBezTo>
                  <a:cubicBezTo>
                    <a:pt x="19928" y="36749"/>
                    <a:pt x="20445" y="37415"/>
                    <a:pt x="21185" y="37045"/>
                  </a:cubicBezTo>
                  <a:cubicBezTo>
                    <a:pt x="21258" y="36860"/>
                    <a:pt x="21148" y="36675"/>
                    <a:pt x="21185" y="36454"/>
                  </a:cubicBezTo>
                  <a:cubicBezTo>
                    <a:pt x="20149" y="36084"/>
                    <a:pt x="19410" y="35418"/>
                    <a:pt x="18301" y="351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79" name="Google Shape;8479;p106"/>
          <p:cNvSpPr/>
          <p:nvPr/>
        </p:nvSpPr>
        <p:spPr>
          <a:xfrm rot="-315008">
            <a:off x="901937" y="47974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0" name="Google Shape;8480;p106"/>
          <p:cNvSpPr/>
          <p:nvPr/>
        </p:nvSpPr>
        <p:spPr>
          <a:xfrm rot="-315008">
            <a:off x="8552562" y="24867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1" name="Google Shape;8481;p106"/>
          <p:cNvSpPr/>
          <p:nvPr/>
        </p:nvSpPr>
        <p:spPr>
          <a:xfrm rot="-315008">
            <a:off x="5387312" y="2288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2" name="Google Shape;8482;p106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8_1">
    <p:spTree>
      <p:nvGrpSpPr>
        <p:cNvPr id="1" name="Shape 8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84" name="Google Shape;8484;p107"/>
          <p:cNvGrpSpPr/>
          <p:nvPr/>
        </p:nvGrpSpPr>
        <p:grpSpPr>
          <a:xfrm rot="1729604">
            <a:off x="7893731" y="214360"/>
            <a:ext cx="1079470" cy="740317"/>
            <a:chOff x="1640725" y="1971125"/>
            <a:chExt cx="835575" cy="573050"/>
          </a:xfrm>
        </p:grpSpPr>
        <p:sp>
          <p:nvSpPr>
            <p:cNvPr id="8485" name="Google Shape;8485;p107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107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107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107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107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107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107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107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107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107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107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107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107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107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107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107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107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02" name="Google Shape;8502;p107"/>
          <p:cNvSpPr/>
          <p:nvPr/>
        </p:nvSpPr>
        <p:spPr>
          <a:xfrm>
            <a:off x="-252003" y="1518889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03" name="Google Shape;8503;p107"/>
          <p:cNvSpPr/>
          <p:nvPr/>
        </p:nvSpPr>
        <p:spPr>
          <a:xfrm rot="-315008">
            <a:off x="273287" y="315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04" name="Google Shape;8504;p107"/>
          <p:cNvSpPr/>
          <p:nvPr/>
        </p:nvSpPr>
        <p:spPr>
          <a:xfrm rot="-315008">
            <a:off x="8552562" y="24867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05" name="Google Shape;8505;p107"/>
          <p:cNvSpPr/>
          <p:nvPr/>
        </p:nvSpPr>
        <p:spPr>
          <a:xfrm rot="-315008">
            <a:off x="5387312" y="2288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06" name="Google Shape;8506;p107"/>
          <p:cNvSpPr/>
          <p:nvPr/>
        </p:nvSpPr>
        <p:spPr>
          <a:xfrm rot="1488647">
            <a:off x="2292639" y="471171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07" name="Google Shape;8507;p107"/>
          <p:cNvGrpSpPr/>
          <p:nvPr/>
        </p:nvGrpSpPr>
        <p:grpSpPr>
          <a:xfrm rot="-187" flipH="1">
            <a:off x="-180958" y="3790286"/>
            <a:ext cx="1788379" cy="1159437"/>
            <a:chOff x="5051275" y="3156950"/>
            <a:chExt cx="975125" cy="632225"/>
          </a:xfrm>
        </p:grpSpPr>
        <p:sp>
          <p:nvSpPr>
            <p:cNvPr id="8508" name="Google Shape;8508;p107"/>
            <p:cNvSpPr/>
            <p:nvPr/>
          </p:nvSpPr>
          <p:spPr>
            <a:xfrm>
              <a:off x="5872025" y="3203175"/>
              <a:ext cx="100775" cy="99825"/>
            </a:xfrm>
            <a:custGeom>
              <a:avLst/>
              <a:gdLst/>
              <a:ahLst/>
              <a:cxnLst/>
              <a:rect l="l" t="t" r="r" b="b"/>
              <a:pathLst>
                <a:path w="4031" h="3993" extrusionOk="0">
                  <a:moveTo>
                    <a:pt x="4030" y="111"/>
                  </a:moveTo>
                  <a:cubicBezTo>
                    <a:pt x="3957" y="592"/>
                    <a:pt x="3513" y="924"/>
                    <a:pt x="3143" y="1220"/>
                  </a:cubicBezTo>
                  <a:cubicBezTo>
                    <a:pt x="2478" y="1849"/>
                    <a:pt x="1812" y="2514"/>
                    <a:pt x="1110" y="3180"/>
                  </a:cubicBezTo>
                  <a:cubicBezTo>
                    <a:pt x="814" y="3475"/>
                    <a:pt x="555" y="3993"/>
                    <a:pt x="38" y="3993"/>
                  </a:cubicBezTo>
                  <a:cubicBezTo>
                    <a:pt x="1" y="3549"/>
                    <a:pt x="444" y="3327"/>
                    <a:pt x="703" y="3069"/>
                  </a:cubicBezTo>
                  <a:cubicBezTo>
                    <a:pt x="1701" y="2107"/>
                    <a:pt x="2773" y="1109"/>
                    <a:pt x="3698" y="74"/>
                  </a:cubicBezTo>
                  <a:cubicBezTo>
                    <a:pt x="3735" y="37"/>
                    <a:pt x="3772" y="0"/>
                    <a:pt x="3809" y="0"/>
                  </a:cubicBezTo>
                  <a:cubicBezTo>
                    <a:pt x="3920" y="0"/>
                    <a:pt x="3957" y="74"/>
                    <a:pt x="403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107"/>
            <p:cNvSpPr/>
            <p:nvPr/>
          </p:nvSpPr>
          <p:spPr>
            <a:xfrm>
              <a:off x="5515250" y="3210550"/>
              <a:ext cx="44400" cy="62875"/>
            </a:xfrm>
            <a:custGeom>
              <a:avLst/>
              <a:gdLst/>
              <a:ahLst/>
              <a:cxnLst/>
              <a:rect l="l" t="t" r="r" b="b"/>
              <a:pathLst>
                <a:path w="1776" h="2515" extrusionOk="0">
                  <a:moveTo>
                    <a:pt x="1776" y="186"/>
                  </a:moveTo>
                  <a:cubicBezTo>
                    <a:pt x="1480" y="814"/>
                    <a:pt x="1073" y="1406"/>
                    <a:pt x="666" y="1997"/>
                  </a:cubicBezTo>
                  <a:cubicBezTo>
                    <a:pt x="519" y="2145"/>
                    <a:pt x="445" y="2515"/>
                    <a:pt x="149" y="2441"/>
                  </a:cubicBezTo>
                  <a:cubicBezTo>
                    <a:pt x="1" y="2034"/>
                    <a:pt x="445" y="1628"/>
                    <a:pt x="703" y="1295"/>
                  </a:cubicBezTo>
                  <a:cubicBezTo>
                    <a:pt x="925" y="925"/>
                    <a:pt x="1184" y="407"/>
                    <a:pt x="1480" y="38"/>
                  </a:cubicBezTo>
                  <a:cubicBezTo>
                    <a:pt x="1665" y="1"/>
                    <a:pt x="1702" y="112"/>
                    <a:pt x="1776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107"/>
            <p:cNvSpPr/>
            <p:nvPr/>
          </p:nvSpPr>
          <p:spPr>
            <a:xfrm>
              <a:off x="5515250" y="3233675"/>
              <a:ext cx="120200" cy="139575"/>
            </a:xfrm>
            <a:custGeom>
              <a:avLst/>
              <a:gdLst/>
              <a:ahLst/>
              <a:cxnLst/>
              <a:rect l="l" t="t" r="r" b="b"/>
              <a:pathLst>
                <a:path w="4808" h="5583" extrusionOk="0">
                  <a:moveTo>
                    <a:pt x="4659" y="37"/>
                  </a:moveTo>
                  <a:cubicBezTo>
                    <a:pt x="4807" y="407"/>
                    <a:pt x="4437" y="629"/>
                    <a:pt x="4253" y="813"/>
                  </a:cubicBezTo>
                  <a:cubicBezTo>
                    <a:pt x="3698" y="1479"/>
                    <a:pt x="3217" y="2292"/>
                    <a:pt x="2589" y="2958"/>
                  </a:cubicBezTo>
                  <a:cubicBezTo>
                    <a:pt x="1997" y="3660"/>
                    <a:pt x="1443" y="4289"/>
                    <a:pt x="851" y="4991"/>
                  </a:cubicBezTo>
                  <a:cubicBezTo>
                    <a:pt x="666" y="5176"/>
                    <a:pt x="519" y="5583"/>
                    <a:pt x="223" y="5509"/>
                  </a:cubicBezTo>
                  <a:cubicBezTo>
                    <a:pt x="1" y="5213"/>
                    <a:pt x="408" y="4954"/>
                    <a:pt x="556" y="4769"/>
                  </a:cubicBezTo>
                  <a:cubicBezTo>
                    <a:pt x="1813" y="3254"/>
                    <a:pt x="3180" y="1664"/>
                    <a:pt x="4400" y="74"/>
                  </a:cubicBezTo>
                  <a:cubicBezTo>
                    <a:pt x="4437" y="37"/>
                    <a:pt x="4474" y="0"/>
                    <a:pt x="4511" y="0"/>
                  </a:cubicBezTo>
                  <a:cubicBezTo>
                    <a:pt x="4585" y="0"/>
                    <a:pt x="4585" y="37"/>
                    <a:pt x="4659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107"/>
            <p:cNvSpPr/>
            <p:nvPr/>
          </p:nvSpPr>
          <p:spPr>
            <a:xfrm>
              <a:off x="5646500" y="3235525"/>
              <a:ext cx="194125" cy="186725"/>
            </a:xfrm>
            <a:custGeom>
              <a:avLst/>
              <a:gdLst/>
              <a:ahLst/>
              <a:cxnLst/>
              <a:rect l="l" t="t" r="r" b="b"/>
              <a:pathLst>
                <a:path w="7765" h="7469" extrusionOk="0">
                  <a:moveTo>
                    <a:pt x="5251" y="2107"/>
                  </a:moveTo>
                  <a:cubicBezTo>
                    <a:pt x="5768" y="2144"/>
                    <a:pt x="6766" y="1812"/>
                    <a:pt x="7247" y="2144"/>
                  </a:cubicBezTo>
                  <a:cubicBezTo>
                    <a:pt x="7765" y="2477"/>
                    <a:pt x="7284" y="4289"/>
                    <a:pt x="7395" y="4880"/>
                  </a:cubicBezTo>
                  <a:cubicBezTo>
                    <a:pt x="6951" y="5213"/>
                    <a:pt x="6175" y="5176"/>
                    <a:pt x="5546" y="5361"/>
                  </a:cubicBezTo>
                  <a:cubicBezTo>
                    <a:pt x="5472" y="5952"/>
                    <a:pt x="5916" y="6729"/>
                    <a:pt x="5472" y="7209"/>
                  </a:cubicBezTo>
                  <a:cubicBezTo>
                    <a:pt x="5251" y="7468"/>
                    <a:pt x="3143" y="7468"/>
                    <a:pt x="2811" y="7246"/>
                  </a:cubicBezTo>
                  <a:cubicBezTo>
                    <a:pt x="2589" y="7061"/>
                    <a:pt x="2589" y="6470"/>
                    <a:pt x="2515" y="6211"/>
                  </a:cubicBezTo>
                  <a:cubicBezTo>
                    <a:pt x="2441" y="5878"/>
                    <a:pt x="2367" y="5546"/>
                    <a:pt x="2219" y="5213"/>
                  </a:cubicBezTo>
                  <a:cubicBezTo>
                    <a:pt x="1517" y="5139"/>
                    <a:pt x="740" y="5398"/>
                    <a:pt x="334" y="5102"/>
                  </a:cubicBezTo>
                  <a:cubicBezTo>
                    <a:pt x="1" y="4437"/>
                    <a:pt x="112" y="3106"/>
                    <a:pt x="149" y="2181"/>
                  </a:cubicBezTo>
                  <a:cubicBezTo>
                    <a:pt x="444" y="1738"/>
                    <a:pt x="1184" y="2033"/>
                    <a:pt x="1775" y="2033"/>
                  </a:cubicBezTo>
                  <a:cubicBezTo>
                    <a:pt x="1812" y="1442"/>
                    <a:pt x="1628" y="592"/>
                    <a:pt x="1923" y="259"/>
                  </a:cubicBezTo>
                  <a:cubicBezTo>
                    <a:pt x="2478" y="259"/>
                    <a:pt x="2995" y="185"/>
                    <a:pt x="3550" y="74"/>
                  </a:cubicBezTo>
                  <a:cubicBezTo>
                    <a:pt x="4068" y="0"/>
                    <a:pt x="4918" y="0"/>
                    <a:pt x="5103" y="296"/>
                  </a:cubicBezTo>
                  <a:cubicBezTo>
                    <a:pt x="5399" y="702"/>
                    <a:pt x="5140" y="1442"/>
                    <a:pt x="5251" y="2107"/>
                  </a:cubicBezTo>
                  <a:close/>
                  <a:moveTo>
                    <a:pt x="2589" y="998"/>
                  </a:moveTo>
                  <a:cubicBezTo>
                    <a:pt x="2404" y="1590"/>
                    <a:pt x="2737" y="2403"/>
                    <a:pt x="2293" y="2699"/>
                  </a:cubicBezTo>
                  <a:cubicBezTo>
                    <a:pt x="1886" y="2995"/>
                    <a:pt x="1480" y="2588"/>
                    <a:pt x="888" y="2699"/>
                  </a:cubicBezTo>
                  <a:cubicBezTo>
                    <a:pt x="851" y="3290"/>
                    <a:pt x="888" y="3882"/>
                    <a:pt x="962" y="4437"/>
                  </a:cubicBezTo>
                  <a:lnTo>
                    <a:pt x="2626" y="4437"/>
                  </a:lnTo>
                  <a:cubicBezTo>
                    <a:pt x="3180" y="4843"/>
                    <a:pt x="3143" y="5841"/>
                    <a:pt x="3402" y="6581"/>
                  </a:cubicBezTo>
                  <a:lnTo>
                    <a:pt x="4881" y="6581"/>
                  </a:lnTo>
                  <a:cubicBezTo>
                    <a:pt x="4992" y="5915"/>
                    <a:pt x="4548" y="5361"/>
                    <a:pt x="4770" y="4880"/>
                  </a:cubicBezTo>
                  <a:cubicBezTo>
                    <a:pt x="4992" y="4400"/>
                    <a:pt x="6212" y="4547"/>
                    <a:pt x="6693" y="4363"/>
                  </a:cubicBezTo>
                  <a:lnTo>
                    <a:pt x="6693" y="2810"/>
                  </a:lnTo>
                  <a:cubicBezTo>
                    <a:pt x="5953" y="2662"/>
                    <a:pt x="5399" y="2995"/>
                    <a:pt x="4659" y="2958"/>
                  </a:cubicBezTo>
                  <a:cubicBezTo>
                    <a:pt x="4142" y="2662"/>
                    <a:pt x="4659" y="1553"/>
                    <a:pt x="4437" y="850"/>
                  </a:cubicBezTo>
                  <a:cubicBezTo>
                    <a:pt x="3809" y="813"/>
                    <a:pt x="3180" y="850"/>
                    <a:pt x="2589" y="9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107"/>
            <p:cNvSpPr/>
            <p:nvPr/>
          </p:nvSpPr>
          <p:spPr>
            <a:xfrm>
              <a:off x="5887750" y="324752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2699" y="112"/>
                  </a:moveTo>
                  <a:cubicBezTo>
                    <a:pt x="2662" y="444"/>
                    <a:pt x="2366" y="629"/>
                    <a:pt x="2144" y="888"/>
                  </a:cubicBezTo>
                  <a:cubicBezTo>
                    <a:pt x="1738" y="1332"/>
                    <a:pt x="1331" y="1738"/>
                    <a:pt x="887" y="2145"/>
                  </a:cubicBezTo>
                  <a:cubicBezTo>
                    <a:pt x="666" y="2330"/>
                    <a:pt x="444" y="2700"/>
                    <a:pt x="111" y="2626"/>
                  </a:cubicBezTo>
                  <a:cubicBezTo>
                    <a:pt x="0" y="2293"/>
                    <a:pt x="370" y="2071"/>
                    <a:pt x="592" y="1886"/>
                  </a:cubicBezTo>
                  <a:cubicBezTo>
                    <a:pt x="1220" y="1332"/>
                    <a:pt x="1849" y="629"/>
                    <a:pt x="2477" y="38"/>
                  </a:cubicBezTo>
                  <a:cubicBezTo>
                    <a:pt x="2551" y="1"/>
                    <a:pt x="2662" y="38"/>
                    <a:pt x="2699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107"/>
            <p:cNvSpPr/>
            <p:nvPr/>
          </p:nvSpPr>
          <p:spPr>
            <a:xfrm>
              <a:off x="5567025" y="3308525"/>
              <a:ext cx="47150" cy="49025"/>
            </a:xfrm>
            <a:custGeom>
              <a:avLst/>
              <a:gdLst/>
              <a:ahLst/>
              <a:cxnLst/>
              <a:rect l="l" t="t" r="r" b="b"/>
              <a:pathLst>
                <a:path w="1886" h="1961" extrusionOk="0">
                  <a:moveTo>
                    <a:pt x="0" y="1738"/>
                  </a:moveTo>
                  <a:cubicBezTo>
                    <a:pt x="185" y="1073"/>
                    <a:pt x="925" y="666"/>
                    <a:pt x="1294" y="38"/>
                  </a:cubicBezTo>
                  <a:cubicBezTo>
                    <a:pt x="1331" y="38"/>
                    <a:pt x="1405" y="38"/>
                    <a:pt x="1405" y="1"/>
                  </a:cubicBezTo>
                  <a:cubicBezTo>
                    <a:pt x="1886" y="186"/>
                    <a:pt x="1183" y="851"/>
                    <a:pt x="925" y="1147"/>
                  </a:cubicBezTo>
                  <a:cubicBezTo>
                    <a:pt x="629" y="1443"/>
                    <a:pt x="333" y="1960"/>
                    <a:pt x="0" y="17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107"/>
            <p:cNvSpPr/>
            <p:nvPr/>
          </p:nvSpPr>
          <p:spPr>
            <a:xfrm>
              <a:off x="5865550" y="3378775"/>
              <a:ext cx="74900" cy="68425"/>
            </a:xfrm>
            <a:custGeom>
              <a:avLst/>
              <a:gdLst/>
              <a:ahLst/>
              <a:cxnLst/>
              <a:rect l="l" t="t" r="r" b="b"/>
              <a:pathLst>
                <a:path w="2996" h="2737" extrusionOk="0">
                  <a:moveTo>
                    <a:pt x="2996" y="185"/>
                  </a:moveTo>
                  <a:cubicBezTo>
                    <a:pt x="2404" y="962"/>
                    <a:pt x="1665" y="1627"/>
                    <a:pt x="851" y="2145"/>
                  </a:cubicBezTo>
                  <a:cubicBezTo>
                    <a:pt x="629" y="2330"/>
                    <a:pt x="408" y="2736"/>
                    <a:pt x="75" y="2551"/>
                  </a:cubicBezTo>
                  <a:cubicBezTo>
                    <a:pt x="1" y="2219"/>
                    <a:pt x="408" y="2034"/>
                    <a:pt x="592" y="1886"/>
                  </a:cubicBezTo>
                  <a:cubicBezTo>
                    <a:pt x="1332" y="1294"/>
                    <a:pt x="2034" y="703"/>
                    <a:pt x="2700" y="37"/>
                  </a:cubicBezTo>
                  <a:cubicBezTo>
                    <a:pt x="2885" y="0"/>
                    <a:pt x="2959" y="111"/>
                    <a:pt x="2996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107"/>
            <p:cNvSpPr/>
            <p:nvPr/>
          </p:nvSpPr>
          <p:spPr>
            <a:xfrm>
              <a:off x="5343350" y="3386175"/>
              <a:ext cx="48075" cy="68425"/>
            </a:xfrm>
            <a:custGeom>
              <a:avLst/>
              <a:gdLst/>
              <a:ahLst/>
              <a:cxnLst/>
              <a:rect l="l" t="t" r="r" b="b"/>
              <a:pathLst>
                <a:path w="1923" h="2737" extrusionOk="0">
                  <a:moveTo>
                    <a:pt x="1923" y="222"/>
                  </a:moveTo>
                  <a:cubicBezTo>
                    <a:pt x="1664" y="666"/>
                    <a:pt x="1368" y="1109"/>
                    <a:pt x="1073" y="1516"/>
                  </a:cubicBezTo>
                  <a:cubicBezTo>
                    <a:pt x="851" y="1960"/>
                    <a:pt x="555" y="2366"/>
                    <a:pt x="185" y="2736"/>
                  </a:cubicBezTo>
                  <a:cubicBezTo>
                    <a:pt x="185" y="2699"/>
                    <a:pt x="148" y="2699"/>
                    <a:pt x="111" y="2699"/>
                  </a:cubicBezTo>
                  <a:cubicBezTo>
                    <a:pt x="0" y="2218"/>
                    <a:pt x="407" y="1775"/>
                    <a:pt x="703" y="1368"/>
                  </a:cubicBezTo>
                  <a:cubicBezTo>
                    <a:pt x="999" y="925"/>
                    <a:pt x="1294" y="481"/>
                    <a:pt x="1627" y="74"/>
                  </a:cubicBezTo>
                  <a:cubicBezTo>
                    <a:pt x="1812" y="0"/>
                    <a:pt x="1849" y="111"/>
                    <a:pt x="192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107"/>
            <p:cNvSpPr/>
            <p:nvPr/>
          </p:nvSpPr>
          <p:spPr>
            <a:xfrm>
              <a:off x="5581800" y="3389875"/>
              <a:ext cx="53650" cy="71175"/>
            </a:xfrm>
            <a:custGeom>
              <a:avLst/>
              <a:gdLst/>
              <a:ahLst/>
              <a:cxnLst/>
              <a:rect l="l" t="t" r="r" b="b"/>
              <a:pathLst>
                <a:path w="2146" h="2847" extrusionOk="0">
                  <a:moveTo>
                    <a:pt x="2145" y="111"/>
                  </a:moveTo>
                  <a:cubicBezTo>
                    <a:pt x="2071" y="629"/>
                    <a:pt x="1554" y="1072"/>
                    <a:pt x="1184" y="1516"/>
                  </a:cubicBezTo>
                  <a:cubicBezTo>
                    <a:pt x="999" y="1738"/>
                    <a:pt x="777" y="1997"/>
                    <a:pt x="629" y="2181"/>
                  </a:cubicBezTo>
                  <a:cubicBezTo>
                    <a:pt x="445" y="2403"/>
                    <a:pt x="371" y="2847"/>
                    <a:pt x="1" y="2773"/>
                  </a:cubicBezTo>
                  <a:cubicBezTo>
                    <a:pt x="1" y="2144"/>
                    <a:pt x="481" y="1738"/>
                    <a:pt x="814" y="1331"/>
                  </a:cubicBezTo>
                  <a:cubicBezTo>
                    <a:pt x="1147" y="924"/>
                    <a:pt x="1517" y="481"/>
                    <a:pt x="1849" y="111"/>
                  </a:cubicBezTo>
                  <a:cubicBezTo>
                    <a:pt x="1849" y="37"/>
                    <a:pt x="1923" y="74"/>
                    <a:pt x="1923" y="0"/>
                  </a:cubicBezTo>
                  <a:cubicBezTo>
                    <a:pt x="2034" y="0"/>
                    <a:pt x="2071" y="111"/>
                    <a:pt x="2145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107"/>
            <p:cNvSpPr/>
            <p:nvPr/>
          </p:nvSpPr>
          <p:spPr>
            <a:xfrm>
              <a:off x="5278650" y="3416675"/>
              <a:ext cx="39775" cy="48075"/>
            </a:xfrm>
            <a:custGeom>
              <a:avLst/>
              <a:gdLst/>
              <a:ahLst/>
              <a:cxnLst/>
              <a:rect l="l" t="t" r="r" b="b"/>
              <a:pathLst>
                <a:path w="1591" h="1923" extrusionOk="0">
                  <a:moveTo>
                    <a:pt x="1590" y="148"/>
                  </a:moveTo>
                  <a:cubicBezTo>
                    <a:pt x="1405" y="481"/>
                    <a:pt x="1221" y="814"/>
                    <a:pt x="962" y="1109"/>
                  </a:cubicBezTo>
                  <a:cubicBezTo>
                    <a:pt x="777" y="1405"/>
                    <a:pt x="592" y="1923"/>
                    <a:pt x="148" y="1849"/>
                  </a:cubicBezTo>
                  <a:cubicBezTo>
                    <a:pt x="0" y="1553"/>
                    <a:pt x="296" y="1442"/>
                    <a:pt x="444" y="1220"/>
                  </a:cubicBezTo>
                  <a:cubicBezTo>
                    <a:pt x="666" y="777"/>
                    <a:pt x="962" y="370"/>
                    <a:pt x="1331" y="0"/>
                  </a:cubicBezTo>
                  <a:lnTo>
                    <a:pt x="1479" y="0"/>
                  </a:lnTo>
                  <a:cubicBezTo>
                    <a:pt x="1516" y="37"/>
                    <a:pt x="1553" y="111"/>
                    <a:pt x="1590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107"/>
            <p:cNvSpPr/>
            <p:nvPr/>
          </p:nvSpPr>
          <p:spPr>
            <a:xfrm>
              <a:off x="5607700" y="3417600"/>
              <a:ext cx="36050" cy="34225"/>
            </a:xfrm>
            <a:custGeom>
              <a:avLst/>
              <a:gdLst/>
              <a:ahLst/>
              <a:cxnLst/>
              <a:rect l="l" t="t" r="r" b="b"/>
              <a:pathLst>
                <a:path w="1442" h="1369" extrusionOk="0">
                  <a:moveTo>
                    <a:pt x="1442" y="148"/>
                  </a:moveTo>
                  <a:cubicBezTo>
                    <a:pt x="1368" y="407"/>
                    <a:pt x="1183" y="666"/>
                    <a:pt x="961" y="851"/>
                  </a:cubicBezTo>
                  <a:cubicBezTo>
                    <a:pt x="813" y="1109"/>
                    <a:pt x="555" y="1257"/>
                    <a:pt x="259" y="1368"/>
                  </a:cubicBezTo>
                  <a:cubicBezTo>
                    <a:pt x="0" y="1035"/>
                    <a:pt x="407" y="851"/>
                    <a:pt x="592" y="666"/>
                  </a:cubicBezTo>
                  <a:cubicBezTo>
                    <a:pt x="776" y="481"/>
                    <a:pt x="961" y="148"/>
                    <a:pt x="1183" y="37"/>
                  </a:cubicBezTo>
                  <a:cubicBezTo>
                    <a:pt x="1294" y="0"/>
                    <a:pt x="1405" y="74"/>
                    <a:pt x="144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107"/>
            <p:cNvSpPr/>
            <p:nvPr/>
          </p:nvSpPr>
          <p:spPr>
            <a:xfrm>
              <a:off x="5909925" y="3531275"/>
              <a:ext cx="44400" cy="68425"/>
            </a:xfrm>
            <a:custGeom>
              <a:avLst/>
              <a:gdLst/>
              <a:ahLst/>
              <a:cxnLst/>
              <a:rect l="l" t="t" r="r" b="b"/>
              <a:pathLst>
                <a:path w="1776" h="2737" extrusionOk="0">
                  <a:moveTo>
                    <a:pt x="1775" y="75"/>
                  </a:moveTo>
                  <a:cubicBezTo>
                    <a:pt x="1775" y="592"/>
                    <a:pt x="1405" y="1036"/>
                    <a:pt x="1147" y="1443"/>
                  </a:cubicBezTo>
                  <a:cubicBezTo>
                    <a:pt x="888" y="1886"/>
                    <a:pt x="777" y="2441"/>
                    <a:pt x="370" y="2736"/>
                  </a:cubicBezTo>
                  <a:cubicBezTo>
                    <a:pt x="0" y="2404"/>
                    <a:pt x="481" y="1960"/>
                    <a:pt x="666" y="1590"/>
                  </a:cubicBezTo>
                  <a:cubicBezTo>
                    <a:pt x="925" y="1073"/>
                    <a:pt x="1184" y="555"/>
                    <a:pt x="1479" y="112"/>
                  </a:cubicBezTo>
                  <a:cubicBezTo>
                    <a:pt x="1479" y="75"/>
                    <a:pt x="1553" y="75"/>
                    <a:pt x="1553" y="38"/>
                  </a:cubicBezTo>
                  <a:cubicBezTo>
                    <a:pt x="1664" y="1"/>
                    <a:pt x="1701" y="75"/>
                    <a:pt x="1775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107"/>
            <p:cNvSpPr/>
            <p:nvPr/>
          </p:nvSpPr>
          <p:spPr>
            <a:xfrm>
              <a:off x="5629875" y="3534050"/>
              <a:ext cx="40700" cy="65650"/>
            </a:xfrm>
            <a:custGeom>
              <a:avLst/>
              <a:gdLst/>
              <a:ahLst/>
              <a:cxnLst/>
              <a:rect l="l" t="t" r="r" b="b"/>
              <a:pathLst>
                <a:path w="1628" h="2626" extrusionOk="0">
                  <a:moveTo>
                    <a:pt x="1627" y="75"/>
                  </a:moveTo>
                  <a:cubicBezTo>
                    <a:pt x="1627" y="518"/>
                    <a:pt x="1220" y="999"/>
                    <a:pt x="999" y="1405"/>
                  </a:cubicBezTo>
                  <a:cubicBezTo>
                    <a:pt x="888" y="1590"/>
                    <a:pt x="740" y="1849"/>
                    <a:pt x="592" y="2071"/>
                  </a:cubicBezTo>
                  <a:cubicBezTo>
                    <a:pt x="481" y="2256"/>
                    <a:pt x="407" y="2625"/>
                    <a:pt x="74" y="2478"/>
                  </a:cubicBezTo>
                  <a:cubicBezTo>
                    <a:pt x="0" y="1960"/>
                    <a:pt x="481" y="1627"/>
                    <a:pt x="703" y="1221"/>
                  </a:cubicBezTo>
                  <a:cubicBezTo>
                    <a:pt x="851" y="814"/>
                    <a:pt x="1109" y="407"/>
                    <a:pt x="1405" y="38"/>
                  </a:cubicBezTo>
                  <a:cubicBezTo>
                    <a:pt x="1516" y="1"/>
                    <a:pt x="1516" y="75"/>
                    <a:pt x="162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107"/>
            <p:cNvSpPr/>
            <p:nvPr/>
          </p:nvSpPr>
          <p:spPr>
            <a:xfrm>
              <a:off x="5878500" y="3534050"/>
              <a:ext cx="52700" cy="68425"/>
            </a:xfrm>
            <a:custGeom>
              <a:avLst/>
              <a:gdLst/>
              <a:ahLst/>
              <a:cxnLst/>
              <a:rect l="l" t="t" r="r" b="b"/>
              <a:pathLst>
                <a:path w="2108" h="2737" extrusionOk="0">
                  <a:moveTo>
                    <a:pt x="2108" y="148"/>
                  </a:moveTo>
                  <a:cubicBezTo>
                    <a:pt x="1886" y="1036"/>
                    <a:pt x="1257" y="1553"/>
                    <a:pt x="851" y="2293"/>
                  </a:cubicBezTo>
                  <a:cubicBezTo>
                    <a:pt x="814" y="2478"/>
                    <a:pt x="814" y="2699"/>
                    <a:pt x="629" y="2699"/>
                  </a:cubicBezTo>
                  <a:cubicBezTo>
                    <a:pt x="0" y="2736"/>
                    <a:pt x="925" y="1479"/>
                    <a:pt x="962" y="1405"/>
                  </a:cubicBezTo>
                  <a:cubicBezTo>
                    <a:pt x="1257" y="999"/>
                    <a:pt x="1516" y="555"/>
                    <a:pt x="1775" y="111"/>
                  </a:cubicBezTo>
                  <a:cubicBezTo>
                    <a:pt x="1775" y="75"/>
                    <a:pt x="1849" y="75"/>
                    <a:pt x="1849" y="38"/>
                  </a:cubicBezTo>
                  <a:cubicBezTo>
                    <a:pt x="1997" y="1"/>
                    <a:pt x="2034" y="111"/>
                    <a:pt x="210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107"/>
            <p:cNvSpPr/>
            <p:nvPr/>
          </p:nvSpPr>
          <p:spPr>
            <a:xfrm>
              <a:off x="5657600" y="3538675"/>
              <a:ext cx="43475" cy="57325"/>
            </a:xfrm>
            <a:custGeom>
              <a:avLst/>
              <a:gdLst/>
              <a:ahLst/>
              <a:cxnLst/>
              <a:rect l="l" t="t" r="r" b="b"/>
              <a:pathLst>
                <a:path w="1739" h="2293" extrusionOk="0">
                  <a:moveTo>
                    <a:pt x="148" y="2293"/>
                  </a:moveTo>
                  <a:cubicBezTo>
                    <a:pt x="0" y="1849"/>
                    <a:pt x="370" y="1516"/>
                    <a:pt x="592" y="1073"/>
                  </a:cubicBezTo>
                  <a:cubicBezTo>
                    <a:pt x="666" y="925"/>
                    <a:pt x="1073" y="0"/>
                    <a:pt x="1294" y="37"/>
                  </a:cubicBezTo>
                  <a:cubicBezTo>
                    <a:pt x="1738" y="74"/>
                    <a:pt x="1073" y="1073"/>
                    <a:pt x="962" y="1257"/>
                  </a:cubicBezTo>
                  <a:cubicBezTo>
                    <a:pt x="740" y="1701"/>
                    <a:pt x="555" y="2256"/>
                    <a:pt x="14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107"/>
            <p:cNvSpPr/>
            <p:nvPr/>
          </p:nvSpPr>
          <p:spPr>
            <a:xfrm>
              <a:off x="5715825" y="3538675"/>
              <a:ext cx="37000" cy="63800"/>
            </a:xfrm>
            <a:custGeom>
              <a:avLst/>
              <a:gdLst/>
              <a:ahLst/>
              <a:cxnLst/>
              <a:rect l="l" t="t" r="r" b="b"/>
              <a:pathLst>
                <a:path w="1480" h="2552" extrusionOk="0">
                  <a:moveTo>
                    <a:pt x="1479" y="148"/>
                  </a:moveTo>
                  <a:cubicBezTo>
                    <a:pt x="1295" y="814"/>
                    <a:pt x="962" y="1442"/>
                    <a:pt x="592" y="2034"/>
                  </a:cubicBezTo>
                  <a:cubicBezTo>
                    <a:pt x="481" y="2219"/>
                    <a:pt x="481" y="2551"/>
                    <a:pt x="185" y="2514"/>
                  </a:cubicBezTo>
                  <a:cubicBezTo>
                    <a:pt x="185" y="2477"/>
                    <a:pt x="112" y="2477"/>
                    <a:pt x="112" y="2477"/>
                  </a:cubicBezTo>
                  <a:cubicBezTo>
                    <a:pt x="1" y="1960"/>
                    <a:pt x="444" y="1590"/>
                    <a:pt x="666" y="1183"/>
                  </a:cubicBezTo>
                  <a:cubicBezTo>
                    <a:pt x="851" y="814"/>
                    <a:pt x="925" y="481"/>
                    <a:pt x="1110" y="111"/>
                  </a:cubicBezTo>
                  <a:cubicBezTo>
                    <a:pt x="1147" y="74"/>
                    <a:pt x="1221" y="74"/>
                    <a:pt x="1221" y="37"/>
                  </a:cubicBezTo>
                  <a:cubicBezTo>
                    <a:pt x="1369" y="0"/>
                    <a:pt x="1406" y="111"/>
                    <a:pt x="147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107"/>
            <p:cNvSpPr/>
            <p:nvPr/>
          </p:nvSpPr>
          <p:spPr>
            <a:xfrm>
              <a:off x="5858175" y="3538675"/>
              <a:ext cx="38825" cy="60100"/>
            </a:xfrm>
            <a:custGeom>
              <a:avLst/>
              <a:gdLst/>
              <a:ahLst/>
              <a:cxnLst/>
              <a:rect l="l" t="t" r="r" b="b"/>
              <a:pathLst>
                <a:path w="1553" h="2404" extrusionOk="0">
                  <a:moveTo>
                    <a:pt x="1553" y="185"/>
                  </a:moveTo>
                  <a:cubicBezTo>
                    <a:pt x="1368" y="592"/>
                    <a:pt x="1183" y="962"/>
                    <a:pt x="961" y="1368"/>
                  </a:cubicBezTo>
                  <a:cubicBezTo>
                    <a:pt x="776" y="1812"/>
                    <a:pt x="666" y="2293"/>
                    <a:pt x="222" y="2404"/>
                  </a:cubicBezTo>
                  <a:cubicBezTo>
                    <a:pt x="0" y="2071"/>
                    <a:pt x="407" y="1627"/>
                    <a:pt x="592" y="1220"/>
                  </a:cubicBezTo>
                  <a:cubicBezTo>
                    <a:pt x="740" y="777"/>
                    <a:pt x="998" y="370"/>
                    <a:pt x="1294" y="37"/>
                  </a:cubicBezTo>
                  <a:cubicBezTo>
                    <a:pt x="1479" y="0"/>
                    <a:pt x="1516" y="111"/>
                    <a:pt x="1553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107"/>
            <p:cNvSpPr/>
            <p:nvPr/>
          </p:nvSpPr>
          <p:spPr>
            <a:xfrm>
              <a:off x="5603075" y="3540525"/>
              <a:ext cx="40675" cy="60100"/>
            </a:xfrm>
            <a:custGeom>
              <a:avLst/>
              <a:gdLst/>
              <a:ahLst/>
              <a:cxnLst/>
              <a:rect l="l" t="t" r="r" b="b"/>
              <a:pathLst>
                <a:path w="1627" h="2404" extrusionOk="0">
                  <a:moveTo>
                    <a:pt x="1220" y="111"/>
                  </a:moveTo>
                  <a:cubicBezTo>
                    <a:pt x="1627" y="333"/>
                    <a:pt x="1183" y="666"/>
                    <a:pt x="1035" y="888"/>
                  </a:cubicBezTo>
                  <a:cubicBezTo>
                    <a:pt x="887" y="1146"/>
                    <a:pt x="814" y="1442"/>
                    <a:pt x="666" y="1701"/>
                  </a:cubicBezTo>
                  <a:cubicBezTo>
                    <a:pt x="518" y="1997"/>
                    <a:pt x="481" y="2403"/>
                    <a:pt x="148" y="2293"/>
                  </a:cubicBezTo>
                  <a:cubicBezTo>
                    <a:pt x="0" y="1886"/>
                    <a:pt x="333" y="1516"/>
                    <a:pt x="518" y="1183"/>
                  </a:cubicBezTo>
                  <a:cubicBezTo>
                    <a:pt x="666" y="851"/>
                    <a:pt x="851" y="481"/>
                    <a:pt x="1035" y="148"/>
                  </a:cubicBezTo>
                  <a:cubicBezTo>
                    <a:pt x="1072" y="111"/>
                    <a:pt x="1146" y="148"/>
                    <a:pt x="1146" y="74"/>
                  </a:cubicBezTo>
                  <a:cubicBezTo>
                    <a:pt x="1146" y="0"/>
                    <a:pt x="1220" y="74"/>
                    <a:pt x="122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107"/>
            <p:cNvSpPr/>
            <p:nvPr/>
          </p:nvSpPr>
          <p:spPr>
            <a:xfrm>
              <a:off x="5170500" y="3545150"/>
              <a:ext cx="50875" cy="74875"/>
            </a:xfrm>
            <a:custGeom>
              <a:avLst/>
              <a:gdLst/>
              <a:ahLst/>
              <a:cxnLst/>
              <a:rect l="l" t="t" r="r" b="b"/>
              <a:pathLst>
                <a:path w="2035" h="2995" extrusionOk="0">
                  <a:moveTo>
                    <a:pt x="2034" y="111"/>
                  </a:moveTo>
                  <a:cubicBezTo>
                    <a:pt x="1886" y="851"/>
                    <a:pt x="1332" y="1553"/>
                    <a:pt x="925" y="2329"/>
                  </a:cubicBezTo>
                  <a:cubicBezTo>
                    <a:pt x="851" y="2551"/>
                    <a:pt x="703" y="2995"/>
                    <a:pt x="482" y="2958"/>
                  </a:cubicBezTo>
                  <a:cubicBezTo>
                    <a:pt x="1" y="2921"/>
                    <a:pt x="851" y="1738"/>
                    <a:pt x="925" y="1590"/>
                  </a:cubicBezTo>
                  <a:cubicBezTo>
                    <a:pt x="1110" y="1294"/>
                    <a:pt x="1184" y="1035"/>
                    <a:pt x="1295" y="814"/>
                  </a:cubicBezTo>
                  <a:cubicBezTo>
                    <a:pt x="1443" y="592"/>
                    <a:pt x="1554" y="370"/>
                    <a:pt x="1702" y="111"/>
                  </a:cubicBezTo>
                  <a:cubicBezTo>
                    <a:pt x="1702" y="74"/>
                    <a:pt x="1775" y="74"/>
                    <a:pt x="1775" y="37"/>
                  </a:cubicBezTo>
                  <a:cubicBezTo>
                    <a:pt x="1849" y="0"/>
                    <a:pt x="1960" y="37"/>
                    <a:pt x="203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107"/>
            <p:cNvSpPr/>
            <p:nvPr/>
          </p:nvSpPr>
          <p:spPr>
            <a:xfrm>
              <a:off x="5430225" y="3546075"/>
              <a:ext cx="38850" cy="50850"/>
            </a:xfrm>
            <a:custGeom>
              <a:avLst/>
              <a:gdLst/>
              <a:ahLst/>
              <a:cxnLst/>
              <a:rect l="l" t="t" r="r" b="b"/>
              <a:pathLst>
                <a:path w="1554" h="2034" extrusionOk="0">
                  <a:moveTo>
                    <a:pt x="1553" y="74"/>
                  </a:moveTo>
                  <a:cubicBezTo>
                    <a:pt x="1295" y="592"/>
                    <a:pt x="1036" y="1072"/>
                    <a:pt x="740" y="1553"/>
                  </a:cubicBezTo>
                  <a:cubicBezTo>
                    <a:pt x="703" y="1627"/>
                    <a:pt x="592" y="1997"/>
                    <a:pt x="444" y="1997"/>
                  </a:cubicBezTo>
                  <a:cubicBezTo>
                    <a:pt x="1" y="2034"/>
                    <a:pt x="444" y="1220"/>
                    <a:pt x="518" y="1072"/>
                  </a:cubicBezTo>
                  <a:cubicBezTo>
                    <a:pt x="740" y="703"/>
                    <a:pt x="999" y="370"/>
                    <a:pt x="1258" y="37"/>
                  </a:cubicBezTo>
                  <a:cubicBezTo>
                    <a:pt x="1332" y="0"/>
                    <a:pt x="1443" y="0"/>
                    <a:pt x="155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107"/>
            <p:cNvSpPr/>
            <p:nvPr/>
          </p:nvSpPr>
          <p:spPr>
            <a:xfrm>
              <a:off x="5152025" y="3548850"/>
              <a:ext cx="38850" cy="73025"/>
            </a:xfrm>
            <a:custGeom>
              <a:avLst/>
              <a:gdLst/>
              <a:ahLst/>
              <a:cxnLst/>
              <a:rect l="l" t="t" r="r" b="b"/>
              <a:pathLst>
                <a:path w="1554" h="2921" extrusionOk="0">
                  <a:moveTo>
                    <a:pt x="1516" y="74"/>
                  </a:moveTo>
                  <a:cubicBezTo>
                    <a:pt x="1516" y="111"/>
                    <a:pt x="1553" y="148"/>
                    <a:pt x="1553" y="148"/>
                  </a:cubicBezTo>
                  <a:cubicBezTo>
                    <a:pt x="1294" y="887"/>
                    <a:pt x="962" y="1627"/>
                    <a:pt x="555" y="2329"/>
                  </a:cubicBezTo>
                  <a:cubicBezTo>
                    <a:pt x="444" y="2514"/>
                    <a:pt x="370" y="2921"/>
                    <a:pt x="37" y="2773"/>
                  </a:cubicBezTo>
                  <a:cubicBezTo>
                    <a:pt x="0" y="2292"/>
                    <a:pt x="370" y="1923"/>
                    <a:pt x="592" y="1479"/>
                  </a:cubicBezTo>
                  <a:cubicBezTo>
                    <a:pt x="777" y="961"/>
                    <a:pt x="999" y="481"/>
                    <a:pt x="1257" y="0"/>
                  </a:cubicBezTo>
                  <a:cubicBezTo>
                    <a:pt x="1368" y="0"/>
                    <a:pt x="1442" y="0"/>
                    <a:pt x="1516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107"/>
            <p:cNvSpPr/>
            <p:nvPr/>
          </p:nvSpPr>
          <p:spPr>
            <a:xfrm>
              <a:off x="5201925" y="3549775"/>
              <a:ext cx="42550" cy="71175"/>
            </a:xfrm>
            <a:custGeom>
              <a:avLst/>
              <a:gdLst/>
              <a:ahLst/>
              <a:cxnLst/>
              <a:rect l="l" t="t" r="r" b="b"/>
              <a:pathLst>
                <a:path w="1702" h="2847" extrusionOk="0">
                  <a:moveTo>
                    <a:pt x="1702" y="111"/>
                  </a:moveTo>
                  <a:cubicBezTo>
                    <a:pt x="1480" y="592"/>
                    <a:pt x="1258" y="1072"/>
                    <a:pt x="962" y="1553"/>
                  </a:cubicBezTo>
                  <a:cubicBezTo>
                    <a:pt x="851" y="1775"/>
                    <a:pt x="703" y="1996"/>
                    <a:pt x="592" y="2255"/>
                  </a:cubicBezTo>
                  <a:cubicBezTo>
                    <a:pt x="482" y="2514"/>
                    <a:pt x="408" y="2847"/>
                    <a:pt x="75" y="2736"/>
                  </a:cubicBezTo>
                  <a:cubicBezTo>
                    <a:pt x="1" y="2292"/>
                    <a:pt x="371" y="1849"/>
                    <a:pt x="592" y="1405"/>
                  </a:cubicBezTo>
                  <a:cubicBezTo>
                    <a:pt x="814" y="924"/>
                    <a:pt x="1073" y="444"/>
                    <a:pt x="1406" y="37"/>
                  </a:cubicBezTo>
                  <a:cubicBezTo>
                    <a:pt x="1517" y="0"/>
                    <a:pt x="1628" y="37"/>
                    <a:pt x="1702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107"/>
            <p:cNvSpPr/>
            <p:nvPr/>
          </p:nvSpPr>
          <p:spPr>
            <a:xfrm>
              <a:off x="5238900" y="3549775"/>
              <a:ext cx="35150" cy="65625"/>
            </a:xfrm>
            <a:custGeom>
              <a:avLst/>
              <a:gdLst/>
              <a:ahLst/>
              <a:cxnLst/>
              <a:rect l="l" t="t" r="r" b="b"/>
              <a:pathLst>
                <a:path w="1406" h="2625" extrusionOk="0">
                  <a:moveTo>
                    <a:pt x="1406" y="111"/>
                  </a:moveTo>
                  <a:cubicBezTo>
                    <a:pt x="1147" y="776"/>
                    <a:pt x="851" y="1442"/>
                    <a:pt x="518" y="2107"/>
                  </a:cubicBezTo>
                  <a:cubicBezTo>
                    <a:pt x="444" y="2292"/>
                    <a:pt x="370" y="2625"/>
                    <a:pt x="75" y="2588"/>
                  </a:cubicBezTo>
                  <a:cubicBezTo>
                    <a:pt x="75" y="2551"/>
                    <a:pt x="38" y="2551"/>
                    <a:pt x="1" y="2551"/>
                  </a:cubicBezTo>
                  <a:cubicBezTo>
                    <a:pt x="112" y="1627"/>
                    <a:pt x="703" y="850"/>
                    <a:pt x="1073" y="37"/>
                  </a:cubicBezTo>
                  <a:cubicBezTo>
                    <a:pt x="1184" y="0"/>
                    <a:pt x="1295" y="37"/>
                    <a:pt x="140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107"/>
            <p:cNvSpPr/>
            <p:nvPr/>
          </p:nvSpPr>
          <p:spPr>
            <a:xfrm>
              <a:off x="5121525" y="3559000"/>
              <a:ext cx="34225" cy="53650"/>
            </a:xfrm>
            <a:custGeom>
              <a:avLst/>
              <a:gdLst/>
              <a:ahLst/>
              <a:cxnLst/>
              <a:rect l="l" t="t" r="r" b="b"/>
              <a:pathLst>
                <a:path w="1369" h="2146" extrusionOk="0">
                  <a:moveTo>
                    <a:pt x="1368" y="112"/>
                  </a:moveTo>
                  <a:cubicBezTo>
                    <a:pt x="1257" y="518"/>
                    <a:pt x="1073" y="925"/>
                    <a:pt x="851" y="1295"/>
                  </a:cubicBezTo>
                  <a:cubicBezTo>
                    <a:pt x="666" y="1591"/>
                    <a:pt x="481" y="2145"/>
                    <a:pt x="37" y="2071"/>
                  </a:cubicBezTo>
                  <a:cubicBezTo>
                    <a:pt x="0" y="1701"/>
                    <a:pt x="333" y="1369"/>
                    <a:pt x="518" y="1036"/>
                  </a:cubicBezTo>
                  <a:cubicBezTo>
                    <a:pt x="666" y="703"/>
                    <a:pt x="851" y="370"/>
                    <a:pt x="1073" y="75"/>
                  </a:cubicBezTo>
                  <a:cubicBezTo>
                    <a:pt x="1073" y="38"/>
                    <a:pt x="1147" y="38"/>
                    <a:pt x="1147" y="1"/>
                  </a:cubicBezTo>
                  <a:cubicBezTo>
                    <a:pt x="1257" y="1"/>
                    <a:pt x="1294" y="75"/>
                    <a:pt x="136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107"/>
            <p:cNvSpPr/>
            <p:nvPr/>
          </p:nvSpPr>
          <p:spPr>
            <a:xfrm>
              <a:off x="5095650" y="3559925"/>
              <a:ext cx="27750" cy="56400"/>
            </a:xfrm>
            <a:custGeom>
              <a:avLst/>
              <a:gdLst/>
              <a:ahLst/>
              <a:cxnLst/>
              <a:rect l="l" t="t" r="r" b="b"/>
              <a:pathLst>
                <a:path w="1110" h="2256" extrusionOk="0">
                  <a:moveTo>
                    <a:pt x="1109" y="186"/>
                  </a:moveTo>
                  <a:cubicBezTo>
                    <a:pt x="925" y="407"/>
                    <a:pt x="481" y="2256"/>
                    <a:pt x="0" y="1701"/>
                  </a:cubicBezTo>
                  <a:cubicBezTo>
                    <a:pt x="222" y="1110"/>
                    <a:pt x="481" y="555"/>
                    <a:pt x="814" y="38"/>
                  </a:cubicBezTo>
                  <a:cubicBezTo>
                    <a:pt x="998" y="1"/>
                    <a:pt x="1035" y="112"/>
                    <a:pt x="1109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107"/>
            <p:cNvSpPr/>
            <p:nvPr/>
          </p:nvSpPr>
          <p:spPr>
            <a:xfrm>
              <a:off x="5270325" y="3601525"/>
              <a:ext cx="45325" cy="80425"/>
            </a:xfrm>
            <a:custGeom>
              <a:avLst/>
              <a:gdLst/>
              <a:ahLst/>
              <a:cxnLst/>
              <a:rect l="l" t="t" r="r" b="b"/>
              <a:pathLst>
                <a:path w="1813" h="3217" extrusionOk="0">
                  <a:moveTo>
                    <a:pt x="1812" y="148"/>
                  </a:moveTo>
                  <a:cubicBezTo>
                    <a:pt x="1664" y="666"/>
                    <a:pt x="1147" y="629"/>
                    <a:pt x="888" y="1073"/>
                  </a:cubicBezTo>
                  <a:cubicBezTo>
                    <a:pt x="666" y="1442"/>
                    <a:pt x="555" y="1812"/>
                    <a:pt x="481" y="2219"/>
                  </a:cubicBezTo>
                  <a:cubicBezTo>
                    <a:pt x="481" y="2514"/>
                    <a:pt x="666" y="2995"/>
                    <a:pt x="296" y="3217"/>
                  </a:cubicBezTo>
                  <a:cubicBezTo>
                    <a:pt x="1" y="2958"/>
                    <a:pt x="75" y="2440"/>
                    <a:pt x="112" y="2108"/>
                  </a:cubicBezTo>
                  <a:cubicBezTo>
                    <a:pt x="223" y="1220"/>
                    <a:pt x="740" y="444"/>
                    <a:pt x="1554" y="0"/>
                  </a:cubicBezTo>
                  <a:cubicBezTo>
                    <a:pt x="1664" y="0"/>
                    <a:pt x="1738" y="37"/>
                    <a:pt x="181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107"/>
            <p:cNvSpPr/>
            <p:nvPr/>
          </p:nvSpPr>
          <p:spPr>
            <a:xfrm>
              <a:off x="5723225" y="3608925"/>
              <a:ext cx="59175" cy="60100"/>
            </a:xfrm>
            <a:custGeom>
              <a:avLst/>
              <a:gdLst/>
              <a:ahLst/>
              <a:cxnLst/>
              <a:rect l="l" t="t" r="r" b="b"/>
              <a:pathLst>
                <a:path w="2367" h="2404" extrusionOk="0">
                  <a:moveTo>
                    <a:pt x="2367" y="259"/>
                  </a:moveTo>
                  <a:cubicBezTo>
                    <a:pt x="2256" y="666"/>
                    <a:pt x="2071" y="444"/>
                    <a:pt x="1812" y="518"/>
                  </a:cubicBezTo>
                  <a:cubicBezTo>
                    <a:pt x="1331" y="777"/>
                    <a:pt x="962" y="1220"/>
                    <a:pt x="777" y="1775"/>
                  </a:cubicBezTo>
                  <a:cubicBezTo>
                    <a:pt x="666" y="1997"/>
                    <a:pt x="592" y="2403"/>
                    <a:pt x="370" y="2403"/>
                  </a:cubicBezTo>
                  <a:cubicBezTo>
                    <a:pt x="0" y="2366"/>
                    <a:pt x="333" y="1775"/>
                    <a:pt x="444" y="1553"/>
                  </a:cubicBezTo>
                  <a:cubicBezTo>
                    <a:pt x="629" y="998"/>
                    <a:pt x="1036" y="481"/>
                    <a:pt x="1553" y="185"/>
                  </a:cubicBezTo>
                  <a:cubicBezTo>
                    <a:pt x="1775" y="111"/>
                    <a:pt x="2182" y="0"/>
                    <a:pt x="2367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107"/>
            <p:cNvSpPr/>
            <p:nvPr/>
          </p:nvSpPr>
          <p:spPr>
            <a:xfrm>
              <a:off x="5826750" y="3614475"/>
              <a:ext cx="22200" cy="22200"/>
            </a:xfrm>
            <a:custGeom>
              <a:avLst/>
              <a:gdLst/>
              <a:ahLst/>
              <a:cxnLst/>
              <a:rect l="l" t="t" r="r" b="b"/>
              <a:pathLst>
                <a:path w="888" h="888" extrusionOk="0">
                  <a:moveTo>
                    <a:pt x="592" y="887"/>
                  </a:moveTo>
                  <a:cubicBezTo>
                    <a:pt x="333" y="887"/>
                    <a:pt x="0" y="629"/>
                    <a:pt x="37" y="407"/>
                  </a:cubicBezTo>
                  <a:cubicBezTo>
                    <a:pt x="148" y="0"/>
                    <a:pt x="887" y="518"/>
                    <a:pt x="592" y="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107"/>
            <p:cNvSpPr/>
            <p:nvPr/>
          </p:nvSpPr>
          <p:spPr>
            <a:xfrm>
              <a:off x="5290675" y="3625550"/>
              <a:ext cx="25900" cy="52700"/>
            </a:xfrm>
            <a:custGeom>
              <a:avLst/>
              <a:gdLst/>
              <a:ahLst/>
              <a:cxnLst/>
              <a:rect l="l" t="t" r="r" b="b"/>
              <a:pathLst>
                <a:path w="1036" h="2108" extrusionOk="0">
                  <a:moveTo>
                    <a:pt x="998" y="38"/>
                  </a:moveTo>
                  <a:cubicBezTo>
                    <a:pt x="998" y="75"/>
                    <a:pt x="998" y="112"/>
                    <a:pt x="1035" y="112"/>
                  </a:cubicBezTo>
                  <a:cubicBezTo>
                    <a:pt x="961" y="518"/>
                    <a:pt x="592" y="814"/>
                    <a:pt x="518" y="1295"/>
                  </a:cubicBezTo>
                  <a:cubicBezTo>
                    <a:pt x="481" y="1553"/>
                    <a:pt x="629" y="1923"/>
                    <a:pt x="370" y="2108"/>
                  </a:cubicBezTo>
                  <a:cubicBezTo>
                    <a:pt x="0" y="2108"/>
                    <a:pt x="74" y="1553"/>
                    <a:pt x="111" y="1332"/>
                  </a:cubicBezTo>
                  <a:cubicBezTo>
                    <a:pt x="222" y="851"/>
                    <a:pt x="444" y="370"/>
                    <a:pt x="740" y="1"/>
                  </a:cubicBezTo>
                  <a:cubicBezTo>
                    <a:pt x="850" y="1"/>
                    <a:pt x="998" y="1"/>
                    <a:pt x="99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107"/>
            <p:cNvSpPr/>
            <p:nvPr/>
          </p:nvSpPr>
          <p:spPr>
            <a:xfrm>
              <a:off x="5806400" y="3626475"/>
              <a:ext cx="33300" cy="27750"/>
            </a:xfrm>
            <a:custGeom>
              <a:avLst/>
              <a:gdLst/>
              <a:ahLst/>
              <a:cxnLst/>
              <a:rect l="l" t="t" r="r" b="b"/>
              <a:pathLst>
                <a:path w="1332" h="1110" extrusionOk="0">
                  <a:moveTo>
                    <a:pt x="1332" y="962"/>
                  </a:moveTo>
                  <a:cubicBezTo>
                    <a:pt x="1258" y="999"/>
                    <a:pt x="1221" y="1036"/>
                    <a:pt x="1147" y="1110"/>
                  </a:cubicBezTo>
                  <a:cubicBezTo>
                    <a:pt x="851" y="1036"/>
                    <a:pt x="814" y="703"/>
                    <a:pt x="592" y="555"/>
                  </a:cubicBezTo>
                  <a:cubicBezTo>
                    <a:pt x="333" y="555"/>
                    <a:pt x="1" y="185"/>
                    <a:pt x="333" y="1"/>
                  </a:cubicBezTo>
                  <a:cubicBezTo>
                    <a:pt x="777" y="222"/>
                    <a:pt x="1184" y="444"/>
                    <a:pt x="1332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107"/>
            <p:cNvSpPr/>
            <p:nvPr/>
          </p:nvSpPr>
          <p:spPr>
            <a:xfrm>
              <a:off x="5738925" y="3616300"/>
              <a:ext cx="37000" cy="47175"/>
            </a:xfrm>
            <a:custGeom>
              <a:avLst/>
              <a:gdLst/>
              <a:ahLst/>
              <a:cxnLst/>
              <a:rect l="l" t="t" r="r" b="b"/>
              <a:pathLst>
                <a:path w="1480" h="1887" extrusionOk="0">
                  <a:moveTo>
                    <a:pt x="1480" y="777"/>
                  </a:moveTo>
                  <a:cubicBezTo>
                    <a:pt x="1480" y="962"/>
                    <a:pt x="1258" y="925"/>
                    <a:pt x="1147" y="962"/>
                  </a:cubicBezTo>
                  <a:cubicBezTo>
                    <a:pt x="740" y="1184"/>
                    <a:pt x="814" y="1813"/>
                    <a:pt x="297" y="1886"/>
                  </a:cubicBezTo>
                  <a:cubicBezTo>
                    <a:pt x="1" y="1406"/>
                    <a:pt x="1221" y="1"/>
                    <a:pt x="1480" y="7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107"/>
            <p:cNvSpPr/>
            <p:nvPr/>
          </p:nvSpPr>
          <p:spPr>
            <a:xfrm>
              <a:off x="5311000" y="3634800"/>
              <a:ext cx="85975" cy="85975"/>
            </a:xfrm>
            <a:custGeom>
              <a:avLst/>
              <a:gdLst/>
              <a:ahLst/>
              <a:cxnLst/>
              <a:rect l="l" t="t" r="r" b="b"/>
              <a:pathLst>
                <a:path w="3439" h="3439" extrusionOk="0">
                  <a:moveTo>
                    <a:pt x="1257" y="148"/>
                  </a:moveTo>
                  <a:cubicBezTo>
                    <a:pt x="1812" y="0"/>
                    <a:pt x="2404" y="185"/>
                    <a:pt x="2736" y="629"/>
                  </a:cubicBezTo>
                  <a:cubicBezTo>
                    <a:pt x="2958" y="814"/>
                    <a:pt x="3106" y="1036"/>
                    <a:pt x="3254" y="1257"/>
                  </a:cubicBezTo>
                  <a:cubicBezTo>
                    <a:pt x="3439" y="2182"/>
                    <a:pt x="2884" y="3143"/>
                    <a:pt x="2330" y="3254"/>
                  </a:cubicBezTo>
                  <a:cubicBezTo>
                    <a:pt x="1110" y="3439"/>
                    <a:pt x="0" y="1960"/>
                    <a:pt x="518" y="740"/>
                  </a:cubicBezTo>
                  <a:cubicBezTo>
                    <a:pt x="666" y="444"/>
                    <a:pt x="925" y="222"/>
                    <a:pt x="1257" y="148"/>
                  </a:cubicBezTo>
                  <a:close/>
                  <a:moveTo>
                    <a:pt x="1812" y="888"/>
                  </a:moveTo>
                  <a:cubicBezTo>
                    <a:pt x="1184" y="740"/>
                    <a:pt x="1036" y="1405"/>
                    <a:pt x="1220" y="1849"/>
                  </a:cubicBezTo>
                  <a:cubicBezTo>
                    <a:pt x="1294" y="2145"/>
                    <a:pt x="1775" y="2588"/>
                    <a:pt x="2145" y="2477"/>
                  </a:cubicBezTo>
                  <a:cubicBezTo>
                    <a:pt x="2477" y="2403"/>
                    <a:pt x="2441" y="1923"/>
                    <a:pt x="2477" y="1479"/>
                  </a:cubicBezTo>
                  <a:cubicBezTo>
                    <a:pt x="2182" y="1294"/>
                    <a:pt x="2108" y="925"/>
                    <a:pt x="1812" y="8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107"/>
            <p:cNvSpPr/>
            <p:nvPr/>
          </p:nvSpPr>
          <p:spPr>
            <a:xfrm>
              <a:off x="5388625" y="3633875"/>
              <a:ext cx="25925" cy="90600"/>
            </a:xfrm>
            <a:custGeom>
              <a:avLst/>
              <a:gdLst/>
              <a:ahLst/>
              <a:cxnLst/>
              <a:rect l="l" t="t" r="r" b="b"/>
              <a:pathLst>
                <a:path w="1037" h="3624" extrusionOk="0">
                  <a:moveTo>
                    <a:pt x="408" y="185"/>
                  </a:moveTo>
                  <a:cubicBezTo>
                    <a:pt x="666" y="0"/>
                    <a:pt x="962" y="629"/>
                    <a:pt x="999" y="925"/>
                  </a:cubicBezTo>
                  <a:cubicBezTo>
                    <a:pt x="1036" y="1331"/>
                    <a:pt x="1036" y="1775"/>
                    <a:pt x="999" y="2219"/>
                  </a:cubicBezTo>
                  <a:cubicBezTo>
                    <a:pt x="925" y="2699"/>
                    <a:pt x="666" y="3624"/>
                    <a:pt x="445" y="3587"/>
                  </a:cubicBezTo>
                  <a:cubicBezTo>
                    <a:pt x="1" y="3550"/>
                    <a:pt x="556" y="2588"/>
                    <a:pt x="629" y="1997"/>
                  </a:cubicBezTo>
                  <a:cubicBezTo>
                    <a:pt x="629" y="1701"/>
                    <a:pt x="629" y="1442"/>
                    <a:pt x="629" y="1146"/>
                  </a:cubicBezTo>
                  <a:cubicBezTo>
                    <a:pt x="593" y="777"/>
                    <a:pt x="186" y="370"/>
                    <a:pt x="40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107"/>
            <p:cNvSpPr/>
            <p:nvPr/>
          </p:nvSpPr>
          <p:spPr>
            <a:xfrm>
              <a:off x="5740775" y="3634800"/>
              <a:ext cx="99850" cy="91525"/>
            </a:xfrm>
            <a:custGeom>
              <a:avLst/>
              <a:gdLst/>
              <a:ahLst/>
              <a:cxnLst/>
              <a:rect l="l" t="t" r="r" b="b"/>
              <a:pathLst>
                <a:path w="3994" h="3661" extrusionOk="0">
                  <a:moveTo>
                    <a:pt x="2848" y="1036"/>
                  </a:moveTo>
                  <a:cubicBezTo>
                    <a:pt x="2737" y="851"/>
                    <a:pt x="2367" y="629"/>
                    <a:pt x="2182" y="407"/>
                  </a:cubicBezTo>
                  <a:cubicBezTo>
                    <a:pt x="2219" y="333"/>
                    <a:pt x="2219" y="296"/>
                    <a:pt x="2219" y="222"/>
                  </a:cubicBezTo>
                  <a:cubicBezTo>
                    <a:pt x="2552" y="0"/>
                    <a:pt x="3069" y="703"/>
                    <a:pt x="3291" y="925"/>
                  </a:cubicBezTo>
                  <a:cubicBezTo>
                    <a:pt x="3291" y="1073"/>
                    <a:pt x="3217" y="1146"/>
                    <a:pt x="3032" y="1109"/>
                  </a:cubicBezTo>
                  <a:cubicBezTo>
                    <a:pt x="3994" y="2071"/>
                    <a:pt x="3291" y="3660"/>
                    <a:pt x="1960" y="3660"/>
                  </a:cubicBezTo>
                  <a:cubicBezTo>
                    <a:pt x="1" y="3624"/>
                    <a:pt x="555" y="259"/>
                    <a:pt x="2219" y="703"/>
                  </a:cubicBezTo>
                  <a:cubicBezTo>
                    <a:pt x="2404" y="740"/>
                    <a:pt x="2552" y="925"/>
                    <a:pt x="2811" y="1036"/>
                  </a:cubicBezTo>
                  <a:close/>
                  <a:moveTo>
                    <a:pt x="1923" y="1442"/>
                  </a:moveTo>
                  <a:cubicBezTo>
                    <a:pt x="1480" y="1479"/>
                    <a:pt x="1258" y="2662"/>
                    <a:pt x="1775" y="2847"/>
                  </a:cubicBezTo>
                  <a:cubicBezTo>
                    <a:pt x="2404" y="3032"/>
                    <a:pt x="2958" y="2367"/>
                    <a:pt x="2626" y="1775"/>
                  </a:cubicBezTo>
                  <a:cubicBezTo>
                    <a:pt x="2219" y="1812"/>
                    <a:pt x="2219" y="1405"/>
                    <a:pt x="1923" y="1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107"/>
            <p:cNvSpPr/>
            <p:nvPr/>
          </p:nvSpPr>
          <p:spPr>
            <a:xfrm>
              <a:off x="5823050" y="3669000"/>
              <a:ext cx="23125" cy="49925"/>
            </a:xfrm>
            <a:custGeom>
              <a:avLst/>
              <a:gdLst/>
              <a:ahLst/>
              <a:cxnLst/>
              <a:rect l="l" t="t" r="r" b="b"/>
              <a:pathLst>
                <a:path w="925" h="1997" extrusionOk="0">
                  <a:moveTo>
                    <a:pt x="851" y="37"/>
                  </a:moveTo>
                  <a:cubicBezTo>
                    <a:pt x="888" y="296"/>
                    <a:pt x="924" y="592"/>
                    <a:pt x="888" y="888"/>
                  </a:cubicBezTo>
                  <a:cubicBezTo>
                    <a:pt x="777" y="1331"/>
                    <a:pt x="518" y="1923"/>
                    <a:pt x="111" y="1997"/>
                  </a:cubicBezTo>
                  <a:cubicBezTo>
                    <a:pt x="111" y="1960"/>
                    <a:pt x="74" y="1923"/>
                    <a:pt x="0" y="1886"/>
                  </a:cubicBezTo>
                  <a:cubicBezTo>
                    <a:pt x="333" y="1294"/>
                    <a:pt x="518" y="666"/>
                    <a:pt x="555" y="0"/>
                  </a:cubicBezTo>
                  <a:cubicBezTo>
                    <a:pt x="666" y="37"/>
                    <a:pt x="777" y="0"/>
                    <a:pt x="851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107"/>
            <p:cNvSpPr/>
            <p:nvPr/>
          </p:nvSpPr>
          <p:spPr>
            <a:xfrm>
              <a:off x="5839675" y="3675475"/>
              <a:ext cx="23125" cy="51775"/>
            </a:xfrm>
            <a:custGeom>
              <a:avLst/>
              <a:gdLst/>
              <a:ahLst/>
              <a:cxnLst/>
              <a:rect l="l" t="t" r="r" b="b"/>
              <a:pathLst>
                <a:path w="925" h="2071" extrusionOk="0">
                  <a:moveTo>
                    <a:pt x="925" y="74"/>
                  </a:moveTo>
                  <a:cubicBezTo>
                    <a:pt x="925" y="481"/>
                    <a:pt x="888" y="887"/>
                    <a:pt x="814" y="1257"/>
                  </a:cubicBezTo>
                  <a:cubicBezTo>
                    <a:pt x="703" y="1627"/>
                    <a:pt x="407" y="2070"/>
                    <a:pt x="38" y="1997"/>
                  </a:cubicBezTo>
                  <a:cubicBezTo>
                    <a:pt x="1" y="1516"/>
                    <a:pt x="444" y="1294"/>
                    <a:pt x="518" y="776"/>
                  </a:cubicBezTo>
                  <a:cubicBezTo>
                    <a:pt x="555" y="481"/>
                    <a:pt x="444" y="185"/>
                    <a:pt x="666" y="37"/>
                  </a:cubicBezTo>
                  <a:cubicBezTo>
                    <a:pt x="777" y="0"/>
                    <a:pt x="814" y="74"/>
                    <a:pt x="92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107"/>
            <p:cNvSpPr/>
            <p:nvPr/>
          </p:nvSpPr>
          <p:spPr>
            <a:xfrm>
              <a:off x="5308225" y="3705975"/>
              <a:ext cx="43475" cy="42525"/>
            </a:xfrm>
            <a:custGeom>
              <a:avLst/>
              <a:gdLst/>
              <a:ahLst/>
              <a:cxnLst/>
              <a:rect l="l" t="t" r="r" b="b"/>
              <a:pathLst>
                <a:path w="1739" h="1701" extrusionOk="0">
                  <a:moveTo>
                    <a:pt x="1738" y="1183"/>
                  </a:moveTo>
                  <a:cubicBezTo>
                    <a:pt x="1553" y="1331"/>
                    <a:pt x="1184" y="1183"/>
                    <a:pt x="962" y="1183"/>
                  </a:cubicBezTo>
                  <a:cubicBezTo>
                    <a:pt x="1036" y="1257"/>
                    <a:pt x="1184" y="1294"/>
                    <a:pt x="1147" y="1516"/>
                  </a:cubicBezTo>
                  <a:cubicBezTo>
                    <a:pt x="814" y="1701"/>
                    <a:pt x="407" y="1405"/>
                    <a:pt x="259" y="1183"/>
                  </a:cubicBezTo>
                  <a:cubicBezTo>
                    <a:pt x="259" y="1072"/>
                    <a:pt x="333" y="961"/>
                    <a:pt x="444" y="961"/>
                  </a:cubicBezTo>
                  <a:cubicBezTo>
                    <a:pt x="259" y="740"/>
                    <a:pt x="74" y="481"/>
                    <a:pt x="1" y="185"/>
                  </a:cubicBezTo>
                  <a:cubicBezTo>
                    <a:pt x="74" y="74"/>
                    <a:pt x="148" y="0"/>
                    <a:pt x="333" y="37"/>
                  </a:cubicBezTo>
                  <a:cubicBezTo>
                    <a:pt x="481" y="259"/>
                    <a:pt x="481" y="407"/>
                    <a:pt x="629" y="592"/>
                  </a:cubicBezTo>
                  <a:cubicBezTo>
                    <a:pt x="962" y="887"/>
                    <a:pt x="1664" y="666"/>
                    <a:pt x="1738" y="11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107"/>
            <p:cNvSpPr/>
            <p:nvPr/>
          </p:nvSpPr>
          <p:spPr>
            <a:xfrm>
              <a:off x="5745400" y="3717975"/>
              <a:ext cx="30525" cy="25900"/>
            </a:xfrm>
            <a:custGeom>
              <a:avLst/>
              <a:gdLst/>
              <a:ahLst/>
              <a:cxnLst/>
              <a:rect l="l" t="t" r="r" b="b"/>
              <a:pathLst>
                <a:path w="1221" h="1036" extrusionOk="0">
                  <a:moveTo>
                    <a:pt x="1221" y="666"/>
                  </a:moveTo>
                  <a:cubicBezTo>
                    <a:pt x="1184" y="666"/>
                    <a:pt x="1184" y="703"/>
                    <a:pt x="1147" y="740"/>
                  </a:cubicBezTo>
                  <a:cubicBezTo>
                    <a:pt x="666" y="1036"/>
                    <a:pt x="1" y="1"/>
                    <a:pt x="555" y="1"/>
                  </a:cubicBezTo>
                  <a:cubicBezTo>
                    <a:pt x="814" y="149"/>
                    <a:pt x="1036" y="407"/>
                    <a:pt x="1221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107"/>
            <p:cNvSpPr/>
            <p:nvPr/>
          </p:nvSpPr>
          <p:spPr>
            <a:xfrm>
              <a:off x="5738000" y="3714275"/>
              <a:ext cx="29600" cy="47175"/>
            </a:xfrm>
            <a:custGeom>
              <a:avLst/>
              <a:gdLst/>
              <a:ahLst/>
              <a:cxnLst/>
              <a:rect l="l" t="t" r="r" b="b"/>
              <a:pathLst>
                <a:path w="1184" h="1887" extrusionOk="0">
                  <a:moveTo>
                    <a:pt x="1184" y="1332"/>
                  </a:moveTo>
                  <a:cubicBezTo>
                    <a:pt x="851" y="1886"/>
                    <a:pt x="1" y="777"/>
                    <a:pt x="112" y="481"/>
                  </a:cubicBezTo>
                  <a:cubicBezTo>
                    <a:pt x="260" y="1"/>
                    <a:pt x="740" y="777"/>
                    <a:pt x="777" y="999"/>
                  </a:cubicBezTo>
                  <a:cubicBezTo>
                    <a:pt x="925" y="1110"/>
                    <a:pt x="1184" y="1110"/>
                    <a:pt x="1184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107"/>
            <p:cNvSpPr/>
            <p:nvPr/>
          </p:nvSpPr>
          <p:spPr>
            <a:xfrm>
              <a:off x="5051275" y="3156950"/>
              <a:ext cx="975125" cy="632225"/>
            </a:xfrm>
            <a:custGeom>
              <a:avLst/>
              <a:gdLst/>
              <a:ahLst/>
              <a:cxnLst/>
              <a:rect l="l" t="t" r="r" b="b"/>
              <a:pathLst>
                <a:path w="39005" h="25289" extrusionOk="0">
                  <a:moveTo>
                    <a:pt x="33385" y="19373"/>
                  </a:moveTo>
                  <a:cubicBezTo>
                    <a:pt x="33829" y="20704"/>
                    <a:pt x="33644" y="22183"/>
                    <a:pt x="32905" y="23366"/>
                  </a:cubicBezTo>
                  <a:cubicBezTo>
                    <a:pt x="32350" y="24142"/>
                    <a:pt x="31056" y="24697"/>
                    <a:pt x="29947" y="24845"/>
                  </a:cubicBezTo>
                  <a:cubicBezTo>
                    <a:pt x="28024" y="25030"/>
                    <a:pt x="27211" y="24142"/>
                    <a:pt x="26472" y="22996"/>
                  </a:cubicBezTo>
                  <a:cubicBezTo>
                    <a:pt x="26287" y="22774"/>
                    <a:pt x="26139" y="22553"/>
                    <a:pt x="25991" y="22294"/>
                  </a:cubicBezTo>
                  <a:cubicBezTo>
                    <a:pt x="25510" y="21074"/>
                    <a:pt x="25695" y="19706"/>
                    <a:pt x="26472" y="18634"/>
                  </a:cubicBezTo>
                  <a:cubicBezTo>
                    <a:pt x="23477" y="18486"/>
                    <a:pt x="20298" y="18523"/>
                    <a:pt x="17303" y="18375"/>
                  </a:cubicBezTo>
                  <a:cubicBezTo>
                    <a:pt x="17007" y="18708"/>
                    <a:pt x="16601" y="18930"/>
                    <a:pt x="16157" y="18893"/>
                  </a:cubicBezTo>
                  <a:cubicBezTo>
                    <a:pt x="16601" y="20150"/>
                    <a:pt x="16601" y="21887"/>
                    <a:pt x="16046" y="22922"/>
                  </a:cubicBezTo>
                  <a:cubicBezTo>
                    <a:pt x="15639" y="23662"/>
                    <a:pt x="14937" y="24216"/>
                    <a:pt x="14160" y="24549"/>
                  </a:cubicBezTo>
                  <a:cubicBezTo>
                    <a:pt x="12386" y="25288"/>
                    <a:pt x="10168" y="24327"/>
                    <a:pt x="9206" y="23255"/>
                  </a:cubicBezTo>
                  <a:cubicBezTo>
                    <a:pt x="8282" y="22257"/>
                    <a:pt x="7838" y="20889"/>
                    <a:pt x="7986" y="19558"/>
                  </a:cubicBezTo>
                  <a:cubicBezTo>
                    <a:pt x="5731" y="19484"/>
                    <a:pt x="3328" y="19558"/>
                    <a:pt x="1110" y="19447"/>
                  </a:cubicBezTo>
                  <a:cubicBezTo>
                    <a:pt x="518" y="18671"/>
                    <a:pt x="149" y="17746"/>
                    <a:pt x="38" y="16822"/>
                  </a:cubicBezTo>
                  <a:cubicBezTo>
                    <a:pt x="1" y="16120"/>
                    <a:pt x="38" y="15417"/>
                    <a:pt x="112" y="14752"/>
                  </a:cubicBezTo>
                  <a:cubicBezTo>
                    <a:pt x="149" y="14197"/>
                    <a:pt x="222" y="13199"/>
                    <a:pt x="481" y="12977"/>
                  </a:cubicBezTo>
                  <a:cubicBezTo>
                    <a:pt x="777" y="12755"/>
                    <a:pt x="1627" y="12866"/>
                    <a:pt x="2071" y="12829"/>
                  </a:cubicBezTo>
                  <a:cubicBezTo>
                    <a:pt x="3069" y="12792"/>
                    <a:pt x="4067" y="12534"/>
                    <a:pt x="4992" y="12460"/>
                  </a:cubicBezTo>
                  <a:cubicBezTo>
                    <a:pt x="5287" y="11277"/>
                    <a:pt x="5287" y="9687"/>
                    <a:pt x="5361" y="8430"/>
                  </a:cubicBezTo>
                  <a:cubicBezTo>
                    <a:pt x="5361" y="8023"/>
                    <a:pt x="5472" y="7616"/>
                    <a:pt x="5620" y="7247"/>
                  </a:cubicBezTo>
                  <a:cubicBezTo>
                    <a:pt x="5879" y="6914"/>
                    <a:pt x="6692" y="6692"/>
                    <a:pt x="7173" y="6618"/>
                  </a:cubicBezTo>
                  <a:cubicBezTo>
                    <a:pt x="7875" y="6470"/>
                    <a:pt x="8652" y="6507"/>
                    <a:pt x="9317" y="6359"/>
                  </a:cubicBezTo>
                  <a:cubicBezTo>
                    <a:pt x="9280" y="5694"/>
                    <a:pt x="9317" y="5066"/>
                    <a:pt x="9502" y="4474"/>
                  </a:cubicBezTo>
                  <a:cubicBezTo>
                    <a:pt x="9576" y="4067"/>
                    <a:pt x="9687" y="3550"/>
                    <a:pt x="9909" y="3402"/>
                  </a:cubicBezTo>
                  <a:cubicBezTo>
                    <a:pt x="10279" y="3291"/>
                    <a:pt x="10611" y="3180"/>
                    <a:pt x="11018" y="3106"/>
                  </a:cubicBezTo>
                  <a:cubicBezTo>
                    <a:pt x="11314" y="2995"/>
                    <a:pt x="11720" y="2773"/>
                    <a:pt x="12090" y="2921"/>
                  </a:cubicBezTo>
                  <a:cubicBezTo>
                    <a:pt x="12460" y="3069"/>
                    <a:pt x="12682" y="3993"/>
                    <a:pt x="12866" y="4437"/>
                  </a:cubicBezTo>
                  <a:cubicBezTo>
                    <a:pt x="13125" y="4992"/>
                    <a:pt x="13384" y="5509"/>
                    <a:pt x="13569" y="6027"/>
                  </a:cubicBezTo>
                  <a:cubicBezTo>
                    <a:pt x="14419" y="6064"/>
                    <a:pt x="15454" y="5953"/>
                    <a:pt x="16194" y="6101"/>
                  </a:cubicBezTo>
                  <a:cubicBezTo>
                    <a:pt x="16268" y="5435"/>
                    <a:pt x="16342" y="4622"/>
                    <a:pt x="16490" y="3882"/>
                  </a:cubicBezTo>
                  <a:cubicBezTo>
                    <a:pt x="16748" y="2515"/>
                    <a:pt x="16785" y="1553"/>
                    <a:pt x="17931" y="1036"/>
                  </a:cubicBezTo>
                  <a:cubicBezTo>
                    <a:pt x="18782" y="777"/>
                    <a:pt x="19632" y="592"/>
                    <a:pt x="20482" y="518"/>
                  </a:cubicBezTo>
                  <a:cubicBezTo>
                    <a:pt x="21370" y="370"/>
                    <a:pt x="22294" y="259"/>
                    <a:pt x="23181" y="185"/>
                  </a:cubicBezTo>
                  <a:cubicBezTo>
                    <a:pt x="26065" y="1"/>
                    <a:pt x="29355" y="148"/>
                    <a:pt x="31906" y="148"/>
                  </a:cubicBezTo>
                  <a:cubicBezTo>
                    <a:pt x="32979" y="148"/>
                    <a:pt x="34088" y="222"/>
                    <a:pt x="35160" y="333"/>
                  </a:cubicBezTo>
                  <a:cubicBezTo>
                    <a:pt x="36787" y="518"/>
                    <a:pt x="38635" y="666"/>
                    <a:pt x="38857" y="2256"/>
                  </a:cubicBezTo>
                  <a:cubicBezTo>
                    <a:pt x="38894" y="2588"/>
                    <a:pt x="38894" y="2958"/>
                    <a:pt x="38931" y="3328"/>
                  </a:cubicBezTo>
                  <a:cubicBezTo>
                    <a:pt x="39005" y="4844"/>
                    <a:pt x="38968" y="6323"/>
                    <a:pt x="38857" y="7801"/>
                  </a:cubicBezTo>
                  <a:cubicBezTo>
                    <a:pt x="38746" y="9613"/>
                    <a:pt x="38820" y="11535"/>
                    <a:pt x="38228" y="12792"/>
                  </a:cubicBezTo>
                  <a:cubicBezTo>
                    <a:pt x="38339" y="13902"/>
                    <a:pt x="37970" y="14752"/>
                    <a:pt x="37896" y="15935"/>
                  </a:cubicBezTo>
                  <a:cubicBezTo>
                    <a:pt x="37859" y="16379"/>
                    <a:pt x="37896" y="16822"/>
                    <a:pt x="37896" y="17229"/>
                  </a:cubicBezTo>
                  <a:cubicBezTo>
                    <a:pt x="37896" y="17673"/>
                    <a:pt x="37822" y="18116"/>
                    <a:pt x="37711" y="18560"/>
                  </a:cubicBezTo>
                  <a:cubicBezTo>
                    <a:pt x="37489" y="18930"/>
                    <a:pt x="36158" y="19151"/>
                    <a:pt x="35640" y="19225"/>
                  </a:cubicBezTo>
                  <a:cubicBezTo>
                    <a:pt x="34790" y="19299"/>
                    <a:pt x="34162" y="19262"/>
                    <a:pt x="33385" y="19373"/>
                  </a:cubicBezTo>
                  <a:close/>
                  <a:moveTo>
                    <a:pt x="38191" y="3439"/>
                  </a:moveTo>
                  <a:cubicBezTo>
                    <a:pt x="38154" y="3106"/>
                    <a:pt x="38154" y="2699"/>
                    <a:pt x="38117" y="2404"/>
                  </a:cubicBezTo>
                  <a:cubicBezTo>
                    <a:pt x="37933" y="1294"/>
                    <a:pt x="36380" y="1221"/>
                    <a:pt x="35086" y="1073"/>
                  </a:cubicBezTo>
                  <a:cubicBezTo>
                    <a:pt x="33940" y="962"/>
                    <a:pt x="32794" y="888"/>
                    <a:pt x="31648" y="888"/>
                  </a:cubicBezTo>
                  <a:cubicBezTo>
                    <a:pt x="27988" y="888"/>
                    <a:pt x="24253" y="703"/>
                    <a:pt x="21074" y="1184"/>
                  </a:cubicBezTo>
                  <a:cubicBezTo>
                    <a:pt x="19743" y="1405"/>
                    <a:pt x="18338" y="1553"/>
                    <a:pt x="17636" y="2182"/>
                  </a:cubicBezTo>
                  <a:cubicBezTo>
                    <a:pt x="17451" y="2847"/>
                    <a:pt x="17266" y="3550"/>
                    <a:pt x="17155" y="4289"/>
                  </a:cubicBezTo>
                  <a:cubicBezTo>
                    <a:pt x="16970" y="5029"/>
                    <a:pt x="16896" y="5842"/>
                    <a:pt x="16933" y="6655"/>
                  </a:cubicBezTo>
                  <a:cubicBezTo>
                    <a:pt x="17007" y="7062"/>
                    <a:pt x="17192" y="7469"/>
                    <a:pt x="17229" y="7949"/>
                  </a:cubicBezTo>
                  <a:cubicBezTo>
                    <a:pt x="17340" y="9354"/>
                    <a:pt x="17303" y="10833"/>
                    <a:pt x="17340" y="12349"/>
                  </a:cubicBezTo>
                  <a:lnTo>
                    <a:pt x="19188" y="12349"/>
                  </a:lnTo>
                  <a:cubicBezTo>
                    <a:pt x="20039" y="11387"/>
                    <a:pt x="20963" y="10463"/>
                    <a:pt x="21702" y="9465"/>
                  </a:cubicBezTo>
                  <a:cubicBezTo>
                    <a:pt x="21924" y="9169"/>
                    <a:pt x="22183" y="8615"/>
                    <a:pt x="22627" y="8652"/>
                  </a:cubicBezTo>
                  <a:cubicBezTo>
                    <a:pt x="22701" y="9058"/>
                    <a:pt x="22294" y="9317"/>
                    <a:pt x="22072" y="9650"/>
                  </a:cubicBezTo>
                  <a:cubicBezTo>
                    <a:pt x="21481" y="10463"/>
                    <a:pt x="20741" y="11203"/>
                    <a:pt x="20113" y="11942"/>
                  </a:cubicBezTo>
                  <a:cubicBezTo>
                    <a:pt x="20002" y="12053"/>
                    <a:pt x="19817" y="12164"/>
                    <a:pt x="19817" y="12349"/>
                  </a:cubicBezTo>
                  <a:cubicBezTo>
                    <a:pt x="22627" y="12090"/>
                    <a:pt x="25363" y="11868"/>
                    <a:pt x="28505" y="11868"/>
                  </a:cubicBezTo>
                  <a:cubicBezTo>
                    <a:pt x="29171" y="11905"/>
                    <a:pt x="29836" y="11905"/>
                    <a:pt x="30465" y="11868"/>
                  </a:cubicBezTo>
                  <a:cubicBezTo>
                    <a:pt x="30760" y="11720"/>
                    <a:pt x="31019" y="11498"/>
                    <a:pt x="31241" y="11277"/>
                  </a:cubicBezTo>
                  <a:cubicBezTo>
                    <a:pt x="32646" y="9983"/>
                    <a:pt x="34088" y="8837"/>
                    <a:pt x="35345" y="7543"/>
                  </a:cubicBezTo>
                  <a:cubicBezTo>
                    <a:pt x="35530" y="7358"/>
                    <a:pt x="35677" y="6914"/>
                    <a:pt x="36047" y="6988"/>
                  </a:cubicBezTo>
                  <a:cubicBezTo>
                    <a:pt x="36158" y="7284"/>
                    <a:pt x="35899" y="7543"/>
                    <a:pt x="35751" y="7727"/>
                  </a:cubicBezTo>
                  <a:cubicBezTo>
                    <a:pt x="34457" y="9095"/>
                    <a:pt x="32868" y="10315"/>
                    <a:pt x="31537" y="11535"/>
                  </a:cubicBezTo>
                  <a:cubicBezTo>
                    <a:pt x="31463" y="11609"/>
                    <a:pt x="31241" y="11683"/>
                    <a:pt x="31315" y="11831"/>
                  </a:cubicBezTo>
                  <a:cubicBezTo>
                    <a:pt x="33496" y="11831"/>
                    <a:pt x="35751" y="11868"/>
                    <a:pt x="37785" y="11646"/>
                  </a:cubicBezTo>
                  <a:cubicBezTo>
                    <a:pt x="38044" y="9243"/>
                    <a:pt x="38413" y="6286"/>
                    <a:pt x="38191" y="3439"/>
                  </a:cubicBezTo>
                  <a:close/>
                  <a:moveTo>
                    <a:pt x="11720" y="3661"/>
                  </a:moveTo>
                  <a:cubicBezTo>
                    <a:pt x="11240" y="3772"/>
                    <a:pt x="10833" y="3993"/>
                    <a:pt x="10352" y="4104"/>
                  </a:cubicBezTo>
                  <a:cubicBezTo>
                    <a:pt x="10205" y="4770"/>
                    <a:pt x="10131" y="5583"/>
                    <a:pt x="9946" y="6249"/>
                  </a:cubicBezTo>
                  <a:cubicBezTo>
                    <a:pt x="10870" y="6175"/>
                    <a:pt x="11831" y="6138"/>
                    <a:pt x="12719" y="6027"/>
                  </a:cubicBezTo>
                  <a:cubicBezTo>
                    <a:pt x="12423" y="5213"/>
                    <a:pt x="12090" y="4437"/>
                    <a:pt x="11720" y="3661"/>
                  </a:cubicBezTo>
                  <a:close/>
                  <a:moveTo>
                    <a:pt x="13236" y="6988"/>
                  </a:moveTo>
                  <a:cubicBezTo>
                    <a:pt x="13088" y="6877"/>
                    <a:pt x="12903" y="6803"/>
                    <a:pt x="12719" y="6840"/>
                  </a:cubicBezTo>
                  <a:cubicBezTo>
                    <a:pt x="10722" y="7062"/>
                    <a:pt x="7801" y="6988"/>
                    <a:pt x="6249" y="7764"/>
                  </a:cubicBezTo>
                  <a:cubicBezTo>
                    <a:pt x="6138" y="9465"/>
                    <a:pt x="5953" y="11092"/>
                    <a:pt x="5805" y="12792"/>
                  </a:cubicBezTo>
                  <a:cubicBezTo>
                    <a:pt x="6323" y="12681"/>
                    <a:pt x="6877" y="12608"/>
                    <a:pt x="7395" y="12608"/>
                  </a:cubicBezTo>
                  <a:cubicBezTo>
                    <a:pt x="7469" y="11905"/>
                    <a:pt x="7543" y="11166"/>
                    <a:pt x="7654" y="10463"/>
                  </a:cubicBezTo>
                  <a:cubicBezTo>
                    <a:pt x="7654" y="10204"/>
                    <a:pt x="7691" y="9983"/>
                    <a:pt x="7728" y="9724"/>
                  </a:cubicBezTo>
                  <a:cubicBezTo>
                    <a:pt x="7875" y="9465"/>
                    <a:pt x="8652" y="9206"/>
                    <a:pt x="9022" y="9058"/>
                  </a:cubicBezTo>
                  <a:cubicBezTo>
                    <a:pt x="9465" y="8873"/>
                    <a:pt x="9946" y="8726"/>
                    <a:pt x="10463" y="8615"/>
                  </a:cubicBezTo>
                  <a:cubicBezTo>
                    <a:pt x="11868" y="8171"/>
                    <a:pt x="13347" y="7949"/>
                    <a:pt x="14826" y="7949"/>
                  </a:cubicBezTo>
                  <a:cubicBezTo>
                    <a:pt x="15454" y="8984"/>
                    <a:pt x="15380" y="10722"/>
                    <a:pt x="15417" y="12312"/>
                  </a:cubicBezTo>
                  <a:lnTo>
                    <a:pt x="16637" y="12312"/>
                  </a:lnTo>
                  <a:cubicBezTo>
                    <a:pt x="16490" y="10500"/>
                    <a:pt x="16711" y="8319"/>
                    <a:pt x="16231" y="6877"/>
                  </a:cubicBezTo>
                  <a:cubicBezTo>
                    <a:pt x="15417" y="6766"/>
                    <a:pt x="13902" y="6655"/>
                    <a:pt x="13236" y="6988"/>
                  </a:cubicBezTo>
                  <a:close/>
                  <a:moveTo>
                    <a:pt x="12830" y="8873"/>
                  </a:moveTo>
                  <a:cubicBezTo>
                    <a:pt x="12349" y="9724"/>
                    <a:pt x="11683" y="10685"/>
                    <a:pt x="11240" y="11535"/>
                  </a:cubicBezTo>
                  <a:cubicBezTo>
                    <a:pt x="11129" y="11720"/>
                    <a:pt x="11092" y="12090"/>
                    <a:pt x="10722" y="12016"/>
                  </a:cubicBezTo>
                  <a:cubicBezTo>
                    <a:pt x="10611" y="11720"/>
                    <a:pt x="10833" y="11461"/>
                    <a:pt x="10981" y="11240"/>
                  </a:cubicBezTo>
                  <a:cubicBezTo>
                    <a:pt x="11388" y="10463"/>
                    <a:pt x="11868" y="9724"/>
                    <a:pt x="12275" y="9021"/>
                  </a:cubicBezTo>
                  <a:cubicBezTo>
                    <a:pt x="11831" y="9095"/>
                    <a:pt x="11314" y="9206"/>
                    <a:pt x="10833" y="9317"/>
                  </a:cubicBezTo>
                  <a:cubicBezTo>
                    <a:pt x="10426" y="10130"/>
                    <a:pt x="9872" y="10907"/>
                    <a:pt x="9169" y="11498"/>
                  </a:cubicBezTo>
                  <a:cubicBezTo>
                    <a:pt x="8800" y="11240"/>
                    <a:pt x="9428" y="10685"/>
                    <a:pt x="9613" y="10389"/>
                  </a:cubicBezTo>
                  <a:cubicBezTo>
                    <a:pt x="9872" y="10130"/>
                    <a:pt x="10094" y="9798"/>
                    <a:pt x="10316" y="9465"/>
                  </a:cubicBezTo>
                  <a:cubicBezTo>
                    <a:pt x="9613" y="9613"/>
                    <a:pt x="8985" y="9872"/>
                    <a:pt x="8393" y="10241"/>
                  </a:cubicBezTo>
                  <a:cubicBezTo>
                    <a:pt x="8393" y="11092"/>
                    <a:pt x="8134" y="11720"/>
                    <a:pt x="8171" y="12645"/>
                  </a:cubicBezTo>
                  <a:cubicBezTo>
                    <a:pt x="9428" y="12645"/>
                    <a:pt x="11018" y="12349"/>
                    <a:pt x="12608" y="12423"/>
                  </a:cubicBezTo>
                  <a:cubicBezTo>
                    <a:pt x="12645" y="12423"/>
                    <a:pt x="12571" y="12201"/>
                    <a:pt x="12645" y="12127"/>
                  </a:cubicBezTo>
                  <a:cubicBezTo>
                    <a:pt x="12830" y="11905"/>
                    <a:pt x="12977" y="11683"/>
                    <a:pt x="13162" y="11424"/>
                  </a:cubicBezTo>
                  <a:cubicBezTo>
                    <a:pt x="13310" y="11166"/>
                    <a:pt x="13458" y="10870"/>
                    <a:pt x="13828" y="10870"/>
                  </a:cubicBezTo>
                  <a:cubicBezTo>
                    <a:pt x="13828" y="10907"/>
                    <a:pt x="13902" y="10907"/>
                    <a:pt x="13902" y="10981"/>
                  </a:cubicBezTo>
                  <a:cubicBezTo>
                    <a:pt x="13717" y="11572"/>
                    <a:pt x="13199" y="11868"/>
                    <a:pt x="12977" y="12423"/>
                  </a:cubicBezTo>
                  <a:lnTo>
                    <a:pt x="13384" y="12423"/>
                  </a:lnTo>
                  <a:cubicBezTo>
                    <a:pt x="13680" y="12016"/>
                    <a:pt x="13791" y="11424"/>
                    <a:pt x="14308" y="11277"/>
                  </a:cubicBezTo>
                  <a:cubicBezTo>
                    <a:pt x="14567" y="11683"/>
                    <a:pt x="13939" y="12053"/>
                    <a:pt x="13828" y="12423"/>
                  </a:cubicBezTo>
                  <a:cubicBezTo>
                    <a:pt x="14087" y="12460"/>
                    <a:pt x="14382" y="12460"/>
                    <a:pt x="14641" y="12386"/>
                  </a:cubicBezTo>
                  <a:cubicBezTo>
                    <a:pt x="14641" y="11092"/>
                    <a:pt x="14641" y="9761"/>
                    <a:pt x="14308" y="8763"/>
                  </a:cubicBezTo>
                  <a:cubicBezTo>
                    <a:pt x="13828" y="8726"/>
                    <a:pt x="13310" y="8763"/>
                    <a:pt x="12830" y="8873"/>
                  </a:cubicBezTo>
                  <a:close/>
                  <a:moveTo>
                    <a:pt x="33274" y="14197"/>
                  </a:moveTo>
                  <a:cubicBezTo>
                    <a:pt x="29688" y="14530"/>
                    <a:pt x="25954" y="14049"/>
                    <a:pt x="22257" y="14308"/>
                  </a:cubicBezTo>
                  <a:cubicBezTo>
                    <a:pt x="20704" y="14493"/>
                    <a:pt x="19188" y="14567"/>
                    <a:pt x="17636" y="14530"/>
                  </a:cubicBezTo>
                  <a:cubicBezTo>
                    <a:pt x="17636" y="15565"/>
                    <a:pt x="17562" y="16637"/>
                    <a:pt x="17451" y="17709"/>
                  </a:cubicBezTo>
                  <a:lnTo>
                    <a:pt x="18153" y="17709"/>
                  </a:lnTo>
                  <a:cubicBezTo>
                    <a:pt x="18671" y="17081"/>
                    <a:pt x="19078" y="16416"/>
                    <a:pt x="19410" y="15713"/>
                  </a:cubicBezTo>
                  <a:cubicBezTo>
                    <a:pt x="19521" y="15528"/>
                    <a:pt x="19669" y="15195"/>
                    <a:pt x="19965" y="15269"/>
                  </a:cubicBezTo>
                  <a:cubicBezTo>
                    <a:pt x="20039" y="15713"/>
                    <a:pt x="19669" y="16120"/>
                    <a:pt x="19447" y="16489"/>
                  </a:cubicBezTo>
                  <a:cubicBezTo>
                    <a:pt x="19225" y="16859"/>
                    <a:pt x="18967" y="17340"/>
                    <a:pt x="18708" y="17673"/>
                  </a:cubicBezTo>
                  <a:lnTo>
                    <a:pt x="19595" y="17673"/>
                  </a:lnTo>
                  <a:cubicBezTo>
                    <a:pt x="19743" y="17303"/>
                    <a:pt x="20002" y="16933"/>
                    <a:pt x="20187" y="16526"/>
                  </a:cubicBezTo>
                  <a:cubicBezTo>
                    <a:pt x="20372" y="16120"/>
                    <a:pt x="20482" y="15602"/>
                    <a:pt x="20963" y="15565"/>
                  </a:cubicBezTo>
                  <a:cubicBezTo>
                    <a:pt x="20963" y="15602"/>
                    <a:pt x="21037" y="15602"/>
                    <a:pt x="21037" y="15676"/>
                  </a:cubicBezTo>
                  <a:cubicBezTo>
                    <a:pt x="20926" y="16009"/>
                    <a:pt x="20704" y="16342"/>
                    <a:pt x="20556" y="16674"/>
                  </a:cubicBezTo>
                  <a:cubicBezTo>
                    <a:pt x="20409" y="17007"/>
                    <a:pt x="20187" y="17340"/>
                    <a:pt x="20039" y="17673"/>
                  </a:cubicBezTo>
                  <a:lnTo>
                    <a:pt x="20963" y="17673"/>
                  </a:lnTo>
                  <a:cubicBezTo>
                    <a:pt x="21111" y="17229"/>
                    <a:pt x="21296" y="16822"/>
                    <a:pt x="21555" y="16416"/>
                  </a:cubicBezTo>
                  <a:cubicBezTo>
                    <a:pt x="21739" y="16046"/>
                    <a:pt x="21924" y="15454"/>
                    <a:pt x="22368" y="15454"/>
                  </a:cubicBezTo>
                  <a:cubicBezTo>
                    <a:pt x="22516" y="15750"/>
                    <a:pt x="22220" y="16009"/>
                    <a:pt x="22072" y="16231"/>
                  </a:cubicBezTo>
                  <a:cubicBezTo>
                    <a:pt x="21850" y="16711"/>
                    <a:pt x="21629" y="17229"/>
                    <a:pt x="21333" y="17673"/>
                  </a:cubicBezTo>
                  <a:cubicBezTo>
                    <a:pt x="22738" y="17746"/>
                    <a:pt x="24180" y="17820"/>
                    <a:pt x="25695" y="17783"/>
                  </a:cubicBezTo>
                  <a:cubicBezTo>
                    <a:pt x="25769" y="17746"/>
                    <a:pt x="25510" y="17709"/>
                    <a:pt x="25584" y="17525"/>
                  </a:cubicBezTo>
                  <a:cubicBezTo>
                    <a:pt x="25769" y="17155"/>
                    <a:pt x="26028" y="16674"/>
                    <a:pt x="26287" y="16194"/>
                  </a:cubicBezTo>
                  <a:cubicBezTo>
                    <a:pt x="26472" y="15824"/>
                    <a:pt x="26767" y="15011"/>
                    <a:pt x="27211" y="15380"/>
                  </a:cubicBezTo>
                  <a:cubicBezTo>
                    <a:pt x="26731" y="16194"/>
                    <a:pt x="26324" y="17081"/>
                    <a:pt x="25769" y="17857"/>
                  </a:cubicBezTo>
                  <a:cubicBezTo>
                    <a:pt x="26250" y="17894"/>
                    <a:pt x="26731" y="17894"/>
                    <a:pt x="27211" y="17894"/>
                  </a:cubicBezTo>
                  <a:cubicBezTo>
                    <a:pt x="27396" y="17709"/>
                    <a:pt x="27581" y="17562"/>
                    <a:pt x="27803" y="17451"/>
                  </a:cubicBezTo>
                  <a:cubicBezTo>
                    <a:pt x="27766" y="17377"/>
                    <a:pt x="27766" y="17266"/>
                    <a:pt x="27766" y="17155"/>
                  </a:cubicBezTo>
                  <a:cubicBezTo>
                    <a:pt x="28246" y="16600"/>
                    <a:pt x="28320" y="15639"/>
                    <a:pt x="28986" y="15306"/>
                  </a:cubicBezTo>
                  <a:cubicBezTo>
                    <a:pt x="29245" y="15565"/>
                    <a:pt x="28875" y="15972"/>
                    <a:pt x="28727" y="16268"/>
                  </a:cubicBezTo>
                  <a:cubicBezTo>
                    <a:pt x="28542" y="16563"/>
                    <a:pt x="28320" y="17007"/>
                    <a:pt x="28172" y="17303"/>
                  </a:cubicBezTo>
                  <a:cubicBezTo>
                    <a:pt x="28357" y="17229"/>
                    <a:pt x="28579" y="17192"/>
                    <a:pt x="28801" y="17192"/>
                  </a:cubicBezTo>
                  <a:cubicBezTo>
                    <a:pt x="28912" y="16822"/>
                    <a:pt x="29134" y="16416"/>
                    <a:pt x="29355" y="16083"/>
                  </a:cubicBezTo>
                  <a:cubicBezTo>
                    <a:pt x="29540" y="15713"/>
                    <a:pt x="29725" y="15269"/>
                    <a:pt x="30095" y="15085"/>
                  </a:cubicBezTo>
                  <a:cubicBezTo>
                    <a:pt x="30354" y="15454"/>
                    <a:pt x="29947" y="15824"/>
                    <a:pt x="29762" y="16157"/>
                  </a:cubicBezTo>
                  <a:cubicBezTo>
                    <a:pt x="29540" y="16489"/>
                    <a:pt x="29355" y="16822"/>
                    <a:pt x="29245" y="17192"/>
                  </a:cubicBezTo>
                  <a:cubicBezTo>
                    <a:pt x="29466" y="17192"/>
                    <a:pt x="29688" y="17192"/>
                    <a:pt x="29910" y="17229"/>
                  </a:cubicBezTo>
                  <a:cubicBezTo>
                    <a:pt x="30206" y="16674"/>
                    <a:pt x="30575" y="16046"/>
                    <a:pt x="30834" y="15528"/>
                  </a:cubicBezTo>
                  <a:cubicBezTo>
                    <a:pt x="30945" y="15343"/>
                    <a:pt x="30982" y="14974"/>
                    <a:pt x="31315" y="15048"/>
                  </a:cubicBezTo>
                  <a:cubicBezTo>
                    <a:pt x="31426" y="15454"/>
                    <a:pt x="31093" y="15861"/>
                    <a:pt x="30908" y="16194"/>
                  </a:cubicBezTo>
                  <a:cubicBezTo>
                    <a:pt x="30723" y="16563"/>
                    <a:pt x="30502" y="16933"/>
                    <a:pt x="30317" y="17303"/>
                  </a:cubicBezTo>
                  <a:cubicBezTo>
                    <a:pt x="30612" y="17451"/>
                    <a:pt x="30908" y="17525"/>
                    <a:pt x="31241" y="17525"/>
                  </a:cubicBezTo>
                  <a:cubicBezTo>
                    <a:pt x="31241" y="16933"/>
                    <a:pt x="31611" y="16526"/>
                    <a:pt x="31869" y="16046"/>
                  </a:cubicBezTo>
                  <a:cubicBezTo>
                    <a:pt x="32128" y="15602"/>
                    <a:pt x="32202" y="15159"/>
                    <a:pt x="32572" y="15011"/>
                  </a:cubicBezTo>
                  <a:cubicBezTo>
                    <a:pt x="32905" y="15380"/>
                    <a:pt x="32424" y="15787"/>
                    <a:pt x="32239" y="16120"/>
                  </a:cubicBezTo>
                  <a:cubicBezTo>
                    <a:pt x="31943" y="16637"/>
                    <a:pt x="31685" y="17155"/>
                    <a:pt x="31500" y="17673"/>
                  </a:cubicBezTo>
                  <a:cubicBezTo>
                    <a:pt x="31832" y="17820"/>
                    <a:pt x="32054" y="17746"/>
                    <a:pt x="32461" y="17968"/>
                  </a:cubicBezTo>
                  <a:cubicBezTo>
                    <a:pt x="32646" y="18079"/>
                    <a:pt x="32831" y="18560"/>
                    <a:pt x="33016" y="18597"/>
                  </a:cubicBezTo>
                  <a:cubicBezTo>
                    <a:pt x="33311" y="18634"/>
                    <a:pt x="33607" y="18634"/>
                    <a:pt x="33903" y="18560"/>
                  </a:cubicBezTo>
                  <a:cubicBezTo>
                    <a:pt x="34938" y="18523"/>
                    <a:pt x="36010" y="18338"/>
                    <a:pt x="37045" y="18042"/>
                  </a:cubicBezTo>
                  <a:cubicBezTo>
                    <a:pt x="37119" y="17229"/>
                    <a:pt x="37156" y="16379"/>
                    <a:pt x="37156" y="15528"/>
                  </a:cubicBezTo>
                  <a:cubicBezTo>
                    <a:pt x="36639" y="16009"/>
                    <a:pt x="36528" y="16896"/>
                    <a:pt x="35936" y="17229"/>
                  </a:cubicBezTo>
                  <a:cubicBezTo>
                    <a:pt x="35677" y="16896"/>
                    <a:pt x="36084" y="16452"/>
                    <a:pt x="36269" y="16120"/>
                  </a:cubicBezTo>
                  <a:cubicBezTo>
                    <a:pt x="36454" y="15750"/>
                    <a:pt x="36713" y="15417"/>
                    <a:pt x="37008" y="15122"/>
                  </a:cubicBezTo>
                  <a:cubicBezTo>
                    <a:pt x="37082" y="15011"/>
                    <a:pt x="37193" y="15195"/>
                    <a:pt x="37267" y="15085"/>
                  </a:cubicBezTo>
                  <a:cubicBezTo>
                    <a:pt x="37304" y="14641"/>
                    <a:pt x="37378" y="14197"/>
                    <a:pt x="37452" y="13791"/>
                  </a:cubicBezTo>
                  <a:cubicBezTo>
                    <a:pt x="35714" y="13569"/>
                    <a:pt x="34605" y="14086"/>
                    <a:pt x="33274" y="14197"/>
                  </a:cubicBezTo>
                  <a:close/>
                  <a:moveTo>
                    <a:pt x="2441" y="15011"/>
                  </a:moveTo>
                  <a:cubicBezTo>
                    <a:pt x="2108" y="15011"/>
                    <a:pt x="1738" y="14937"/>
                    <a:pt x="1443" y="15011"/>
                  </a:cubicBezTo>
                  <a:cubicBezTo>
                    <a:pt x="1258" y="15011"/>
                    <a:pt x="1110" y="15195"/>
                    <a:pt x="888" y="15122"/>
                  </a:cubicBezTo>
                  <a:cubicBezTo>
                    <a:pt x="666" y="16342"/>
                    <a:pt x="888" y="17599"/>
                    <a:pt x="1480" y="18671"/>
                  </a:cubicBezTo>
                  <a:cubicBezTo>
                    <a:pt x="3624" y="18782"/>
                    <a:pt x="5953" y="18708"/>
                    <a:pt x="8134" y="18782"/>
                  </a:cubicBezTo>
                  <a:cubicBezTo>
                    <a:pt x="8467" y="17746"/>
                    <a:pt x="9169" y="16970"/>
                    <a:pt x="9687" y="16120"/>
                  </a:cubicBezTo>
                  <a:cubicBezTo>
                    <a:pt x="9798" y="15935"/>
                    <a:pt x="9983" y="15343"/>
                    <a:pt x="10352" y="15676"/>
                  </a:cubicBezTo>
                  <a:cubicBezTo>
                    <a:pt x="10389" y="15972"/>
                    <a:pt x="10094" y="15972"/>
                    <a:pt x="10057" y="16268"/>
                  </a:cubicBezTo>
                  <a:cubicBezTo>
                    <a:pt x="10316" y="16194"/>
                    <a:pt x="10611" y="16120"/>
                    <a:pt x="10870" y="16083"/>
                  </a:cubicBezTo>
                  <a:cubicBezTo>
                    <a:pt x="11055" y="15935"/>
                    <a:pt x="11018" y="15528"/>
                    <a:pt x="11388" y="15528"/>
                  </a:cubicBezTo>
                  <a:cubicBezTo>
                    <a:pt x="11646" y="15639"/>
                    <a:pt x="11314" y="16009"/>
                    <a:pt x="11462" y="16046"/>
                  </a:cubicBezTo>
                  <a:lnTo>
                    <a:pt x="12497" y="16046"/>
                  </a:lnTo>
                  <a:cubicBezTo>
                    <a:pt x="12719" y="15861"/>
                    <a:pt x="12756" y="15306"/>
                    <a:pt x="13051" y="15380"/>
                  </a:cubicBezTo>
                  <a:cubicBezTo>
                    <a:pt x="13384" y="15417"/>
                    <a:pt x="13088" y="15861"/>
                    <a:pt x="12977" y="16083"/>
                  </a:cubicBezTo>
                  <a:cubicBezTo>
                    <a:pt x="13310" y="16083"/>
                    <a:pt x="13606" y="16120"/>
                    <a:pt x="13902" y="16231"/>
                  </a:cubicBezTo>
                  <a:cubicBezTo>
                    <a:pt x="14087" y="15898"/>
                    <a:pt x="14050" y="15380"/>
                    <a:pt x="14456" y="15306"/>
                  </a:cubicBezTo>
                  <a:cubicBezTo>
                    <a:pt x="14752" y="15602"/>
                    <a:pt x="14345" y="16083"/>
                    <a:pt x="14234" y="16379"/>
                  </a:cubicBezTo>
                  <a:cubicBezTo>
                    <a:pt x="14345" y="16563"/>
                    <a:pt x="14678" y="16896"/>
                    <a:pt x="14752" y="16859"/>
                  </a:cubicBezTo>
                  <a:cubicBezTo>
                    <a:pt x="14937" y="16563"/>
                    <a:pt x="15196" y="16083"/>
                    <a:pt x="15344" y="15750"/>
                  </a:cubicBezTo>
                  <a:cubicBezTo>
                    <a:pt x="15380" y="15602"/>
                    <a:pt x="15344" y="15306"/>
                    <a:pt x="15602" y="15306"/>
                  </a:cubicBezTo>
                  <a:cubicBezTo>
                    <a:pt x="16009" y="15343"/>
                    <a:pt x="15639" y="15972"/>
                    <a:pt x="15565" y="16120"/>
                  </a:cubicBezTo>
                  <a:cubicBezTo>
                    <a:pt x="15417" y="16416"/>
                    <a:pt x="15307" y="16748"/>
                    <a:pt x="15196" y="17044"/>
                  </a:cubicBezTo>
                  <a:cubicBezTo>
                    <a:pt x="15196" y="17192"/>
                    <a:pt x="15048" y="17155"/>
                    <a:pt x="15011" y="17229"/>
                  </a:cubicBezTo>
                  <a:cubicBezTo>
                    <a:pt x="15565" y="17340"/>
                    <a:pt x="15380" y="18153"/>
                    <a:pt x="16083" y="18153"/>
                  </a:cubicBezTo>
                  <a:cubicBezTo>
                    <a:pt x="16009" y="17636"/>
                    <a:pt x="16490" y="16896"/>
                    <a:pt x="16785" y="16416"/>
                  </a:cubicBezTo>
                  <a:cubicBezTo>
                    <a:pt x="16896" y="15787"/>
                    <a:pt x="16896" y="15159"/>
                    <a:pt x="16785" y="14530"/>
                  </a:cubicBezTo>
                  <a:cubicBezTo>
                    <a:pt x="12127" y="14678"/>
                    <a:pt x="7025" y="14715"/>
                    <a:pt x="2441" y="15011"/>
                  </a:cubicBezTo>
                  <a:close/>
                  <a:moveTo>
                    <a:pt x="12275" y="16711"/>
                  </a:moveTo>
                  <a:cubicBezTo>
                    <a:pt x="11794" y="16674"/>
                    <a:pt x="11277" y="16674"/>
                    <a:pt x="10796" y="16748"/>
                  </a:cubicBezTo>
                  <a:cubicBezTo>
                    <a:pt x="9909" y="16970"/>
                    <a:pt x="9095" y="18153"/>
                    <a:pt x="8874" y="18966"/>
                  </a:cubicBezTo>
                  <a:cubicBezTo>
                    <a:pt x="8541" y="20260"/>
                    <a:pt x="8874" y="21665"/>
                    <a:pt x="9724" y="22664"/>
                  </a:cubicBezTo>
                  <a:cubicBezTo>
                    <a:pt x="10648" y="23699"/>
                    <a:pt x="12016" y="24179"/>
                    <a:pt x="13384" y="23995"/>
                  </a:cubicBezTo>
                  <a:cubicBezTo>
                    <a:pt x="14493" y="23736"/>
                    <a:pt x="15380" y="22922"/>
                    <a:pt x="15639" y="21813"/>
                  </a:cubicBezTo>
                  <a:cubicBezTo>
                    <a:pt x="15713" y="21517"/>
                    <a:pt x="15713" y="21259"/>
                    <a:pt x="15639" y="20963"/>
                  </a:cubicBezTo>
                  <a:cubicBezTo>
                    <a:pt x="15639" y="21222"/>
                    <a:pt x="15639" y="21481"/>
                    <a:pt x="15417" y="21554"/>
                  </a:cubicBezTo>
                  <a:cubicBezTo>
                    <a:pt x="15196" y="21591"/>
                    <a:pt x="15270" y="21370"/>
                    <a:pt x="15159" y="21370"/>
                  </a:cubicBezTo>
                  <a:cubicBezTo>
                    <a:pt x="15159" y="21665"/>
                    <a:pt x="14863" y="22146"/>
                    <a:pt x="14641" y="21776"/>
                  </a:cubicBezTo>
                  <a:cubicBezTo>
                    <a:pt x="14641" y="21554"/>
                    <a:pt x="14789" y="21370"/>
                    <a:pt x="14826" y="21148"/>
                  </a:cubicBezTo>
                  <a:cubicBezTo>
                    <a:pt x="14900" y="20667"/>
                    <a:pt x="14530" y="19484"/>
                    <a:pt x="14937" y="19521"/>
                  </a:cubicBezTo>
                  <a:cubicBezTo>
                    <a:pt x="15270" y="19558"/>
                    <a:pt x="15159" y="20667"/>
                    <a:pt x="15270" y="21000"/>
                  </a:cubicBezTo>
                  <a:cubicBezTo>
                    <a:pt x="15270" y="20815"/>
                    <a:pt x="15307" y="20704"/>
                    <a:pt x="15454" y="20667"/>
                  </a:cubicBezTo>
                  <a:cubicBezTo>
                    <a:pt x="15602" y="20667"/>
                    <a:pt x="15639" y="20778"/>
                    <a:pt x="15676" y="20889"/>
                  </a:cubicBezTo>
                  <a:cubicBezTo>
                    <a:pt x="15602" y="18449"/>
                    <a:pt x="14493" y="16859"/>
                    <a:pt x="12275" y="16711"/>
                  </a:cubicBezTo>
                  <a:close/>
                  <a:moveTo>
                    <a:pt x="16342" y="18116"/>
                  </a:moveTo>
                  <a:cubicBezTo>
                    <a:pt x="16674" y="18153"/>
                    <a:pt x="16674" y="17636"/>
                    <a:pt x="16674" y="17488"/>
                  </a:cubicBezTo>
                  <a:cubicBezTo>
                    <a:pt x="16564" y="17709"/>
                    <a:pt x="16453" y="17894"/>
                    <a:pt x="16342" y="18116"/>
                  </a:cubicBezTo>
                  <a:close/>
                  <a:moveTo>
                    <a:pt x="28542" y="18005"/>
                  </a:moveTo>
                  <a:cubicBezTo>
                    <a:pt x="26915" y="18560"/>
                    <a:pt x="26065" y="20408"/>
                    <a:pt x="26694" y="21998"/>
                  </a:cubicBezTo>
                  <a:cubicBezTo>
                    <a:pt x="26915" y="22405"/>
                    <a:pt x="27137" y="22774"/>
                    <a:pt x="27433" y="23144"/>
                  </a:cubicBezTo>
                  <a:cubicBezTo>
                    <a:pt x="27951" y="23884"/>
                    <a:pt x="28875" y="24216"/>
                    <a:pt x="29762" y="24068"/>
                  </a:cubicBezTo>
                  <a:cubicBezTo>
                    <a:pt x="30649" y="23958"/>
                    <a:pt x="31906" y="23440"/>
                    <a:pt x="32239" y="22922"/>
                  </a:cubicBezTo>
                  <a:cubicBezTo>
                    <a:pt x="32942" y="21887"/>
                    <a:pt x="33163" y="19891"/>
                    <a:pt x="32165" y="18856"/>
                  </a:cubicBezTo>
                  <a:cubicBezTo>
                    <a:pt x="31759" y="18930"/>
                    <a:pt x="31648" y="18671"/>
                    <a:pt x="31500" y="18486"/>
                  </a:cubicBezTo>
                  <a:cubicBezTo>
                    <a:pt x="30612" y="18338"/>
                    <a:pt x="29614" y="17673"/>
                    <a:pt x="28542" y="180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8_1_1">
    <p:spTree>
      <p:nvGrpSpPr>
        <p:cNvPr id="1" name="Shape 8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49" name="Google Shape;8549;p108"/>
          <p:cNvGrpSpPr/>
          <p:nvPr/>
        </p:nvGrpSpPr>
        <p:grpSpPr>
          <a:xfrm rot="715558">
            <a:off x="-365775" y="1744699"/>
            <a:ext cx="1330179" cy="1460473"/>
            <a:chOff x="2949500" y="3052500"/>
            <a:chExt cx="764400" cy="839275"/>
          </a:xfrm>
        </p:grpSpPr>
        <p:sp>
          <p:nvSpPr>
            <p:cNvPr id="8550" name="Google Shape;8550;p108"/>
            <p:cNvSpPr/>
            <p:nvPr/>
          </p:nvSpPr>
          <p:spPr>
            <a:xfrm>
              <a:off x="2949500" y="3052500"/>
              <a:ext cx="764400" cy="839275"/>
            </a:xfrm>
            <a:custGeom>
              <a:avLst/>
              <a:gdLst/>
              <a:ahLst/>
              <a:cxnLst/>
              <a:rect l="l" t="t" r="r" b="b"/>
              <a:pathLst>
                <a:path w="30576" h="33571" extrusionOk="0">
                  <a:moveTo>
                    <a:pt x="19558" y="11129"/>
                  </a:moveTo>
                  <a:cubicBezTo>
                    <a:pt x="18634" y="11536"/>
                    <a:pt x="17229" y="11388"/>
                    <a:pt x="16120" y="11240"/>
                  </a:cubicBezTo>
                  <a:cubicBezTo>
                    <a:pt x="16600" y="11758"/>
                    <a:pt x="17635" y="12053"/>
                    <a:pt x="18190" y="12645"/>
                  </a:cubicBezTo>
                  <a:cubicBezTo>
                    <a:pt x="18892" y="13606"/>
                    <a:pt x="19373" y="14752"/>
                    <a:pt x="19521" y="15935"/>
                  </a:cubicBezTo>
                  <a:cubicBezTo>
                    <a:pt x="19706" y="18782"/>
                    <a:pt x="19706" y="21592"/>
                    <a:pt x="19521" y="24438"/>
                  </a:cubicBezTo>
                  <a:cubicBezTo>
                    <a:pt x="19447" y="26213"/>
                    <a:pt x="19521" y="28173"/>
                    <a:pt x="19225" y="29762"/>
                  </a:cubicBezTo>
                  <a:cubicBezTo>
                    <a:pt x="19151" y="30280"/>
                    <a:pt x="19040" y="30760"/>
                    <a:pt x="18892" y="31241"/>
                  </a:cubicBezTo>
                  <a:cubicBezTo>
                    <a:pt x="18670" y="31722"/>
                    <a:pt x="18375" y="32165"/>
                    <a:pt x="17968" y="32535"/>
                  </a:cubicBezTo>
                  <a:cubicBezTo>
                    <a:pt x="16711" y="33496"/>
                    <a:pt x="14049" y="33570"/>
                    <a:pt x="11720" y="33570"/>
                  </a:cubicBezTo>
                  <a:cubicBezTo>
                    <a:pt x="10093" y="33570"/>
                    <a:pt x="8356" y="33496"/>
                    <a:pt x="6803" y="33385"/>
                  </a:cubicBezTo>
                  <a:cubicBezTo>
                    <a:pt x="5472" y="33311"/>
                    <a:pt x="4141" y="32979"/>
                    <a:pt x="2958" y="32350"/>
                  </a:cubicBezTo>
                  <a:cubicBezTo>
                    <a:pt x="2034" y="31796"/>
                    <a:pt x="1664" y="31019"/>
                    <a:pt x="1553" y="29614"/>
                  </a:cubicBezTo>
                  <a:cubicBezTo>
                    <a:pt x="1516" y="29208"/>
                    <a:pt x="1590" y="28690"/>
                    <a:pt x="1553" y="28209"/>
                  </a:cubicBezTo>
                  <a:cubicBezTo>
                    <a:pt x="1479" y="27174"/>
                    <a:pt x="1257" y="26065"/>
                    <a:pt x="1109" y="24956"/>
                  </a:cubicBezTo>
                  <a:cubicBezTo>
                    <a:pt x="925" y="23847"/>
                    <a:pt x="703" y="22849"/>
                    <a:pt x="518" y="21814"/>
                  </a:cubicBezTo>
                  <a:cubicBezTo>
                    <a:pt x="407" y="20630"/>
                    <a:pt x="333" y="19447"/>
                    <a:pt x="333" y="18264"/>
                  </a:cubicBezTo>
                  <a:cubicBezTo>
                    <a:pt x="296" y="17081"/>
                    <a:pt x="0" y="15935"/>
                    <a:pt x="74" y="14826"/>
                  </a:cubicBezTo>
                  <a:cubicBezTo>
                    <a:pt x="111" y="13976"/>
                    <a:pt x="407" y="13199"/>
                    <a:pt x="925" y="12534"/>
                  </a:cubicBezTo>
                  <a:cubicBezTo>
                    <a:pt x="1331" y="12090"/>
                    <a:pt x="1849" y="11831"/>
                    <a:pt x="2255" y="11277"/>
                  </a:cubicBezTo>
                  <a:cubicBezTo>
                    <a:pt x="2440" y="10981"/>
                    <a:pt x="2588" y="10648"/>
                    <a:pt x="2699" y="10353"/>
                  </a:cubicBezTo>
                  <a:cubicBezTo>
                    <a:pt x="2440" y="9761"/>
                    <a:pt x="2292" y="9133"/>
                    <a:pt x="2255" y="8504"/>
                  </a:cubicBezTo>
                  <a:cubicBezTo>
                    <a:pt x="2182" y="7802"/>
                    <a:pt x="2071" y="7099"/>
                    <a:pt x="2034" y="6471"/>
                  </a:cubicBezTo>
                  <a:cubicBezTo>
                    <a:pt x="1923" y="5140"/>
                    <a:pt x="2145" y="4252"/>
                    <a:pt x="2884" y="3698"/>
                  </a:cubicBezTo>
                  <a:cubicBezTo>
                    <a:pt x="3771" y="3143"/>
                    <a:pt x="4806" y="2774"/>
                    <a:pt x="5842" y="2626"/>
                  </a:cubicBezTo>
                  <a:cubicBezTo>
                    <a:pt x="7025" y="2478"/>
                    <a:pt x="8245" y="2367"/>
                    <a:pt x="9502" y="2293"/>
                  </a:cubicBezTo>
                  <a:cubicBezTo>
                    <a:pt x="10722" y="2219"/>
                    <a:pt x="11979" y="2219"/>
                    <a:pt x="13199" y="2367"/>
                  </a:cubicBezTo>
                  <a:cubicBezTo>
                    <a:pt x="14197" y="2552"/>
                    <a:pt x="15565" y="3032"/>
                    <a:pt x="15787" y="3772"/>
                  </a:cubicBezTo>
                  <a:cubicBezTo>
                    <a:pt x="15787" y="3994"/>
                    <a:pt x="15787" y="4215"/>
                    <a:pt x="15787" y="4437"/>
                  </a:cubicBezTo>
                  <a:cubicBezTo>
                    <a:pt x="15787" y="4733"/>
                    <a:pt x="15898" y="5029"/>
                    <a:pt x="15935" y="5362"/>
                  </a:cubicBezTo>
                  <a:cubicBezTo>
                    <a:pt x="16009" y="6397"/>
                    <a:pt x="16156" y="7913"/>
                    <a:pt x="15861" y="8874"/>
                  </a:cubicBezTo>
                  <a:cubicBezTo>
                    <a:pt x="17118" y="8541"/>
                    <a:pt x="18375" y="8393"/>
                    <a:pt x="19669" y="8430"/>
                  </a:cubicBezTo>
                  <a:cubicBezTo>
                    <a:pt x="19780" y="8171"/>
                    <a:pt x="19632" y="7580"/>
                    <a:pt x="19780" y="7284"/>
                  </a:cubicBezTo>
                  <a:cubicBezTo>
                    <a:pt x="20112" y="7062"/>
                    <a:pt x="20482" y="6840"/>
                    <a:pt x="20889" y="6656"/>
                  </a:cubicBezTo>
                  <a:cubicBezTo>
                    <a:pt x="22663" y="5620"/>
                    <a:pt x="24179" y="4215"/>
                    <a:pt x="25769" y="2958"/>
                  </a:cubicBezTo>
                  <a:cubicBezTo>
                    <a:pt x="26434" y="2441"/>
                    <a:pt x="27100" y="1997"/>
                    <a:pt x="27691" y="1517"/>
                  </a:cubicBezTo>
                  <a:cubicBezTo>
                    <a:pt x="28098" y="1184"/>
                    <a:pt x="28874" y="1"/>
                    <a:pt x="29503" y="223"/>
                  </a:cubicBezTo>
                  <a:cubicBezTo>
                    <a:pt x="29762" y="334"/>
                    <a:pt x="29762" y="777"/>
                    <a:pt x="29836" y="1110"/>
                  </a:cubicBezTo>
                  <a:cubicBezTo>
                    <a:pt x="29984" y="1554"/>
                    <a:pt x="30131" y="2034"/>
                    <a:pt x="30205" y="2478"/>
                  </a:cubicBezTo>
                  <a:cubicBezTo>
                    <a:pt x="30464" y="4105"/>
                    <a:pt x="30575" y="5768"/>
                    <a:pt x="30464" y="7395"/>
                  </a:cubicBezTo>
                  <a:cubicBezTo>
                    <a:pt x="30427" y="7876"/>
                    <a:pt x="30316" y="8393"/>
                    <a:pt x="30168" y="8837"/>
                  </a:cubicBezTo>
                  <a:cubicBezTo>
                    <a:pt x="30057" y="9317"/>
                    <a:pt x="29984" y="9946"/>
                    <a:pt x="29762" y="10168"/>
                  </a:cubicBezTo>
                  <a:cubicBezTo>
                    <a:pt x="29540" y="10390"/>
                    <a:pt x="28246" y="10796"/>
                    <a:pt x="27691" y="10944"/>
                  </a:cubicBezTo>
                  <a:cubicBezTo>
                    <a:pt x="26878" y="11166"/>
                    <a:pt x="26028" y="11277"/>
                    <a:pt x="25325" y="11425"/>
                  </a:cubicBezTo>
                  <a:cubicBezTo>
                    <a:pt x="24512" y="11573"/>
                    <a:pt x="23772" y="11721"/>
                    <a:pt x="22922" y="11831"/>
                  </a:cubicBezTo>
                  <a:cubicBezTo>
                    <a:pt x="21813" y="11868"/>
                    <a:pt x="19817" y="12127"/>
                    <a:pt x="19558" y="11129"/>
                  </a:cubicBezTo>
                  <a:close/>
                  <a:moveTo>
                    <a:pt x="29503" y="8615"/>
                  </a:moveTo>
                  <a:cubicBezTo>
                    <a:pt x="30020" y="6471"/>
                    <a:pt x="29836" y="2995"/>
                    <a:pt x="29133" y="1258"/>
                  </a:cubicBezTo>
                  <a:cubicBezTo>
                    <a:pt x="29133" y="1221"/>
                    <a:pt x="29133" y="1221"/>
                    <a:pt x="29096" y="1221"/>
                  </a:cubicBezTo>
                  <a:cubicBezTo>
                    <a:pt x="29059" y="1221"/>
                    <a:pt x="28985" y="1295"/>
                    <a:pt x="28985" y="1332"/>
                  </a:cubicBezTo>
                  <a:cubicBezTo>
                    <a:pt x="28172" y="2071"/>
                    <a:pt x="27285" y="2774"/>
                    <a:pt x="26397" y="3402"/>
                  </a:cubicBezTo>
                  <a:cubicBezTo>
                    <a:pt x="24475" y="4844"/>
                    <a:pt x="22626" y="6619"/>
                    <a:pt x="20482" y="7728"/>
                  </a:cubicBezTo>
                  <a:cubicBezTo>
                    <a:pt x="20445" y="8467"/>
                    <a:pt x="20445" y="9207"/>
                    <a:pt x="20556" y="9909"/>
                  </a:cubicBezTo>
                  <a:cubicBezTo>
                    <a:pt x="20778" y="9613"/>
                    <a:pt x="20556" y="8948"/>
                    <a:pt x="21148" y="8985"/>
                  </a:cubicBezTo>
                  <a:cubicBezTo>
                    <a:pt x="21702" y="9022"/>
                    <a:pt x="21517" y="10057"/>
                    <a:pt x="21258" y="10390"/>
                  </a:cubicBezTo>
                  <a:cubicBezTo>
                    <a:pt x="20963" y="10685"/>
                    <a:pt x="20556" y="10648"/>
                    <a:pt x="20371" y="10944"/>
                  </a:cubicBezTo>
                  <a:cubicBezTo>
                    <a:pt x="20889" y="11129"/>
                    <a:pt x="21443" y="11203"/>
                    <a:pt x="21998" y="11092"/>
                  </a:cubicBezTo>
                  <a:cubicBezTo>
                    <a:pt x="22663" y="11018"/>
                    <a:pt x="23440" y="10907"/>
                    <a:pt x="23994" y="10833"/>
                  </a:cubicBezTo>
                  <a:cubicBezTo>
                    <a:pt x="24031" y="10759"/>
                    <a:pt x="23846" y="10648"/>
                    <a:pt x="23920" y="10501"/>
                  </a:cubicBezTo>
                  <a:cubicBezTo>
                    <a:pt x="24142" y="9872"/>
                    <a:pt x="24290" y="9244"/>
                    <a:pt x="24401" y="8615"/>
                  </a:cubicBezTo>
                  <a:cubicBezTo>
                    <a:pt x="24401" y="8467"/>
                    <a:pt x="24290" y="7765"/>
                    <a:pt x="24623" y="7802"/>
                  </a:cubicBezTo>
                  <a:cubicBezTo>
                    <a:pt x="24882" y="7802"/>
                    <a:pt x="24845" y="8430"/>
                    <a:pt x="24808" y="8652"/>
                  </a:cubicBezTo>
                  <a:cubicBezTo>
                    <a:pt x="24734" y="9354"/>
                    <a:pt x="24401" y="10131"/>
                    <a:pt x="24290" y="10759"/>
                  </a:cubicBezTo>
                  <a:cubicBezTo>
                    <a:pt x="24475" y="10759"/>
                    <a:pt x="24697" y="10722"/>
                    <a:pt x="24882" y="10648"/>
                  </a:cubicBezTo>
                  <a:cubicBezTo>
                    <a:pt x="25029" y="9872"/>
                    <a:pt x="25288" y="8763"/>
                    <a:pt x="25399" y="7802"/>
                  </a:cubicBezTo>
                  <a:cubicBezTo>
                    <a:pt x="25436" y="7506"/>
                    <a:pt x="25362" y="6988"/>
                    <a:pt x="25806" y="6988"/>
                  </a:cubicBezTo>
                  <a:cubicBezTo>
                    <a:pt x="25991" y="7210"/>
                    <a:pt x="25843" y="7543"/>
                    <a:pt x="25806" y="7839"/>
                  </a:cubicBezTo>
                  <a:cubicBezTo>
                    <a:pt x="25695" y="8763"/>
                    <a:pt x="25510" y="9687"/>
                    <a:pt x="25251" y="10574"/>
                  </a:cubicBezTo>
                  <a:cubicBezTo>
                    <a:pt x="25547" y="10574"/>
                    <a:pt x="25769" y="10464"/>
                    <a:pt x="26065" y="10464"/>
                  </a:cubicBezTo>
                  <a:cubicBezTo>
                    <a:pt x="26249" y="9613"/>
                    <a:pt x="26397" y="8763"/>
                    <a:pt x="26508" y="7913"/>
                  </a:cubicBezTo>
                  <a:cubicBezTo>
                    <a:pt x="26545" y="7321"/>
                    <a:pt x="26323" y="6397"/>
                    <a:pt x="26730" y="6175"/>
                  </a:cubicBezTo>
                  <a:cubicBezTo>
                    <a:pt x="26989" y="6249"/>
                    <a:pt x="26915" y="6582"/>
                    <a:pt x="26915" y="6840"/>
                  </a:cubicBezTo>
                  <a:cubicBezTo>
                    <a:pt x="26915" y="8023"/>
                    <a:pt x="26767" y="9207"/>
                    <a:pt x="26508" y="10390"/>
                  </a:cubicBezTo>
                  <a:cubicBezTo>
                    <a:pt x="26730" y="10316"/>
                    <a:pt x="27026" y="10316"/>
                    <a:pt x="27211" y="10242"/>
                  </a:cubicBezTo>
                  <a:cubicBezTo>
                    <a:pt x="27470" y="9096"/>
                    <a:pt x="27617" y="7950"/>
                    <a:pt x="27691" y="6803"/>
                  </a:cubicBezTo>
                  <a:cubicBezTo>
                    <a:pt x="27691" y="6471"/>
                    <a:pt x="27580" y="5509"/>
                    <a:pt x="27839" y="5472"/>
                  </a:cubicBezTo>
                  <a:cubicBezTo>
                    <a:pt x="28246" y="5362"/>
                    <a:pt x="28098" y="6508"/>
                    <a:pt x="28098" y="6729"/>
                  </a:cubicBezTo>
                  <a:cubicBezTo>
                    <a:pt x="28024" y="7986"/>
                    <a:pt x="27802" y="9096"/>
                    <a:pt x="27765" y="10094"/>
                  </a:cubicBezTo>
                  <a:cubicBezTo>
                    <a:pt x="27987" y="9983"/>
                    <a:pt x="28357" y="9983"/>
                    <a:pt x="28542" y="9798"/>
                  </a:cubicBezTo>
                  <a:cubicBezTo>
                    <a:pt x="28653" y="8800"/>
                    <a:pt x="28800" y="7654"/>
                    <a:pt x="28837" y="6545"/>
                  </a:cubicBezTo>
                  <a:cubicBezTo>
                    <a:pt x="28837" y="5990"/>
                    <a:pt x="28727" y="5472"/>
                    <a:pt x="29133" y="5325"/>
                  </a:cubicBezTo>
                  <a:cubicBezTo>
                    <a:pt x="29392" y="5436"/>
                    <a:pt x="29281" y="5731"/>
                    <a:pt x="29244" y="5953"/>
                  </a:cubicBezTo>
                  <a:cubicBezTo>
                    <a:pt x="29244" y="6323"/>
                    <a:pt x="29207" y="6693"/>
                    <a:pt x="29170" y="7099"/>
                  </a:cubicBezTo>
                  <a:cubicBezTo>
                    <a:pt x="29133" y="8023"/>
                    <a:pt x="29059" y="8985"/>
                    <a:pt x="28948" y="9687"/>
                  </a:cubicBezTo>
                  <a:cubicBezTo>
                    <a:pt x="29355" y="9539"/>
                    <a:pt x="29392" y="9022"/>
                    <a:pt x="29503" y="8615"/>
                  </a:cubicBezTo>
                  <a:close/>
                  <a:moveTo>
                    <a:pt x="8023" y="3143"/>
                  </a:moveTo>
                  <a:cubicBezTo>
                    <a:pt x="7542" y="3587"/>
                    <a:pt x="7247" y="4142"/>
                    <a:pt x="6803" y="4622"/>
                  </a:cubicBezTo>
                  <a:cubicBezTo>
                    <a:pt x="6396" y="5140"/>
                    <a:pt x="5879" y="5583"/>
                    <a:pt x="5324" y="5842"/>
                  </a:cubicBezTo>
                  <a:cubicBezTo>
                    <a:pt x="5324" y="5805"/>
                    <a:pt x="5250" y="5805"/>
                    <a:pt x="5250" y="5731"/>
                  </a:cubicBezTo>
                  <a:cubicBezTo>
                    <a:pt x="5250" y="5436"/>
                    <a:pt x="5583" y="5288"/>
                    <a:pt x="5768" y="5103"/>
                  </a:cubicBezTo>
                  <a:cubicBezTo>
                    <a:pt x="6359" y="4548"/>
                    <a:pt x="6914" y="3883"/>
                    <a:pt x="7357" y="3217"/>
                  </a:cubicBezTo>
                  <a:cubicBezTo>
                    <a:pt x="6618" y="3254"/>
                    <a:pt x="5916" y="3402"/>
                    <a:pt x="5213" y="3587"/>
                  </a:cubicBezTo>
                  <a:cubicBezTo>
                    <a:pt x="4400" y="3809"/>
                    <a:pt x="3032" y="4105"/>
                    <a:pt x="2958" y="4881"/>
                  </a:cubicBezTo>
                  <a:cubicBezTo>
                    <a:pt x="2810" y="6064"/>
                    <a:pt x="4437" y="5953"/>
                    <a:pt x="5139" y="5953"/>
                  </a:cubicBezTo>
                  <a:cubicBezTo>
                    <a:pt x="5694" y="5953"/>
                    <a:pt x="6174" y="5953"/>
                    <a:pt x="6618" y="5916"/>
                  </a:cubicBezTo>
                  <a:cubicBezTo>
                    <a:pt x="6692" y="5842"/>
                    <a:pt x="6470" y="5805"/>
                    <a:pt x="6544" y="5620"/>
                  </a:cubicBezTo>
                  <a:cubicBezTo>
                    <a:pt x="6988" y="5177"/>
                    <a:pt x="7173" y="4437"/>
                    <a:pt x="7801" y="4142"/>
                  </a:cubicBezTo>
                  <a:cubicBezTo>
                    <a:pt x="8060" y="4437"/>
                    <a:pt x="7653" y="4807"/>
                    <a:pt x="7468" y="5029"/>
                  </a:cubicBezTo>
                  <a:cubicBezTo>
                    <a:pt x="7247" y="5288"/>
                    <a:pt x="7062" y="5583"/>
                    <a:pt x="6877" y="5842"/>
                  </a:cubicBezTo>
                  <a:cubicBezTo>
                    <a:pt x="8356" y="5805"/>
                    <a:pt x="9650" y="5583"/>
                    <a:pt x="11091" y="5472"/>
                  </a:cubicBezTo>
                  <a:cubicBezTo>
                    <a:pt x="11461" y="5140"/>
                    <a:pt x="11572" y="4548"/>
                    <a:pt x="12164" y="4400"/>
                  </a:cubicBezTo>
                  <a:cubicBezTo>
                    <a:pt x="12201" y="4474"/>
                    <a:pt x="12238" y="4511"/>
                    <a:pt x="12275" y="4585"/>
                  </a:cubicBezTo>
                  <a:cubicBezTo>
                    <a:pt x="12127" y="4918"/>
                    <a:pt x="11831" y="5066"/>
                    <a:pt x="11683" y="5399"/>
                  </a:cubicBezTo>
                  <a:cubicBezTo>
                    <a:pt x="12201" y="5325"/>
                    <a:pt x="12829" y="5177"/>
                    <a:pt x="13458" y="5029"/>
                  </a:cubicBezTo>
                  <a:cubicBezTo>
                    <a:pt x="14049" y="4881"/>
                    <a:pt x="15010" y="4659"/>
                    <a:pt x="15084" y="4068"/>
                  </a:cubicBezTo>
                  <a:cubicBezTo>
                    <a:pt x="14493" y="3291"/>
                    <a:pt x="13236" y="3143"/>
                    <a:pt x="11979" y="2995"/>
                  </a:cubicBezTo>
                  <a:cubicBezTo>
                    <a:pt x="11683" y="3402"/>
                    <a:pt x="11387" y="3809"/>
                    <a:pt x="11091" y="4179"/>
                  </a:cubicBezTo>
                  <a:cubicBezTo>
                    <a:pt x="10796" y="4548"/>
                    <a:pt x="10500" y="5103"/>
                    <a:pt x="9982" y="5177"/>
                  </a:cubicBezTo>
                  <a:cubicBezTo>
                    <a:pt x="9798" y="4955"/>
                    <a:pt x="10093" y="4770"/>
                    <a:pt x="10204" y="4622"/>
                  </a:cubicBezTo>
                  <a:cubicBezTo>
                    <a:pt x="10537" y="4252"/>
                    <a:pt x="10796" y="3883"/>
                    <a:pt x="11091" y="3550"/>
                  </a:cubicBezTo>
                  <a:cubicBezTo>
                    <a:pt x="11202" y="3365"/>
                    <a:pt x="11424" y="3180"/>
                    <a:pt x="11387" y="2995"/>
                  </a:cubicBezTo>
                  <a:cubicBezTo>
                    <a:pt x="11091" y="2995"/>
                    <a:pt x="10870" y="3291"/>
                    <a:pt x="10722" y="3513"/>
                  </a:cubicBezTo>
                  <a:cubicBezTo>
                    <a:pt x="10315" y="3957"/>
                    <a:pt x="9982" y="4326"/>
                    <a:pt x="9576" y="4733"/>
                  </a:cubicBezTo>
                  <a:cubicBezTo>
                    <a:pt x="9465" y="4881"/>
                    <a:pt x="9169" y="5362"/>
                    <a:pt x="8910" y="4955"/>
                  </a:cubicBezTo>
                  <a:cubicBezTo>
                    <a:pt x="9391" y="4252"/>
                    <a:pt x="10130" y="3735"/>
                    <a:pt x="10611" y="2995"/>
                  </a:cubicBezTo>
                  <a:cubicBezTo>
                    <a:pt x="9724" y="3032"/>
                    <a:pt x="8836" y="3069"/>
                    <a:pt x="8023" y="3143"/>
                  </a:cubicBezTo>
                  <a:close/>
                  <a:moveTo>
                    <a:pt x="14752" y="9502"/>
                  </a:moveTo>
                  <a:cubicBezTo>
                    <a:pt x="15454" y="8578"/>
                    <a:pt x="15380" y="6619"/>
                    <a:pt x="15158" y="5214"/>
                  </a:cubicBezTo>
                  <a:cubicBezTo>
                    <a:pt x="14789" y="5399"/>
                    <a:pt x="14419" y="5509"/>
                    <a:pt x="14012" y="5620"/>
                  </a:cubicBezTo>
                  <a:cubicBezTo>
                    <a:pt x="14123" y="6988"/>
                    <a:pt x="14160" y="8319"/>
                    <a:pt x="14123" y="9687"/>
                  </a:cubicBezTo>
                  <a:cubicBezTo>
                    <a:pt x="14345" y="9650"/>
                    <a:pt x="14567" y="9613"/>
                    <a:pt x="14752" y="9502"/>
                  </a:cubicBezTo>
                  <a:close/>
                  <a:moveTo>
                    <a:pt x="13014" y="5879"/>
                  </a:moveTo>
                  <a:cubicBezTo>
                    <a:pt x="13347" y="6988"/>
                    <a:pt x="13310" y="8467"/>
                    <a:pt x="13347" y="9872"/>
                  </a:cubicBezTo>
                  <a:cubicBezTo>
                    <a:pt x="13495" y="9872"/>
                    <a:pt x="13569" y="9798"/>
                    <a:pt x="13716" y="9798"/>
                  </a:cubicBezTo>
                  <a:cubicBezTo>
                    <a:pt x="13716" y="8837"/>
                    <a:pt x="13716" y="7728"/>
                    <a:pt x="13679" y="6803"/>
                  </a:cubicBezTo>
                  <a:cubicBezTo>
                    <a:pt x="13679" y="6471"/>
                    <a:pt x="13790" y="5990"/>
                    <a:pt x="13532" y="5768"/>
                  </a:cubicBezTo>
                  <a:cubicBezTo>
                    <a:pt x="13347" y="5842"/>
                    <a:pt x="13162" y="5879"/>
                    <a:pt x="13014" y="5879"/>
                  </a:cubicBezTo>
                  <a:close/>
                  <a:moveTo>
                    <a:pt x="12385" y="6064"/>
                  </a:moveTo>
                  <a:cubicBezTo>
                    <a:pt x="12422" y="7247"/>
                    <a:pt x="12348" y="8837"/>
                    <a:pt x="12422" y="10094"/>
                  </a:cubicBezTo>
                  <a:cubicBezTo>
                    <a:pt x="12607" y="10094"/>
                    <a:pt x="12718" y="10020"/>
                    <a:pt x="12940" y="10020"/>
                  </a:cubicBezTo>
                  <a:cubicBezTo>
                    <a:pt x="12940" y="8615"/>
                    <a:pt x="12940" y="7136"/>
                    <a:pt x="12607" y="6027"/>
                  </a:cubicBezTo>
                  <a:cubicBezTo>
                    <a:pt x="12570" y="6064"/>
                    <a:pt x="12459" y="6064"/>
                    <a:pt x="12385" y="6064"/>
                  </a:cubicBezTo>
                  <a:close/>
                  <a:moveTo>
                    <a:pt x="11313" y="6249"/>
                  </a:moveTo>
                  <a:cubicBezTo>
                    <a:pt x="11313" y="7469"/>
                    <a:pt x="11313" y="8763"/>
                    <a:pt x="11387" y="9946"/>
                  </a:cubicBezTo>
                  <a:cubicBezTo>
                    <a:pt x="11387" y="10057"/>
                    <a:pt x="11313" y="10131"/>
                    <a:pt x="11239" y="10205"/>
                  </a:cubicBezTo>
                  <a:cubicBezTo>
                    <a:pt x="11498" y="10205"/>
                    <a:pt x="11720" y="10205"/>
                    <a:pt x="11979" y="10168"/>
                  </a:cubicBezTo>
                  <a:cubicBezTo>
                    <a:pt x="12053" y="8874"/>
                    <a:pt x="12053" y="7395"/>
                    <a:pt x="11979" y="6101"/>
                  </a:cubicBezTo>
                  <a:cubicBezTo>
                    <a:pt x="11794" y="6212"/>
                    <a:pt x="11498" y="6175"/>
                    <a:pt x="11313" y="6249"/>
                  </a:cubicBezTo>
                  <a:close/>
                  <a:moveTo>
                    <a:pt x="2847" y="6656"/>
                  </a:moveTo>
                  <a:cubicBezTo>
                    <a:pt x="2884" y="7284"/>
                    <a:pt x="2958" y="8134"/>
                    <a:pt x="3069" y="8837"/>
                  </a:cubicBezTo>
                  <a:cubicBezTo>
                    <a:pt x="3106" y="9244"/>
                    <a:pt x="3180" y="9761"/>
                    <a:pt x="3549" y="9835"/>
                  </a:cubicBezTo>
                  <a:cubicBezTo>
                    <a:pt x="3439" y="8763"/>
                    <a:pt x="3402" y="7617"/>
                    <a:pt x="3291" y="6545"/>
                  </a:cubicBezTo>
                  <a:cubicBezTo>
                    <a:pt x="3106" y="6471"/>
                    <a:pt x="2958" y="6397"/>
                    <a:pt x="2810" y="6286"/>
                  </a:cubicBezTo>
                  <a:cubicBezTo>
                    <a:pt x="2847" y="6434"/>
                    <a:pt x="2810" y="6545"/>
                    <a:pt x="2847" y="6656"/>
                  </a:cubicBezTo>
                  <a:close/>
                  <a:moveTo>
                    <a:pt x="9871" y="6397"/>
                  </a:moveTo>
                  <a:cubicBezTo>
                    <a:pt x="10019" y="6619"/>
                    <a:pt x="10093" y="6914"/>
                    <a:pt x="10056" y="7173"/>
                  </a:cubicBezTo>
                  <a:cubicBezTo>
                    <a:pt x="10130" y="7839"/>
                    <a:pt x="10130" y="8652"/>
                    <a:pt x="10130" y="9391"/>
                  </a:cubicBezTo>
                  <a:cubicBezTo>
                    <a:pt x="10130" y="9687"/>
                    <a:pt x="10241" y="10168"/>
                    <a:pt x="9871" y="10205"/>
                  </a:cubicBezTo>
                  <a:cubicBezTo>
                    <a:pt x="9650" y="9983"/>
                    <a:pt x="9724" y="9576"/>
                    <a:pt x="9724" y="9244"/>
                  </a:cubicBezTo>
                  <a:cubicBezTo>
                    <a:pt x="9724" y="8393"/>
                    <a:pt x="9613" y="7506"/>
                    <a:pt x="9613" y="6840"/>
                  </a:cubicBezTo>
                  <a:cubicBezTo>
                    <a:pt x="9613" y="6693"/>
                    <a:pt x="9687" y="6397"/>
                    <a:pt x="9613" y="6360"/>
                  </a:cubicBezTo>
                  <a:cubicBezTo>
                    <a:pt x="8947" y="6471"/>
                    <a:pt x="8245" y="6508"/>
                    <a:pt x="7579" y="6545"/>
                  </a:cubicBezTo>
                  <a:cubicBezTo>
                    <a:pt x="7653" y="7062"/>
                    <a:pt x="7653" y="7950"/>
                    <a:pt x="7653" y="8467"/>
                  </a:cubicBezTo>
                  <a:cubicBezTo>
                    <a:pt x="7653" y="8615"/>
                    <a:pt x="7838" y="9059"/>
                    <a:pt x="7542" y="9059"/>
                  </a:cubicBezTo>
                  <a:cubicBezTo>
                    <a:pt x="7099" y="9096"/>
                    <a:pt x="7284" y="7062"/>
                    <a:pt x="7210" y="6582"/>
                  </a:cubicBezTo>
                  <a:cubicBezTo>
                    <a:pt x="6396" y="6729"/>
                    <a:pt x="5287" y="6582"/>
                    <a:pt x="4400" y="6693"/>
                  </a:cubicBezTo>
                  <a:cubicBezTo>
                    <a:pt x="4511" y="7839"/>
                    <a:pt x="4511" y="9133"/>
                    <a:pt x="4659" y="10242"/>
                  </a:cubicBezTo>
                  <a:cubicBezTo>
                    <a:pt x="5842" y="10464"/>
                    <a:pt x="7062" y="10501"/>
                    <a:pt x="8282" y="10390"/>
                  </a:cubicBezTo>
                  <a:cubicBezTo>
                    <a:pt x="8171" y="9391"/>
                    <a:pt x="8393" y="8097"/>
                    <a:pt x="8245" y="7247"/>
                  </a:cubicBezTo>
                  <a:cubicBezTo>
                    <a:pt x="8171" y="6988"/>
                    <a:pt x="7949" y="6766"/>
                    <a:pt x="8208" y="6582"/>
                  </a:cubicBezTo>
                  <a:cubicBezTo>
                    <a:pt x="8541" y="6582"/>
                    <a:pt x="8614" y="7062"/>
                    <a:pt x="8651" y="7321"/>
                  </a:cubicBezTo>
                  <a:cubicBezTo>
                    <a:pt x="8762" y="8171"/>
                    <a:pt x="8541" y="9539"/>
                    <a:pt x="8688" y="10390"/>
                  </a:cubicBezTo>
                  <a:cubicBezTo>
                    <a:pt x="9428" y="10279"/>
                    <a:pt x="10278" y="10279"/>
                    <a:pt x="11055" y="10205"/>
                  </a:cubicBezTo>
                  <a:cubicBezTo>
                    <a:pt x="11128" y="10131"/>
                    <a:pt x="10907" y="10057"/>
                    <a:pt x="10944" y="9909"/>
                  </a:cubicBezTo>
                  <a:cubicBezTo>
                    <a:pt x="11018" y="8689"/>
                    <a:pt x="10981" y="7469"/>
                    <a:pt x="10833" y="6249"/>
                  </a:cubicBezTo>
                  <a:cubicBezTo>
                    <a:pt x="10574" y="6360"/>
                    <a:pt x="10056" y="6212"/>
                    <a:pt x="9871" y="6397"/>
                  </a:cubicBezTo>
                  <a:close/>
                  <a:moveTo>
                    <a:pt x="3697" y="6729"/>
                  </a:moveTo>
                  <a:cubicBezTo>
                    <a:pt x="3882" y="7802"/>
                    <a:pt x="3697" y="9502"/>
                    <a:pt x="4178" y="10168"/>
                  </a:cubicBezTo>
                  <a:cubicBezTo>
                    <a:pt x="4326" y="9207"/>
                    <a:pt x="3882" y="7765"/>
                    <a:pt x="4141" y="6693"/>
                  </a:cubicBezTo>
                  <a:cubicBezTo>
                    <a:pt x="3993" y="6693"/>
                    <a:pt x="3845" y="6656"/>
                    <a:pt x="3697" y="6619"/>
                  </a:cubicBezTo>
                  <a:close/>
                  <a:moveTo>
                    <a:pt x="16563" y="9465"/>
                  </a:moveTo>
                  <a:cubicBezTo>
                    <a:pt x="16341" y="9502"/>
                    <a:pt x="15491" y="9724"/>
                    <a:pt x="15491" y="10020"/>
                  </a:cubicBezTo>
                  <a:cubicBezTo>
                    <a:pt x="15491" y="10537"/>
                    <a:pt x="16859" y="10537"/>
                    <a:pt x="17487" y="10574"/>
                  </a:cubicBezTo>
                  <a:cubicBezTo>
                    <a:pt x="18227" y="10685"/>
                    <a:pt x="18966" y="10574"/>
                    <a:pt x="19669" y="10279"/>
                  </a:cubicBezTo>
                  <a:cubicBezTo>
                    <a:pt x="19669" y="9835"/>
                    <a:pt x="19854" y="9539"/>
                    <a:pt x="19706" y="9133"/>
                  </a:cubicBezTo>
                  <a:cubicBezTo>
                    <a:pt x="18634" y="9133"/>
                    <a:pt x="17598" y="9244"/>
                    <a:pt x="16563" y="9465"/>
                  </a:cubicBezTo>
                  <a:close/>
                  <a:moveTo>
                    <a:pt x="15195" y="11462"/>
                  </a:moveTo>
                  <a:cubicBezTo>
                    <a:pt x="15010" y="11166"/>
                    <a:pt x="14789" y="10316"/>
                    <a:pt x="14271" y="10427"/>
                  </a:cubicBezTo>
                  <a:cubicBezTo>
                    <a:pt x="13605" y="10648"/>
                    <a:pt x="12940" y="10796"/>
                    <a:pt x="12275" y="10907"/>
                  </a:cubicBezTo>
                  <a:cubicBezTo>
                    <a:pt x="11794" y="10981"/>
                    <a:pt x="11350" y="10907"/>
                    <a:pt x="10833" y="10944"/>
                  </a:cubicBezTo>
                  <a:cubicBezTo>
                    <a:pt x="8430" y="11129"/>
                    <a:pt x="5361" y="11536"/>
                    <a:pt x="3365" y="10648"/>
                  </a:cubicBezTo>
                  <a:cubicBezTo>
                    <a:pt x="2995" y="12016"/>
                    <a:pt x="1812" y="12534"/>
                    <a:pt x="1146" y="13569"/>
                  </a:cubicBezTo>
                  <a:cubicBezTo>
                    <a:pt x="1257" y="13828"/>
                    <a:pt x="1294" y="14087"/>
                    <a:pt x="1183" y="14345"/>
                  </a:cubicBezTo>
                  <a:cubicBezTo>
                    <a:pt x="1479" y="14198"/>
                    <a:pt x="1738" y="13976"/>
                    <a:pt x="1997" y="13754"/>
                  </a:cubicBezTo>
                  <a:cubicBezTo>
                    <a:pt x="888" y="13421"/>
                    <a:pt x="2551" y="12127"/>
                    <a:pt x="2736" y="13236"/>
                  </a:cubicBezTo>
                  <a:cubicBezTo>
                    <a:pt x="2921" y="13162"/>
                    <a:pt x="2810" y="12941"/>
                    <a:pt x="2884" y="12719"/>
                  </a:cubicBezTo>
                  <a:cubicBezTo>
                    <a:pt x="3032" y="12534"/>
                    <a:pt x="3402" y="12497"/>
                    <a:pt x="3734" y="12497"/>
                  </a:cubicBezTo>
                  <a:cubicBezTo>
                    <a:pt x="4215" y="12793"/>
                    <a:pt x="3845" y="13421"/>
                    <a:pt x="3291" y="13310"/>
                  </a:cubicBezTo>
                  <a:cubicBezTo>
                    <a:pt x="2588" y="13791"/>
                    <a:pt x="1960" y="14308"/>
                    <a:pt x="1368" y="14863"/>
                  </a:cubicBezTo>
                  <a:cubicBezTo>
                    <a:pt x="1553" y="15159"/>
                    <a:pt x="1812" y="15381"/>
                    <a:pt x="2108" y="15529"/>
                  </a:cubicBezTo>
                  <a:cubicBezTo>
                    <a:pt x="2958" y="14752"/>
                    <a:pt x="3993" y="14124"/>
                    <a:pt x="4843" y="13384"/>
                  </a:cubicBezTo>
                  <a:cubicBezTo>
                    <a:pt x="5065" y="13236"/>
                    <a:pt x="5472" y="12978"/>
                    <a:pt x="5435" y="12867"/>
                  </a:cubicBezTo>
                  <a:cubicBezTo>
                    <a:pt x="5139" y="12867"/>
                    <a:pt x="5065" y="13015"/>
                    <a:pt x="4806" y="13015"/>
                  </a:cubicBezTo>
                  <a:cubicBezTo>
                    <a:pt x="4141" y="13643"/>
                    <a:pt x="3217" y="14161"/>
                    <a:pt x="2514" y="14715"/>
                  </a:cubicBezTo>
                  <a:cubicBezTo>
                    <a:pt x="2292" y="14863"/>
                    <a:pt x="1997" y="15307"/>
                    <a:pt x="1701" y="15011"/>
                  </a:cubicBezTo>
                  <a:cubicBezTo>
                    <a:pt x="1738" y="14678"/>
                    <a:pt x="2108" y="14567"/>
                    <a:pt x="2329" y="14419"/>
                  </a:cubicBezTo>
                  <a:cubicBezTo>
                    <a:pt x="3032" y="13865"/>
                    <a:pt x="3808" y="13310"/>
                    <a:pt x="4548" y="12793"/>
                  </a:cubicBezTo>
                  <a:cubicBezTo>
                    <a:pt x="4511" y="12682"/>
                    <a:pt x="4548" y="12534"/>
                    <a:pt x="4585" y="12423"/>
                  </a:cubicBezTo>
                  <a:cubicBezTo>
                    <a:pt x="4917" y="12127"/>
                    <a:pt x="5398" y="12016"/>
                    <a:pt x="5842" y="12127"/>
                  </a:cubicBezTo>
                  <a:cubicBezTo>
                    <a:pt x="5990" y="12238"/>
                    <a:pt x="5953" y="12460"/>
                    <a:pt x="5990" y="12608"/>
                  </a:cubicBezTo>
                  <a:cubicBezTo>
                    <a:pt x="6322" y="12534"/>
                    <a:pt x="6396" y="11979"/>
                    <a:pt x="6840" y="12053"/>
                  </a:cubicBezTo>
                  <a:cubicBezTo>
                    <a:pt x="7173" y="12127"/>
                    <a:pt x="7247" y="12645"/>
                    <a:pt x="6914" y="12793"/>
                  </a:cubicBezTo>
                  <a:cubicBezTo>
                    <a:pt x="6729" y="12793"/>
                    <a:pt x="6581" y="12793"/>
                    <a:pt x="6433" y="12756"/>
                  </a:cubicBezTo>
                  <a:cubicBezTo>
                    <a:pt x="5065" y="13680"/>
                    <a:pt x="3734" y="14715"/>
                    <a:pt x="2514" y="15787"/>
                  </a:cubicBezTo>
                  <a:cubicBezTo>
                    <a:pt x="3106" y="16194"/>
                    <a:pt x="4141" y="16342"/>
                    <a:pt x="5028" y="16490"/>
                  </a:cubicBezTo>
                  <a:cubicBezTo>
                    <a:pt x="5324" y="16564"/>
                    <a:pt x="5657" y="16601"/>
                    <a:pt x="5990" y="16601"/>
                  </a:cubicBezTo>
                  <a:cubicBezTo>
                    <a:pt x="6100" y="16564"/>
                    <a:pt x="6322" y="16268"/>
                    <a:pt x="6507" y="16083"/>
                  </a:cubicBezTo>
                  <a:cubicBezTo>
                    <a:pt x="7764" y="14974"/>
                    <a:pt x="9317" y="13865"/>
                    <a:pt x="10315" y="12682"/>
                  </a:cubicBezTo>
                  <a:cubicBezTo>
                    <a:pt x="10056" y="12682"/>
                    <a:pt x="9687" y="12756"/>
                    <a:pt x="9539" y="12608"/>
                  </a:cubicBezTo>
                  <a:cubicBezTo>
                    <a:pt x="8208" y="13717"/>
                    <a:pt x="6655" y="14863"/>
                    <a:pt x="5287" y="15898"/>
                  </a:cubicBezTo>
                  <a:cubicBezTo>
                    <a:pt x="5102" y="16046"/>
                    <a:pt x="4843" y="16342"/>
                    <a:pt x="4585" y="16157"/>
                  </a:cubicBezTo>
                  <a:cubicBezTo>
                    <a:pt x="4474" y="15824"/>
                    <a:pt x="5287" y="15418"/>
                    <a:pt x="5583" y="15196"/>
                  </a:cubicBezTo>
                  <a:cubicBezTo>
                    <a:pt x="6581" y="14456"/>
                    <a:pt x="7431" y="13791"/>
                    <a:pt x="8319" y="13088"/>
                  </a:cubicBezTo>
                  <a:cubicBezTo>
                    <a:pt x="8504" y="12978"/>
                    <a:pt x="8762" y="12830"/>
                    <a:pt x="8725" y="12682"/>
                  </a:cubicBezTo>
                  <a:cubicBezTo>
                    <a:pt x="8504" y="12719"/>
                    <a:pt x="8282" y="12682"/>
                    <a:pt x="8097" y="12608"/>
                  </a:cubicBezTo>
                  <a:cubicBezTo>
                    <a:pt x="6914" y="13532"/>
                    <a:pt x="5694" y="14345"/>
                    <a:pt x="4511" y="15196"/>
                  </a:cubicBezTo>
                  <a:cubicBezTo>
                    <a:pt x="4141" y="15492"/>
                    <a:pt x="3808" y="15898"/>
                    <a:pt x="3291" y="16009"/>
                  </a:cubicBezTo>
                  <a:cubicBezTo>
                    <a:pt x="3069" y="15713"/>
                    <a:pt x="3476" y="15529"/>
                    <a:pt x="3623" y="15381"/>
                  </a:cubicBezTo>
                  <a:cubicBezTo>
                    <a:pt x="4954" y="14345"/>
                    <a:pt x="6285" y="13458"/>
                    <a:pt x="7690" y="12460"/>
                  </a:cubicBezTo>
                  <a:cubicBezTo>
                    <a:pt x="8097" y="12164"/>
                    <a:pt x="8245" y="11794"/>
                    <a:pt x="8910" y="11942"/>
                  </a:cubicBezTo>
                  <a:cubicBezTo>
                    <a:pt x="9095" y="12016"/>
                    <a:pt x="9132" y="12201"/>
                    <a:pt x="9169" y="12423"/>
                  </a:cubicBezTo>
                  <a:cubicBezTo>
                    <a:pt x="9354" y="12423"/>
                    <a:pt x="9428" y="12016"/>
                    <a:pt x="9724" y="11942"/>
                  </a:cubicBezTo>
                  <a:cubicBezTo>
                    <a:pt x="10056" y="11831"/>
                    <a:pt x="10389" y="11905"/>
                    <a:pt x="10648" y="12090"/>
                  </a:cubicBezTo>
                  <a:cubicBezTo>
                    <a:pt x="10796" y="12275"/>
                    <a:pt x="10648" y="12497"/>
                    <a:pt x="10759" y="12756"/>
                  </a:cubicBezTo>
                  <a:cubicBezTo>
                    <a:pt x="10167" y="13495"/>
                    <a:pt x="9465" y="14161"/>
                    <a:pt x="8725" y="14752"/>
                  </a:cubicBezTo>
                  <a:cubicBezTo>
                    <a:pt x="7949" y="15307"/>
                    <a:pt x="7247" y="15935"/>
                    <a:pt x="6618" y="16675"/>
                  </a:cubicBezTo>
                  <a:cubicBezTo>
                    <a:pt x="10130" y="17044"/>
                    <a:pt x="14271" y="16453"/>
                    <a:pt x="16489" y="15233"/>
                  </a:cubicBezTo>
                  <a:cubicBezTo>
                    <a:pt x="17007" y="14937"/>
                    <a:pt x="17561" y="14752"/>
                    <a:pt x="17635" y="14124"/>
                  </a:cubicBezTo>
                  <a:cubicBezTo>
                    <a:pt x="17377" y="13939"/>
                    <a:pt x="17081" y="13828"/>
                    <a:pt x="17081" y="13384"/>
                  </a:cubicBezTo>
                  <a:cubicBezTo>
                    <a:pt x="16563" y="13162"/>
                    <a:pt x="15380" y="13236"/>
                    <a:pt x="15417" y="12645"/>
                  </a:cubicBezTo>
                  <a:cubicBezTo>
                    <a:pt x="15454" y="12127"/>
                    <a:pt x="16156" y="12423"/>
                    <a:pt x="16563" y="12423"/>
                  </a:cubicBezTo>
                  <a:cubicBezTo>
                    <a:pt x="16009" y="12238"/>
                    <a:pt x="15565" y="11905"/>
                    <a:pt x="15195" y="11462"/>
                  </a:cubicBezTo>
                  <a:close/>
                  <a:moveTo>
                    <a:pt x="16083" y="16342"/>
                  </a:moveTo>
                  <a:cubicBezTo>
                    <a:pt x="13790" y="17266"/>
                    <a:pt x="10426" y="17710"/>
                    <a:pt x="7136" y="17488"/>
                  </a:cubicBezTo>
                  <a:cubicBezTo>
                    <a:pt x="4659" y="17303"/>
                    <a:pt x="1960" y="16933"/>
                    <a:pt x="851" y="15492"/>
                  </a:cubicBezTo>
                  <a:cubicBezTo>
                    <a:pt x="888" y="16601"/>
                    <a:pt x="1146" y="17488"/>
                    <a:pt x="1109" y="18671"/>
                  </a:cubicBezTo>
                  <a:cubicBezTo>
                    <a:pt x="2773" y="19595"/>
                    <a:pt x="5102" y="19780"/>
                    <a:pt x="6914" y="19780"/>
                  </a:cubicBezTo>
                  <a:lnTo>
                    <a:pt x="9576" y="19780"/>
                  </a:lnTo>
                  <a:cubicBezTo>
                    <a:pt x="10093" y="19817"/>
                    <a:pt x="10611" y="19780"/>
                    <a:pt x="11128" y="19743"/>
                  </a:cubicBezTo>
                  <a:cubicBezTo>
                    <a:pt x="11498" y="19669"/>
                    <a:pt x="12385" y="19337"/>
                    <a:pt x="12607" y="19447"/>
                  </a:cubicBezTo>
                  <a:cubicBezTo>
                    <a:pt x="12940" y="19595"/>
                    <a:pt x="12829" y="20704"/>
                    <a:pt x="12829" y="21370"/>
                  </a:cubicBezTo>
                  <a:cubicBezTo>
                    <a:pt x="12829" y="24512"/>
                    <a:pt x="13014" y="27026"/>
                    <a:pt x="13051" y="29873"/>
                  </a:cubicBezTo>
                  <a:cubicBezTo>
                    <a:pt x="12607" y="30687"/>
                    <a:pt x="11609" y="30797"/>
                    <a:pt x="10389" y="30908"/>
                  </a:cubicBezTo>
                  <a:cubicBezTo>
                    <a:pt x="9354" y="31056"/>
                    <a:pt x="8245" y="31167"/>
                    <a:pt x="7210" y="31241"/>
                  </a:cubicBezTo>
                  <a:cubicBezTo>
                    <a:pt x="5546" y="31389"/>
                    <a:pt x="3919" y="30834"/>
                    <a:pt x="2514" y="30760"/>
                  </a:cubicBezTo>
                  <a:cubicBezTo>
                    <a:pt x="2921" y="31648"/>
                    <a:pt x="3845" y="31980"/>
                    <a:pt x="4917" y="32313"/>
                  </a:cubicBezTo>
                  <a:cubicBezTo>
                    <a:pt x="5583" y="32498"/>
                    <a:pt x="6285" y="32609"/>
                    <a:pt x="6988" y="32646"/>
                  </a:cubicBezTo>
                  <a:lnTo>
                    <a:pt x="10685" y="32831"/>
                  </a:lnTo>
                  <a:cubicBezTo>
                    <a:pt x="11498" y="32868"/>
                    <a:pt x="12348" y="32868"/>
                    <a:pt x="13162" y="32831"/>
                  </a:cubicBezTo>
                  <a:cubicBezTo>
                    <a:pt x="14899" y="32720"/>
                    <a:pt x="16600" y="32535"/>
                    <a:pt x="17598" y="31907"/>
                  </a:cubicBezTo>
                  <a:cubicBezTo>
                    <a:pt x="18079" y="31315"/>
                    <a:pt x="18338" y="30613"/>
                    <a:pt x="18412" y="29836"/>
                  </a:cubicBezTo>
                  <a:cubicBezTo>
                    <a:pt x="17635" y="30465"/>
                    <a:pt x="16785" y="31019"/>
                    <a:pt x="15898" y="31500"/>
                  </a:cubicBezTo>
                  <a:cubicBezTo>
                    <a:pt x="15750" y="31574"/>
                    <a:pt x="15047" y="32017"/>
                    <a:pt x="14973" y="31611"/>
                  </a:cubicBezTo>
                  <a:cubicBezTo>
                    <a:pt x="14973" y="31389"/>
                    <a:pt x="15602" y="31167"/>
                    <a:pt x="15750" y="31093"/>
                  </a:cubicBezTo>
                  <a:cubicBezTo>
                    <a:pt x="16600" y="30650"/>
                    <a:pt x="17413" y="30132"/>
                    <a:pt x="18153" y="29540"/>
                  </a:cubicBezTo>
                  <a:cubicBezTo>
                    <a:pt x="18301" y="29393"/>
                    <a:pt x="18412" y="29688"/>
                    <a:pt x="18486" y="29577"/>
                  </a:cubicBezTo>
                  <a:cubicBezTo>
                    <a:pt x="18486" y="29282"/>
                    <a:pt x="18634" y="28949"/>
                    <a:pt x="18560" y="28690"/>
                  </a:cubicBezTo>
                  <a:cubicBezTo>
                    <a:pt x="17894" y="29208"/>
                    <a:pt x="17155" y="29651"/>
                    <a:pt x="16415" y="30021"/>
                  </a:cubicBezTo>
                  <a:cubicBezTo>
                    <a:pt x="16046" y="30243"/>
                    <a:pt x="15417" y="30797"/>
                    <a:pt x="15084" y="30280"/>
                  </a:cubicBezTo>
                  <a:cubicBezTo>
                    <a:pt x="15158" y="30058"/>
                    <a:pt x="15454" y="30095"/>
                    <a:pt x="15602" y="30021"/>
                  </a:cubicBezTo>
                  <a:cubicBezTo>
                    <a:pt x="16711" y="29577"/>
                    <a:pt x="17672" y="28764"/>
                    <a:pt x="18634" y="28173"/>
                  </a:cubicBezTo>
                  <a:cubicBezTo>
                    <a:pt x="18707" y="27840"/>
                    <a:pt x="18707" y="27507"/>
                    <a:pt x="18670" y="27174"/>
                  </a:cubicBezTo>
                  <a:cubicBezTo>
                    <a:pt x="18338" y="27433"/>
                    <a:pt x="18005" y="27729"/>
                    <a:pt x="17672" y="28062"/>
                  </a:cubicBezTo>
                  <a:cubicBezTo>
                    <a:pt x="17007" y="28468"/>
                    <a:pt x="16341" y="28875"/>
                    <a:pt x="15639" y="29208"/>
                  </a:cubicBezTo>
                  <a:cubicBezTo>
                    <a:pt x="15417" y="29356"/>
                    <a:pt x="14936" y="29910"/>
                    <a:pt x="14715" y="29356"/>
                  </a:cubicBezTo>
                  <a:cubicBezTo>
                    <a:pt x="15972" y="28542"/>
                    <a:pt x="17450" y="27914"/>
                    <a:pt x="18412" y="26842"/>
                  </a:cubicBezTo>
                  <a:cubicBezTo>
                    <a:pt x="18523" y="26694"/>
                    <a:pt x="18707" y="26989"/>
                    <a:pt x="18670" y="26805"/>
                  </a:cubicBezTo>
                  <a:cubicBezTo>
                    <a:pt x="18670" y="25141"/>
                    <a:pt x="18818" y="23625"/>
                    <a:pt x="18855" y="21998"/>
                  </a:cubicBezTo>
                  <a:cubicBezTo>
                    <a:pt x="18227" y="22331"/>
                    <a:pt x="17635" y="22849"/>
                    <a:pt x="16822" y="23366"/>
                  </a:cubicBezTo>
                  <a:cubicBezTo>
                    <a:pt x="16304" y="23699"/>
                    <a:pt x="15750" y="23995"/>
                    <a:pt x="15158" y="24217"/>
                  </a:cubicBezTo>
                  <a:cubicBezTo>
                    <a:pt x="14382" y="24401"/>
                    <a:pt x="14493" y="23736"/>
                    <a:pt x="15084" y="23810"/>
                  </a:cubicBezTo>
                  <a:cubicBezTo>
                    <a:pt x="16526" y="23255"/>
                    <a:pt x="17524" y="22220"/>
                    <a:pt x="18892" y="21592"/>
                  </a:cubicBezTo>
                  <a:lnTo>
                    <a:pt x="18892" y="18745"/>
                  </a:lnTo>
                  <a:cubicBezTo>
                    <a:pt x="17968" y="19817"/>
                    <a:pt x="16600" y="20520"/>
                    <a:pt x="15269" y="21222"/>
                  </a:cubicBezTo>
                  <a:cubicBezTo>
                    <a:pt x="14973" y="21370"/>
                    <a:pt x="14567" y="21740"/>
                    <a:pt x="14271" y="21370"/>
                  </a:cubicBezTo>
                  <a:cubicBezTo>
                    <a:pt x="14308" y="21074"/>
                    <a:pt x="14604" y="20926"/>
                    <a:pt x="14863" y="21037"/>
                  </a:cubicBezTo>
                  <a:cubicBezTo>
                    <a:pt x="15676" y="20483"/>
                    <a:pt x="17007" y="19928"/>
                    <a:pt x="17857" y="19226"/>
                  </a:cubicBezTo>
                  <a:cubicBezTo>
                    <a:pt x="18227" y="18930"/>
                    <a:pt x="18560" y="18560"/>
                    <a:pt x="18818" y="18153"/>
                  </a:cubicBezTo>
                  <a:cubicBezTo>
                    <a:pt x="18929" y="17747"/>
                    <a:pt x="18744" y="17340"/>
                    <a:pt x="18818" y="16970"/>
                  </a:cubicBezTo>
                  <a:cubicBezTo>
                    <a:pt x="17820" y="17932"/>
                    <a:pt x="16711" y="18782"/>
                    <a:pt x="15528" y="19484"/>
                  </a:cubicBezTo>
                  <a:cubicBezTo>
                    <a:pt x="15306" y="19632"/>
                    <a:pt x="14936" y="19965"/>
                    <a:pt x="14678" y="19669"/>
                  </a:cubicBezTo>
                  <a:cubicBezTo>
                    <a:pt x="14752" y="19373"/>
                    <a:pt x="15121" y="19263"/>
                    <a:pt x="15380" y="19115"/>
                  </a:cubicBezTo>
                  <a:cubicBezTo>
                    <a:pt x="16415" y="18523"/>
                    <a:pt x="17377" y="17784"/>
                    <a:pt x="18227" y="16933"/>
                  </a:cubicBezTo>
                  <a:cubicBezTo>
                    <a:pt x="18375" y="16786"/>
                    <a:pt x="18744" y="16490"/>
                    <a:pt x="18781" y="16268"/>
                  </a:cubicBezTo>
                  <a:cubicBezTo>
                    <a:pt x="18781" y="15972"/>
                    <a:pt x="18707" y="15639"/>
                    <a:pt x="18597" y="15381"/>
                  </a:cubicBezTo>
                  <a:cubicBezTo>
                    <a:pt x="18190" y="16527"/>
                    <a:pt x="16970" y="17081"/>
                    <a:pt x="15972" y="17673"/>
                  </a:cubicBezTo>
                  <a:cubicBezTo>
                    <a:pt x="15713" y="17821"/>
                    <a:pt x="15343" y="18264"/>
                    <a:pt x="15047" y="17858"/>
                  </a:cubicBezTo>
                  <a:cubicBezTo>
                    <a:pt x="15195" y="17599"/>
                    <a:pt x="15491" y="17488"/>
                    <a:pt x="15750" y="17340"/>
                  </a:cubicBezTo>
                  <a:cubicBezTo>
                    <a:pt x="16859" y="16675"/>
                    <a:pt x="18190" y="16009"/>
                    <a:pt x="18375" y="14641"/>
                  </a:cubicBezTo>
                  <a:cubicBezTo>
                    <a:pt x="18338" y="14641"/>
                    <a:pt x="18338" y="14567"/>
                    <a:pt x="18301" y="14567"/>
                  </a:cubicBezTo>
                  <a:cubicBezTo>
                    <a:pt x="17968" y="15381"/>
                    <a:pt x="16933" y="15972"/>
                    <a:pt x="16083" y="16342"/>
                  </a:cubicBezTo>
                  <a:close/>
                  <a:moveTo>
                    <a:pt x="10574" y="20557"/>
                  </a:moveTo>
                  <a:cubicBezTo>
                    <a:pt x="7210" y="20778"/>
                    <a:pt x="3328" y="20557"/>
                    <a:pt x="1183" y="19595"/>
                  </a:cubicBezTo>
                  <a:cubicBezTo>
                    <a:pt x="1109" y="20963"/>
                    <a:pt x="1442" y="22516"/>
                    <a:pt x="1701" y="23995"/>
                  </a:cubicBezTo>
                  <a:cubicBezTo>
                    <a:pt x="2071" y="25917"/>
                    <a:pt x="2292" y="27914"/>
                    <a:pt x="2366" y="29910"/>
                  </a:cubicBezTo>
                  <a:cubicBezTo>
                    <a:pt x="2921" y="30058"/>
                    <a:pt x="3476" y="30169"/>
                    <a:pt x="4067" y="30243"/>
                  </a:cubicBezTo>
                  <a:cubicBezTo>
                    <a:pt x="4659" y="30317"/>
                    <a:pt x="5250" y="30428"/>
                    <a:pt x="5731" y="30502"/>
                  </a:cubicBezTo>
                  <a:cubicBezTo>
                    <a:pt x="7320" y="30576"/>
                    <a:pt x="8910" y="30465"/>
                    <a:pt x="10463" y="30206"/>
                  </a:cubicBezTo>
                  <a:cubicBezTo>
                    <a:pt x="11128" y="30169"/>
                    <a:pt x="11757" y="29984"/>
                    <a:pt x="12348" y="29651"/>
                  </a:cubicBezTo>
                  <a:cubicBezTo>
                    <a:pt x="12275" y="26509"/>
                    <a:pt x="12016" y="23625"/>
                    <a:pt x="12090" y="20372"/>
                  </a:cubicBezTo>
                  <a:cubicBezTo>
                    <a:pt x="11609" y="20409"/>
                    <a:pt x="11091" y="20520"/>
                    <a:pt x="10611" y="20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108"/>
            <p:cNvSpPr/>
            <p:nvPr/>
          </p:nvSpPr>
          <p:spPr>
            <a:xfrm>
              <a:off x="3309025" y="3188375"/>
              <a:ext cx="21300" cy="90600"/>
            </a:xfrm>
            <a:custGeom>
              <a:avLst/>
              <a:gdLst/>
              <a:ahLst/>
              <a:cxnLst/>
              <a:rect l="l" t="t" r="r" b="b"/>
              <a:pathLst>
                <a:path w="852" h="3624" extrusionOk="0">
                  <a:moveTo>
                    <a:pt x="703" y="1"/>
                  </a:moveTo>
                  <a:cubicBezTo>
                    <a:pt x="814" y="740"/>
                    <a:pt x="851" y="1442"/>
                    <a:pt x="777" y="2145"/>
                  </a:cubicBezTo>
                  <a:cubicBezTo>
                    <a:pt x="777" y="2441"/>
                    <a:pt x="703" y="3476"/>
                    <a:pt x="445" y="3550"/>
                  </a:cubicBezTo>
                  <a:cubicBezTo>
                    <a:pt x="1" y="3624"/>
                    <a:pt x="371" y="2515"/>
                    <a:pt x="371" y="2256"/>
                  </a:cubicBezTo>
                  <a:cubicBezTo>
                    <a:pt x="445" y="1405"/>
                    <a:pt x="297" y="703"/>
                    <a:pt x="408" y="111"/>
                  </a:cubicBezTo>
                  <a:cubicBezTo>
                    <a:pt x="445" y="74"/>
                    <a:pt x="482" y="37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108"/>
            <p:cNvSpPr/>
            <p:nvPr/>
          </p:nvSpPr>
          <p:spPr>
            <a:xfrm>
              <a:off x="3065950" y="3241975"/>
              <a:ext cx="21275" cy="65650"/>
            </a:xfrm>
            <a:custGeom>
              <a:avLst/>
              <a:gdLst/>
              <a:ahLst/>
              <a:cxnLst/>
              <a:rect l="l" t="t" r="r" b="b"/>
              <a:pathLst>
                <a:path w="851" h="2626" extrusionOk="0">
                  <a:moveTo>
                    <a:pt x="370" y="1"/>
                  </a:moveTo>
                  <a:cubicBezTo>
                    <a:pt x="555" y="629"/>
                    <a:pt x="666" y="1332"/>
                    <a:pt x="703" y="1997"/>
                  </a:cubicBezTo>
                  <a:cubicBezTo>
                    <a:pt x="703" y="2256"/>
                    <a:pt x="851" y="2515"/>
                    <a:pt x="592" y="2626"/>
                  </a:cubicBezTo>
                  <a:cubicBezTo>
                    <a:pt x="555" y="2626"/>
                    <a:pt x="518" y="2589"/>
                    <a:pt x="481" y="2589"/>
                  </a:cubicBezTo>
                  <a:cubicBezTo>
                    <a:pt x="259" y="2404"/>
                    <a:pt x="296" y="1886"/>
                    <a:pt x="222" y="1443"/>
                  </a:cubicBezTo>
                  <a:cubicBezTo>
                    <a:pt x="185" y="888"/>
                    <a:pt x="1" y="297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108"/>
            <p:cNvSpPr/>
            <p:nvPr/>
          </p:nvSpPr>
          <p:spPr>
            <a:xfrm>
              <a:off x="3203675" y="3343650"/>
              <a:ext cx="64725" cy="26825"/>
            </a:xfrm>
            <a:custGeom>
              <a:avLst/>
              <a:gdLst/>
              <a:ahLst/>
              <a:cxnLst/>
              <a:rect l="l" t="t" r="r" b="b"/>
              <a:pathLst>
                <a:path w="2589" h="1073" extrusionOk="0">
                  <a:moveTo>
                    <a:pt x="1886" y="962"/>
                  </a:moveTo>
                  <a:cubicBezTo>
                    <a:pt x="1553" y="1073"/>
                    <a:pt x="1183" y="1073"/>
                    <a:pt x="851" y="999"/>
                  </a:cubicBezTo>
                  <a:cubicBezTo>
                    <a:pt x="0" y="112"/>
                    <a:pt x="2588" y="1"/>
                    <a:pt x="1886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108"/>
            <p:cNvSpPr/>
            <p:nvPr/>
          </p:nvSpPr>
          <p:spPr>
            <a:xfrm>
              <a:off x="3253575" y="3342725"/>
              <a:ext cx="30525" cy="37925"/>
            </a:xfrm>
            <a:custGeom>
              <a:avLst/>
              <a:gdLst/>
              <a:ahLst/>
              <a:cxnLst/>
              <a:rect l="l" t="t" r="r" b="b"/>
              <a:pathLst>
                <a:path w="1221" h="1517" extrusionOk="0">
                  <a:moveTo>
                    <a:pt x="1036" y="444"/>
                  </a:moveTo>
                  <a:cubicBezTo>
                    <a:pt x="1221" y="629"/>
                    <a:pt x="1184" y="962"/>
                    <a:pt x="962" y="1110"/>
                  </a:cubicBezTo>
                  <a:cubicBezTo>
                    <a:pt x="1" y="1516"/>
                    <a:pt x="38" y="1"/>
                    <a:pt x="1036" y="4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108"/>
            <p:cNvSpPr/>
            <p:nvPr/>
          </p:nvSpPr>
          <p:spPr>
            <a:xfrm>
              <a:off x="3296100" y="3349200"/>
              <a:ext cx="35150" cy="28675"/>
            </a:xfrm>
            <a:custGeom>
              <a:avLst/>
              <a:gdLst/>
              <a:ahLst/>
              <a:cxnLst/>
              <a:rect l="l" t="t" r="r" b="b"/>
              <a:pathLst>
                <a:path w="1406" h="1147" extrusionOk="0">
                  <a:moveTo>
                    <a:pt x="259" y="185"/>
                  </a:moveTo>
                  <a:cubicBezTo>
                    <a:pt x="666" y="0"/>
                    <a:pt x="1405" y="222"/>
                    <a:pt x="1331" y="629"/>
                  </a:cubicBezTo>
                  <a:cubicBezTo>
                    <a:pt x="1294" y="1073"/>
                    <a:pt x="74" y="1147"/>
                    <a:pt x="37" y="555"/>
                  </a:cubicBezTo>
                  <a:cubicBezTo>
                    <a:pt x="0" y="407"/>
                    <a:pt x="111" y="259"/>
                    <a:pt x="25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108"/>
            <p:cNvSpPr/>
            <p:nvPr/>
          </p:nvSpPr>
          <p:spPr>
            <a:xfrm>
              <a:off x="3161150" y="3372300"/>
              <a:ext cx="94300" cy="87825"/>
            </a:xfrm>
            <a:custGeom>
              <a:avLst/>
              <a:gdLst/>
              <a:ahLst/>
              <a:cxnLst/>
              <a:rect l="l" t="t" r="r" b="b"/>
              <a:pathLst>
                <a:path w="3772" h="3513" extrusionOk="0">
                  <a:moveTo>
                    <a:pt x="3772" y="112"/>
                  </a:moveTo>
                  <a:cubicBezTo>
                    <a:pt x="3772" y="592"/>
                    <a:pt x="3328" y="814"/>
                    <a:pt x="2995" y="1110"/>
                  </a:cubicBezTo>
                  <a:cubicBezTo>
                    <a:pt x="2330" y="1664"/>
                    <a:pt x="1738" y="2182"/>
                    <a:pt x="1036" y="2737"/>
                  </a:cubicBezTo>
                  <a:cubicBezTo>
                    <a:pt x="740" y="2995"/>
                    <a:pt x="444" y="3513"/>
                    <a:pt x="1" y="3365"/>
                  </a:cubicBezTo>
                  <a:cubicBezTo>
                    <a:pt x="75" y="2921"/>
                    <a:pt x="481" y="2700"/>
                    <a:pt x="777" y="2441"/>
                  </a:cubicBezTo>
                  <a:cubicBezTo>
                    <a:pt x="1073" y="2219"/>
                    <a:pt x="1368" y="1960"/>
                    <a:pt x="1664" y="1701"/>
                  </a:cubicBezTo>
                  <a:cubicBezTo>
                    <a:pt x="2330" y="1184"/>
                    <a:pt x="2958" y="629"/>
                    <a:pt x="3513" y="1"/>
                  </a:cubicBezTo>
                  <a:cubicBezTo>
                    <a:pt x="3661" y="1"/>
                    <a:pt x="3735" y="38"/>
                    <a:pt x="3772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108"/>
            <p:cNvSpPr/>
            <p:nvPr/>
          </p:nvSpPr>
          <p:spPr>
            <a:xfrm>
              <a:off x="3305325" y="3548850"/>
              <a:ext cx="112800" cy="77650"/>
            </a:xfrm>
            <a:custGeom>
              <a:avLst/>
              <a:gdLst/>
              <a:ahLst/>
              <a:cxnLst/>
              <a:rect l="l" t="t" r="r" b="b"/>
              <a:pathLst>
                <a:path w="4512" h="3106" extrusionOk="0">
                  <a:moveTo>
                    <a:pt x="4511" y="148"/>
                  </a:moveTo>
                  <a:cubicBezTo>
                    <a:pt x="3994" y="850"/>
                    <a:pt x="3291" y="1442"/>
                    <a:pt x="2515" y="1849"/>
                  </a:cubicBezTo>
                  <a:cubicBezTo>
                    <a:pt x="2145" y="2033"/>
                    <a:pt x="1776" y="2292"/>
                    <a:pt x="1332" y="2514"/>
                  </a:cubicBezTo>
                  <a:cubicBezTo>
                    <a:pt x="925" y="2736"/>
                    <a:pt x="519" y="3106"/>
                    <a:pt x="75" y="2847"/>
                  </a:cubicBezTo>
                  <a:cubicBezTo>
                    <a:pt x="1" y="2551"/>
                    <a:pt x="334" y="2588"/>
                    <a:pt x="482" y="2514"/>
                  </a:cubicBezTo>
                  <a:cubicBezTo>
                    <a:pt x="962" y="2292"/>
                    <a:pt x="1443" y="2033"/>
                    <a:pt x="1923" y="1775"/>
                  </a:cubicBezTo>
                  <a:cubicBezTo>
                    <a:pt x="2515" y="1442"/>
                    <a:pt x="3107" y="1035"/>
                    <a:pt x="3624" y="592"/>
                  </a:cubicBezTo>
                  <a:cubicBezTo>
                    <a:pt x="3846" y="407"/>
                    <a:pt x="3920" y="148"/>
                    <a:pt x="4290" y="0"/>
                  </a:cubicBezTo>
                  <a:cubicBezTo>
                    <a:pt x="4401" y="0"/>
                    <a:pt x="4437" y="74"/>
                    <a:pt x="451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108"/>
            <p:cNvSpPr/>
            <p:nvPr/>
          </p:nvSpPr>
          <p:spPr>
            <a:xfrm>
              <a:off x="3064100" y="3576575"/>
              <a:ext cx="104475" cy="80425"/>
            </a:xfrm>
            <a:custGeom>
              <a:avLst/>
              <a:gdLst/>
              <a:ahLst/>
              <a:cxnLst/>
              <a:rect l="l" t="t" r="r" b="b"/>
              <a:pathLst>
                <a:path w="4179" h="3217" extrusionOk="0">
                  <a:moveTo>
                    <a:pt x="4178" y="148"/>
                  </a:moveTo>
                  <a:cubicBezTo>
                    <a:pt x="4030" y="555"/>
                    <a:pt x="3550" y="740"/>
                    <a:pt x="3217" y="998"/>
                  </a:cubicBezTo>
                  <a:cubicBezTo>
                    <a:pt x="2478" y="1442"/>
                    <a:pt x="1812" y="1997"/>
                    <a:pt x="1110" y="2514"/>
                  </a:cubicBezTo>
                  <a:cubicBezTo>
                    <a:pt x="814" y="2773"/>
                    <a:pt x="407" y="3217"/>
                    <a:pt x="1" y="3032"/>
                  </a:cubicBezTo>
                  <a:cubicBezTo>
                    <a:pt x="112" y="2588"/>
                    <a:pt x="555" y="2440"/>
                    <a:pt x="888" y="2181"/>
                  </a:cubicBezTo>
                  <a:cubicBezTo>
                    <a:pt x="1812" y="1442"/>
                    <a:pt x="2921" y="814"/>
                    <a:pt x="3883" y="0"/>
                  </a:cubicBezTo>
                  <a:cubicBezTo>
                    <a:pt x="4030" y="37"/>
                    <a:pt x="4141" y="37"/>
                    <a:pt x="417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108"/>
            <p:cNvSpPr/>
            <p:nvPr/>
          </p:nvSpPr>
          <p:spPr>
            <a:xfrm>
              <a:off x="3079825" y="3600600"/>
              <a:ext cx="84125" cy="62875"/>
            </a:xfrm>
            <a:custGeom>
              <a:avLst/>
              <a:gdLst/>
              <a:ahLst/>
              <a:cxnLst/>
              <a:rect l="l" t="t" r="r" b="b"/>
              <a:pathLst>
                <a:path w="3365" h="2515" extrusionOk="0">
                  <a:moveTo>
                    <a:pt x="3364" y="111"/>
                  </a:moveTo>
                  <a:cubicBezTo>
                    <a:pt x="3364" y="518"/>
                    <a:pt x="2884" y="629"/>
                    <a:pt x="2662" y="814"/>
                  </a:cubicBezTo>
                  <a:cubicBezTo>
                    <a:pt x="2107" y="1220"/>
                    <a:pt x="1664" y="1664"/>
                    <a:pt x="1072" y="2071"/>
                  </a:cubicBezTo>
                  <a:cubicBezTo>
                    <a:pt x="813" y="2219"/>
                    <a:pt x="481" y="2514"/>
                    <a:pt x="148" y="2477"/>
                  </a:cubicBezTo>
                  <a:cubicBezTo>
                    <a:pt x="0" y="2108"/>
                    <a:pt x="444" y="1923"/>
                    <a:pt x="703" y="1738"/>
                  </a:cubicBezTo>
                  <a:cubicBezTo>
                    <a:pt x="1479" y="1257"/>
                    <a:pt x="2366" y="444"/>
                    <a:pt x="3069" y="37"/>
                  </a:cubicBezTo>
                  <a:cubicBezTo>
                    <a:pt x="3180" y="0"/>
                    <a:pt x="3291" y="37"/>
                    <a:pt x="33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108"/>
            <p:cNvSpPr/>
            <p:nvPr/>
          </p:nvSpPr>
          <p:spPr>
            <a:xfrm>
              <a:off x="3316425" y="3624625"/>
              <a:ext cx="99850" cy="73975"/>
            </a:xfrm>
            <a:custGeom>
              <a:avLst/>
              <a:gdLst/>
              <a:ahLst/>
              <a:cxnLst/>
              <a:rect l="l" t="t" r="r" b="b"/>
              <a:pathLst>
                <a:path w="3994" h="2959" extrusionOk="0">
                  <a:moveTo>
                    <a:pt x="3993" y="186"/>
                  </a:moveTo>
                  <a:cubicBezTo>
                    <a:pt x="3624" y="814"/>
                    <a:pt x="2847" y="1295"/>
                    <a:pt x="2108" y="1738"/>
                  </a:cubicBezTo>
                  <a:cubicBezTo>
                    <a:pt x="1812" y="1923"/>
                    <a:pt x="1406" y="2145"/>
                    <a:pt x="1036" y="2330"/>
                  </a:cubicBezTo>
                  <a:cubicBezTo>
                    <a:pt x="777" y="2441"/>
                    <a:pt x="75" y="2958"/>
                    <a:pt x="1" y="2330"/>
                  </a:cubicBezTo>
                  <a:cubicBezTo>
                    <a:pt x="1" y="2182"/>
                    <a:pt x="222" y="2219"/>
                    <a:pt x="333" y="2219"/>
                  </a:cubicBezTo>
                  <a:cubicBezTo>
                    <a:pt x="1553" y="1775"/>
                    <a:pt x="2810" y="740"/>
                    <a:pt x="3735" y="38"/>
                  </a:cubicBezTo>
                  <a:cubicBezTo>
                    <a:pt x="3809" y="1"/>
                    <a:pt x="3957" y="112"/>
                    <a:pt x="3993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108"/>
            <p:cNvSpPr/>
            <p:nvPr/>
          </p:nvSpPr>
          <p:spPr>
            <a:xfrm>
              <a:off x="3314575" y="3659750"/>
              <a:ext cx="112800" cy="70275"/>
            </a:xfrm>
            <a:custGeom>
              <a:avLst/>
              <a:gdLst/>
              <a:ahLst/>
              <a:cxnLst/>
              <a:rect l="l" t="t" r="r" b="b"/>
              <a:pathLst>
                <a:path w="4512" h="2811" extrusionOk="0">
                  <a:moveTo>
                    <a:pt x="3809" y="1"/>
                  </a:moveTo>
                  <a:cubicBezTo>
                    <a:pt x="4511" y="111"/>
                    <a:pt x="3439" y="814"/>
                    <a:pt x="3180" y="999"/>
                  </a:cubicBezTo>
                  <a:cubicBezTo>
                    <a:pt x="2404" y="1664"/>
                    <a:pt x="1517" y="2219"/>
                    <a:pt x="518" y="2589"/>
                  </a:cubicBezTo>
                  <a:cubicBezTo>
                    <a:pt x="444" y="2626"/>
                    <a:pt x="38" y="2810"/>
                    <a:pt x="1" y="2515"/>
                  </a:cubicBezTo>
                  <a:cubicBezTo>
                    <a:pt x="1" y="2293"/>
                    <a:pt x="814" y="2034"/>
                    <a:pt x="999" y="1960"/>
                  </a:cubicBezTo>
                  <a:cubicBezTo>
                    <a:pt x="1332" y="1775"/>
                    <a:pt x="1627" y="1590"/>
                    <a:pt x="1960" y="1369"/>
                  </a:cubicBezTo>
                  <a:cubicBezTo>
                    <a:pt x="2589" y="962"/>
                    <a:pt x="3217" y="518"/>
                    <a:pt x="3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108"/>
            <p:cNvSpPr/>
            <p:nvPr/>
          </p:nvSpPr>
          <p:spPr>
            <a:xfrm>
              <a:off x="3126025" y="3667150"/>
              <a:ext cx="83225" cy="88750"/>
            </a:xfrm>
            <a:custGeom>
              <a:avLst/>
              <a:gdLst/>
              <a:ahLst/>
              <a:cxnLst/>
              <a:rect l="l" t="t" r="r" b="b"/>
              <a:pathLst>
                <a:path w="3329" h="3550" extrusionOk="0">
                  <a:moveTo>
                    <a:pt x="3328" y="185"/>
                  </a:moveTo>
                  <a:cubicBezTo>
                    <a:pt x="2773" y="1331"/>
                    <a:pt x="1590" y="2071"/>
                    <a:pt x="740" y="2921"/>
                  </a:cubicBezTo>
                  <a:cubicBezTo>
                    <a:pt x="518" y="3106"/>
                    <a:pt x="407" y="3550"/>
                    <a:pt x="1" y="3402"/>
                  </a:cubicBezTo>
                  <a:cubicBezTo>
                    <a:pt x="1" y="3032"/>
                    <a:pt x="370" y="2736"/>
                    <a:pt x="592" y="2514"/>
                  </a:cubicBezTo>
                  <a:cubicBezTo>
                    <a:pt x="1480" y="1775"/>
                    <a:pt x="2256" y="999"/>
                    <a:pt x="2958" y="148"/>
                  </a:cubicBezTo>
                  <a:cubicBezTo>
                    <a:pt x="3069" y="0"/>
                    <a:pt x="3254" y="111"/>
                    <a:pt x="332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108"/>
            <p:cNvSpPr/>
            <p:nvPr/>
          </p:nvSpPr>
          <p:spPr>
            <a:xfrm>
              <a:off x="3017900" y="3669925"/>
              <a:ext cx="97075" cy="77650"/>
            </a:xfrm>
            <a:custGeom>
              <a:avLst/>
              <a:gdLst/>
              <a:ahLst/>
              <a:cxnLst/>
              <a:rect l="l" t="t" r="r" b="b"/>
              <a:pathLst>
                <a:path w="3883" h="3106" extrusionOk="0">
                  <a:moveTo>
                    <a:pt x="3882" y="148"/>
                  </a:moveTo>
                  <a:cubicBezTo>
                    <a:pt x="3734" y="518"/>
                    <a:pt x="3290" y="703"/>
                    <a:pt x="2958" y="925"/>
                  </a:cubicBezTo>
                  <a:cubicBezTo>
                    <a:pt x="2292" y="1405"/>
                    <a:pt x="1701" y="1923"/>
                    <a:pt x="998" y="2440"/>
                  </a:cubicBezTo>
                  <a:cubicBezTo>
                    <a:pt x="740" y="2662"/>
                    <a:pt x="370" y="3106"/>
                    <a:pt x="0" y="2921"/>
                  </a:cubicBezTo>
                  <a:cubicBezTo>
                    <a:pt x="37" y="2514"/>
                    <a:pt x="444" y="2366"/>
                    <a:pt x="776" y="2145"/>
                  </a:cubicBezTo>
                  <a:cubicBezTo>
                    <a:pt x="1664" y="1516"/>
                    <a:pt x="2699" y="592"/>
                    <a:pt x="3549" y="37"/>
                  </a:cubicBezTo>
                  <a:cubicBezTo>
                    <a:pt x="3586" y="0"/>
                    <a:pt x="3845" y="0"/>
                    <a:pt x="388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108"/>
            <p:cNvSpPr/>
            <p:nvPr/>
          </p:nvSpPr>
          <p:spPr>
            <a:xfrm>
              <a:off x="3041000" y="3685625"/>
              <a:ext cx="81350" cy="69350"/>
            </a:xfrm>
            <a:custGeom>
              <a:avLst/>
              <a:gdLst/>
              <a:ahLst/>
              <a:cxnLst/>
              <a:rect l="l" t="t" r="r" b="b"/>
              <a:pathLst>
                <a:path w="3254" h="2774" extrusionOk="0">
                  <a:moveTo>
                    <a:pt x="3254" y="112"/>
                  </a:moveTo>
                  <a:cubicBezTo>
                    <a:pt x="3217" y="481"/>
                    <a:pt x="2810" y="666"/>
                    <a:pt x="2514" y="851"/>
                  </a:cubicBezTo>
                  <a:cubicBezTo>
                    <a:pt x="1960" y="1295"/>
                    <a:pt x="1479" y="1775"/>
                    <a:pt x="925" y="2219"/>
                  </a:cubicBezTo>
                  <a:cubicBezTo>
                    <a:pt x="703" y="2404"/>
                    <a:pt x="333" y="2774"/>
                    <a:pt x="0" y="2552"/>
                  </a:cubicBezTo>
                  <a:cubicBezTo>
                    <a:pt x="37" y="2182"/>
                    <a:pt x="481" y="2071"/>
                    <a:pt x="703" y="1886"/>
                  </a:cubicBezTo>
                  <a:cubicBezTo>
                    <a:pt x="1442" y="1295"/>
                    <a:pt x="2145" y="555"/>
                    <a:pt x="2958" y="1"/>
                  </a:cubicBezTo>
                  <a:cubicBezTo>
                    <a:pt x="3143" y="1"/>
                    <a:pt x="3217" y="38"/>
                    <a:pt x="325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108"/>
            <p:cNvSpPr/>
            <p:nvPr/>
          </p:nvSpPr>
          <p:spPr>
            <a:xfrm>
              <a:off x="3320125" y="3686550"/>
              <a:ext cx="96150" cy="73975"/>
            </a:xfrm>
            <a:custGeom>
              <a:avLst/>
              <a:gdLst/>
              <a:ahLst/>
              <a:cxnLst/>
              <a:rect l="l" t="t" r="r" b="b"/>
              <a:pathLst>
                <a:path w="3846" h="2959" extrusionOk="0">
                  <a:moveTo>
                    <a:pt x="3845" y="333"/>
                  </a:moveTo>
                  <a:cubicBezTo>
                    <a:pt x="3624" y="703"/>
                    <a:pt x="3365" y="999"/>
                    <a:pt x="3032" y="1221"/>
                  </a:cubicBezTo>
                  <a:cubicBezTo>
                    <a:pt x="2441" y="1701"/>
                    <a:pt x="1738" y="2145"/>
                    <a:pt x="1036" y="2441"/>
                  </a:cubicBezTo>
                  <a:cubicBezTo>
                    <a:pt x="777" y="2552"/>
                    <a:pt x="111" y="2958"/>
                    <a:pt x="1" y="2441"/>
                  </a:cubicBezTo>
                  <a:cubicBezTo>
                    <a:pt x="999" y="2034"/>
                    <a:pt x="1960" y="1517"/>
                    <a:pt x="2810" y="925"/>
                  </a:cubicBezTo>
                  <a:cubicBezTo>
                    <a:pt x="3106" y="703"/>
                    <a:pt x="3439" y="1"/>
                    <a:pt x="384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108"/>
            <p:cNvSpPr/>
            <p:nvPr/>
          </p:nvSpPr>
          <p:spPr>
            <a:xfrm>
              <a:off x="3175025" y="3699500"/>
              <a:ext cx="58250" cy="53625"/>
            </a:xfrm>
            <a:custGeom>
              <a:avLst/>
              <a:gdLst/>
              <a:ahLst/>
              <a:cxnLst/>
              <a:rect l="l" t="t" r="r" b="b"/>
              <a:pathLst>
                <a:path w="2330" h="2145" extrusionOk="0">
                  <a:moveTo>
                    <a:pt x="2329" y="111"/>
                  </a:moveTo>
                  <a:cubicBezTo>
                    <a:pt x="2329" y="407"/>
                    <a:pt x="1997" y="555"/>
                    <a:pt x="1849" y="740"/>
                  </a:cubicBezTo>
                  <a:cubicBezTo>
                    <a:pt x="1331" y="1294"/>
                    <a:pt x="777" y="1775"/>
                    <a:pt x="111" y="2145"/>
                  </a:cubicBezTo>
                  <a:cubicBezTo>
                    <a:pt x="74" y="2108"/>
                    <a:pt x="37" y="2034"/>
                    <a:pt x="0" y="1997"/>
                  </a:cubicBezTo>
                  <a:cubicBezTo>
                    <a:pt x="222" y="1664"/>
                    <a:pt x="518" y="1368"/>
                    <a:pt x="813" y="1109"/>
                  </a:cubicBezTo>
                  <a:cubicBezTo>
                    <a:pt x="1220" y="740"/>
                    <a:pt x="1590" y="370"/>
                    <a:pt x="2034" y="0"/>
                  </a:cubicBezTo>
                  <a:cubicBezTo>
                    <a:pt x="2181" y="0"/>
                    <a:pt x="2292" y="0"/>
                    <a:pt x="232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108"/>
            <p:cNvSpPr/>
            <p:nvPr/>
          </p:nvSpPr>
          <p:spPr>
            <a:xfrm>
              <a:off x="3076125" y="3708750"/>
              <a:ext cx="41600" cy="42525"/>
            </a:xfrm>
            <a:custGeom>
              <a:avLst/>
              <a:gdLst/>
              <a:ahLst/>
              <a:cxnLst/>
              <a:rect l="l" t="t" r="r" b="b"/>
              <a:pathLst>
                <a:path w="1664" h="1701" extrusionOk="0">
                  <a:moveTo>
                    <a:pt x="1664" y="111"/>
                  </a:moveTo>
                  <a:cubicBezTo>
                    <a:pt x="1627" y="518"/>
                    <a:pt x="1220" y="739"/>
                    <a:pt x="925" y="998"/>
                  </a:cubicBezTo>
                  <a:cubicBezTo>
                    <a:pt x="629" y="1257"/>
                    <a:pt x="333" y="1701"/>
                    <a:pt x="0" y="1479"/>
                  </a:cubicBezTo>
                  <a:cubicBezTo>
                    <a:pt x="37" y="1146"/>
                    <a:pt x="370" y="924"/>
                    <a:pt x="592" y="739"/>
                  </a:cubicBezTo>
                  <a:cubicBezTo>
                    <a:pt x="888" y="518"/>
                    <a:pt x="1146" y="296"/>
                    <a:pt x="1368" y="37"/>
                  </a:cubicBezTo>
                  <a:cubicBezTo>
                    <a:pt x="1479" y="0"/>
                    <a:pt x="1590" y="37"/>
                    <a:pt x="16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108"/>
            <p:cNvSpPr/>
            <p:nvPr/>
          </p:nvSpPr>
          <p:spPr>
            <a:xfrm>
              <a:off x="3355250" y="3831675"/>
              <a:ext cx="32375" cy="24975"/>
            </a:xfrm>
            <a:custGeom>
              <a:avLst/>
              <a:gdLst/>
              <a:ahLst/>
              <a:cxnLst/>
              <a:rect l="l" t="t" r="r" b="b"/>
              <a:pathLst>
                <a:path w="1295" h="999" extrusionOk="0">
                  <a:moveTo>
                    <a:pt x="1294" y="222"/>
                  </a:moveTo>
                  <a:cubicBezTo>
                    <a:pt x="1294" y="592"/>
                    <a:pt x="481" y="998"/>
                    <a:pt x="74" y="666"/>
                  </a:cubicBezTo>
                  <a:cubicBezTo>
                    <a:pt x="0" y="407"/>
                    <a:pt x="370" y="407"/>
                    <a:pt x="592" y="333"/>
                  </a:cubicBezTo>
                  <a:cubicBezTo>
                    <a:pt x="814" y="259"/>
                    <a:pt x="1036" y="0"/>
                    <a:pt x="129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69" name="Google Shape;8569;p108"/>
          <p:cNvSpPr/>
          <p:nvPr/>
        </p:nvSpPr>
        <p:spPr>
          <a:xfrm rot="-315008">
            <a:off x="3494424" y="48034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0" name="Google Shape;8570;p108"/>
          <p:cNvSpPr/>
          <p:nvPr/>
        </p:nvSpPr>
        <p:spPr>
          <a:xfrm rot="-315008">
            <a:off x="5656599" y="4522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71" name="Google Shape;8571;p108"/>
          <p:cNvGrpSpPr/>
          <p:nvPr/>
        </p:nvGrpSpPr>
        <p:grpSpPr>
          <a:xfrm rot="-684075">
            <a:off x="4132885" y="51526"/>
            <a:ext cx="1079559" cy="740378"/>
            <a:chOff x="1640725" y="1971125"/>
            <a:chExt cx="835575" cy="573050"/>
          </a:xfrm>
        </p:grpSpPr>
        <p:sp>
          <p:nvSpPr>
            <p:cNvPr id="8572" name="Google Shape;8572;p108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108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108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108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108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108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108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108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108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108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108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108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108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108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108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108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108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9" name="Google Shape;8589;p108"/>
          <p:cNvGrpSpPr/>
          <p:nvPr/>
        </p:nvGrpSpPr>
        <p:grpSpPr>
          <a:xfrm rot="-765424">
            <a:off x="8292364" y="-200687"/>
            <a:ext cx="938360" cy="1480371"/>
            <a:chOff x="2923625" y="1803825"/>
            <a:chExt cx="595250" cy="939075"/>
          </a:xfrm>
        </p:grpSpPr>
        <p:sp>
          <p:nvSpPr>
            <p:cNvPr id="8590" name="Google Shape;8590;p108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108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108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108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108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108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108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108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108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108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108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108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108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108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108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108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108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108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108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108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108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108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108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13" name="Google Shape;8613;p108"/>
          <p:cNvSpPr/>
          <p:nvPr/>
        </p:nvSpPr>
        <p:spPr>
          <a:xfrm rot="-315008">
            <a:off x="8735574" y="17722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4" name="Google Shape;8614;p108"/>
          <p:cNvSpPr/>
          <p:nvPr/>
        </p:nvSpPr>
        <p:spPr>
          <a:xfrm>
            <a:off x="4493472" y="41400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5" name="Google Shape;8615;p108"/>
          <p:cNvSpPr/>
          <p:nvPr/>
        </p:nvSpPr>
        <p:spPr>
          <a:xfrm rot="-315008">
            <a:off x="361449" y="33374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6" name="Google Shape;8616;p108"/>
          <p:cNvSpPr/>
          <p:nvPr/>
        </p:nvSpPr>
        <p:spPr>
          <a:xfrm rot="-315008">
            <a:off x="3018174" y="50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" name="Google Shape;8622;p110"/>
          <p:cNvSpPr txBox="1">
            <a:spLocks noGrp="1"/>
          </p:cNvSpPr>
          <p:nvPr>
            <p:ph type="ctrTitle"/>
          </p:nvPr>
        </p:nvSpPr>
        <p:spPr>
          <a:xfrm>
            <a:off x="747150" y="1259725"/>
            <a:ext cx="53994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8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623" name="Google Shape;8623;p110"/>
          <p:cNvSpPr txBox="1">
            <a:spLocks noGrp="1"/>
          </p:cNvSpPr>
          <p:nvPr>
            <p:ph type="subTitle" idx="1"/>
          </p:nvPr>
        </p:nvSpPr>
        <p:spPr>
          <a:xfrm>
            <a:off x="751346" y="3273075"/>
            <a:ext cx="5399400" cy="53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8624" name="Google Shape;8624;p110"/>
          <p:cNvGrpSpPr/>
          <p:nvPr/>
        </p:nvGrpSpPr>
        <p:grpSpPr>
          <a:xfrm rot="-666750">
            <a:off x="2420256" y="385354"/>
            <a:ext cx="1079498" cy="740336"/>
            <a:chOff x="1640725" y="1971125"/>
            <a:chExt cx="835575" cy="573050"/>
          </a:xfrm>
        </p:grpSpPr>
        <p:sp>
          <p:nvSpPr>
            <p:cNvPr id="8625" name="Google Shape;8625;p110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110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110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110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110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110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110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110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110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110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110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110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110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110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110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110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110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42" name="Google Shape;8642;p110"/>
          <p:cNvSpPr/>
          <p:nvPr/>
        </p:nvSpPr>
        <p:spPr>
          <a:xfrm>
            <a:off x="7741497" y="585439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43" name="Google Shape;8643;p110"/>
          <p:cNvGrpSpPr/>
          <p:nvPr/>
        </p:nvGrpSpPr>
        <p:grpSpPr>
          <a:xfrm>
            <a:off x="5469646" y="4052081"/>
            <a:ext cx="1245520" cy="1108181"/>
            <a:chOff x="1566800" y="4210625"/>
            <a:chExt cx="964025" cy="857725"/>
          </a:xfrm>
        </p:grpSpPr>
        <p:sp>
          <p:nvSpPr>
            <p:cNvPr id="8644" name="Google Shape;8644;p110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110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110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110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110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110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110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110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110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110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110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110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110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110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110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110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110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110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110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110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110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110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110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110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110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110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110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110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110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110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110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110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110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110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110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110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110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110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110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110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110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110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110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110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110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110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0" name="Google Shape;8690;p110"/>
          <p:cNvGrpSpPr/>
          <p:nvPr/>
        </p:nvGrpSpPr>
        <p:grpSpPr>
          <a:xfrm>
            <a:off x="7849303" y="3031834"/>
            <a:ext cx="954142" cy="1273008"/>
            <a:chOff x="2882950" y="4162550"/>
            <a:chExt cx="738500" cy="985300"/>
          </a:xfrm>
        </p:grpSpPr>
        <p:sp>
          <p:nvSpPr>
            <p:cNvPr id="8691" name="Google Shape;8691;p110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110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110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110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110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110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97" name="Google Shape;8697;p110"/>
          <p:cNvSpPr/>
          <p:nvPr/>
        </p:nvSpPr>
        <p:spPr>
          <a:xfrm rot="-315008">
            <a:off x="5301587" y="409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98" name="Google Shape;8698;p110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0" name="Google Shape;8700;p111"/>
          <p:cNvSpPr txBox="1">
            <a:spLocks noGrp="1"/>
          </p:cNvSpPr>
          <p:nvPr>
            <p:ph type="title"/>
          </p:nvPr>
        </p:nvSpPr>
        <p:spPr>
          <a:xfrm>
            <a:off x="3844200" y="2427075"/>
            <a:ext cx="4280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701" name="Google Shape;8701;p111"/>
          <p:cNvSpPr txBox="1">
            <a:spLocks noGrp="1"/>
          </p:cNvSpPr>
          <p:nvPr>
            <p:ph type="title" idx="2" hasCustomPrompt="1"/>
          </p:nvPr>
        </p:nvSpPr>
        <p:spPr>
          <a:xfrm>
            <a:off x="3844200" y="809625"/>
            <a:ext cx="4280700" cy="149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10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702" name="Google Shape;8702;p111"/>
          <p:cNvSpPr txBox="1">
            <a:spLocks noGrp="1"/>
          </p:cNvSpPr>
          <p:nvPr>
            <p:ph type="subTitle" idx="1"/>
          </p:nvPr>
        </p:nvSpPr>
        <p:spPr>
          <a:xfrm>
            <a:off x="3844200" y="3408400"/>
            <a:ext cx="42807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03" name="Google Shape;8703;p111"/>
          <p:cNvGrpSpPr/>
          <p:nvPr/>
        </p:nvGrpSpPr>
        <p:grpSpPr>
          <a:xfrm rot="-666750">
            <a:off x="5507731" y="412667"/>
            <a:ext cx="1079498" cy="740336"/>
            <a:chOff x="1640725" y="1971125"/>
            <a:chExt cx="835575" cy="573050"/>
          </a:xfrm>
        </p:grpSpPr>
        <p:sp>
          <p:nvSpPr>
            <p:cNvPr id="8704" name="Google Shape;8704;p111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111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111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111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111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111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111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111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111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111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111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111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111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111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111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111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111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21" name="Google Shape;8721;p111"/>
          <p:cNvSpPr/>
          <p:nvPr/>
        </p:nvSpPr>
        <p:spPr>
          <a:xfrm>
            <a:off x="812772" y="204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22" name="Google Shape;8722;p111"/>
          <p:cNvGrpSpPr/>
          <p:nvPr/>
        </p:nvGrpSpPr>
        <p:grpSpPr>
          <a:xfrm>
            <a:off x="3" y="3969671"/>
            <a:ext cx="954142" cy="1273008"/>
            <a:chOff x="2882950" y="4162550"/>
            <a:chExt cx="738500" cy="985300"/>
          </a:xfrm>
        </p:grpSpPr>
        <p:sp>
          <p:nvSpPr>
            <p:cNvPr id="8723" name="Google Shape;8723;p111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111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111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111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111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111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29" name="Google Shape;8729;p111"/>
          <p:cNvSpPr/>
          <p:nvPr/>
        </p:nvSpPr>
        <p:spPr>
          <a:xfrm rot="-315008">
            <a:off x="1646337" y="44764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30" name="Google Shape;8730;p111"/>
          <p:cNvSpPr/>
          <p:nvPr/>
        </p:nvSpPr>
        <p:spPr>
          <a:xfrm rot="-315008">
            <a:off x="6726487" y="2149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31" name="Google Shape;8731;p111"/>
          <p:cNvSpPr/>
          <p:nvPr/>
        </p:nvSpPr>
        <p:spPr>
          <a:xfrm rot="1488647">
            <a:off x="8205164" y="464506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8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3" name="Google Shape;8733;p112"/>
          <p:cNvSpPr txBox="1">
            <a:spLocks noGrp="1"/>
          </p:cNvSpPr>
          <p:nvPr>
            <p:ph type="body" idx="1"/>
          </p:nvPr>
        </p:nvSpPr>
        <p:spPr>
          <a:xfrm>
            <a:off x="680400" y="1295400"/>
            <a:ext cx="7783200" cy="32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8734" name="Google Shape;8734;p112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735" name="Google Shape;8735;p112"/>
          <p:cNvGrpSpPr/>
          <p:nvPr/>
        </p:nvGrpSpPr>
        <p:grpSpPr>
          <a:xfrm>
            <a:off x="6251428" y="3661571"/>
            <a:ext cx="954142" cy="1273008"/>
            <a:chOff x="2882950" y="4162550"/>
            <a:chExt cx="738500" cy="985300"/>
          </a:xfrm>
        </p:grpSpPr>
        <p:sp>
          <p:nvSpPr>
            <p:cNvPr id="8736" name="Google Shape;8736;p112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112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112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112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112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112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42" name="Google Shape;8742;p112"/>
          <p:cNvSpPr/>
          <p:nvPr/>
        </p:nvSpPr>
        <p:spPr>
          <a:xfrm rot="-315008">
            <a:off x="6234324" y="663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43" name="Google Shape;8743;p112"/>
          <p:cNvSpPr/>
          <p:nvPr/>
        </p:nvSpPr>
        <p:spPr>
          <a:xfrm rot="-315008">
            <a:off x="8580812" y="30830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44" name="Google Shape;8744;p112"/>
          <p:cNvSpPr/>
          <p:nvPr/>
        </p:nvSpPr>
        <p:spPr>
          <a:xfrm rot="-315008">
            <a:off x="912224" y="47240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45" name="Google Shape;8745;p112"/>
          <p:cNvGrpSpPr/>
          <p:nvPr/>
        </p:nvGrpSpPr>
        <p:grpSpPr>
          <a:xfrm>
            <a:off x="8245002" y="191297"/>
            <a:ext cx="668674" cy="696398"/>
            <a:chOff x="5279575" y="813000"/>
            <a:chExt cx="647000" cy="673825"/>
          </a:xfrm>
        </p:grpSpPr>
        <p:sp>
          <p:nvSpPr>
            <p:cNvPr id="8746" name="Google Shape;8746;p112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112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112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112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112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112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112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112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112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112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112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112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112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112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112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112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112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112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112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112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112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112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112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112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112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112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72" name="Google Shape;8772;p112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4" name="Google Shape;8774;p113"/>
          <p:cNvSpPr txBox="1">
            <a:spLocks noGrp="1"/>
          </p:cNvSpPr>
          <p:nvPr>
            <p:ph type="title"/>
          </p:nvPr>
        </p:nvSpPr>
        <p:spPr>
          <a:xfrm>
            <a:off x="2862689" y="4059525"/>
            <a:ext cx="5581200" cy="45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800"/>
              <a:buNone/>
              <a:defRPr sz="3200" b="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75" name="Google Shape;8775;p113"/>
          <p:cNvSpPr txBox="1">
            <a:spLocks noGrp="1"/>
          </p:cNvSpPr>
          <p:nvPr>
            <p:ph type="title" idx="2"/>
          </p:nvPr>
        </p:nvSpPr>
        <p:spPr>
          <a:xfrm>
            <a:off x="700111" y="2496110"/>
            <a:ext cx="5580000" cy="45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800"/>
              <a:buNone/>
              <a:defRPr sz="3200" b="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76" name="Google Shape;8776;p113"/>
          <p:cNvSpPr txBox="1">
            <a:spLocks noGrp="1"/>
          </p:cNvSpPr>
          <p:nvPr>
            <p:ph type="subTitle" idx="1"/>
          </p:nvPr>
        </p:nvSpPr>
        <p:spPr>
          <a:xfrm>
            <a:off x="700094" y="1485410"/>
            <a:ext cx="55800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8777" name="Google Shape;8777;p113"/>
          <p:cNvSpPr txBox="1">
            <a:spLocks noGrp="1"/>
          </p:cNvSpPr>
          <p:nvPr>
            <p:ph type="subTitle" idx="3"/>
          </p:nvPr>
        </p:nvSpPr>
        <p:spPr>
          <a:xfrm>
            <a:off x="2862706" y="3048825"/>
            <a:ext cx="55812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8778" name="Google Shape;8778;p113"/>
          <p:cNvSpPr txBox="1">
            <a:spLocks noGrp="1"/>
          </p:cNvSpPr>
          <p:nvPr>
            <p:ph type="title" idx="4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779" name="Google Shape;8779;p113"/>
          <p:cNvGrpSpPr/>
          <p:nvPr/>
        </p:nvGrpSpPr>
        <p:grpSpPr>
          <a:xfrm rot="-666750">
            <a:off x="2102231" y="4236004"/>
            <a:ext cx="1079498" cy="740336"/>
            <a:chOff x="1640725" y="1971125"/>
            <a:chExt cx="835575" cy="573050"/>
          </a:xfrm>
        </p:grpSpPr>
        <p:sp>
          <p:nvSpPr>
            <p:cNvPr id="8780" name="Google Shape;8780;p113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113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113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113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113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113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113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113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113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113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113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113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113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113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113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113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113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97" name="Google Shape;8797;p113"/>
          <p:cNvSpPr/>
          <p:nvPr/>
        </p:nvSpPr>
        <p:spPr>
          <a:xfrm>
            <a:off x="8132022" y="722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98" name="Google Shape;8798;p113"/>
          <p:cNvSpPr/>
          <p:nvPr/>
        </p:nvSpPr>
        <p:spPr>
          <a:xfrm rot="-315008">
            <a:off x="8692487" y="46167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99" name="Google Shape;8799;p113"/>
          <p:cNvSpPr/>
          <p:nvPr/>
        </p:nvSpPr>
        <p:spPr>
          <a:xfrm rot="1488647">
            <a:off x="268789" y="5996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8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1" name="Google Shape;8801;p114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802" name="Google Shape;8802;p114"/>
          <p:cNvSpPr/>
          <p:nvPr/>
        </p:nvSpPr>
        <p:spPr>
          <a:xfrm>
            <a:off x="151047" y="2495651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03" name="Google Shape;8803;p114"/>
          <p:cNvGrpSpPr/>
          <p:nvPr/>
        </p:nvGrpSpPr>
        <p:grpSpPr>
          <a:xfrm rot="1111476">
            <a:off x="-138303" y="4113444"/>
            <a:ext cx="1130580" cy="1137871"/>
            <a:chOff x="1658300" y="3091325"/>
            <a:chExt cx="717250" cy="721875"/>
          </a:xfrm>
        </p:grpSpPr>
        <p:sp>
          <p:nvSpPr>
            <p:cNvPr id="8804" name="Google Shape;8804;p114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114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114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114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114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114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114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114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114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114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114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114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114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114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114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114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114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114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114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114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114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114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114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114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114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114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114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114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114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114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114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114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114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114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114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114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114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114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114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114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114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114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114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114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114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9" name="Google Shape;8849;p114"/>
          <p:cNvGrpSpPr/>
          <p:nvPr/>
        </p:nvGrpSpPr>
        <p:grpSpPr>
          <a:xfrm>
            <a:off x="8323378" y="2156271"/>
            <a:ext cx="954142" cy="1273008"/>
            <a:chOff x="2882950" y="4162550"/>
            <a:chExt cx="738500" cy="985300"/>
          </a:xfrm>
        </p:grpSpPr>
        <p:sp>
          <p:nvSpPr>
            <p:cNvPr id="8850" name="Google Shape;8850;p114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114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114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114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114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114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56" name="Google Shape;8856;p114"/>
          <p:cNvSpPr/>
          <p:nvPr/>
        </p:nvSpPr>
        <p:spPr>
          <a:xfrm rot="-315008">
            <a:off x="4393299" y="4873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7" name="Google Shape;8857;p114"/>
          <p:cNvSpPr/>
          <p:nvPr/>
        </p:nvSpPr>
        <p:spPr>
          <a:xfrm rot="-315008">
            <a:off x="8762112" y="11036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8" name="Google Shape;8858;p114"/>
          <p:cNvSpPr/>
          <p:nvPr/>
        </p:nvSpPr>
        <p:spPr>
          <a:xfrm rot="-315008">
            <a:off x="966162" y="1039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59" name="Google Shape;8859;p114"/>
          <p:cNvGrpSpPr/>
          <p:nvPr/>
        </p:nvGrpSpPr>
        <p:grpSpPr>
          <a:xfrm rot="-1265444">
            <a:off x="8142194" y="3875107"/>
            <a:ext cx="1002541" cy="1614541"/>
            <a:chOff x="5285125" y="4093225"/>
            <a:chExt cx="635925" cy="1024125"/>
          </a:xfrm>
        </p:grpSpPr>
        <p:sp>
          <p:nvSpPr>
            <p:cNvPr id="8860" name="Google Shape;8860;p114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114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114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114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114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114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114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114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114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114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114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114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114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114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114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114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114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114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114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114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114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114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114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114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114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114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114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114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114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114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114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114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114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114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114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114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114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114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114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114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114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114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114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114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114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114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114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114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114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114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114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114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114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114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114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114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8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7" name="Google Shape;8917;p115"/>
          <p:cNvSpPr txBox="1">
            <a:spLocks noGrp="1"/>
          </p:cNvSpPr>
          <p:nvPr>
            <p:ph type="body" idx="1"/>
          </p:nvPr>
        </p:nvSpPr>
        <p:spPr>
          <a:xfrm>
            <a:off x="3637275" y="1370550"/>
            <a:ext cx="4821000" cy="31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5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918" name="Google Shape;8918;p115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8919" name="Google Shape;8919;p115"/>
          <p:cNvGrpSpPr/>
          <p:nvPr/>
        </p:nvGrpSpPr>
        <p:grpSpPr>
          <a:xfrm rot="1032972">
            <a:off x="560102" y="1264576"/>
            <a:ext cx="1245509" cy="1108170"/>
            <a:chOff x="1566800" y="4210625"/>
            <a:chExt cx="964025" cy="857725"/>
          </a:xfrm>
        </p:grpSpPr>
        <p:sp>
          <p:nvSpPr>
            <p:cNvPr id="8920" name="Google Shape;8920;p115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115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115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115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115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115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115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115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115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115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115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115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115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115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115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115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115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115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115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115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115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115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115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115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115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115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115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115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115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115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115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115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115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115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115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115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115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115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115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115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115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115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115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115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115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115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6" name="Google Shape;8966;p115"/>
          <p:cNvGrpSpPr/>
          <p:nvPr/>
        </p:nvGrpSpPr>
        <p:grpSpPr>
          <a:xfrm>
            <a:off x="174478" y="3658434"/>
            <a:ext cx="954142" cy="1273008"/>
            <a:chOff x="2882950" y="4162550"/>
            <a:chExt cx="738500" cy="985300"/>
          </a:xfrm>
        </p:grpSpPr>
        <p:sp>
          <p:nvSpPr>
            <p:cNvPr id="8967" name="Google Shape;8967;p115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115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115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115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115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115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73" name="Google Shape;8973;p115"/>
          <p:cNvSpPr/>
          <p:nvPr/>
        </p:nvSpPr>
        <p:spPr>
          <a:xfrm>
            <a:off x="7950859" y="363778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74" name="Google Shape;8974;p115"/>
          <p:cNvGrpSpPr/>
          <p:nvPr/>
        </p:nvGrpSpPr>
        <p:grpSpPr>
          <a:xfrm rot="1313390">
            <a:off x="8139064" y="-118192"/>
            <a:ext cx="1130638" cy="1137928"/>
            <a:chOff x="1658300" y="3091325"/>
            <a:chExt cx="717250" cy="721875"/>
          </a:xfrm>
        </p:grpSpPr>
        <p:sp>
          <p:nvSpPr>
            <p:cNvPr id="8975" name="Google Shape;8975;p115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115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115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115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115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115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115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115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115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115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115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115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115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115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115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115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115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115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115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115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115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115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115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115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115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115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115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115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115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115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115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115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115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115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115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115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115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115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115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115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115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115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115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115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115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20" name="Google Shape;9020;p115"/>
          <p:cNvSpPr/>
          <p:nvPr/>
        </p:nvSpPr>
        <p:spPr>
          <a:xfrm rot="-315008">
            <a:off x="689261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1" name="Google Shape;9021;p115"/>
          <p:cNvSpPr/>
          <p:nvPr/>
        </p:nvSpPr>
        <p:spPr>
          <a:xfrm rot="-315008">
            <a:off x="8769037" y="3247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3" name="Google Shape;9023;p116"/>
          <p:cNvGrpSpPr/>
          <p:nvPr/>
        </p:nvGrpSpPr>
        <p:grpSpPr>
          <a:xfrm>
            <a:off x="536620" y="1846808"/>
            <a:ext cx="1050305" cy="934491"/>
            <a:chOff x="1566800" y="4210625"/>
            <a:chExt cx="964025" cy="857725"/>
          </a:xfrm>
        </p:grpSpPr>
        <p:sp>
          <p:nvSpPr>
            <p:cNvPr id="9024" name="Google Shape;9024;p116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116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116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116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116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116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116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116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116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116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116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116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116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116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116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116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116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116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116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116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116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116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116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116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116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116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116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116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116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116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116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116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116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116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116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116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116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116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116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116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116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116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116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116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116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116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0" name="Google Shape;9070;p116"/>
          <p:cNvGrpSpPr/>
          <p:nvPr/>
        </p:nvGrpSpPr>
        <p:grpSpPr>
          <a:xfrm>
            <a:off x="6508603" y="119021"/>
            <a:ext cx="954142" cy="1273008"/>
            <a:chOff x="2882950" y="4162550"/>
            <a:chExt cx="738500" cy="985300"/>
          </a:xfrm>
        </p:grpSpPr>
        <p:sp>
          <p:nvSpPr>
            <p:cNvPr id="9071" name="Google Shape;9071;p116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116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116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116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116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116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77" name="Google Shape;9077;p116"/>
          <p:cNvSpPr/>
          <p:nvPr/>
        </p:nvSpPr>
        <p:spPr>
          <a:xfrm>
            <a:off x="7728372" y="35966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8" name="Google Shape;9078;p116"/>
          <p:cNvSpPr/>
          <p:nvPr/>
        </p:nvSpPr>
        <p:spPr>
          <a:xfrm rot="-315008">
            <a:off x="1940924" y="46886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9" name="Google Shape;9079;p116"/>
          <p:cNvSpPr/>
          <p:nvPr/>
        </p:nvSpPr>
        <p:spPr>
          <a:xfrm rot="-315008">
            <a:off x="8609712" y="36071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80" name="Google Shape;9080;p116"/>
          <p:cNvSpPr/>
          <p:nvPr/>
        </p:nvSpPr>
        <p:spPr>
          <a:xfrm rot="-315008">
            <a:off x="7739737" y="26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81" name="Google Shape;9081;p116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82" name="Google Shape;9082;p116"/>
          <p:cNvGrpSpPr/>
          <p:nvPr/>
        </p:nvGrpSpPr>
        <p:grpSpPr>
          <a:xfrm>
            <a:off x="1796577" y="407322"/>
            <a:ext cx="668674" cy="696398"/>
            <a:chOff x="5279575" y="813000"/>
            <a:chExt cx="647000" cy="673825"/>
          </a:xfrm>
        </p:grpSpPr>
        <p:sp>
          <p:nvSpPr>
            <p:cNvPr id="9083" name="Google Shape;9083;p116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116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116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116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116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116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116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116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116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116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116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116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116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116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116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116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116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116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116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116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116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116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116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116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116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116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09" name="Google Shape;9109;p116"/>
          <p:cNvSpPr txBox="1">
            <a:spLocks noGrp="1"/>
          </p:cNvSpPr>
          <p:nvPr>
            <p:ph type="title"/>
          </p:nvPr>
        </p:nvSpPr>
        <p:spPr>
          <a:xfrm>
            <a:off x="1499550" y="1115700"/>
            <a:ext cx="6144900" cy="291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9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1" name="Google Shape;9111;p117"/>
          <p:cNvGrpSpPr/>
          <p:nvPr/>
        </p:nvGrpSpPr>
        <p:grpSpPr>
          <a:xfrm rot="-666750">
            <a:off x="1510356" y="4140229"/>
            <a:ext cx="1079498" cy="740336"/>
            <a:chOff x="1640725" y="1971125"/>
            <a:chExt cx="835575" cy="573050"/>
          </a:xfrm>
        </p:grpSpPr>
        <p:sp>
          <p:nvSpPr>
            <p:cNvPr id="9112" name="Google Shape;9112;p117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117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117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117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117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117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117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117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117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117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117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117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117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117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117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117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117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9" name="Google Shape;9129;p117"/>
          <p:cNvGrpSpPr/>
          <p:nvPr/>
        </p:nvGrpSpPr>
        <p:grpSpPr>
          <a:xfrm>
            <a:off x="7405220" y="1637258"/>
            <a:ext cx="1050305" cy="934491"/>
            <a:chOff x="1566800" y="4210625"/>
            <a:chExt cx="964025" cy="857725"/>
          </a:xfrm>
        </p:grpSpPr>
        <p:sp>
          <p:nvSpPr>
            <p:cNvPr id="9130" name="Google Shape;9130;p117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117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117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117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117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117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117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117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117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117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117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117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117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117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117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117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117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117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117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117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117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117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117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117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117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117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117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117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117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117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117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117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117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117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117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117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117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117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117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117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117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117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117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117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117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117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6" name="Google Shape;9176;p117"/>
          <p:cNvGrpSpPr/>
          <p:nvPr/>
        </p:nvGrpSpPr>
        <p:grpSpPr>
          <a:xfrm>
            <a:off x="6508603" y="119021"/>
            <a:ext cx="954142" cy="1273008"/>
            <a:chOff x="2882950" y="4162550"/>
            <a:chExt cx="738500" cy="985300"/>
          </a:xfrm>
        </p:grpSpPr>
        <p:sp>
          <p:nvSpPr>
            <p:cNvPr id="9177" name="Google Shape;9177;p117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117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117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117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117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117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83" name="Google Shape;9183;p117"/>
          <p:cNvSpPr/>
          <p:nvPr/>
        </p:nvSpPr>
        <p:spPr>
          <a:xfrm>
            <a:off x="5341197" y="42849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84" name="Google Shape;9184;p117"/>
          <p:cNvSpPr/>
          <p:nvPr/>
        </p:nvSpPr>
        <p:spPr>
          <a:xfrm rot="-315008">
            <a:off x="1135099" y="47077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85" name="Google Shape;9185;p117"/>
          <p:cNvSpPr/>
          <p:nvPr/>
        </p:nvSpPr>
        <p:spPr>
          <a:xfrm rot="-315008">
            <a:off x="8704962" y="28490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86" name="Google Shape;9186;p117"/>
          <p:cNvSpPr/>
          <p:nvPr/>
        </p:nvSpPr>
        <p:spPr>
          <a:xfrm rot="-315008">
            <a:off x="6754637" y="12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87" name="Google Shape;9187;p117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88" name="Google Shape;9188;p117"/>
          <p:cNvGrpSpPr/>
          <p:nvPr/>
        </p:nvGrpSpPr>
        <p:grpSpPr>
          <a:xfrm rot="10800000">
            <a:off x="814120" y="2630526"/>
            <a:ext cx="884395" cy="696395"/>
            <a:chOff x="4036425" y="797300"/>
            <a:chExt cx="808775" cy="636850"/>
          </a:xfrm>
        </p:grpSpPr>
        <p:sp>
          <p:nvSpPr>
            <p:cNvPr id="9189" name="Google Shape;9189;p117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117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117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117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117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117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117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117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117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117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117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117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117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117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117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117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117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117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117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117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117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117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117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117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117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117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117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6" name="Google Shape;9216;p117"/>
          <p:cNvGrpSpPr/>
          <p:nvPr/>
        </p:nvGrpSpPr>
        <p:grpSpPr>
          <a:xfrm>
            <a:off x="2701452" y="407322"/>
            <a:ext cx="668674" cy="696398"/>
            <a:chOff x="5279575" y="813000"/>
            <a:chExt cx="647000" cy="673825"/>
          </a:xfrm>
        </p:grpSpPr>
        <p:sp>
          <p:nvSpPr>
            <p:cNvPr id="9217" name="Google Shape;9217;p117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117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117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117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117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117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117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117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117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117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117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117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117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117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117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117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117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117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117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117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117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117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117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117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117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117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43" name="Google Shape;9243;p117"/>
          <p:cNvSpPr txBox="1">
            <a:spLocks noGrp="1"/>
          </p:cNvSpPr>
          <p:nvPr>
            <p:ph type="title"/>
          </p:nvPr>
        </p:nvSpPr>
        <p:spPr>
          <a:xfrm>
            <a:off x="2237363" y="1370193"/>
            <a:ext cx="46692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244" name="Google Shape;9244;p117"/>
          <p:cNvSpPr txBox="1">
            <a:spLocks noGrp="1"/>
          </p:cNvSpPr>
          <p:nvPr>
            <p:ph type="subTitle" idx="1"/>
          </p:nvPr>
        </p:nvSpPr>
        <p:spPr>
          <a:xfrm>
            <a:off x="2237438" y="2303598"/>
            <a:ext cx="4669200" cy="17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9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6" name="Google Shape;9246;p118"/>
          <p:cNvSpPr txBox="1">
            <a:spLocks noGrp="1"/>
          </p:cNvSpPr>
          <p:nvPr>
            <p:ph type="title"/>
          </p:nvPr>
        </p:nvSpPr>
        <p:spPr>
          <a:xfrm>
            <a:off x="717300" y="3816875"/>
            <a:ext cx="7709400" cy="801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247" name="Google Shape;9247;p118"/>
          <p:cNvSpPr/>
          <p:nvPr/>
        </p:nvSpPr>
        <p:spPr>
          <a:xfrm rot="-315008">
            <a:off x="8616287" y="25026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48" name="Google Shape;9248;p118"/>
          <p:cNvSpPr/>
          <p:nvPr/>
        </p:nvSpPr>
        <p:spPr>
          <a:xfrm rot="-315008">
            <a:off x="4187162" y="1335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49" name="Google Shape;9249;p118"/>
          <p:cNvSpPr/>
          <p:nvPr/>
        </p:nvSpPr>
        <p:spPr>
          <a:xfrm rot="1488647">
            <a:off x="244764" y="397111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9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1" name="Google Shape;9251;p119"/>
          <p:cNvSpPr txBox="1">
            <a:spLocks noGrp="1"/>
          </p:cNvSpPr>
          <p:nvPr>
            <p:ph type="title" hasCustomPrompt="1"/>
          </p:nvPr>
        </p:nvSpPr>
        <p:spPr>
          <a:xfrm>
            <a:off x="2476500" y="1438338"/>
            <a:ext cx="5962500" cy="152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9252" name="Google Shape;9252;p119"/>
          <p:cNvSpPr txBox="1">
            <a:spLocks noGrp="1"/>
          </p:cNvSpPr>
          <p:nvPr>
            <p:ph type="subTitle" idx="1"/>
          </p:nvPr>
        </p:nvSpPr>
        <p:spPr>
          <a:xfrm>
            <a:off x="2476500" y="3040063"/>
            <a:ext cx="5962500" cy="66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9253" name="Google Shape;9253;p119"/>
          <p:cNvGrpSpPr/>
          <p:nvPr/>
        </p:nvGrpSpPr>
        <p:grpSpPr>
          <a:xfrm rot="-666750">
            <a:off x="557856" y="4072604"/>
            <a:ext cx="1079498" cy="740336"/>
            <a:chOff x="1640725" y="1971125"/>
            <a:chExt cx="835575" cy="573050"/>
          </a:xfrm>
        </p:grpSpPr>
        <p:sp>
          <p:nvSpPr>
            <p:cNvPr id="9254" name="Google Shape;9254;p119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119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119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119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119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119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119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119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119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119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119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119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119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119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119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119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119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71" name="Google Shape;9271;p119"/>
          <p:cNvSpPr/>
          <p:nvPr/>
        </p:nvSpPr>
        <p:spPr>
          <a:xfrm>
            <a:off x="1295159" y="2470426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72" name="Google Shape;9272;p119"/>
          <p:cNvGrpSpPr/>
          <p:nvPr/>
        </p:nvGrpSpPr>
        <p:grpSpPr>
          <a:xfrm>
            <a:off x="5131920" y="281458"/>
            <a:ext cx="1050305" cy="934491"/>
            <a:chOff x="1566800" y="4210625"/>
            <a:chExt cx="964025" cy="857725"/>
          </a:xfrm>
        </p:grpSpPr>
        <p:sp>
          <p:nvSpPr>
            <p:cNvPr id="9273" name="Google Shape;9273;p119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119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119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119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119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119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119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119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119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119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119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119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119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119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119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119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119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119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119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119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119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119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119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119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119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119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119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119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119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119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119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119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119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119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119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119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119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119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119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119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119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119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119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119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119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119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9" name="Google Shape;9319;p119"/>
          <p:cNvGrpSpPr/>
          <p:nvPr/>
        </p:nvGrpSpPr>
        <p:grpSpPr>
          <a:xfrm>
            <a:off x="5682728" y="4082896"/>
            <a:ext cx="954142" cy="1273008"/>
            <a:chOff x="2882950" y="4162550"/>
            <a:chExt cx="738500" cy="985300"/>
          </a:xfrm>
        </p:grpSpPr>
        <p:sp>
          <p:nvSpPr>
            <p:cNvPr id="9320" name="Google Shape;9320;p119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119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119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119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119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119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26" name="Google Shape;9326;p119"/>
          <p:cNvSpPr/>
          <p:nvPr/>
        </p:nvSpPr>
        <p:spPr>
          <a:xfrm rot="-315008">
            <a:off x="383737" y="33768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27" name="Google Shape;9327;p119"/>
          <p:cNvSpPr/>
          <p:nvPr/>
        </p:nvSpPr>
        <p:spPr>
          <a:xfrm rot="-315008">
            <a:off x="8564787" y="43130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28" name="Google Shape;9328;p119"/>
          <p:cNvSpPr/>
          <p:nvPr/>
        </p:nvSpPr>
        <p:spPr>
          <a:xfrm rot="-315008">
            <a:off x="7410237" y="1555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29" name="Google Shape;9329;p119"/>
          <p:cNvSpPr/>
          <p:nvPr/>
        </p:nvSpPr>
        <p:spPr>
          <a:xfrm rot="1488647">
            <a:off x="2221414" y="1554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93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9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2" name="Google Shape;9332;p121"/>
          <p:cNvGrpSpPr/>
          <p:nvPr/>
        </p:nvGrpSpPr>
        <p:grpSpPr>
          <a:xfrm rot="1194310">
            <a:off x="7043966" y="-634236"/>
            <a:ext cx="1343388" cy="1585283"/>
            <a:chOff x="2727675" y="618900"/>
            <a:chExt cx="852200" cy="1005650"/>
          </a:xfrm>
        </p:grpSpPr>
        <p:sp>
          <p:nvSpPr>
            <p:cNvPr id="9333" name="Google Shape;9333;p121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121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121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121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121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121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121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121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121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121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121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121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121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121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121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121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121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121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121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121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121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121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121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121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121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121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121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121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121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121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121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121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121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121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7" name="Google Shape;9367;p121"/>
          <p:cNvSpPr txBox="1">
            <a:spLocks noGrp="1"/>
          </p:cNvSpPr>
          <p:nvPr>
            <p:ph type="title"/>
          </p:nvPr>
        </p:nvSpPr>
        <p:spPr>
          <a:xfrm>
            <a:off x="1093542" y="1892903"/>
            <a:ext cx="31356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68" name="Google Shape;9368;p121"/>
          <p:cNvSpPr txBox="1">
            <a:spLocks noGrp="1"/>
          </p:cNvSpPr>
          <p:nvPr>
            <p:ph type="title" idx="2" hasCustomPrompt="1"/>
          </p:nvPr>
        </p:nvSpPr>
        <p:spPr>
          <a:xfrm>
            <a:off x="1094292" y="1292500"/>
            <a:ext cx="31341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69" name="Google Shape;9369;p121"/>
          <p:cNvSpPr txBox="1">
            <a:spLocks noGrp="1"/>
          </p:cNvSpPr>
          <p:nvPr>
            <p:ph type="subTitle" idx="1"/>
          </p:nvPr>
        </p:nvSpPr>
        <p:spPr>
          <a:xfrm>
            <a:off x="1093542" y="2309004"/>
            <a:ext cx="31356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0" name="Google Shape;9370;p121"/>
          <p:cNvSpPr txBox="1">
            <a:spLocks noGrp="1"/>
          </p:cNvSpPr>
          <p:nvPr>
            <p:ph type="title" idx="3"/>
          </p:nvPr>
        </p:nvSpPr>
        <p:spPr>
          <a:xfrm>
            <a:off x="4914558" y="1892900"/>
            <a:ext cx="31365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71" name="Google Shape;9371;p121"/>
          <p:cNvSpPr txBox="1">
            <a:spLocks noGrp="1"/>
          </p:cNvSpPr>
          <p:nvPr>
            <p:ph type="title" idx="4" hasCustomPrompt="1"/>
          </p:nvPr>
        </p:nvSpPr>
        <p:spPr>
          <a:xfrm>
            <a:off x="4915008" y="1292518"/>
            <a:ext cx="31356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72" name="Google Shape;9372;p121"/>
          <p:cNvSpPr txBox="1">
            <a:spLocks noGrp="1"/>
          </p:cNvSpPr>
          <p:nvPr>
            <p:ph type="subTitle" idx="5"/>
          </p:nvPr>
        </p:nvSpPr>
        <p:spPr>
          <a:xfrm>
            <a:off x="4914708" y="2309000"/>
            <a:ext cx="31362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3" name="Google Shape;9373;p121"/>
          <p:cNvSpPr txBox="1">
            <a:spLocks noGrp="1"/>
          </p:cNvSpPr>
          <p:nvPr>
            <p:ph type="title" idx="6"/>
          </p:nvPr>
        </p:nvSpPr>
        <p:spPr>
          <a:xfrm>
            <a:off x="1094292" y="3634260"/>
            <a:ext cx="31341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74" name="Google Shape;9374;p121"/>
          <p:cNvSpPr txBox="1">
            <a:spLocks noGrp="1"/>
          </p:cNvSpPr>
          <p:nvPr>
            <p:ph type="title" idx="7" hasCustomPrompt="1"/>
          </p:nvPr>
        </p:nvSpPr>
        <p:spPr>
          <a:xfrm>
            <a:off x="1094292" y="3033880"/>
            <a:ext cx="31341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75" name="Google Shape;9375;p121"/>
          <p:cNvSpPr txBox="1">
            <a:spLocks noGrp="1"/>
          </p:cNvSpPr>
          <p:nvPr>
            <p:ph type="subTitle" idx="8"/>
          </p:nvPr>
        </p:nvSpPr>
        <p:spPr>
          <a:xfrm>
            <a:off x="1093542" y="4050375"/>
            <a:ext cx="31356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6" name="Google Shape;9376;p121"/>
          <p:cNvSpPr txBox="1">
            <a:spLocks noGrp="1"/>
          </p:cNvSpPr>
          <p:nvPr>
            <p:ph type="title" idx="9"/>
          </p:nvPr>
        </p:nvSpPr>
        <p:spPr>
          <a:xfrm>
            <a:off x="4914708" y="3634247"/>
            <a:ext cx="31362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9377" name="Google Shape;9377;p121"/>
          <p:cNvSpPr txBox="1">
            <a:spLocks noGrp="1"/>
          </p:cNvSpPr>
          <p:nvPr>
            <p:ph type="title" idx="13" hasCustomPrompt="1"/>
          </p:nvPr>
        </p:nvSpPr>
        <p:spPr>
          <a:xfrm>
            <a:off x="4914558" y="3033875"/>
            <a:ext cx="31365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78" name="Google Shape;9378;p121"/>
          <p:cNvSpPr txBox="1">
            <a:spLocks noGrp="1"/>
          </p:cNvSpPr>
          <p:nvPr>
            <p:ph type="subTitle" idx="14"/>
          </p:nvPr>
        </p:nvSpPr>
        <p:spPr>
          <a:xfrm>
            <a:off x="4914708" y="4050363"/>
            <a:ext cx="31362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9" name="Google Shape;9379;p121"/>
          <p:cNvSpPr txBox="1">
            <a:spLocks noGrp="1"/>
          </p:cNvSpPr>
          <p:nvPr>
            <p:ph type="title" idx="15"/>
          </p:nvPr>
        </p:nvSpPr>
        <p:spPr>
          <a:xfrm>
            <a:off x="713225" y="387875"/>
            <a:ext cx="7709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380" name="Google Shape;9380;p121"/>
          <p:cNvSpPr/>
          <p:nvPr/>
        </p:nvSpPr>
        <p:spPr>
          <a:xfrm>
            <a:off x="345197" y="165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81" name="Google Shape;9381;p121"/>
          <p:cNvGrpSpPr/>
          <p:nvPr/>
        </p:nvGrpSpPr>
        <p:grpSpPr>
          <a:xfrm>
            <a:off x="7956403" y="311446"/>
            <a:ext cx="954142" cy="1273008"/>
            <a:chOff x="2882950" y="4162550"/>
            <a:chExt cx="738500" cy="985300"/>
          </a:xfrm>
        </p:grpSpPr>
        <p:sp>
          <p:nvSpPr>
            <p:cNvPr id="9382" name="Google Shape;9382;p121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121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121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121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121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121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8" name="Google Shape;9388;p121"/>
          <p:cNvGrpSpPr/>
          <p:nvPr/>
        </p:nvGrpSpPr>
        <p:grpSpPr>
          <a:xfrm rot="2457862">
            <a:off x="-316051" y="1461567"/>
            <a:ext cx="1002500" cy="1614475"/>
            <a:chOff x="5285125" y="4093225"/>
            <a:chExt cx="635925" cy="1024125"/>
          </a:xfrm>
        </p:grpSpPr>
        <p:sp>
          <p:nvSpPr>
            <p:cNvPr id="9389" name="Google Shape;9389;p121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121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121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121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121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121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121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121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121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121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121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121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121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121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121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121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121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121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121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121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121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121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121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121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121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121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121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121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121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121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121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121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121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121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121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121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121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121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121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121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121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121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121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121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121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121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121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121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121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121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121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121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121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121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121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121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45" name="Google Shape;9445;p121"/>
          <p:cNvSpPr/>
          <p:nvPr/>
        </p:nvSpPr>
        <p:spPr>
          <a:xfrm rot="-315008">
            <a:off x="356562" y="32660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46" name="Google Shape;9446;p121"/>
          <p:cNvSpPr/>
          <p:nvPr/>
        </p:nvSpPr>
        <p:spPr>
          <a:xfrm rot="1488647">
            <a:off x="8660339" y="464506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6">
    <p:spTree>
      <p:nvGrpSpPr>
        <p:cNvPr id="1" name="Shape 9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8" name="Google Shape;9448;p122"/>
          <p:cNvSpPr txBox="1">
            <a:spLocks noGrp="1"/>
          </p:cNvSpPr>
          <p:nvPr>
            <p:ph type="subTitle" idx="1"/>
          </p:nvPr>
        </p:nvSpPr>
        <p:spPr>
          <a:xfrm>
            <a:off x="720075" y="4057226"/>
            <a:ext cx="2336400" cy="54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9449" name="Google Shape;9449;p122"/>
          <p:cNvSpPr txBox="1">
            <a:spLocks noGrp="1"/>
          </p:cNvSpPr>
          <p:nvPr>
            <p:ph type="subTitle" idx="2"/>
          </p:nvPr>
        </p:nvSpPr>
        <p:spPr>
          <a:xfrm>
            <a:off x="3403800" y="4057226"/>
            <a:ext cx="2336400" cy="54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9450" name="Google Shape;9450;p122"/>
          <p:cNvSpPr txBox="1">
            <a:spLocks noGrp="1"/>
          </p:cNvSpPr>
          <p:nvPr>
            <p:ph type="subTitle" idx="3"/>
          </p:nvPr>
        </p:nvSpPr>
        <p:spPr>
          <a:xfrm>
            <a:off x="6087600" y="4057226"/>
            <a:ext cx="2336400" cy="54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9451" name="Google Shape;9451;p122"/>
          <p:cNvSpPr txBox="1">
            <a:spLocks noGrp="1"/>
          </p:cNvSpPr>
          <p:nvPr>
            <p:ph type="title" hasCustomPrompt="1"/>
          </p:nvPr>
        </p:nvSpPr>
        <p:spPr>
          <a:xfrm>
            <a:off x="720075" y="1379700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452" name="Google Shape;9452;p122"/>
          <p:cNvSpPr txBox="1">
            <a:spLocks noGrp="1"/>
          </p:cNvSpPr>
          <p:nvPr>
            <p:ph type="title" idx="4" hasCustomPrompt="1"/>
          </p:nvPr>
        </p:nvSpPr>
        <p:spPr>
          <a:xfrm>
            <a:off x="3403800" y="1379700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453" name="Google Shape;9453;p122"/>
          <p:cNvSpPr txBox="1">
            <a:spLocks noGrp="1"/>
          </p:cNvSpPr>
          <p:nvPr>
            <p:ph type="title" idx="5" hasCustomPrompt="1"/>
          </p:nvPr>
        </p:nvSpPr>
        <p:spPr>
          <a:xfrm>
            <a:off x="6087600" y="1379700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454" name="Google Shape;9454;p122"/>
          <p:cNvSpPr txBox="1">
            <a:spLocks noGrp="1"/>
          </p:cNvSpPr>
          <p:nvPr>
            <p:ph type="subTitle" idx="6"/>
          </p:nvPr>
        </p:nvSpPr>
        <p:spPr>
          <a:xfrm>
            <a:off x="720075" y="35421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9455" name="Google Shape;9455;p122"/>
          <p:cNvSpPr txBox="1">
            <a:spLocks noGrp="1"/>
          </p:cNvSpPr>
          <p:nvPr>
            <p:ph type="subTitle" idx="7"/>
          </p:nvPr>
        </p:nvSpPr>
        <p:spPr>
          <a:xfrm>
            <a:off x="3403800" y="35421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9456" name="Google Shape;9456;p122"/>
          <p:cNvSpPr txBox="1">
            <a:spLocks noGrp="1"/>
          </p:cNvSpPr>
          <p:nvPr>
            <p:ph type="subTitle" idx="8"/>
          </p:nvPr>
        </p:nvSpPr>
        <p:spPr>
          <a:xfrm>
            <a:off x="6087600" y="35421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9457" name="Google Shape;9457;p122"/>
          <p:cNvSpPr txBox="1">
            <a:spLocks noGrp="1"/>
          </p:cNvSpPr>
          <p:nvPr>
            <p:ph type="title" idx="9"/>
          </p:nvPr>
        </p:nvSpPr>
        <p:spPr>
          <a:xfrm>
            <a:off x="713225" y="387875"/>
            <a:ext cx="7709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458" name="Google Shape;9458;p122"/>
          <p:cNvSpPr/>
          <p:nvPr/>
        </p:nvSpPr>
        <p:spPr>
          <a:xfrm>
            <a:off x="230609" y="2668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59" name="Google Shape;9459;p122"/>
          <p:cNvGrpSpPr/>
          <p:nvPr/>
        </p:nvGrpSpPr>
        <p:grpSpPr>
          <a:xfrm rot="1111476">
            <a:off x="8078172" y="-147206"/>
            <a:ext cx="1130580" cy="1137871"/>
            <a:chOff x="1658300" y="3091325"/>
            <a:chExt cx="717250" cy="721875"/>
          </a:xfrm>
        </p:grpSpPr>
        <p:sp>
          <p:nvSpPr>
            <p:cNvPr id="9460" name="Google Shape;9460;p122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122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122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122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122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122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122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122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122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122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122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122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122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122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122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122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122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122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122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122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122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122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122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122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122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122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122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122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122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122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122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122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122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122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122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122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122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122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122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122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122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122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122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122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122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5" name="Google Shape;9505;p122"/>
          <p:cNvGrpSpPr/>
          <p:nvPr/>
        </p:nvGrpSpPr>
        <p:grpSpPr>
          <a:xfrm rot="-2866568">
            <a:off x="8365775" y="3920280"/>
            <a:ext cx="954184" cy="1273064"/>
            <a:chOff x="2882950" y="4162550"/>
            <a:chExt cx="738500" cy="985300"/>
          </a:xfrm>
        </p:grpSpPr>
        <p:sp>
          <p:nvSpPr>
            <p:cNvPr id="9506" name="Google Shape;9506;p122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122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122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122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122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122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12" name="Google Shape;9512;p122"/>
          <p:cNvSpPr/>
          <p:nvPr/>
        </p:nvSpPr>
        <p:spPr>
          <a:xfrm rot="-315008">
            <a:off x="316599" y="32233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3" name="Google Shape;9513;p122"/>
          <p:cNvSpPr/>
          <p:nvPr/>
        </p:nvSpPr>
        <p:spPr>
          <a:xfrm rot="-315008">
            <a:off x="8647812" y="15227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4" name="Google Shape;9514;p122"/>
          <p:cNvSpPr/>
          <p:nvPr/>
        </p:nvSpPr>
        <p:spPr>
          <a:xfrm rot="-315008">
            <a:off x="1376262" y="1179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15" name="Google Shape;9515;p122"/>
          <p:cNvGrpSpPr/>
          <p:nvPr/>
        </p:nvGrpSpPr>
        <p:grpSpPr>
          <a:xfrm rot="-1265444">
            <a:off x="87319" y="4017982"/>
            <a:ext cx="1002541" cy="1614541"/>
            <a:chOff x="5285125" y="4093225"/>
            <a:chExt cx="635925" cy="1024125"/>
          </a:xfrm>
        </p:grpSpPr>
        <p:sp>
          <p:nvSpPr>
            <p:cNvPr id="9516" name="Google Shape;9516;p122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122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122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122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122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122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122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122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122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122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122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122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122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122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122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122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122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122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122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122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122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122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122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122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122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122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122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122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122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122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122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122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122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122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122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122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122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122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122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122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122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122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122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122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122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122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122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122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122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122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122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122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122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122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122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122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72" name="Google Shape;9572;p122"/>
          <p:cNvSpPr/>
          <p:nvPr/>
        </p:nvSpPr>
        <p:spPr>
          <a:xfrm rot="-315008">
            <a:off x="6952362" y="4818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7">
    <p:spTree>
      <p:nvGrpSpPr>
        <p:cNvPr id="1" name="Shape 9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4" name="Google Shape;9574;p123"/>
          <p:cNvSpPr txBox="1">
            <a:spLocks noGrp="1"/>
          </p:cNvSpPr>
          <p:nvPr>
            <p:ph type="title"/>
          </p:nvPr>
        </p:nvSpPr>
        <p:spPr>
          <a:xfrm>
            <a:off x="810000" y="2719288"/>
            <a:ext cx="75240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9575" name="Google Shape;9575;p123"/>
          <p:cNvSpPr txBox="1">
            <a:spLocks noGrp="1"/>
          </p:cNvSpPr>
          <p:nvPr>
            <p:ph type="subTitle" idx="1"/>
          </p:nvPr>
        </p:nvSpPr>
        <p:spPr>
          <a:xfrm>
            <a:off x="809250" y="1130325"/>
            <a:ext cx="7525500" cy="1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9576" name="Google Shape;9576;p123"/>
          <p:cNvGrpSpPr/>
          <p:nvPr/>
        </p:nvGrpSpPr>
        <p:grpSpPr>
          <a:xfrm>
            <a:off x="7993520" y="259033"/>
            <a:ext cx="1050305" cy="934491"/>
            <a:chOff x="1566800" y="4210625"/>
            <a:chExt cx="964025" cy="857725"/>
          </a:xfrm>
        </p:grpSpPr>
        <p:sp>
          <p:nvSpPr>
            <p:cNvPr id="9577" name="Google Shape;9577;p123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123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123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123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123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123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123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123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123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123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123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123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123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123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123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123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123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123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123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123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123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123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123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123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123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123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123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123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123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123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123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123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123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123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123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123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123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123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123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123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123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123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123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123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123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123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23" name="Google Shape;9623;p123"/>
          <p:cNvSpPr/>
          <p:nvPr/>
        </p:nvSpPr>
        <p:spPr>
          <a:xfrm>
            <a:off x="2927772" y="35204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24" name="Google Shape;9624;p123"/>
          <p:cNvSpPr/>
          <p:nvPr/>
        </p:nvSpPr>
        <p:spPr>
          <a:xfrm rot="-315008">
            <a:off x="1855199" y="467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25" name="Google Shape;9625;p123"/>
          <p:cNvSpPr/>
          <p:nvPr/>
        </p:nvSpPr>
        <p:spPr>
          <a:xfrm rot="-315008">
            <a:off x="7739737" y="26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26" name="Google Shape;9626;p123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27" name="Google Shape;9627;p123"/>
          <p:cNvGrpSpPr/>
          <p:nvPr/>
        </p:nvGrpSpPr>
        <p:grpSpPr>
          <a:xfrm>
            <a:off x="713227" y="259022"/>
            <a:ext cx="668674" cy="696398"/>
            <a:chOff x="5279575" y="813000"/>
            <a:chExt cx="647000" cy="673825"/>
          </a:xfrm>
        </p:grpSpPr>
        <p:sp>
          <p:nvSpPr>
            <p:cNvPr id="9628" name="Google Shape;9628;p123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123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123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123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123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123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123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123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123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123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123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123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123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123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123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123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123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123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123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123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123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123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123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123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123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123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9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5" name="Google Shape;9655;p124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656" name="Google Shape;9656;p124"/>
          <p:cNvGrpSpPr/>
          <p:nvPr/>
        </p:nvGrpSpPr>
        <p:grpSpPr>
          <a:xfrm rot="-666750">
            <a:off x="173481" y="169329"/>
            <a:ext cx="1079498" cy="740336"/>
            <a:chOff x="1640725" y="1971125"/>
            <a:chExt cx="835575" cy="573050"/>
          </a:xfrm>
        </p:grpSpPr>
        <p:sp>
          <p:nvSpPr>
            <p:cNvPr id="9657" name="Google Shape;9657;p124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124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124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124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124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124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124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124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124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124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124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124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124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124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124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124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124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4" name="Google Shape;9674;p124"/>
          <p:cNvGrpSpPr/>
          <p:nvPr/>
        </p:nvGrpSpPr>
        <p:grpSpPr>
          <a:xfrm rot="-2907092">
            <a:off x="8323127" y="1091272"/>
            <a:ext cx="954116" cy="1272973"/>
            <a:chOff x="2882950" y="4162550"/>
            <a:chExt cx="738500" cy="985300"/>
          </a:xfrm>
        </p:grpSpPr>
        <p:sp>
          <p:nvSpPr>
            <p:cNvPr id="9675" name="Google Shape;9675;p124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124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124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124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124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124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1" name="Google Shape;9681;p124"/>
          <p:cNvGrpSpPr/>
          <p:nvPr/>
        </p:nvGrpSpPr>
        <p:grpSpPr>
          <a:xfrm rot="-765424">
            <a:off x="206114" y="4143951"/>
            <a:ext cx="938360" cy="1480371"/>
            <a:chOff x="2923625" y="1803825"/>
            <a:chExt cx="595250" cy="939075"/>
          </a:xfrm>
        </p:grpSpPr>
        <p:sp>
          <p:nvSpPr>
            <p:cNvPr id="9682" name="Google Shape;9682;p124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124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124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124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124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124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124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124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124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124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124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124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124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124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124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124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124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124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124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124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124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124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124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5" name="Google Shape;9705;p124"/>
          <p:cNvGrpSpPr/>
          <p:nvPr/>
        </p:nvGrpSpPr>
        <p:grpSpPr>
          <a:xfrm>
            <a:off x="8007420" y="130421"/>
            <a:ext cx="1039033" cy="818161"/>
            <a:chOff x="4036425" y="797300"/>
            <a:chExt cx="808775" cy="636850"/>
          </a:xfrm>
        </p:grpSpPr>
        <p:sp>
          <p:nvSpPr>
            <p:cNvPr id="9706" name="Google Shape;9706;p124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124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124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124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124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124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124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124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124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124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124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124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124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124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124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124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124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124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124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124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124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124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124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124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124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124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124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33" name="Google Shape;9733;p124"/>
          <p:cNvSpPr/>
          <p:nvPr/>
        </p:nvSpPr>
        <p:spPr>
          <a:xfrm rot="-315008">
            <a:off x="1397237" y="48191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34" name="Google Shape;9734;p124"/>
          <p:cNvSpPr/>
          <p:nvPr/>
        </p:nvSpPr>
        <p:spPr>
          <a:xfrm rot="-315008">
            <a:off x="7568537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35" name="Google Shape;9735;p124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" name="Google Shape;720;p13"/>
          <p:cNvGrpSpPr/>
          <p:nvPr/>
        </p:nvGrpSpPr>
        <p:grpSpPr>
          <a:xfrm rot="1194310">
            <a:off x="7043966" y="-634236"/>
            <a:ext cx="1343388" cy="1585283"/>
            <a:chOff x="2727675" y="618900"/>
            <a:chExt cx="852200" cy="1005650"/>
          </a:xfrm>
        </p:grpSpPr>
        <p:sp>
          <p:nvSpPr>
            <p:cNvPr id="721" name="Google Shape;721;p13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3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3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5" name="Google Shape;755;p13"/>
          <p:cNvSpPr txBox="1">
            <a:spLocks noGrp="1"/>
          </p:cNvSpPr>
          <p:nvPr>
            <p:ph type="title"/>
          </p:nvPr>
        </p:nvSpPr>
        <p:spPr>
          <a:xfrm>
            <a:off x="1093542" y="1892903"/>
            <a:ext cx="31356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56" name="Google Shape;756;p13"/>
          <p:cNvSpPr txBox="1">
            <a:spLocks noGrp="1"/>
          </p:cNvSpPr>
          <p:nvPr>
            <p:ph type="title" idx="2" hasCustomPrompt="1"/>
          </p:nvPr>
        </p:nvSpPr>
        <p:spPr>
          <a:xfrm>
            <a:off x="1094292" y="1292500"/>
            <a:ext cx="31341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57" name="Google Shape;757;p13"/>
          <p:cNvSpPr txBox="1">
            <a:spLocks noGrp="1"/>
          </p:cNvSpPr>
          <p:nvPr>
            <p:ph type="subTitle" idx="1"/>
          </p:nvPr>
        </p:nvSpPr>
        <p:spPr>
          <a:xfrm>
            <a:off x="1093542" y="2309004"/>
            <a:ext cx="31356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" name="Google Shape;758;p13"/>
          <p:cNvSpPr txBox="1">
            <a:spLocks noGrp="1"/>
          </p:cNvSpPr>
          <p:nvPr>
            <p:ph type="title" idx="3"/>
          </p:nvPr>
        </p:nvSpPr>
        <p:spPr>
          <a:xfrm>
            <a:off x="4914558" y="1892900"/>
            <a:ext cx="31365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59" name="Google Shape;759;p13"/>
          <p:cNvSpPr txBox="1">
            <a:spLocks noGrp="1"/>
          </p:cNvSpPr>
          <p:nvPr>
            <p:ph type="title" idx="4" hasCustomPrompt="1"/>
          </p:nvPr>
        </p:nvSpPr>
        <p:spPr>
          <a:xfrm>
            <a:off x="4915008" y="1292518"/>
            <a:ext cx="31356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60" name="Google Shape;760;p13"/>
          <p:cNvSpPr txBox="1">
            <a:spLocks noGrp="1"/>
          </p:cNvSpPr>
          <p:nvPr>
            <p:ph type="subTitle" idx="5"/>
          </p:nvPr>
        </p:nvSpPr>
        <p:spPr>
          <a:xfrm>
            <a:off x="4914708" y="2309000"/>
            <a:ext cx="31362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1" name="Google Shape;761;p13"/>
          <p:cNvSpPr txBox="1">
            <a:spLocks noGrp="1"/>
          </p:cNvSpPr>
          <p:nvPr>
            <p:ph type="title" idx="6"/>
          </p:nvPr>
        </p:nvSpPr>
        <p:spPr>
          <a:xfrm>
            <a:off x="1094292" y="3634260"/>
            <a:ext cx="31341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62" name="Google Shape;762;p13"/>
          <p:cNvSpPr txBox="1">
            <a:spLocks noGrp="1"/>
          </p:cNvSpPr>
          <p:nvPr>
            <p:ph type="title" idx="7" hasCustomPrompt="1"/>
          </p:nvPr>
        </p:nvSpPr>
        <p:spPr>
          <a:xfrm>
            <a:off x="1094292" y="3033880"/>
            <a:ext cx="31341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63" name="Google Shape;763;p13"/>
          <p:cNvSpPr txBox="1">
            <a:spLocks noGrp="1"/>
          </p:cNvSpPr>
          <p:nvPr>
            <p:ph type="subTitle" idx="8"/>
          </p:nvPr>
        </p:nvSpPr>
        <p:spPr>
          <a:xfrm>
            <a:off x="1093542" y="4050375"/>
            <a:ext cx="31356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" name="Google Shape;764;p13"/>
          <p:cNvSpPr txBox="1">
            <a:spLocks noGrp="1"/>
          </p:cNvSpPr>
          <p:nvPr>
            <p:ph type="title" idx="9"/>
          </p:nvPr>
        </p:nvSpPr>
        <p:spPr>
          <a:xfrm>
            <a:off x="4914708" y="3634247"/>
            <a:ext cx="31362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65" name="Google Shape;765;p13"/>
          <p:cNvSpPr txBox="1">
            <a:spLocks noGrp="1"/>
          </p:cNvSpPr>
          <p:nvPr>
            <p:ph type="title" idx="13" hasCustomPrompt="1"/>
          </p:nvPr>
        </p:nvSpPr>
        <p:spPr>
          <a:xfrm>
            <a:off x="4914558" y="3033875"/>
            <a:ext cx="31365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66" name="Google Shape;766;p13"/>
          <p:cNvSpPr txBox="1">
            <a:spLocks noGrp="1"/>
          </p:cNvSpPr>
          <p:nvPr>
            <p:ph type="subTitle" idx="14"/>
          </p:nvPr>
        </p:nvSpPr>
        <p:spPr>
          <a:xfrm>
            <a:off x="4914708" y="4050363"/>
            <a:ext cx="31362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" name="Google Shape;767;p13"/>
          <p:cNvSpPr txBox="1">
            <a:spLocks noGrp="1"/>
          </p:cNvSpPr>
          <p:nvPr>
            <p:ph type="title" idx="15"/>
          </p:nvPr>
        </p:nvSpPr>
        <p:spPr>
          <a:xfrm>
            <a:off x="713225" y="387875"/>
            <a:ext cx="7709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8" name="Google Shape;768;p13"/>
          <p:cNvSpPr/>
          <p:nvPr/>
        </p:nvSpPr>
        <p:spPr>
          <a:xfrm>
            <a:off x="345197" y="165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9" name="Google Shape;769;p13"/>
          <p:cNvGrpSpPr/>
          <p:nvPr/>
        </p:nvGrpSpPr>
        <p:grpSpPr>
          <a:xfrm>
            <a:off x="7956403" y="311446"/>
            <a:ext cx="954142" cy="1273008"/>
            <a:chOff x="2882950" y="4162550"/>
            <a:chExt cx="738500" cy="985300"/>
          </a:xfrm>
        </p:grpSpPr>
        <p:sp>
          <p:nvSpPr>
            <p:cNvPr id="770" name="Google Shape;770;p13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3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3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3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3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3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" name="Google Shape;776;p13"/>
          <p:cNvGrpSpPr/>
          <p:nvPr/>
        </p:nvGrpSpPr>
        <p:grpSpPr>
          <a:xfrm rot="2457862">
            <a:off x="-316051" y="1461567"/>
            <a:ext cx="1002500" cy="1614475"/>
            <a:chOff x="5285125" y="4093225"/>
            <a:chExt cx="635925" cy="1024125"/>
          </a:xfrm>
        </p:grpSpPr>
        <p:sp>
          <p:nvSpPr>
            <p:cNvPr id="777" name="Google Shape;777;p13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3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3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3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3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3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3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3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3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3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3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3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3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3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3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3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3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3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3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3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3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3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3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3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3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3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3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3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3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3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3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3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3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3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3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3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3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3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3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3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3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3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3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13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3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3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3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3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3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3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3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3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3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3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13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3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3" name="Google Shape;833;p13"/>
          <p:cNvSpPr/>
          <p:nvPr/>
        </p:nvSpPr>
        <p:spPr>
          <a:xfrm rot="-315008">
            <a:off x="356562" y="32660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13"/>
          <p:cNvSpPr/>
          <p:nvPr/>
        </p:nvSpPr>
        <p:spPr>
          <a:xfrm rot="1488647">
            <a:off x="8660339" y="464506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3_1">
    <p:spTree>
      <p:nvGrpSpPr>
        <p:cNvPr id="1" name="Shape 9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7" name="Google Shape;9737;p125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738" name="Google Shape;9738;p125"/>
          <p:cNvGrpSpPr/>
          <p:nvPr/>
        </p:nvGrpSpPr>
        <p:grpSpPr>
          <a:xfrm rot="2700000">
            <a:off x="7761764" y="-248567"/>
            <a:ext cx="1343428" cy="1585331"/>
            <a:chOff x="2727675" y="618900"/>
            <a:chExt cx="852200" cy="1005650"/>
          </a:xfrm>
        </p:grpSpPr>
        <p:sp>
          <p:nvSpPr>
            <p:cNvPr id="9739" name="Google Shape;9739;p125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125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125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125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125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125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125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125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125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125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125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125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125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125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125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125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125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125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125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125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125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125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125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125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125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125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125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125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125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125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125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125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125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125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73" name="Google Shape;9773;p125"/>
          <p:cNvSpPr/>
          <p:nvPr/>
        </p:nvSpPr>
        <p:spPr>
          <a:xfrm rot="-315008">
            <a:off x="3141074" y="467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74" name="Google Shape;9774;p125"/>
          <p:cNvSpPr/>
          <p:nvPr/>
        </p:nvSpPr>
        <p:spPr>
          <a:xfrm rot="-315008">
            <a:off x="8609712" y="36071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75" name="Google Shape;9775;p125"/>
          <p:cNvSpPr/>
          <p:nvPr/>
        </p:nvSpPr>
        <p:spPr>
          <a:xfrm rot="-315008">
            <a:off x="723016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76" name="Google Shape;9776;p125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77" name="Google Shape;9777;p125"/>
          <p:cNvSpPr/>
          <p:nvPr/>
        </p:nvSpPr>
        <p:spPr>
          <a:xfrm>
            <a:off x="57147" y="3777576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8" name="Google Shape;9778;p125"/>
          <p:cNvGrpSpPr/>
          <p:nvPr/>
        </p:nvGrpSpPr>
        <p:grpSpPr>
          <a:xfrm>
            <a:off x="8540277" y="1181472"/>
            <a:ext cx="668674" cy="696398"/>
            <a:chOff x="5279575" y="813000"/>
            <a:chExt cx="647000" cy="673825"/>
          </a:xfrm>
        </p:grpSpPr>
        <p:sp>
          <p:nvSpPr>
            <p:cNvPr id="9779" name="Google Shape;9779;p125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125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125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125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125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125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125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125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125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125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125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125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125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125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125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125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125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125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125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125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125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125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125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125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125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125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1_1">
    <p:spTree>
      <p:nvGrpSpPr>
        <p:cNvPr id="1" name="Shape 9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6" name="Google Shape;9806;p126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807" name="Google Shape;9807;p126"/>
          <p:cNvGrpSpPr/>
          <p:nvPr/>
        </p:nvGrpSpPr>
        <p:grpSpPr>
          <a:xfrm rot="-671603">
            <a:off x="-73080" y="4067742"/>
            <a:ext cx="954125" cy="1272984"/>
            <a:chOff x="2882950" y="4162550"/>
            <a:chExt cx="738500" cy="985300"/>
          </a:xfrm>
        </p:grpSpPr>
        <p:sp>
          <p:nvSpPr>
            <p:cNvPr id="9808" name="Google Shape;9808;p126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126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126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126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126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126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14" name="Google Shape;9814;p126"/>
          <p:cNvSpPr/>
          <p:nvPr/>
        </p:nvSpPr>
        <p:spPr>
          <a:xfrm>
            <a:off x="8057609" y="131526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15" name="Google Shape;9815;p126"/>
          <p:cNvGrpSpPr/>
          <p:nvPr/>
        </p:nvGrpSpPr>
        <p:grpSpPr>
          <a:xfrm rot="1313390">
            <a:off x="-119111" y="-250217"/>
            <a:ext cx="1130638" cy="1137928"/>
            <a:chOff x="1658300" y="3091325"/>
            <a:chExt cx="717250" cy="721875"/>
          </a:xfrm>
        </p:grpSpPr>
        <p:sp>
          <p:nvSpPr>
            <p:cNvPr id="9816" name="Google Shape;9816;p126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126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126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126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126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126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126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126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126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126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126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126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126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126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126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126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126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126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126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126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126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126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126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126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126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126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126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126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126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126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126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126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126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126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126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126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126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126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126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126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126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126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126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126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126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61" name="Google Shape;9861;p126"/>
          <p:cNvSpPr/>
          <p:nvPr/>
        </p:nvSpPr>
        <p:spPr>
          <a:xfrm rot="-315008">
            <a:off x="689261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62" name="Google Shape;9862;p126"/>
          <p:cNvSpPr/>
          <p:nvPr/>
        </p:nvSpPr>
        <p:spPr>
          <a:xfrm rot="-315008">
            <a:off x="8654737" y="4295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63" name="Google Shape;9863;p126"/>
          <p:cNvSpPr/>
          <p:nvPr/>
        </p:nvSpPr>
        <p:spPr>
          <a:xfrm rot="-315008">
            <a:off x="206062" y="16823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spTree>
      <p:nvGrpSpPr>
        <p:cNvPr id="1" name="Shape 9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5" name="Google Shape;9865;p127"/>
          <p:cNvSpPr txBox="1">
            <a:spLocks noGrp="1"/>
          </p:cNvSpPr>
          <p:nvPr>
            <p:ph type="subTitle" idx="1"/>
          </p:nvPr>
        </p:nvSpPr>
        <p:spPr>
          <a:xfrm>
            <a:off x="4752975" y="2064450"/>
            <a:ext cx="3428100" cy="19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6" name="Google Shape;9866;p127"/>
          <p:cNvSpPr txBox="1">
            <a:spLocks noGrp="1"/>
          </p:cNvSpPr>
          <p:nvPr>
            <p:ph type="title"/>
          </p:nvPr>
        </p:nvSpPr>
        <p:spPr>
          <a:xfrm>
            <a:off x="4752975" y="1106250"/>
            <a:ext cx="34281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867" name="Google Shape;9867;p127"/>
          <p:cNvSpPr>
            <a:spLocks noGrp="1"/>
          </p:cNvSpPr>
          <p:nvPr>
            <p:ph type="pic" idx="2"/>
          </p:nvPr>
        </p:nvSpPr>
        <p:spPr>
          <a:xfrm>
            <a:off x="990600" y="981150"/>
            <a:ext cx="3181200" cy="31812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9868" name="Google Shape;9868;p127"/>
          <p:cNvGrpSpPr/>
          <p:nvPr/>
        </p:nvGrpSpPr>
        <p:grpSpPr>
          <a:xfrm rot="1684474">
            <a:off x="7644424" y="367357"/>
            <a:ext cx="1079489" cy="740330"/>
            <a:chOff x="1640725" y="1971125"/>
            <a:chExt cx="835575" cy="573050"/>
          </a:xfrm>
        </p:grpSpPr>
        <p:sp>
          <p:nvSpPr>
            <p:cNvPr id="9869" name="Google Shape;9869;p127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127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127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127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127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127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127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127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127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127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127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127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127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127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127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127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127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6" name="Google Shape;9886;p127"/>
          <p:cNvGrpSpPr/>
          <p:nvPr/>
        </p:nvGrpSpPr>
        <p:grpSpPr>
          <a:xfrm>
            <a:off x="302745" y="316033"/>
            <a:ext cx="1050305" cy="934491"/>
            <a:chOff x="1566800" y="4210625"/>
            <a:chExt cx="964025" cy="857725"/>
          </a:xfrm>
        </p:grpSpPr>
        <p:sp>
          <p:nvSpPr>
            <p:cNvPr id="9887" name="Google Shape;9887;p127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127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127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127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127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127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127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127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127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127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127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127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127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127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127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127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127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127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127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127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127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127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127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127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127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127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127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127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127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127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127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127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127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127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127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127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127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127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127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127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127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127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127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127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127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127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3" name="Google Shape;9933;p127"/>
          <p:cNvGrpSpPr/>
          <p:nvPr/>
        </p:nvGrpSpPr>
        <p:grpSpPr>
          <a:xfrm>
            <a:off x="3536803" y="3720946"/>
            <a:ext cx="954142" cy="1273008"/>
            <a:chOff x="2882950" y="4162550"/>
            <a:chExt cx="738500" cy="985300"/>
          </a:xfrm>
        </p:grpSpPr>
        <p:sp>
          <p:nvSpPr>
            <p:cNvPr id="9934" name="Google Shape;9934;p127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127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127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127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127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127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0" name="Google Shape;9940;p127"/>
          <p:cNvGrpSpPr/>
          <p:nvPr/>
        </p:nvGrpSpPr>
        <p:grpSpPr>
          <a:xfrm>
            <a:off x="7912170" y="3943633"/>
            <a:ext cx="1039033" cy="818161"/>
            <a:chOff x="4036425" y="797300"/>
            <a:chExt cx="808775" cy="636850"/>
          </a:xfrm>
        </p:grpSpPr>
        <p:sp>
          <p:nvSpPr>
            <p:cNvPr id="9941" name="Google Shape;9941;p127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127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127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127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127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127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127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127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127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127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127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127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127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127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127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127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127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127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127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127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127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127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127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127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127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127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127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8" name="Google Shape;9968;p127"/>
          <p:cNvSpPr/>
          <p:nvPr/>
        </p:nvSpPr>
        <p:spPr>
          <a:xfrm rot="-315008">
            <a:off x="2063987" y="46167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9" name="Google Shape;9969;p127"/>
          <p:cNvSpPr/>
          <p:nvPr/>
        </p:nvSpPr>
        <p:spPr>
          <a:xfrm rot="-315008">
            <a:off x="8612512" y="29211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0" name="Google Shape;9970;p127"/>
          <p:cNvSpPr/>
          <p:nvPr/>
        </p:nvSpPr>
        <p:spPr>
          <a:xfrm rot="-315008">
            <a:off x="4322174" y="326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">
    <p:spTree>
      <p:nvGrpSpPr>
        <p:cNvPr id="1" name="Shape 9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2" name="Google Shape;9972;p128"/>
          <p:cNvSpPr txBox="1">
            <a:spLocks noGrp="1"/>
          </p:cNvSpPr>
          <p:nvPr>
            <p:ph type="subTitle" idx="1"/>
          </p:nvPr>
        </p:nvSpPr>
        <p:spPr>
          <a:xfrm>
            <a:off x="1019400" y="2680350"/>
            <a:ext cx="3333600" cy="13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73" name="Google Shape;9973;p128"/>
          <p:cNvSpPr txBox="1">
            <a:spLocks noGrp="1"/>
          </p:cNvSpPr>
          <p:nvPr>
            <p:ph type="title"/>
          </p:nvPr>
        </p:nvSpPr>
        <p:spPr>
          <a:xfrm>
            <a:off x="1019400" y="1152525"/>
            <a:ext cx="3333600" cy="14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0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974" name="Google Shape;9974;p128"/>
          <p:cNvGrpSpPr/>
          <p:nvPr/>
        </p:nvGrpSpPr>
        <p:grpSpPr>
          <a:xfrm rot="-666750">
            <a:off x="3372756" y="453317"/>
            <a:ext cx="1079498" cy="740336"/>
            <a:chOff x="1640725" y="1971125"/>
            <a:chExt cx="835575" cy="573050"/>
          </a:xfrm>
        </p:grpSpPr>
        <p:sp>
          <p:nvSpPr>
            <p:cNvPr id="9975" name="Google Shape;9975;p128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128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128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128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128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128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128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128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128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128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128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128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128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128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128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128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128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92" name="Google Shape;9992;p128"/>
          <p:cNvSpPr/>
          <p:nvPr/>
        </p:nvSpPr>
        <p:spPr>
          <a:xfrm>
            <a:off x="7989147" y="1663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93" name="Google Shape;9993;p128"/>
          <p:cNvGrpSpPr/>
          <p:nvPr/>
        </p:nvGrpSpPr>
        <p:grpSpPr>
          <a:xfrm>
            <a:off x="140346" y="3785381"/>
            <a:ext cx="1245520" cy="1108181"/>
            <a:chOff x="1566800" y="4210625"/>
            <a:chExt cx="964025" cy="857725"/>
          </a:xfrm>
        </p:grpSpPr>
        <p:sp>
          <p:nvSpPr>
            <p:cNvPr id="9994" name="Google Shape;9994;p128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128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128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128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128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128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128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128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128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128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128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128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128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128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128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128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128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128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128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128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128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128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128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128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128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128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128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128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128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128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128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128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128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128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128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128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128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128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128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128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128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128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128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128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128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128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0" name="Google Shape;10040;p128"/>
          <p:cNvGrpSpPr/>
          <p:nvPr/>
        </p:nvGrpSpPr>
        <p:grpSpPr>
          <a:xfrm>
            <a:off x="4094928" y="4127209"/>
            <a:ext cx="954142" cy="1273008"/>
            <a:chOff x="2882950" y="4162550"/>
            <a:chExt cx="738500" cy="985300"/>
          </a:xfrm>
        </p:grpSpPr>
        <p:sp>
          <p:nvSpPr>
            <p:cNvPr id="10041" name="Google Shape;10041;p128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128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128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128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128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128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47" name="Google Shape;10047;p128"/>
          <p:cNvSpPr/>
          <p:nvPr/>
        </p:nvSpPr>
        <p:spPr>
          <a:xfrm rot="-315008">
            <a:off x="1492487" y="47190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8" name="Google Shape;10048;p128"/>
          <p:cNvSpPr/>
          <p:nvPr/>
        </p:nvSpPr>
        <p:spPr>
          <a:xfrm rot="-315008">
            <a:off x="5301587" y="409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9" name="Google Shape;10049;p128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5">
    <p:spTree>
      <p:nvGrpSpPr>
        <p:cNvPr id="1" name="Shape 10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1" name="Google Shape;10051;p129"/>
          <p:cNvGrpSpPr/>
          <p:nvPr/>
        </p:nvGrpSpPr>
        <p:grpSpPr>
          <a:xfrm rot="4016728">
            <a:off x="136537" y="4096196"/>
            <a:ext cx="1039038" cy="818165"/>
            <a:chOff x="4036425" y="797300"/>
            <a:chExt cx="808775" cy="636850"/>
          </a:xfrm>
        </p:grpSpPr>
        <p:sp>
          <p:nvSpPr>
            <p:cNvPr id="10052" name="Google Shape;10052;p129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129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129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129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129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129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129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129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129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129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129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129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129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129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129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129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129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129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129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129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129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129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129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129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129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129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129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9" name="Google Shape;10079;p129"/>
          <p:cNvGrpSpPr/>
          <p:nvPr/>
        </p:nvGrpSpPr>
        <p:grpSpPr>
          <a:xfrm rot="-2122298">
            <a:off x="8161580" y="261444"/>
            <a:ext cx="1002535" cy="1614532"/>
            <a:chOff x="5285125" y="4093225"/>
            <a:chExt cx="635925" cy="1024125"/>
          </a:xfrm>
        </p:grpSpPr>
        <p:sp>
          <p:nvSpPr>
            <p:cNvPr id="10080" name="Google Shape;10080;p129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129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129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129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129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129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129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129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129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129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129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129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129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129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129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129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129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129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129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129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129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129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129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129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129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129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129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129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129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129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129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129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129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129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129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129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129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129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129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129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129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129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129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129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129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129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129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129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129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129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129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129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129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129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129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129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6" name="Google Shape;10136;p129"/>
          <p:cNvGrpSpPr/>
          <p:nvPr/>
        </p:nvGrpSpPr>
        <p:grpSpPr>
          <a:xfrm>
            <a:off x="242858" y="120268"/>
            <a:ext cx="1245520" cy="1108181"/>
            <a:chOff x="1566800" y="4210625"/>
            <a:chExt cx="964025" cy="857725"/>
          </a:xfrm>
        </p:grpSpPr>
        <p:sp>
          <p:nvSpPr>
            <p:cNvPr id="10137" name="Google Shape;10137;p129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129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129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129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129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129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129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129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129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129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129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129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129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129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129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129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129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129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129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129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129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129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129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129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129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129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129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129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129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129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129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129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129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129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129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129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129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129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129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129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129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129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129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129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129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129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3" name="Google Shape;10183;p129"/>
          <p:cNvSpPr/>
          <p:nvPr/>
        </p:nvSpPr>
        <p:spPr>
          <a:xfrm rot="-315008">
            <a:off x="312487" y="32571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84" name="Google Shape;10184;p129"/>
          <p:cNvSpPr/>
          <p:nvPr/>
        </p:nvSpPr>
        <p:spPr>
          <a:xfrm rot="-315008">
            <a:off x="7408449" y="1308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85" name="Google Shape;10185;p129"/>
          <p:cNvSpPr/>
          <p:nvPr/>
        </p:nvSpPr>
        <p:spPr>
          <a:xfrm rot="-315008">
            <a:off x="7663787" y="4687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86" name="Google Shape;10186;p129"/>
          <p:cNvSpPr/>
          <p:nvPr/>
        </p:nvSpPr>
        <p:spPr>
          <a:xfrm rot="1488647">
            <a:off x="8683914" y="23799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87" name="Google Shape;10187;p129"/>
          <p:cNvGrpSpPr/>
          <p:nvPr/>
        </p:nvGrpSpPr>
        <p:grpSpPr>
          <a:xfrm>
            <a:off x="8071478" y="4228771"/>
            <a:ext cx="954142" cy="1273008"/>
            <a:chOff x="2882950" y="4162550"/>
            <a:chExt cx="738500" cy="985300"/>
          </a:xfrm>
        </p:grpSpPr>
        <p:sp>
          <p:nvSpPr>
            <p:cNvPr id="10188" name="Google Shape;10188;p129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129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129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129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129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129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94" name="Google Shape;10194;p129"/>
          <p:cNvSpPr txBox="1">
            <a:spLocks noGrp="1"/>
          </p:cNvSpPr>
          <p:nvPr>
            <p:ph type="title"/>
          </p:nvPr>
        </p:nvSpPr>
        <p:spPr>
          <a:xfrm>
            <a:off x="937700" y="2724587"/>
            <a:ext cx="2175300" cy="4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0195" name="Google Shape;10195;p129"/>
          <p:cNvSpPr txBox="1">
            <a:spLocks noGrp="1"/>
          </p:cNvSpPr>
          <p:nvPr>
            <p:ph type="subTitle" idx="1"/>
          </p:nvPr>
        </p:nvSpPr>
        <p:spPr>
          <a:xfrm>
            <a:off x="937700" y="3246575"/>
            <a:ext cx="2175300" cy="8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0196" name="Google Shape;10196;p129"/>
          <p:cNvSpPr txBox="1">
            <a:spLocks noGrp="1"/>
          </p:cNvSpPr>
          <p:nvPr>
            <p:ph type="title" idx="2"/>
          </p:nvPr>
        </p:nvSpPr>
        <p:spPr>
          <a:xfrm>
            <a:off x="3484421" y="2724587"/>
            <a:ext cx="2175300" cy="4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0197" name="Google Shape;10197;p129"/>
          <p:cNvSpPr txBox="1">
            <a:spLocks noGrp="1"/>
          </p:cNvSpPr>
          <p:nvPr>
            <p:ph type="subTitle" idx="3"/>
          </p:nvPr>
        </p:nvSpPr>
        <p:spPr>
          <a:xfrm>
            <a:off x="3484421" y="3246575"/>
            <a:ext cx="2175300" cy="8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0198" name="Google Shape;10198;p129"/>
          <p:cNvSpPr txBox="1">
            <a:spLocks noGrp="1"/>
          </p:cNvSpPr>
          <p:nvPr>
            <p:ph type="title" idx="4"/>
          </p:nvPr>
        </p:nvSpPr>
        <p:spPr>
          <a:xfrm>
            <a:off x="6031149" y="2724587"/>
            <a:ext cx="2175300" cy="4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0199" name="Google Shape;10199;p129"/>
          <p:cNvSpPr txBox="1">
            <a:spLocks noGrp="1"/>
          </p:cNvSpPr>
          <p:nvPr>
            <p:ph type="subTitle" idx="5"/>
          </p:nvPr>
        </p:nvSpPr>
        <p:spPr>
          <a:xfrm>
            <a:off x="6031149" y="3246575"/>
            <a:ext cx="2175300" cy="8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0200" name="Google Shape;10200;p129"/>
          <p:cNvSpPr txBox="1">
            <a:spLocks noGrp="1"/>
          </p:cNvSpPr>
          <p:nvPr>
            <p:ph type="title" idx="6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_1">
    <p:spTree>
      <p:nvGrpSpPr>
        <p:cNvPr id="1" name="Shape 10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02" name="Google Shape;10202;p130"/>
          <p:cNvGrpSpPr/>
          <p:nvPr/>
        </p:nvGrpSpPr>
        <p:grpSpPr>
          <a:xfrm rot="909426">
            <a:off x="7094988" y="99162"/>
            <a:ext cx="1079516" cy="740348"/>
            <a:chOff x="1640725" y="1971125"/>
            <a:chExt cx="835575" cy="573050"/>
          </a:xfrm>
        </p:grpSpPr>
        <p:sp>
          <p:nvSpPr>
            <p:cNvPr id="10203" name="Google Shape;10203;p130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130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130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130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130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130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130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130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130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130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130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130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130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130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130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130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130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0" name="Google Shape;10220;p130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21" name="Google Shape;10221;p130"/>
          <p:cNvSpPr txBox="1">
            <a:spLocks noGrp="1"/>
          </p:cNvSpPr>
          <p:nvPr>
            <p:ph type="title" idx="2"/>
          </p:nvPr>
        </p:nvSpPr>
        <p:spPr>
          <a:xfrm>
            <a:off x="1740187" y="1590675"/>
            <a:ext cx="26253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0222" name="Google Shape;10222;p130"/>
          <p:cNvSpPr txBox="1">
            <a:spLocks noGrp="1"/>
          </p:cNvSpPr>
          <p:nvPr>
            <p:ph type="subTitle" idx="1"/>
          </p:nvPr>
        </p:nvSpPr>
        <p:spPr>
          <a:xfrm>
            <a:off x="1740187" y="2042219"/>
            <a:ext cx="262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0223" name="Google Shape;10223;p130"/>
          <p:cNvSpPr txBox="1">
            <a:spLocks noGrp="1"/>
          </p:cNvSpPr>
          <p:nvPr>
            <p:ph type="title" idx="3"/>
          </p:nvPr>
        </p:nvSpPr>
        <p:spPr>
          <a:xfrm>
            <a:off x="4779413" y="1590675"/>
            <a:ext cx="26244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0224" name="Google Shape;10224;p130"/>
          <p:cNvSpPr txBox="1">
            <a:spLocks noGrp="1"/>
          </p:cNvSpPr>
          <p:nvPr>
            <p:ph type="subTitle" idx="4"/>
          </p:nvPr>
        </p:nvSpPr>
        <p:spPr>
          <a:xfrm>
            <a:off x="4779410" y="2042219"/>
            <a:ext cx="262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0225" name="Google Shape;10225;p130"/>
          <p:cNvSpPr txBox="1">
            <a:spLocks noGrp="1"/>
          </p:cNvSpPr>
          <p:nvPr>
            <p:ph type="title" idx="5"/>
          </p:nvPr>
        </p:nvSpPr>
        <p:spPr>
          <a:xfrm>
            <a:off x="1740187" y="3224000"/>
            <a:ext cx="26253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0226" name="Google Shape;10226;p130"/>
          <p:cNvSpPr txBox="1">
            <a:spLocks noGrp="1"/>
          </p:cNvSpPr>
          <p:nvPr>
            <p:ph type="subTitle" idx="6"/>
          </p:nvPr>
        </p:nvSpPr>
        <p:spPr>
          <a:xfrm>
            <a:off x="1740187" y="3675644"/>
            <a:ext cx="262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0227" name="Google Shape;10227;p130"/>
          <p:cNvSpPr txBox="1">
            <a:spLocks noGrp="1"/>
          </p:cNvSpPr>
          <p:nvPr>
            <p:ph type="title" idx="7"/>
          </p:nvPr>
        </p:nvSpPr>
        <p:spPr>
          <a:xfrm>
            <a:off x="4779413" y="3224000"/>
            <a:ext cx="26244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0228" name="Google Shape;10228;p130"/>
          <p:cNvSpPr txBox="1">
            <a:spLocks noGrp="1"/>
          </p:cNvSpPr>
          <p:nvPr>
            <p:ph type="subTitle" idx="8"/>
          </p:nvPr>
        </p:nvSpPr>
        <p:spPr>
          <a:xfrm>
            <a:off x="4779410" y="3675644"/>
            <a:ext cx="262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grpSp>
        <p:nvGrpSpPr>
          <p:cNvPr id="10229" name="Google Shape;10229;p130"/>
          <p:cNvGrpSpPr/>
          <p:nvPr/>
        </p:nvGrpSpPr>
        <p:grpSpPr>
          <a:xfrm rot="715558">
            <a:off x="3969450" y="4253024"/>
            <a:ext cx="1330179" cy="1460473"/>
            <a:chOff x="2949500" y="3052500"/>
            <a:chExt cx="764400" cy="839275"/>
          </a:xfrm>
        </p:grpSpPr>
        <p:sp>
          <p:nvSpPr>
            <p:cNvPr id="10230" name="Google Shape;10230;p130"/>
            <p:cNvSpPr/>
            <p:nvPr/>
          </p:nvSpPr>
          <p:spPr>
            <a:xfrm>
              <a:off x="2949500" y="3052500"/>
              <a:ext cx="764400" cy="839275"/>
            </a:xfrm>
            <a:custGeom>
              <a:avLst/>
              <a:gdLst/>
              <a:ahLst/>
              <a:cxnLst/>
              <a:rect l="l" t="t" r="r" b="b"/>
              <a:pathLst>
                <a:path w="30576" h="33571" extrusionOk="0">
                  <a:moveTo>
                    <a:pt x="19558" y="11129"/>
                  </a:moveTo>
                  <a:cubicBezTo>
                    <a:pt x="18634" y="11536"/>
                    <a:pt x="17229" y="11388"/>
                    <a:pt x="16120" y="11240"/>
                  </a:cubicBezTo>
                  <a:cubicBezTo>
                    <a:pt x="16600" y="11758"/>
                    <a:pt x="17635" y="12053"/>
                    <a:pt x="18190" y="12645"/>
                  </a:cubicBezTo>
                  <a:cubicBezTo>
                    <a:pt x="18892" y="13606"/>
                    <a:pt x="19373" y="14752"/>
                    <a:pt x="19521" y="15935"/>
                  </a:cubicBezTo>
                  <a:cubicBezTo>
                    <a:pt x="19706" y="18782"/>
                    <a:pt x="19706" y="21592"/>
                    <a:pt x="19521" y="24438"/>
                  </a:cubicBezTo>
                  <a:cubicBezTo>
                    <a:pt x="19447" y="26213"/>
                    <a:pt x="19521" y="28173"/>
                    <a:pt x="19225" y="29762"/>
                  </a:cubicBezTo>
                  <a:cubicBezTo>
                    <a:pt x="19151" y="30280"/>
                    <a:pt x="19040" y="30760"/>
                    <a:pt x="18892" y="31241"/>
                  </a:cubicBezTo>
                  <a:cubicBezTo>
                    <a:pt x="18670" y="31722"/>
                    <a:pt x="18375" y="32165"/>
                    <a:pt x="17968" y="32535"/>
                  </a:cubicBezTo>
                  <a:cubicBezTo>
                    <a:pt x="16711" y="33496"/>
                    <a:pt x="14049" y="33570"/>
                    <a:pt x="11720" y="33570"/>
                  </a:cubicBezTo>
                  <a:cubicBezTo>
                    <a:pt x="10093" y="33570"/>
                    <a:pt x="8356" y="33496"/>
                    <a:pt x="6803" y="33385"/>
                  </a:cubicBezTo>
                  <a:cubicBezTo>
                    <a:pt x="5472" y="33311"/>
                    <a:pt x="4141" y="32979"/>
                    <a:pt x="2958" y="32350"/>
                  </a:cubicBezTo>
                  <a:cubicBezTo>
                    <a:pt x="2034" y="31796"/>
                    <a:pt x="1664" y="31019"/>
                    <a:pt x="1553" y="29614"/>
                  </a:cubicBezTo>
                  <a:cubicBezTo>
                    <a:pt x="1516" y="29208"/>
                    <a:pt x="1590" y="28690"/>
                    <a:pt x="1553" y="28209"/>
                  </a:cubicBezTo>
                  <a:cubicBezTo>
                    <a:pt x="1479" y="27174"/>
                    <a:pt x="1257" y="26065"/>
                    <a:pt x="1109" y="24956"/>
                  </a:cubicBezTo>
                  <a:cubicBezTo>
                    <a:pt x="925" y="23847"/>
                    <a:pt x="703" y="22849"/>
                    <a:pt x="518" y="21814"/>
                  </a:cubicBezTo>
                  <a:cubicBezTo>
                    <a:pt x="407" y="20630"/>
                    <a:pt x="333" y="19447"/>
                    <a:pt x="333" y="18264"/>
                  </a:cubicBezTo>
                  <a:cubicBezTo>
                    <a:pt x="296" y="17081"/>
                    <a:pt x="0" y="15935"/>
                    <a:pt x="74" y="14826"/>
                  </a:cubicBezTo>
                  <a:cubicBezTo>
                    <a:pt x="111" y="13976"/>
                    <a:pt x="407" y="13199"/>
                    <a:pt x="925" y="12534"/>
                  </a:cubicBezTo>
                  <a:cubicBezTo>
                    <a:pt x="1331" y="12090"/>
                    <a:pt x="1849" y="11831"/>
                    <a:pt x="2255" y="11277"/>
                  </a:cubicBezTo>
                  <a:cubicBezTo>
                    <a:pt x="2440" y="10981"/>
                    <a:pt x="2588" y="10648"/>
                    <a:pt x="2699" y="10353"/>
                  </a:cubicBezTo>
                  <a:cubicBezTo>
                    <a:pt x="2440" y="9761"/>
                    <a:pt x="2292" y="9133"/>
                    <a:pt x="2255" y="8504"/>
                  </a:cubicBezTo>
                  <a:cubicBezTo>
                    <a:pt x="2182" y="7802"/>
                    <a:pt x="2071" y="7099"/>
                    <a:pt x="2034" y="6471"/>
                  </a:cubicBezTo>
                  <a:cubicBezTo>
                    <a:pt x="1923" y="5140"/>
                    <a:pt x="2145" y="4252"/>
                    <a:pt x="2884" y="3698"/>
                  </a:cubicBezTo>
                  <a:cubicBezTo>
                    <a:pt x="3771" y="3143"/>
                    <a:pt x="4806" y="2774"/>
                    <a:pt x="5842" y="2626"/>
                  </a:cubicBezTo>
                  <a:cubicBezTo>
                    <a:pt x="7025" y="2478"/>
                    <a:pt x="8245" y="2367"/>
                    <a:pt x="9502" y="2293"/>
                  </a:cubicBezTo>
                  <a:cubicBezTo>
                    <a:pt x="10722" y="2219"/>
                    <a:pt x="11979" y="2219"/>
                    <a:pt x="13199" y="2367"/>
                  </a:cubicBezTo>
                  <a:cubicBezTo>
                    <a:pt x="14197" y="2552"/>
                    <a:pt x="15565" y="3032"/>
                    <a:pt x="15787" y="3772"/>
                  </a:cubicBezTo>
                  <a:cubicBezTo>
                    <a:pt x="15787" y="3994"/>
                    <a:pt x="15787" y="4215"/>
                    <a:pt x="15787" y="4437"/>
                  </a:cubicBezTo>
                  <a:cubicBezTo>
                    <a:pt x="15787" y="4733"/>
                    <a:pt x="15898" y="5029"/>
                    <a:pt x="15935" y="5362"/>
                  </a:cubicBezTo>
                  <a:cubicBezTo>
                    <a:pt x="16009" y="6397"/>
                    <a:pt x="16156" y="7913"/>
                    <a:pt x="15861" y="8874"/>
                  </a:cubicBezTo>
                  <a:cubicBezTo>
                    <a:pt x="17118" y="8541"/>
                    <a:pt x="18375" y="8393"/>
                    <a:pt x="19669" y="8430"/>
                  </a:cubicBezTo>
                  <a:cubicBezTo>
                    <a:pt x="19780" y="8171"/>
                    <a:pt x="19632" y="7580"/>
                    <a:pt x="19780" y="7284"/>
                  </a:cubicBezTo>
                  <a:cubicBezTo>
                    <a:pt x="20112" y="7062"/>
                    <a:pt x="20482" y="6840"/>
                    <a:pt x="20889" y="6656"/>
                  </a:cubicBezTo>
                  <a:cubicBezTo>
                    <a:pt x="22663" y="5620"/>
                    <a:pt x="24179" y="4215"/>
                    <a:pt x="25769" y="2958"/>
                  </a:cubicBezTo>
                  <a:cubicBezTo>
                    <a:pt x="26434" y="2441"/>
                    <a:pt x="27100" y="1997"/>
                    <a:pt x="27691" y="1517"/>
                  </a:cubicBezTo>
                  <a:cubicBezTo>
                    <a:pt x="28098" y="1184"/>
                    <a:pt x="28874" y="1"/>
                    <a:pt x="29503" y="223"/>
                  </a:cubicBezTo>
                  <a:cubicBezTo>
                    <a:pt x="29762" y="334"/>
                    <a:pt x="29762" y="777"/>
                    <a:pt x="29836" y="1110"/>
                  </a:cubicBezTo>
                  <a:cubicBezTo>
                    <a:pt x="29984" y="1554"/>
                    <a:pt x="30131" y="2034"/>
                    <a:pt x="30205" y="2478"/>
                  </a:cubicBezTo>
                  <a:cubicBezTo>
                    <a:pt x="30464" y="4105"/>
                    <a:pt x="30575" y="5768"/>
                    <a:pt x="30464" y="7395"/>
                  </a:cubicBezTo>
                  <a:cubicBezTo>
                    <a:pt x="30427" y="7876"/>
                    <a:pt x="30316" y="8393"/>
                    <a:pt x="30168" y="8837"/>
                  </a:cubicBezTo>
                  <a:cubicBezTo>
                    <a:pt x="30057" y="9317"/>
                    <a:pt x="29984" y="9946"/>
                    <a:pt x="29762" y="10168"/>
                  </a:cubicBezTo>
                  <a:cubicBezTo>
                    <a:pt x="29540" y="10390"/>
                    <a:pt x="28246" y="10796"/>
                    <a:pt x="27691" y="10944"/>
                  </a:cubicBezTo>
                  <a:cubicBezTo>
                    <a:pt x="26878" y="11166"/>
                    <a:pt x="26028" y="11277"/>
                    <a:pt x="25325" y="11425"/>
                  </a:cubicBezTo>
                  <a:cubicBezTo>
                    <a:pt x="24512" y="11573"/>
                    <a:pt x="23772" y="11721"/>
                    <a:pt x="22922" y="11831"/>
                  </a:cubicBezTo>
                  <a:cubicBezTo>
                    <a:pt x="21813" y="11868"/>
                    <a:pt x="19817" y="12127"/>
                    <a:pt x="19558" y="11129"/>
                  </a:cubicBezTo>
                  <a:close/>
                  <a:moveTo>
                    <a:pt x="29503" y="8615"/>
                  </a:moveTo>
                  <a:cubicBezTo>
                    <a:pt x="30020" y="6471"/>
                    <a:pt x="29836" y="2995"/>
                    <a:pt x="29133" y="1258"/>
                  </a:cubicBezTo>
                  <a:cubicBezTo>
                    <a:pt x="29133" y="1221"/>
                    <a:pt x="29133" y="1221"/>
                    <a:pt x="29096" y="1221"/>
                  </a:cubicBezTo>
                  <a:cubicBezTo>
                    <a:pt x="29059" y="1221"/>
                    <a:pt x="28985" y="1295"/>
                    <a:pt x="28985" y="1332"/>
                  </a:cubicBezTo>
                  <a:cubicBezTo>
                    <a:pt x="28172" y="2071"/>
                    <a:pt x="27285" y="2774"/>
                    <a:pt x="26397" y="3402"/>
                  </a:cubicBezTo>
                  <a:cubicBezTo>
                    <a:pt x="24475" y="4844"/>
                    <a:pt x="22626" y="6619"/>
                    <a:pt x="20482" y="7728"/>
                  </a:cubicBezTo>
                  <a:cubicBezTo>
                    <a:pt x="20445" y="8467"/>
                    <a:pt x="20445" y="9207"/>
                    <a:pt x="20556" y="9909"/>
                  </a:cubicBezTo>
                  <a:cubicBezTo>
                    <a:pt x="20778" y="9613"/>
                    <a:pt x="20556" y="8948"/>
                    <a:pt x="21148" y="8985"/>
                  </a:cubicBezTo>
                  <a:cubicBezTo>
                    <a:pt x="21702" y="9022"/>
                    <a:pt x="21517" y="10057"/>
                    <a:pt x="21258" y="10390"/>
                  </a:cubicBezTo>
                  <a:cubicBezTo>
                    <a:pt x="20963" y="10685"/>
                    <a:pt x="20556" y="10648"/>
                    <a:pt x="20371" y="10944"/>
                  </a:cubicBezTo>
                  <a:cubicBezTo>
                    <a:pt x="20889" y="11129"/>
                    <a:pt x="21443" y="11203"/>
                    <a:pt x="21998" y="11092"/>
                  </a:cubicBezTo>
                  <a:cubicBezTo>
                    <a:pt x="22663" y="11018"/>
                    <a:pt x="23440" y="10907"/>
                    <a:pt x="23994" y="10833"/>
                  </a:cubicBezTo>
                  <a:cubicBezTo>
                    <a:pt x="24031" y="10759"/>
                    <a:pt x="23846" y="10648"/>
                    <a:pt x="23920" y="10501"/>
                  </a:cubicBezTo>
                  <a:cubicBezTo>
                    <a:pt x="24142" y="9872"/>
                    <a:pt x="24290" y="9244"/>
                    <a:pt x="24401" y="8615"/>
                  </a:cubicBezTo>
                  <a:cubicBezTo>
                    <a:pt x="24401" y="8467"/>
                    <a:pt x="24290" y="7765"/>
                    <a:pt x="24623" y="7802"/>
                  </a:cubicBezTo>
                  <a:cubicBezTo>
                    <a:pt x="24882" y="7802"/>
                    <a:pt x="24845" y="8430"/>
                    <a:pt x="24808" y="8652"/>
                  </a:cubicBezTo>
                  <a:cubicBezTo>
                    <a:pt x="24734" y="9354"/>
                    <a:pt x="24401" y="10131"/>
                    <a:pt x="24290" y="10759"/>
                  </a:cubicBezTo>
                  <a:cubicBezTo>
                    <a:pt x="24475" y="10759"/>
                    <a:pt x="24697" y="10722"/>
                    <a:pt x="24882" y="10648"/>
                  </a:cubicBezTo>
                  <a:cubicBezTo>
                    <a:pt x="25029" y="9872"/>
                    <a:pt x="25288" y="8763"/>
                    <a:pt x="25399" y="7802"/>
                  </a:cubicBezTo>
                  <a:cubicBezTo>
                    <a:pt x="25436" y="7506"/>
                    <a:pt x="25362" y="6988"/>
                    <a:pt x="25806" y="6988"/>
                  </a:cubicBezTo>
                  <a:cubicBezTo>
                    <a:pt x="25991" y="7210"/>
                    <a:pt x="25843" y="7543"/>
                    <a:pt x="25806" y="7839"/>
                  </a:cubicBezTo>
                  <a:cubicBezTo>
                    <a:pt x="25695" y="8763"/>
                    <a:pt x="25510" y="9687"/>
                    <a:pt x="25251" y="10574"/>
                  </a:cubicBezTo>
                  <a:cubicBezTo>
                    <a:pt x="25547" y="10574"/>
                    <a:pt x="25769" y="10464"/>
                    <a:pt x="26065" y="10464"/>
                  </a:cubicBezTo>
                  <a:cubicBezTo>
                    <a:pt x="26249" y="9613"/>
                    <a:pt x="26397" y="8763"/>
                    <a:pt x="26508" y="7913"/>
                  </a:cubicBezTo>
                  <a:cubicBezTo>
                    <a:pt x="26545" y="7321"/>
                    <a:pt x="26323" y="6397"/>
                    <a:pt x="26730" y="6175"/>
                  </a:cubicBezTo>
                  <a:cubicBezTo>
                    <a:pt x="26989" y="6249"/>
                    <a:pt x="26915" y="6582"/>
                    <a:pt x="26915" y="6840"/>
                  </a:cubicBezTo>
                  <a:cubicBezTo>
                    <a:pt x="26915" y="8023"/>
                    <a:pt x="26767" y="9207"/>
                    <a:pt x="26508" y="10390"/>
                  </a:cubicBezTo>
                  <a:cubicBezTo>
                    <a:pt x="26730" y="10316"/>
                    <a:pt x="27026" y="10316"/>
                    <a:pt x="27211" y="10242"/>
                  </a:cubicBezTo>
                  <a:cubicBezTo>
                    <a:pt x="27470" y="9096"/>
                    <a:pt x="27617" y="7950"/>
                    <a:pt x="27691" y="6803"/>
                  </a:cubicBezTo>
                  <a:cubicBezTo>
                    <a:pt x="27691" y="6471"/>
                    <a:pt x="27580" y="5509"/>
                    <a:pt x="27839" y="5472"/>
                  </a:cubicBezTo>
                  <a:cubicBezTo>
                    <a:pt x="28246" y="5362"/>
                    <a:pt x="28098" y="6508"/>
                    <a:pt x="28098" y="6729"/>
                  </a:cubicBezTo>
                  <a:cubicBezTo>
                    <a:pt x="28024" y="7986"/>
                    <a:pt x="27802" y="9096"/>
                    <a:pt x="27765" y="10094"/>
                  </a:cubicBezTo>
                  <a:cubicBezTo>
                    <a:pt x="27987" y="9983"/>
                    <a:pt x="28357" y="9983"/>
                    <a:pt x="28542" y="9798"/>
                  </a:cubicBezTo>
                  <a:cubicBezTo>
                    <a:pt x="28653" y="8800"/>
                    <a:pt x="28800" y="7654"/>
                    <a:pt x="28837" y="6545"/>
                  </a:cubicBezTo>
                  <a:cubicBezTo>
                    <a:pt x="28837" y="5990"/>
                    <a:pt x="28727" y="5472"/>
                    <a:pt x="29133" y="5325"/>
                  </a:cubicBezTo>
                  <a:cubicBezTo>
                    <a:pt x="29392" y="5436"/>
                    <a:pt x="29281" y="5731"/>
                    <a:pt x="29244" y="5953"/>
                  </a:cubicBezTo>
                  <a:cubicBezTo>
                    <a:pt x="29244" y="6323"/>
                    <a:pt x="29207" y="6693"/>
                    <a:pt x="29170" y="7099"/>
                  </a:cubicBezTo>
                  <a:cubicBezTo>
                    <a:pt x="29133" y="8023"/>
                    <a:pt x="29059" y="8985"/>
                    <a:pt x="28948" y="9687"/>
                  </a:cubicBezTo>
                  <a:cubicBezTo>
                    <a:pt x="29355" y="9539"/>
                    <a:pt x="29392" y="9022"/>
                    <a:pt x="29503" y="8615"/>
                  </a:cubicBezTo>
                  <a:close/>
                  <a:moveTo>
                    <a:pt x="8023" y="3143"/>
                  </a:moveTo>
                  <a:cubicBezTo>
                    <a:pt x="7542" y="3587"/>
                    <a:pt x="7247" y="4142"/>
                    <a:pt x="6803" y="4622"/>
                  </a:cubicBezTo>
                  <a:cubicBezTo>
                    <a:pt x="6396" y="5140"/>
                    <a:pt x="5879" y="5583"/>
                    <a:pt x="5324" y="5842"/>
                  </a:cubicBezTo>
                  <a:cubicBezTo>
                    <a:pt x="5324" y="5805"/>
                    <a:pt x="5250" y="5805"/>
                    <a:pt x="5250" y="5731"/>
                  </a:cubicBezTo>
                  <a:cubicBezTo>
                    <a:pt x="5250" y="5436"/>
                    <a:pt x="5583" y="5288"/>
                    <a:pt x="5768" y="5103"/>
                  </a:cubicBezTo>
                  <a:cubicBezTo>
                    <a:pt x="6359" y="4548"/>
                    <a:pt x="6914" y="3883"/>
                    <a:pt x="7357" y="3217"/>
                  </a:cubicBezTo>
                  <a:cubicBezTo>
                    <a:pt x="6618" y="3254"/>
                    <a:pt x="5916" y="3402"/>
                    <a:pt x="5213" y="3587"/>
                  </a:cubicBezTo>
                  <a:cubicBezTo>
                    <a:pt x="4400" y="3809"/>
                    <a:pt x="3032" y="4105"/>
                    <a:pt x="2958" y="4881"/>
                  </a:cubicBezTo>
                  <a:cubicBezTo>
                    <a:pt x="2810" y="6064"/>
                    <a:pt x="4437" y="5953"/>
                    <a:pt x="5139" y="5953"/>
                  </a:cubicBezTo>
                  <a:cubicBezTo>
                    <a:pt x="5694" y="5953"/>
                    <a:pt x="6174" y="5953"/>
                    <a:pt x="6618" y="5916"/>
                  </a:cubicBezTo>
                  <a:cubicBezTo>
                    <a:pt x="6692" y="5842"/>
                    <a:pt x="6470" y="5805"/>
                    <a:pt x="6544" y="5620"/>
                  </a:cubicBezTo>
                  <a:cubicBezTo>
                    <a:pt x="6988" y="5177"/>
                    <a:pt x="7173" y="4437"/>
                    <a:pt x="7801" y="4142"/>
                  </a:cubicBezTo>
                  <a:cubicBezTo>
                    <a:pt x="8060" y="4437"/>
                    <a:pt x="7653" y="4807"/>
                    <a:pt x="7468" y="5029"/>
                  </a:cubicBezTo>
                  <a:cubicBezTo>
                    <a:pt x="7247" y="5288"/>
                    <a:pt x="7062" y="5583"/>
                    <a:pt x="6877" y="5842"/>
                  </a:cubicBezTo>
                  <a:cubicBezTo>
                    <a:pt x="8356" y="5805"/>
                    <a:pt x="9650" y="5583"/>
                    <a:pt x="11091" y="5472"/>
                  </a:cubicBezTo>
                  <a:cubicBezTo>
                    <a:pt x="11461" y="5140"/>
                    <a:pt x="11572" y="4548"/>
                    <a:pt x="12164" y="4400"/>
                  </a:cubicBezTo>
                  <a:cubicBezTo>
                    <a:pt x="12201" y="4474"/>
                    <a:pt x="12238" y="4511"/>
                    <a:pt x="12275" y="4585"/>
                  </a:cubicBezTo>
                  <a:cubicBezTo>
                    <a:pt x="12127" y="4918"/>
                    <a:pt x="11831" y="5066"/>
                    <a:pt x="11683" y="5399"/>
                  </a:cubicBezTo>
                  <a:cubicBezTo>
                    <a:pt x="12201" y="5325"/>
                    <a:pt x="12829" y="5177"/>
                    <a:pt x="13458" y="5029"/>
                  </a:cubicBezTo>
                  <a:cubicBezTo>
                    <a:pt x="14049" y="4881"/>
                    <a:pt x="15010" y="4659"/>
                    <a:pt x="15084" y="4068"/>
                  </a:cubicBezTo>
                  <a:cubicBezTo>
                    <a:pt x="14493" y="3291"/>
                    <a:pt x="13236" y="3143"/>
                    <a:pt x="11979" y="2995"/>
                  </a:cubicBezTo>
                  <a:cubicBezTo>
                    <a:pt x="11683" y="3402"/>
                    <a:pt x="11387" y="3809"/>
                    <a:pt x="11091" y="4179"/>
                  </a:cubicBezTo>
                  <a:cubicBezTo>
                    <a:pt x="10796" y="4548"/>
                    <a:pt x="10500" y="5103"/>
                    <a:pt x="9982" y="5177"/>
                  </a:cubicBezTo>
                  <a:cubicBezTo>
                    <a:pt x="9798" y="4955"/>
                    <a:pt x="10093" y="4770"/>
                    <a:pt x="10204" y="4622"/>
                  </a:cubicBezTo>
                  <a:cubicBezTo>
                    <a:pt x="10537" y="4252"/>
                    <a:pt x="10796" y="3883"/>
                    <a:pt x="11091" y="3550"/>
                  </a:cubicBezTo>
                  <a:cubicBezTo>
                    <a:pt x="11202" y="3365"/>
                    <a:pt x="11424" y="3180"/>
                    <a:pt x="11387" y="2995"/>
                  </a:cubicBezTo>
                  <a:cubicBezTo>
                    <a:pt x="11091" y="2995"/>
                    <a:pt x="10870" y="3291"/>
                    <a:pt x="10722" y="3513"/>
                  </a:cubicBezTo>
                  <a:cubicBezTo>
                    <a:pt x="10315" y="3957"/>
                    <a:pt x="9982" y="4326"/>
                    <a:pt x="9576" y="4733"/>
                  </a:cubicBezTo>
                  <a:cubicBezTo>
                    <a:pt x="9465" y="4881"/>
                    <a:pt x="9169" y="5362"/>
                    <a:pt x="8910" y="4955"/>
                  </a:cubicBezTo>
                  <a:cubicBezTo>
                    <a:pt x="9391" y="4252"/>
                    <a:pt x="10130" y="3735"/>
                    <a:pt x="10611" y="2995"/>
                  </a:cubicBezTo>
                  <a:cubicBezTo>
                    <a:pt x="9724" y="3032"/>
                    <a:pt x="8836" y="3069"/>
                    <a:pt x="8023" y="3143"/>
                  </a:cubicBezTo>
                  <a:close/>
                  <a:moveTo>
                    <a:pt x="14752" y="9502"/>
                  </a:moveTo>
                  <a:cubicBezTo>
                    <a:pt x="15454" y="8578"/>
                    <a:pt x="15380" y="6619"/>
                    <a:pt x="15158" y="5214"/>
                  </a:cubicBezTo>
                  <a:cubicBezTo>
                    <a:pt x="14789" y="5399"/>
                    <a:pt x="14419" y="5509"/>
                    <a:pt x="14012" y="5620"/>
                  </a:cubicBezTo>
                  <a:cubicBezTo>
                    <a:pt x="14123" y="6988"/>
                    <a:pt x="14160" y="8319"/>
                    <a:pt x="14123" y="9687"/>
                  </a:cubicBezTo>
                  <a:cubicBezTo>
                    <a:pt x="14345" y="9650"/>
                    <a:pt x="14567" y="9613"/>
                    <a:pt x="14752" y="9502"/>
                  </a:cubicBezTo>
                  <a:close/>
                  <a:moveTo>
                    <a:pt x="13014" y="5879"/>
                  </a:moveTo>
                  <a:cubicBezTo>
                    <a:pt x="13347" y="6988"/>
                    <a:pt x="13310" y="8467"/>
                    <a:pt x="13347" y="9872"/>
                  </a:cubicBezTo>
                  <a:cubicBezTo>
                    <a:pt x="13495" y="9872"/>
                    <a:pt x="13569" y="9798"/>
                    <a:pt x="13716" y="9798"/>
                  </a:cubicBezTo>
                  <a:cubicBezTo>
                    <a:pt x="13716" y="8837"/>
                    <a:pt x="13716" y="7728"/>
                    <a:pt x="13679" y="6803"/>
                  </a:cubicBezTo>
                  <a:cubicBezTo>
                    <a:pt x="13679" y="6471"/>
                    <a:pt x="13790" y="5990"/>
                    <a:pt x="13532" y="5768"/>
                  </a:cubicBezTo>
                  <a:cubicBezTo>
                    <a:pt x="13347" y="5842"/>
                    <a:pt x="13162" y="5879"/>
                    <a:pt x="13014" y="5879"/>
                  </a:cubicBezTo>
                  <a:close/>
                  <a:moveTo>
                    <a:pt x="12385" y="6064"/>
                  </a:moveTo>
                  <a:cubicBezTo>
                    <a:pt x="12422" y="7247"/>
                    <a:pt x="12348" y="8837"/>
                    <a:pt x="12422" y="10094"/>
                  </a:cubicBezTo>
                  <a:cubicBezTo>
                    <a:pt x="12607" y="10094"/>
                    <a:pt x="12718" y="10020"/>
                    <a:pt x="12940" y="10020"/>
                  </a:cubicBezTo>
                  <a:cubicBezTo>
                    <a:pt x="12940" y="8615"/>
                    <a:pt x="12940" y="7136"/>
                    <a:pt x="12607" y="6027"/>
                  </a:cubicBezTo>
                  <a:cubicBezTo>
                    <a:pt x="12570" y="6064"/>
                    <a:pt x="12459" y="6064"/>
                    <a:pt x="12385" y="6064"/>
                  </a:cubicBezTo>
                  <a:close/>
                  <a:moveTo>
                    <a:pt x="11313" y="6249"/>
                  </a:moveTo>
                  <a:cubicBezTo>
                    <a:pt x="11313" y="7469"/>
                    <a:pt x="11313" y="8763"/>
                    <a:pt x="11387" y="9946"/>
                  </a:cubicBezTo>
                  <a:cubicBezTo>
                    <a:pt x="11387" y="10057"/>
                    <a:pt x="11313" y="10131"/>
                    <a:pt x="11239" y="10205"/>
                  </a:cubicBezTo>
                  <a:cubicBezTo>
                    <a:pt x="11498" y="10205"/>
                    <a:pt x="11720" y="10205"/>
                    <a:pt x="11979" y="10168"/>
                  </a:cubicBezTo>
                  <a:cubicBezTo>
                    <a:pt x="12053" y="8874"/>
                    <a:pt x="12053" y="7395"/>
                    <a:pt x="11979" y="6101"/>
                  </a:cubicBezTo>
                  <a:cubicBezTo>
                    <a:pt x="11794" y="6212"/>
                    <a:pt x="11498" y="6175"/>
                    <a:pt x="11313" y="6249"/>
                  </a:cubicBezTo>
                  <a:close/>
                  <a:moveTo>
                    <a:pt x="2847" y="6656"/>
                  </a:moveTo>
                  <a:cubicBezTo>
                    <a:pt x="2884" y="7284"/>
                    <a:pt x="2958" y="8134"/>
                    <a:pt x="3069" y="8837"/>
                  </a:cubicBezTo>
                  <a:cubicBezTo>
                    <a:pt x="3106" y="9244"/>
                    <a:pt x="3180" y="9761"/>
                    <a:pt x="3549" y="9835"/>
                  </a:cubicBezTo>
                  <a:cubicBezTo>
                    <a:pt x="3439" y="8763"/>
                    <a:pt x="3402" y="7617"/>
                    <a:pt x="3291" y="6545"/>
                  </a:cubicBezTo>
                  <a:cubicBezTo>
                    <a:pt x="3106" y="6471"/>
                    <a:pt x="2958" y="6397"/>
                    <a:pt x="2810" y="6286"/>
                  </a:cubicBezTo>
                  <a:cubicBezTo>
                    <a:pt x="2847" y="6434"/>
                    <a:pt x="2810" y="6545"/>
                    <a:pt x="2847" y="6656"/>
                  </a:cubicBezTo>
                  <a:close/>
                  <a:moveTo>
                    <a:pt x="9871" y="6397"/>
                  </a:moveTo>
                  <a:cubicBezTo>
                    <a:pt x="10019" y="6619"/>
                    <a:pt x="10093" y="6914"/>
                    <a:pt x="10056" y="7173"/>
                  </a:cubicBezTo>
                  <a:cubicBezTo>
                    <a:pt x="10130" y="7839"/>
                    <a:pt x="10130" y="8652"/>
                    <a:pt x="10130" y="9391"/>
                  </a:cubicBezTo>
                  <a:cubicBezTo>
                    <a:pt x="10130" y="9687"/>
                    <a:pt x="10241" y="10168"/>
                    <a:pt x="9871" y="10205"/>
                  </a:cubicBezTo>
                  <a:cubicBezTo>
                    <a:pt x="9650" y="9983"/>
                    <a:pt x="9724" y="9576"/>
                    <a:pt x="9724" y="9244"/>
                  </a:cubicBezTo>
                  <a:cubicBezTo>
                    <a:pt x="9724" y="8393"/>
                    <a:pt x="9613" y="7506"/>
                    <a:pt x="9613" y="6840"/>
                  </a:cubicBezTo>
                  <a:cubicBezTo>
                    <a:pt x="9613" y="6693"/>
                    <a:pt x="9687" y="6397"/>
                    <a:pt x="9613" y="6360"/>
                  </a:cubicBezTo>
                  <a:cubicBezTo>
                    <a:pt x="8947" y="6471"/>
                    <a:pt x="8245" y="6508"/>
                    <a:pt x="7579" y="6545"/>
                  </a:cubicBezTo>
                  <a:cubicBezTo>
                    <a:pt x="7653" y="7062"/>
                    <a:pt x="7653" y="7950"/>
                    <a:pt x="7653" y="8467"/>
                  </a:cubicBezTo>
                  <a:cubicBezTo>
                    <a:pt x="7653" y="8615"/>
                    <a:pt x="7838" y="9059"/>
                    <a:pt x="7542" y="9059"/>
                  </a:cubicBezTo>
                  <a:cubicBezTo>
                    <a:pt x="7099" y="9096"/>
                    <a:pt x="7284" y="7062"/>
                    <a:pt x="7210" y="6582"/>
                  </a:cubicBezTo>
                  <a:cubicBezTo>
                    <a:pt x="6396" y="6729"/>
                    <a:pt x="5287" y="6582"/>
                    <a:pt x="4400" y="6693"/>
                  </a:cubicBezTo>
                  <a:cubicBezTo>
                    <a:pt x="4511" y="7839"/>
                    <a:pt x="4511" y="9133"/>
                    <a:pt x="4659" y="10242"/>
                  </a:cubicBezTo>
                  <a:cubicBezTo>
                    <a:pt x="5842" y="10464"/>
                    <a:pt x="7062" y="10501"/>
                    <a:pt x="8282" y="10390"/>
                  </a:cubicBezTo>
                  <a:cubicBezTo>
                    <a:pt x="8171" y="9391"/>
                    <a:pt x="8393" y="8097"/>
                    <a:pt x="8245" y="7247"/>
                  </a:cubicBezTo>
                  <a:cubicBezTo>
                    <a:pt x="8171" y="6988"/>
                    <a:pt x="7949" y="6766"/>
                    <a:pt x="8208" y="6582"/>
                  </a:cubicBezTo>
                  <a:cubicBezTo>
                    <a:pt x="8541" y="6582"/>
                    <a:pt x="8614" y="7062"/>
                    <a:pt x="8651" y="7321"/>
                  </a:cubicBezTo>
                  <a:cubicBezTo>
                    <a:pt x="8762" y="8171"/>
                    <a:pt x="8541" y="9539"/>
                    <a:pt x="8688" y="10390"/>
                  </a:cubicBezTo>
                  <a:cubicBezTo>
                    <a:pt x="9428" y="10279"/>
                    <a:pt x="10278" y="10279"/>
                    <a:pt x="11055" y="10205"/>
                  </a:cubicBezTo>
                  <a:cubicBezTo>
                    <a:pt x="11128" y="10131"/>
                    <a:pt x="10907" y="10057"/>
                    <a:pt x="10944" y="9909"/>
                  </a:cubicBezTo>
                  <a:cubicBezTo>
                    <a:pt x="11018" y="8689"/>
                    <a:pt x="10981" y="7469"/>
                    <a:pt x="10833" y="6249"/>
                  </a:cubicBezTo>
                  <a:cubicBezTo>
                    <a:pt x="10574" y="6360"/>
                    <a:pt x="10056" y="6212"/>
                    <a:pt x="9871" y="6397"/>
                  </a:cubicBezTo>
                  <a:close/>
                  <a:moveTo>
                    <a:pt x="3697" y="6729"/>
                  </a:moveTo>
                  <a:cubicBezTo>
                    <a:pt x="3882" y="7802"/>
                    <a:pt x="3697" y="9502"/>
                    <a:pt x="4178" y="10168"/>
                  </a:cubicBezTo>
                  <a:cubicBezTo>
                    <a:pt x="4326" y="9207"/>
                    <a:pt x="3882" y="7765"/>
                    <a:pt x="4141" y="6693"/>
                  </a:cubicBezTo>
                  <a:cubicBezTo>
                    <a:pt x="3993" y="6693"/>
                    <a:pt x="3845" y="6656"/>
                    <a:pt x="3697" y="6619"/>
                  </a:cubicBezTo>
                  <a:close/>
                  <a:moveTo>
                    <a:pt x="16563" y="9465"/>
                  </a:moveTo>
                  <a:cubicBezTo>
                    <a:pt x="16341" y="9502"/>
                    <a:pt x="15491" y="9724"/>
                    <a:pt x="15491" y="10020"/>
                  </a:cubicBezTo>
                  <a:cubicBezTo>
                    <a:pt x="15491" y="10537"/>
                    <a:pt x="16859" y="10537"/>
                    <a:pt x="17487" y="10574"/>
                  </a:cubicBezTo>
                  <a:cubicBezTo>
                    <a:pt x="18227" y="10685"/>
                    <a:pt x="18966" y="10574"/>
                    <a:pt x="19669" y="10279"/>
                  </a:cubicBezTo>
                  <a:cubicBezTo>
                    <a:pt x="19669" y="9835"/>
                    <a:pt x="19854" y="9539"/>
                    <a:pt x="19706" y="9133"/>
                  </a:cubicBezTo>
                  <a:cubicBezTo>
                    <a:pt x="18634" y="9133"/>
                    <a:pt x="17598" y="9244"/>
                    <a:pt x="16563" y="9465"/>
                  </a:cubicBezTo>
                  <a:close/>
                  <a:moveTo>
                    <a:pt x="15195" y="11462"/>
                  </a:moveTo>
                  <a:cubicBezTo>
                    <a:pt x="15010" y="11166"/>
                    <a:pt x="14789" y="10316"/>
                    <a:pt x="14271" y="10427"/>
                  </a:cubicBezTo>
                  <a:cubicBezTo>
                    <a:pt x="13605" y="10648"/>
                    <a:pt x="12940" y="10796"/>
                    <a:pt x="12275" y="10907"/>
                  </a:cubicBezTo>
                  <a:cubicBezTo>
                    <a:pt x="11794" y="10981"/>
                    <a:pt x="11350" y="10907"/>
                    <a:pt x="10833" y="10944"/>
                  </a:cubicBezTo>
                  <a:cubicBezTo>
                    <a:pt x="8430" y="11129"/>
                    <a:pt x="5361" y="11536"/>
                    <a:pt x="3365" y="10648"/>
                  </a:cubicBezTo>
                  <a:cubicBezTo>
                    <a:pt x="2995" y="12016"/>
                    <a:pt x="1812" y="12534"/>
                    <a:pt x="1146" y="13569"/>
                  </a:cubicBezTo>
                  <a:cubicBezTo>
                    <a:pt x="1257" y="13828"/>
                    <a:pt x="1294" y="14087"/>
                    <a:pt x="1183" y="14345"/>
                  </a:cubicBezTo>
                  <a:cubicBezTo>
                    <a:pt x="1479" y="14198"/>
                    <a:pt x="1738" y="13976"/>
                    <a:pt x="1997" y="13754"/>
                  </a:cubicBezTo>
                  <a:cubicBezTo>
                    <a:pt x="888" y="13421"/>
                    <a:pt x="2551" y="12127"/>
                    <a:pt x="2736" y="13236"/>
                  </a:cubicBezTo>
                  <a:cubicBezTo>
                    <a:pt x="2921" y="13162"/>
                    <a:pt x="2810" y="12941"/>
                    <a:pt x="2884" y="12719"/>
                  </a:cubicBezTo>
                  <a:cubicBezTo>
                    <a:pt x="3032" y="12534"/>
                    <a:pt x="3402" y="12497"/>
                    <a:pt x="3734" y="12497"/>
                  </a:cubicBezTo>
                  <a:cubicBezTo>
                    <a:pt x="4215" y="12793"/>
                    <a:pt x="3845" y="13421"/>
                    <a:pt x="3291" y="13310"/>
                  </a:cubicBezTo>
                  <a:cubicBezTo>
                    <a:pt x="2588" y="13791"/>
                    <a:pt x="1960" y="14308"/>
                    <a:pt x="1368" y="14863"/>
                  </a:cubicBezTo>
                  <a:cubicBezTo>
                    <a:pt x="1553" y="15159"/>
                    <a:pt x="1812" y="15381"/>
                    <a:pt x="2108" y="15529"/>
                  </a:cubicBezTo>
                  <a:cubicBezTo>
                    <a:pt x="2958" y="14752"/>
                    <a:pt x="3993" y="14124"/>
                    <a:pt x="4843" y="13384"/>
                  </a:cubicBezTo>
                  <a:cubicBezTo>
                    <a:pt x="5065" y="13236"/>
                    <a:pt x="5472" y="12978"/>
                    <a:pt x="5435" y="12867"/>
                  </a:cubicBezTo>
                  <a:cubicBezTo>
                    <a:pt x="5139" y="12867"/>
                    <a:pt x="5065" y="13015"/>
                    <a:pt x="4806" y="13015"/>
                  </a:cubicBezTo>
                  <a:cubicBezTo>
                    <a:pt x="4141" y="13643"/>
                    <a:pt x="3217" y="14161"/>
                    <a:pt x="2514" y="14715"/>
                  </a:cubicBezTo>
                  <a:cubicBezTo>
                    <a:pt x="2292" y="14863"/>
                    <a:pt x="1997" y="15307"/>
                    <a:pt x="1701" y="15011"/>
                  </a:cubicBezTo>
                  <a:cubicBezTo>
                    <a:pt x="1738" y="14678"/>
                    <a:pt x="2108" y="14567"/>
                    <a:pt x="2329" y="14419"/>
                  </a:cubicBezTo>
                  <a:cubicBezTo>
                    <a:pt x="3032" y="13865"/>
                    <a:pt x="3808" y="13310"/>
                    <a:pt x="4548" y="12793"/>
                  </a:cubicBezTo>
                  <a:cubicBezTo>
                    <a:pt x="4511" y="12682"/>
                    <a:pt x="4548" y="12534"/>
                    <a:pt x="4585" y="12423"/>
                  </a:cubicBezTo>
                  <a:cubicBezTo>
                    <a:pt x="4917" y="12127"/>
                    <a:pt x="5398" y="12016"/>
                    <a:pt x="5842" y="12127"/>
                  </a:cubicBezTo>
                  <a:cubicBezTo>
                    <a:pt x="5990" y="12238"/>
                    <a:pt x="5953" y="12460"/>
                    <a:pt x="5990" y="12608"/>
                  </a:cubicBezTo>
                  <a:cubicBezTo>
                    <a:pt x="6322" y="12534"/>
                    <a:pt x="6396" y="11979"/>
                    <a:pt x="6840" y="12053"/>
                  </a:cubicBezTo>
                  <a:cubicBezTo>
                    <a:pt x="7173" y="12127"/>
                    <a:pt x="7247" y="12645"/>
                    <a:pt x="6914" y="12793"/>
                  </a:cubicBezTo>
                  <a:cubicBezTo>
                    <a:pt x="6729" y="12793"/>
                    <a:pt x="6581" y="12793"/>
                    <a:pt x="6433" y="12756"/>
                  </a:cubicBezTo>
                  <a:cubicBezTo>
                    <a:pt x="5065" y="13680"/>
                    <a:pt x="3734" y="14715"/>
                    <a:pt x="2514" y="15787"/>
                  </a:cubicBezTo>
                  <a:cubicBezTo>
                    <a:pt x="3106" y="16194"/>
                    <a:pt x="4141" y="16342"/>
                    <a:pt x="5028" y="16490"/>
                  </a:cubicBezTo>
                  <a:cubicBezTo>
                    <a:pt x="5324" y="16564"/>
                    <a:pt x="5657" y="16601"/>
                    <a:pt x="5990" y="16601"/>
                  </a:cubicBezTo>
                  <a:cubicBezTo>
                    <a:pt x="6100" y="16564"/>
                    <a:pt x="6322" y="16268"/>
                    <a:pt x="6507" y="16083"/>
                  </a:cubicBezTo>
                  <a:cubicBezTo>
                    <a:pt x="7764" y="14974"/>
                    <a:pt x="9317" y="13865"/>
                    <a:pt x="10315" y="12682"/>
                  </a:cubicBezTo>
                  <a:cubicBezTo>
                    <a:pt x="10056" y="12682"/>
                    <a:pt x="9687" y="12756"/>
                    <a:pt x="9539" y="12608"/>
                  </a:cubicBezTo>
                  <a:cubicBezTo>
                    <a:pt x="8208" y="13717"/>
                    <a:pt x="6655" y="14863"/>
                    <a:pt x="5287" y="15898"/>
                  </a:cubicBezTo>
                  <a:cubicBezTo>
                    <a:pt x="5102" y="16046"/>
                    <a:pt x="4843" y="16342"/>
                    <a:pt x="4585" y="16157"/>
                  </a:cubicBezTo>
                  <a:cubicBezTo>
                    <a:pt x="4474" y="15824"/>
                    <a:pt x="5287" y="15418"/>
                    <a:pt x="5583" y="15196"/>
                  </a:cubicBezTo>
                  <a:cubicBezTo>
                    <a:pt x="6581" y="14456"/>
                    <a:pt x="7431" y="13791"/>
                    <a:pt x="8319" y="13088"/>
                  </a:cubicBezTo>
                  <a:cubicBezTo>
                    <a:pt x="8504" y="12978"/>
                    <a:pt x="8762" y="12830"/>
                    <a:pt x="8725" y="12682"/>
                  </a:cubicBezTo>
                  <a:cubicBezTo>
                    <a:pt x="8504" y="12719"/>
                    <a:pt x="8282" y="12682"/>
                    <a:pt x="8097" y="12608"/>
                  </a:cubicBezTo>
                  <a:cubicBezTo>
                    <a:pt x="6914" y="13532"/>
                    <a:pt x="5694" y="14345"/>
                    <a:pt x="4511" y="15196"/>
                  </a:cubicBezTo>
                  <a:cubicBezTo>
                    <a:pt x="4141" y="15492"/>
                    <a:pt x="3808" y="15898"/>
                    <a:pt x="3291" y="16009"/>
                  </a:cubicBezTo>
                  <a:cubicBezTo>
                    <a:pt x="3069" y="15713"/>
                    <a:pt x="3476" y="15529"/>
                    <a:pt x="3623" y="15381"/>
                  </a:cubicBezTo>
                  <a:cubicBezTo>
                    <a:pt x="4954" y="14345"/>
                    <a:pt x="6285" y="13458"/>
                    <a:pt x="7690" y="12460"/>
                  </a:cubicBezTo>
                  <a:cubicBezTo>
                    <a:pt x="8097" y="12164"/>
                    <a:pt x="8245" y="11794"/>
                    <a:pt x="8910" y="11942"/>
                  </a:cubicBezTo>
                  <a:cubicBezTo>
                    <a:pt x="9095" y="12016"/>
                    <a:pt x="9132" y="12201"/>
                    <a:pt x="9169" y="12423"/>
                  </a:cubicBezTo>
                  <a:cubicBezTo>
                    <a:pt x="9354" y="12423"/>
                    <a:pt x="9428" y="12016"/>
                    <a:pt x="9724" y="11942"/>
                  </a:cubicBezTo>
                  <a:cubicBezTo>
                    <a:pt x="10056" y="11831"/>
                    <a:pt x="10389" y="11905"/>
                    <a:pt x="10648" y="12090"/>
                  </a:cubicBezTo>
                  <a:cubicBezTo>
                    <a:pt x="10796" y="12275"/>
                    <a:pt x="10648" y="12497"/>
                    <a:pt x="10759" y="12756"/>
                  </a:cubicBezTo>
                  <a:cubicBezTo>
                    <a:pt x="10167" y="13495"/>
                    <a:pt x="9465" y="14161"/>
                    <a:pt x="8725" y="14752"/>
                  </a:cubicBezTo>
                  <a:cubicBezTo>
                    <a:pt x="7949" y="15307"/>
                    <a:pt x="7247" y="15935"/>
                    <a:pt x="6618" y="16675"/>
                  </a:cubicBezTo>
                  <a:cubicBezTo>
                    <a:pt x="10130" y="17044"/>
                    <a:pt x="14271" y="16453"/>
                    <a:pt x="16489" y="15233"/>
                  </a:cubicBezTo>
                  <a:cubicBezTo>
                    <a:pt x="17007" y="14937"/>
                    <a:pt x="17561" y="14752"/>
                    <a:pt x="17635" y="14124"/>
                  </a:cubicBezTo>
                  <a:cubicBezTo>
                    <a:pt x="17377" y="13939"/>
                    <a:pt x="17081" y="13828"/>
                    <a:pt x="17081" y="13384"/>
                  </a:cubicBezTo>
                  <a:cubicBezTo>
                    <a:pt x="16563" y="13162"/>
                    <a:pt x="15380" y="13236"/>
                    <a:pt x="15417" y="12645"/>
                  </a:cubicBezTo>
                  <a:cubicBezTo>
                    <a:pt x="15454" y="12127"/>
                    <a:pt x="16156" y="12423"/>
                    <a:pt x="16563" y="12423"/>
                  </a:cubicBezTo>
                  <a:cubicBezTo>
                    <a:pt x="16009" y="12238"/>
                    <a:pt x="15565" y="11905"/>
                    <a:pt x="15195" y="11462"/>
                  </a:cubicBezTo>
                  <a:close/>
                  <a:moveTo>
                    <a:pt x="16083" y="16342"/>
                  </a:moveTo>
                  <a:cubicBezTo>
                    <a:pt x="13790" y="17266"/>
                    <a:pt x="10426" y="17710"/>
                    <a:pt x="7136" y="17488"/>
                  </a:cubicBezTo>
                  <a:cubicBezTo>
                    <a:pt x="4659" y="17303"/>
                    <a:pt x="1960" y="16933"/>
                    <a:pt x="851" y="15492"/>
                  </a:cubicBezTo>
                  <a:cubicBezTo>
                    <a:pt x="888" y="16601"/>
                    <a:pt x="1146" y="17488"/>
                    <a:pt x="1109" y="18671"/>
                  </a:cubicBezTo>
                  <a:cubicBezTo>
                    <a:pt x="2773" y="19595"/>
                    <a:pt x="5102" y="19780"/>
                    <a:pt x="6914" y="19780"/>
                  </a:cubicBezTo>
                  <a:lnTo>
                    <a:pt x="9576" y="19780"/>
                  </a:lnTo>
                  <a:cubicBezTo>
                    <a:pt x="10093" y="19817"/>
                    <a:pt x="10611" y="19780"/>
                    <a:pt x="11128" y="19743"/>
                  </a:cubicBezTo>
                  <a:cubicBezTo>
                    <a:pt x="11498" y="19669"/>
                    <a:pt x="12385" y="19337"/>
                    <a:pt x="12607" y="19447"/>
                  </a:cubicBezTo>
                  <a:cubicBezTo>
                    <a:pt x="12940" y="19595"/>
                    <a:pt x="12829" y="20704"/>
                    <a:pt x="12829" y="21370"/>
                  </a:cubicBezTo>
                  <a:cubicBezTo>
                    <a:pt x="12829" y="24512"/>
                    <a:pt x="13014" y="27026"/>
                    <a:pt x="13051" y="29873"/>
                  </a:cubicBezTo>
                  <a:cubicBezTo>
                    <a:pt x="12607" y="30687"/>
                    <a:pt x="11609" y="30797"/>
                    <a:pt x="10389" y="30908"/>
                  </a:cubicBezTo>
                  <a:cubicBezTo>
                    <a:pt x="9354" y="31056"/>
                    <a:pt x="8245" y="31167"/>
                    <a:pt x="7210" y="31241"/>
                  </a:cubicBezTo>
                  <a:cubicBezTo>
                    <a:pt x="5546" y="31389"/>
                    <a:pt x="3919" y="30834"/>
                    <a:pt x="2514" y="30760"/>
                  </a:cubicBezTo>
                  <a:cubicBezTo>
                    <a:pt x="2921" y="31648"/>
                    <a:pt x="3845" y="31980"/>
                    <a:pt x="4917" y="32313"/>
                  </a:cubicBezTo>
                  <a:cubicBezTo>
                    <a:pt x="5583" y="32498"/>
                    <a:pt x="6285" y="32609"/>
                    <a:pt x="6988" y="32646"/>
                  </a:cubicBezTo>
                  <a:lnTo>
                    <a:pt x="10685" y="32831"/>
                  </a:lnTo>
                  <a:cubicBezTo>
                    <a:pt x="11498" y="32868"/>
                    <a:pt x="12348" y="32868"/>
                    <a:pt x="13162" y="32831"/>
                  </a:cubicBezTo>
                  <a:cubicBezTo>
                    <a:pt x="14899" y="32720"/>
                    <a:pt x="16600" y="32535"/>
                    <a:pt x="17598" y="31907"/>
                  </a:cubicBezTo>
                  <a:cubicBezTo>
                    <a:pt x="18079" y="31315"/>
                    <a:pt x="18338" y="30613"/>
                    <a:pt x="18412" y="29836"/>
                  </a:cubicBezTo>
                  <a:cubicBezTo>
                    <a:pt x="17635" y="30465"/>
                    <a:pt x="16785" y="31019"/>
                    <a:pt x="15898" y="31500"/>
                  </a:cubicBezTo>
                  <a:cubicBezTo>
                    <a:pt x="15750" y="31574"/>
                    <a:pt x="15047" y="32017"/>
                    <a:pt x="14973" y="31611"/>
                  </a:cubicBezTo>
                  <a:cubicBezTo>
                    <a:pt x="14973" y="31389"/>
                    <a:pt x="15602" y="31167"/>
                    <a:pt x="15750" y="31093"/>
                  </a:cubicBezTo>
                  <a:cubicBezTo>
                    <a:pt x="16600" y="30650"/>
                    <a:pt x="17413" y="30132"/>
                    <a:pt x="18153" y="29540"/>
                  </a:cubicBezTo>
                  <a:cubicBezTo>
                    <a:pt x="18301" y="29393"/>
                    <a:pt x="18412" y="29688"/>
                    <a:pt x="18486" y="29577"/>
                  </a:cubicBezTo>
                  <a:cubicBezTo>
                    <a:pt x="18486" y="29282"/>
                    <a:pt x="18634" y="28949"/>
                    <a:pt x="18560" y="28690"/>
                  </a:cubicBezTo>
                  <a:cubicBezTo>
                    <a:pt x="17894" y="29208"/>
                    <a:pt x="17155" y="29651"/>
                    <a:pt x="16415" y="30021"/>
                  </a:cubicBezTo>
                  <a:cubicBezTo>
                    <a:pt x="16046" y="30243"/>
                    <a:pt x="15417" y="30797"/>
                    <a:pt x="15084" y="30280"/>
                  </a:cubicBezTo>
                  <a:cubicBezTo>
                    <a:pt x="15158" y="30058"/>
                    <a:pt x="15454" y="30095"/>
                    <a:pt x="15602" y="30021"/>
                  </a:cubicBezTo>
                  <a:cubicBezTo>
                    <a:pt x="16711" y="29577"/>
                    <a:pt x="17672" y="28764"/>
                    <a:pt x="18634" y="28173"/>
                  </a:cubicBezTo>
                  <a:cubicBezTo>
                    <a:pt x="18707" y="27840"/>
                    <a:pt x="18707" y="27507"/>
                    <a:pt x="18670" y="27174"/>
                  </a:cubicBezTo>
                  <a:cubicBezTo>
                    <a:pt x="18338" y="27433"/>
                    <a:pt x="18005" y="27729"/>
                    <a:pt x="17672" y="28062"/>
                  </a:cubicBezTo>
                  <a:cubicBezTo>
                    <a:pt x="17007" y="28468"/>
                    <a:pt x="16341" y="28875"/>
                    <a:pt x="15639" y="29208"/>
                  </a:cubicBezTo>
                  <a:cubicBezTo>
                    <a:pt x="15417" y="29356"/>
                    <a:pt x="14936" y="29910"/>
                    <a:pt x="14715" y="29356"/>
                  </a:cubicBezTo>
                  <a:cubicBezTo>
                    <a:pt x="15972" y="28542"/>
                    <a:pt x="17450" y="27914"/>
                    <a:pt x="18412" y="26842"/>
                  </a:cubicBezTo>
                  <a:cubicBezTo>
                    <a:pt x="18523" y="26694"/>
                    <a:pt x="18707" y="26989"/>
                    <a:pt x="18670" y="26805"/>
                  </a:cubicBezTo>
                  <a:cubicBezTo>
                    <a:pt x="18670" y="25141"/>
                    <a:pt x="18818" y="23625"/>
                    <a:pt x="18855" y="21998"/>
                  </a:cubicBezTo>
                  <a:cubicBezTo>
                    <a:pt x="18227" y="22331"/>
                    <a:pt x="17635" y="22849"/>
                    <a:pt x="16822" y="23366"/>
                  </a:cubicBezTo>
                  <a:cubicBezTo>
                    <a:pt x="16304" y="23699"/>
                    <a:pt x="15750" y="23995"/>
                    <a:pt x="15158" y="24217"/>
                  </a:cubicBezTo>
                  <a:cubicBezTo>
                    <a:pt x="14382" y="24401"/>
                    <a:pt x="14493" y="23736"/>
                    <a:pt x="15084" y="23810"/>
                  </a:cubicBezTo>
                  <a:cubicBezTo>
                    <a:pt x="16526" y="23255"/>
                    <a:pt x="17524" y="22220"/>
                    <a:pt x="18892" y="21592"/>
                  </a:cubicBezTo>
                  <a:lnTo>
                    <a:pt x="18892" y="18745"/>
                  </a:lnTo>
                  <a:cubicBezTo>
                    <a:pt x="17968" y="19817"/>
                    <a:pt x="16600" y="20520"/>
                    <a:pt x="15269" y="21222"/>
                  </a:cubicBezTo>
                  <a:cubicBezTo>
                    <a:pt x="14973" y="21370"/>
                    <a:pt x="14567" y="21740"/>
                    <a:pt x="14271" y="21370"/>
                  </a:cubicBezTo>
                  <a:cubicBezTo>
                    <a:pt x="14308" y="21074"/>
                    <a:pt x="14604" y="20926"/>
                    <a:pt x="14863" y="21037"/>
                  </a:cubicBezTo>
                  <a:cubicBezTo>
                    <a:pt x="15676" y="20483"/>
                    <a:pt x="17007" y="19928"/>
                    <a:pt x="17857" y="19226"/>
                  </a:cubicBezTo>
                  <a:cubicBezTo>
                    <a:pt x="18227" y="18930"/>
                    <a:pt x="18560" y="18560"/>
                    <a:pt x="18818" y="18153"/>
                  </a:cubicBezTo>
                  <a:cubicBezTo>
                    <a:pt x="18929" y="17747"/>
                    <a:pt x="18744" y="17340"/>
                    <a:pt x="18818" y="16970"/>
                  </a:cubicBezTo>
                  <a:cubicBezTo>
                    <a:pt x="17820" y="17932"/>
                    <a:pt x="16711" y="18782"/>
                    <a:pt x="15528" y="19484"/>
                  </a:cubicBezTo>
                  <a:cubicBezTo>
                    <a:pt x="15306" y="19632"/>
                    <a:pt x="14936" y="19965"/>
                    <a:pt x="14678" y="19669"/>
                  </a:cubicBezTo>
                  <a:cubicBezTo>
                    <a:pt x="14752" y="19373"/>
                    <a:pt x="15121" y="19263"/>
                    <a:pt x="15380" y="19115"/>
                  </a:cubicBezTo>
                  <a:cubicBezTo>
                    <a:pt x="16415" y="18523"/>
                    <a:pt x="17377" y="17784"/>
                    <a:pt x="18227" y="16933"/>
                  </a:cubicBezTo>
                  <a:cubicBezTo>
                    <a:pt x="18375" y="16786"/>
                    <a:pt x="18744" y="16490"/>
                    <a:pt x="18781" y="16268"/>
                  </a:cubicBezTo>
                  <a:cubicBezTo>
                    <a:pt x="18781" y="15972"/>
                    <a:pt x="18707" y="15639"/>
                    <a:pt x="18597" y="15381"/>
                  </a:cubicBezTo>
                  <a:cubicBezTo>
                    <a:pt x="18190" y="16527"/>
                    <a:pt x="16970" y="17081"/>
                    <a:pt x="15972" y="17673"/>
                  </a:cubicBezTo>
                  <a:cubicBezTo>
                    <a:pt x="15713" y="17821"/>
                    <a:pt x="15343" y="18264"/>
                    <a:pt x="15047" y="17858"/>
                  </a:cubicBezTo>
                  <a:cubicBezTo>
                    <a:pt x="15195" y="17599"/>
                    <a:pt x="15491" y="17488"/>
                    <a:pt x="15750" y="17340"/>
                  </a:cubicBezTo>
                  <a:cubicBezTo>
                    <a:pt x="16859" y="16675"/>
                    <a:pt x="18190" y="16009"/>
                    <a:pt x="18375" y="14641"/>
                  </a:cubicBezTo>
                  <a:cubicBezTo>
                    <a:pt x="18338" y="14641"/>
                    <a:pt x="18338" y="14567"/>
                    <a:pt x="18301" y="14567"/>
                  </a:cubicBezTo>
                  <a:cubicBezTo>
                    <a:pt x="17968" y="15381"/>
                    <a:pt x="16933" y="15972"/>
                    <a:pt x="16083" y="16342"/>
                  </a:cubicBezTo>
                  <a:close/>
                  <a:moveTo>
                    <a:pt x="10574" y="20557"/>
                  </a:moveTo>
                  <a:cubicBezTo>
                    <a:pt x="7210" y="20778"/>
                    <a:pt x="3328" y="20557"/>
                    <a:pt x="1183" y="19595"/>
                  </a:cubicBezTo>
                  <a:cubicBezTo>
                    <a:pt x="1109" y="20963"/>
                    <a:pt x="1442" y="22516"/>
                    <a:pt x="1701" y="23995"/>
                  </a:cubicBezTo>
                  <a:cubicBezTo>
                    <a:pt x="2071" y="25917"/>
                    <a:pt x="2292" y="27914"/>
                    <a:pt x="2366" y="29910"/>
                  </a:cubicBezTo>
                  <a:cubicBezTo>
                    <a:pt x="2921" y="30058"/>
                    <a:pt x="3476" y="30169"/>
                    <a:pt x="4067" y="30243"/>
                  </a:cubicBezTo>
                  <a:cubicBezTo>
                    <a:pt x="4659" y="30317"/>
                    <a:pt x="5250" y="30428"/>
                    <a:pt x="5731" y="30502"/>
                  </a:cubicBezTo>
                  <a:cubicBezTo>
                    <a:pt x="7320" y="30576"/>
                    <a:pt x="8910" y="30465"/>
                    <a:pt x="10463" y="30206"/>
                  </a:cubicBezTo>
                  <a:cubicBezTo>
                    <a:pt x="11128" y="30169"/>
                    <a:pt x="11757" y="29984"/>
                    <a:pt x="12348" y="29651"/>
                  </a:cubicBezTo>
                  <a:cubicBezTo>
                    <a:pt x="12275" y="26509"/>
                    <a:pt x="12016" y="23625"/>
                    <a:pt x="12090" y="20372"/>
                  </a:cubicBezTo>
                  <a:cubicBezTo>
                    <a:pt x="11609" y="20409"/>
                    <a:pt x="11091" y="20520"/>
                    <a:pt x="10611" y="20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130"/>
            <p:cNvSpPr/>
            <p:nvPr/>
          </p:nvSpPr>
          <p:spPr>
            <a:xfrm>
              <a:off x="3309025" y="3188375"/>
              <a:ext cx="21300" cy="90600"/>
            </a:xfrm>
            <a:custGeom>
              <a:avLst/>
              <a:gdLst/>
              <a:ahLst/>
              <a:cxnLst/>
              <a:rect l="l" t="t" r="r" b="b"/>
              <a:pathLst>
                <a:path w="852" h="3624" extrusionOk="0">
                  <a:moveTo>
                    <a:pt x="703" y="1"/>
                  </a:moveTo>
                  <a:cubicBezTo>
                    <a:pt x="814" y="740"/>
                    <a:pt x="851" y="1442"/>
                    <a:pt x="777" y="2145"/>
                  </a:cubicBezTo>
                  <a:cubicBezTo>
                    <a:pt x="777" y="2441"/>
                    <a:pt x="703" y="3476"/>
                    <a:pt x="445" y="3550"/>
                  </a:cubicBezTo>
                  <a:cubicBezTo>
                    <a:pt x="1" y="3624"/>
                    <a:pt x="371" y="2515"/>
                    <a:pt x="371" y="2256"/>
                  </a:cubicBezTo>
                  <a:cubicBezTo>
                    <a:pt x="445" y="1405"/>
                    <a:pt x="297" y="703"/>
                    <a:pt x="408" y="111"/>
                  </a:cubicBezTo>
                  <a:cubicBezTo>
                    <a:pt x="445" y="74"/>
                    <a:pt x="482" y="37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130"/>
            <p:cNvSpPr/>
            <p:nvPr/>
          </p:nvSpPr>
          <p:spPr>
            <a:xfrm>
              <a:off x="3065950" y="3241975"/>
              <a:ext cx="21275" cy="65650"/>
            </a:xfrm>
            <a:custGeom>
              <a:avLst/>
              <a:gdLst/>
              <a:ahLst/>
              <a:cxnLst/>
              <a:rect l="l" t="t" r="r" b="b"/>
              <a:pathLst>
                <a:path w="851" h="2626" extrusionOk="0">
                  <a:moveTo>
                    <a:pt x="370" y="1"/>
                  </a:moveTo>
                  <a:cubicBezTo>
                    <a:pt x="555" y="629"/>
                    <a:pt x="666" y="1332"/>
                    <a:pt x="703" y="1997"/>
                  </a:cubicBezTo>
                  <a:cubicBezTo>
                    <a:pt x="703" y="2256"/>
                    <a:pt x="851" y="2515"/>
                    <a:pt x="592" y="2626"/>
                  </a:cubicBezTo>
                  <a:cubicBezTo>
                    <a:pt x="555" y="2626"/>
                    <a:pt x="518" y="2589"/>
                    <a:pt x="481" y="2589"/>
                  </a:cubicBezTo>
                  <a:cubicBezTo>
                    <a:pt x="259" y="2404"/>
                    <a:pt x="296" y="1886"/>
                    <a:pt x="222" y="1443"/>
                  </a:cubicBezTo>
                  <a:cubicBezTo>
                    <a:pt x="185" y="888"/>
                    <a:pt x="1" y="297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130"/>
            <p:cNvSpPr/>
            <p:nvPr/>
          </p:nvSpPr>
          <p:spPr>
            <a:xfrm>
              <a:off x="3203675" y="3343650"/>
              <a:ext cx="64725" cy="26825"/>
            </a:xfrm>
            <a:custGeom>
              <a:avLst/>
              <a:gdLst/>
              <a:ahLst/>
              <a:cxnLst/>
              <a:rect l="l" t="t" r="r" b="b"/>
              <a:pathLst>
                <a:path w="2589" h="1073" extrusionOk="0">
                  <a:moveTo>
                    <a:pt x="1886" y="962"/>
                  </a:moveTo>
                  <a:cubicBezTo>
                    <a:pt x="1553" y="1073"/>
                    <a:pt x="1183" y="1073"/>
                    <a:pt x="851" y="999"/>
                  </a:cubicBezTo>
                  <a:cubicBezTo>
                    <a:pt x="0" y="112"/>
                    <a:pt x="2588" y="1"/>
                    <a:pt x="1886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130"/>
            <p:cNvSpPr/>
            <p:nvPr/>
          </p:nvSpPr>
          <p:spPr>
            <a:xfrm>
              <a:off x="3253575" y="3342725"/>
              <a:ext cx="30525" cy="37925"/>
            </a:xfrm>
            <a:custGeom>
              <a:avLst/>
              <a:gdLst/>
              <a:ahLst/>
              <a:cxnLst/>
              <a:rect l="l" t="t" r="r" b="b"/>
              <a:pathLst>
                <a:path w="1221" h="1517" extrusionOk="0">
                  <a:moveTo>
                    <a:pt x="1036" y="444"/>
                  </a:moveTo>
                  <a:cubicBezTo>
                    <a:pt x="1221" y="629"/>
                    <a:pt x="1184" y="962"/>
                    <a:pt x="962" y="1110"/>
                  </a:cubicBezTo>
                  <a:cubicBezTo>
                    <a:pt x="1" y="1516"/>
                    <a:pt x="38" y="1"/>
                    <a:pt x="1036" y="4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130"/>
            <p:cNvSpPr/>
            <p:nvPr/>
          </p:nvSpPr>
          <p:spPr>
            <a:xfrm>
              <a:off x="3296100" y="3349200"/>
              <a:ext cx="35150" cy="28675"/>
            </a:xfrm>
            <a:custGeom>
              <a:avLst/>
              <a:gdLst/>
              <a:ahLst/>
              <a:cxnLst/>
              <a:rect l="l" t="t" r="r" b="b"/>
              <a:pathLst>
                <a:path w="1406" h="1147" extrusionOk="0">
                  <a:moveTo>
                    <a:pt x="259" y="185"/>
                  </a:moveTo>
                  <a:cubicBezTo>
                    <a:pt x="666" y="0"/>
                    <a:pt x="1405" y="222"/>
                    <a:pt x="1331" y="629"/>
                  </a:cubicBezTo>
                  <a:cubicBezTo>
                    <a:pt x="1294" y="1073"/>
                    <a:pt x="74" y="1147"/>
                    <a:pt x="37" y="555"/>
                  </a:cubicBezTo>
                  <a:cubicBezTo>
                    <a:pt x="0" y="407"/>
                    <a:pt x="111" y="259"/>
                    <a:pt x="25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130"/>
            <p:cNvSpPr/>
            <p:nvPr/>
          </p:nvSpPr>
          <p:spPr>
            <a:xfrm>
              <a:off x="3161150" y="3372300"/>
              <a:ext cx="94300" cy="87825"/>
            </a:xfrm>
            <a:custGeom>
              <a:avLst/>
              <a:gdLst/>
              <a:ahLst/>
              <a:cxnLst/>
              <a:rect l="l" t="t" r="r" b="b"/>
              <a:pathLst>
                <a:path w="3772" h="3513" extrusionOk="0">
                  <a:moveTo>
                    <a:pt x="3772" y="112"/>
                  </a:moveTo>
                  <a:cubicBezTo>
                    <a:pt x="3772" y="592"/>
                    <a:pt x="3328" y="814"/>
                    <a:pt x="2995" y="1110"/>
                  </a:cubicBezTo>
                  <a:cubicBezTo>
                    <a:pt x="2330" y="1664"/>
                    <a:pt x="1738" y="2182"/>
                    <a:pt x="1036" y="2737"/>
                  </a:cubicBezTo>
                  <a:cubicBezTo>
                    <a:pt x="740" y="2995"/>
                    <a:pt x="444" y="3513"/>
                    <a:pt x="1" y="3365"/>
                  </a:cubicBezTo>
                  <a:cubicBezTo>
                    <a:pt x="75" y="2921"/>
                    <a:pt x="481" y="2700"/>
                    <a:pt x="777" y="2441"/>
                  </a:cubicBezTo>
                  <a:cubicBezTo>
                    <a:pt x="1073" y="2219"/>
                    <a:pt x="1368" y="1960"/>
                    <a:pt x="1664" y="1701"/>
                  </a:cubicBezTo>
                  <a:cubicBezTo>
                    <a:pt x="2330" y="1184"/>
                    <a:pt x="2958" y="629"/>
                    <a:pt x="3513" y="1"/>
                  </a:cubicBezTo>
                  <a:cubicBezTo>
                    <a:pt x="3661" y="1"/>
                    <a:pt x="3735" y="38"/>
                    <a:pt x="3772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130"/>
            <p:cNvSpPr/>
            <p:nvPr/>
          </p:nvSpPr>
          <p:spPr>
            <a:xfrm>
              <a:off x="3305325" y="3548850"/>
              <a:ext cx="112800" cy="77650"/>
            </a:xfrm>
            <a:custGeom>
              <a:avLst/>
              <a:gdLst/>
              <a:ahLst/>
              <a:cxnLst/>
              <a:rect l="l" t="t" r="r" b="b"/>
              <a:pathLst>
                <a:path w="4512" h="3106" extrusionOk="0">
                  <a:moveTo>
                    <a:pt x="4511" y="148"/>
                  </a:moveTo>
                  <a:cubicBezTo>
                    <a:pt x="3994" y="850"/>
                    <a:pt x="3291" y="1442"/>
                    <a:pt x="2515" y="1849"/>
                  </a:cubicBezTo>
                  <a:cubicBezTo>
                    <a:pt x="2145" y="2033"/>
                    <a:pt x="1776" y="2292"/>
                    <a:pt x="1332" y="2514"/>
                  </a:cubicBezTo>
                  <a:cubicBezTo>
                    <a:pt x="925" y="2736"/>
                    <a:pt x="519" y="3106"/>
                    <a:pt x="75" y="2847"/>
                  </a:cubicBezTo>
                  <a:cubicBezTo>
                    <a:pt x="1" y="2551"/>
                    <a:pt x="334" y="2588"/>
                    <a:pt x="482" y="2514"/>
                  </a:cubicBezTo>
                  <a:cubicBezTo>
                    <a:pt x="962" y="2292"/>
                    <a:pt x="1443" y="2033"/>
                    <a:pt x="1923" y="1775"/>
                  </a:cubicBezTo>
                  <a:cubicBezTo>
                    <a:pt x="2515" y="1442"/>
                    <a:pt x="3107" y="1035"/>
                    <a:pt x="3624" y="592"/>
                  </a:cubicBezTo>
                  <a:cubicBezTo>
                    <a:pt x="3846" y="407"/>
                    <a:pt x="3920" y="148"/>
                    <a:pt x="4290" y="0"/>
                  </a:cubicBezTo>
                  <a:cubicBezTo>
                    <a:pt x="4401" y="0"/>
                    <a:pt x="4437" y="74"/>
                    <a:pt x="451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130"/>
            <p:cNvSpPr/>
            <p:nvPr/>
          </p:nvSpPr>
          <p:spPr>
            <a:xfrm>
              <a:off x="3064100" y="3576575"/>
              <a:ext cx="104475" cy="80425"/>
            </a:xfrm>
            <a:custGeom>
              <a:avLst/>
              <a:gdLst/>
              <a:ahLst/>
              <a:cxnLst/>
              <a:rect l="l" t="t" r="r" b="b"/>
              <a:pathLst>
                <a:path w="4179" h="3217" extrusionOk="0">
                  <a:moveTo>
                    <a:pt x="4178" y="148"/>
                  </a:moveTo>
                  <a:cubicBezTo>
                    <a:pt x="4030" y="555"/>
                    <a:pt x="3550" y="740"/>
                    <a:pt x="3217" y="998"/>
                  </a:cubicBezTo>
                  <a:cubicBezTo>
                    <a:pt x="2478" y="1442"/>
                    <a:pt x="1812" y="1997"/>
                    <a:pt x="1110" y="2514"/>
                  </a:cubicBezTo>
                  <a:cubicBezTo>
                    <a:pt x="814" y="2773"/>
                    <a:pt x="407" y="3217"/>
                    <a:pt x="1" y="3032"/>
                  </a:cubicBezTo>
                  <a:cubicBezTo>
                    <a:pt x="112" y="2588"/>
                    <a:pt x="555" y="2440"/>
                    <a:pt x="888" y="2181"/>
                  </a:cubicBezTo>
                  <a:cubicBezTo>
                    <a:pt x="1812" y="1442"/>
                    <a:pt x="2921" y="814"/>
                    <a:pt x="3883" y="0"/>
                  </a:cubicBezTo>
                  <a:cubicBezTo>
                    <a:pt x="4030" y="37"/>
                    <a:pt x="4141" y="37"/>
                    <a:pt x="417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130"/>
            <p:cNvSpPr/>
            <p:nvPr/>
          </p:nvSpPr>
          <p:spPr>
            <a:xfrm>
              <a:off x="3079825" y="3600600"/>
              <a:ext cx="84125" cy="62875"/>
            </a:xfrm>
            <a:custGeom>
              <a:avLst/>
              <a:gdLst/>
              <a:ahLst/>
              <a:cxnLst/>
              <a:rect l="l" t="t" r="r" b="b"/>
              <a:pathLst>
                <a:path w="3365" h="2515" extrusionOk="0">
                  <a:moveTo>
                    <a:pt x="3364" y="111"/>
                  </a:moveTo>
                  <a:cubicBezTo>
                    <a:pt x="3364" y="518"/>
                    <a:pt x="2884" y="629"/>
                    <a:pt x="2662" y="814"/>
                  </a:cubicBezTo>
                  <a:cubicBezTo>
                    <a:pt x="2107" y="1220"/>
                    <a:pt x="1664" y="1664"/>
                    <a:pt x="1072" y="2071"/>
                  </a:cubicBezTo>
                  <a:cubicBezTo>
                    <a:pt x="813" y="2219"/>
                    <a:pt x="481" y="2514"/>
                    <a:pt x="148" y="2477"/>
                  </a:cubicBezTo>
                  <a:cubicBezTo>
                    <a:pt x="0" y="2108"/>
                    <a:pt x="444" y="1923"/>
                    <a:pt x="703" y="1738"/>
                  </a:cubicBezTo>
                  <a:cubicBezTo>
                    <a:pt x="1479" y="1257"/>
                    <a:pt x="2366" y="444"/>
                    <a:pt x="3069" y="37"/>
                  </a:cubicBezTo>
                  <a:cubicBezTo>
                    <a:pt x="3180" y="0"/>
                    <a:pt x="3291" y="37"/>
                    <a:pt x="33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130"/>
            <p:cNvSpPr/>
            <p:nvPr/>
          </p:nvSpPr>
          <p:spPr>
            <a:xfrm>
              <a:off x="3316425" y="3624625"/>
              <a:ext cx="99850" cy="73975"/>
            </a:xfrm>
            <a:custGeom>
              <a:avLst/>
              <a:gdLst/>
              <a:ahLst/>
              <a:cxnLst/>
              <a:rect l="l" t="t" r="r" b="b"/>
              <a:pathLst>
                <a:path w="3994" h="2959" extrusionOk="0">
                  <a:moveTo>
                    <a:pt x="3993" y="186"/>
                  </a:moveTo>
                  <a:cubicBezTo>
                    <a:pt x="3624" y="814"/>
                    <a:pt x="2847" y="1295"/>
                    <a:pt x="2108" y="1738"/>
                  </a:cubicBezTo>
                  <a:cubicBezTo>
                    <a:pt x="1812" y="1923"/>
                    <a:pt x="1406" y="2145"/>
                    <a:pt x="1036" y="2330"/>
                  </a:cubicBezTo>
                  <a:cubicBezTo>
                    <a:pt x="777" y="2441"/>
                    <a:pt x="75" y="2958"/>
                    <a:pt x="1" y="2330"/>
                  </a:cubicBezTo>
                  <a:cubicBezTo>
                    <a:pt x="1" y="2182"/>
                    <a:pt x="222" y="2219"/>
                    <a:pt x="333" y="2219"/>
                  </a:cubicBezTo>
                  <a:cubicBezTo>
                    <a:pt x="1553" y="1775"/>
                    <a:pt x="2810" y="740"/>
                    <a:pt x="3735" y="38"/>
                  </a:cubicBezTo>
                  <a:cubicBezTo>
                    <a:pt x="3809" y="1"/>
                    <a:pt x="3957" y="112"/>
                    <a:pt x="3993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130"/>
            <p:cNvSpPr/>
            <p:nvPr/>
          </p:nvSpPr>
          <p:spPr>
            <a:xfrm>
              <a:off x="3314575" y="3659750"/>
              <a:ext cx="112800" cy="70275"/>
            </a:xfrm>
            <a:custGeom>
              <a:avLst/>
              <a:gdLst/>
              <a:ahLst/>
              <a:cxnLst/>
              <a:rect l="l" t="t" r="r" b="b"/>
              <a:pathLst>
                <a:path w="4512" h="2811" extrusionOk="0">
                  <a:moveTo>
                    <a:pt x="3809" y="1"/>
                  </a:moveTo>
                  <a:cubicBezTo>
                    <a:pt x="4511" y="111"/>
                    <a:pt x="3439" y="814"/>
                    <a:pt x="3180" y="999"/>
                  </a:cubicBezTo>
                  <a:cubicBezTo>
                    <a:pt x="2404" y="1664"/>
                    <a:pt x="1517" y="2219"/>
                    <a:pt x="518" y="2589"/>
                  </a:cubicBezTo>
                  <a:cubicBezTo>
                    <a:pt x="444" y="2626"/>
                    <a:pt x="38" y="2810"/>
                    <a:pt x="1" y="2515"/>
                  </a:cubicBezTo>
                  <a:cubicBezTo>
                    <a:pt x="1" y="2293"/>
                    <a:pt x="814" y="2034"/>
                    <a:pt x="999" y="1960"/>
                  </a:cubicBezTo>
                  <a:cubicBezTo>
                    <a:pt x="1332" y="1775"/>
                    <a:pt x="1627" y="1590"/>
                    <a:pt x="1960" y="1369"/>
                  </a:cubicBezTo>
                  <a:cubicBezTo>
                    <a:pt x="2589" y="962"/>
                    <a:pt x="3217" y="518"/>
                    <a:pt x="3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130"/>
            <p:cNvSpPr/>
            <p:nvPr/>
          </p:nvSpPr>
          <p:spPr>
            <a:xfrm>
              <a:off x="3126025" y="3667150"/>
              <a:ext cx="83225" cy="88750"/>
            </a:xfrm>
            <a:custGeom>
              <a:avLst/>
              <a:gdLst/>
              <a:ahLst/>
              <a:cxnLst/>
              <a:rect l="l" t="t" r="r" b="b"/>
              <a:pathLst>
                <a:path w="3329" h="3550" extrusionOk="0">
                  <a:moveTo>
                    <a:pt x="3328" y="185"/>
                  </a:moveTo>
                  <a:cubicBezTo>
                    <a:pt x="2773" y="1331"/>
                    <a:pt x="1590" y="2071"/>
                    <a:pt x="740" y="2921"/>
                  </a:cubicBezTo>
                  <a:cubicBezTo>
                    <a:pt x="518" y="3106"/>
                    <a:pt x="407" y="3550"/>
                    <a:pt x="1" y="3402"/>
                  </a:cubicBezTo>
                  <a:cubicBezTo>
                    <a:pt x="1" y="3032"/>
                    <a:pt x="370" y="2736"/>
                    <a:pt x="592" y="2514"/>
                  </a:cubicBezTo>
                  <a:cubicBezTo>
                    <a:pt x="1480" y="1775"/>
                    <a:pt x="2256" y="999"/>
                    <a:pt x="2958" y="148"/>
                  </a:cubicBezTo>
                  <a:cubicBezTo>
                    <a:pt x="3069" y="0"/>
                    <a:pt x="3254" y="111"/>
                    <a:pt x="332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130"/>
            <p:cNvSpPr/>
            <p:nvPr/>
          </p:nvSpPr>
          <p:spPr>
            <a:xfrm>
              <a:off x="3017900" y="3669925"/>
              <a:ext cx="97075" cy="77650"/>
            </a:xfrm>
            <a:custGeom>
              <a:avLst/>
              <a:gdLst/>
              <a:ahLst/>
              <a:cxnLst/>
              <a:rect l="l" t="t" r="r" b="b"/>
              <a:pathLst>
                <a:path w="3883" h="3106" extrusionOk="0">
                  <a:moveTo>
                    <a:pt x="3882" y="148"/>
                  </a:moveTo>
                  <a:cubicBezTo>
                    <a:pt x="3734" y="518"/>
                    <a:pt x="3290" y="703"/>
                    <a:pt x="2958" y="925"/>
                  </a:cubicBezTo>
                  <a:cubicBezTo>
                    <a:pt x="2292" y="1405"/>
                    <a:pt x="1701" y="1923"/>
                    <a:pt x="998" y="2440"/>
                  </a:cubicBezTo>
                  <a:cubicBezTo>
                    <a:pt x="740" y="2662"/>
                    <a:pt x="370" y="3106"/>
                    <a:pt x="0" y="2921"/>
                  </a:cubicBezTo>
                  <a:cubicBezTo>
                    <a:pt x="37" y="2514"/>
                    <a:pt x="444" y="2366"/>
                    <a:pt x="776" y="2145"/>
                  </a:cubicBezTo>
                  <a:cubicBezTo>
                    <a:pt x="1664" y="1516"/>
                    <a:pt x="2699" y="592"/>
                    <a:pt x="3549" y="37"/>
                  </a:cubicBezTo>
                  <a:cubicBezTo>
                    <a:pt x="3586" y="0"/>
                    <a:pt x="3845" y="0"/>
                    <a:pt x="388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130"/>
            <p:cNvSpPr/>
            <p:nvPr/>
          </p:nvSpPr>
          <p:spPr>
            <a:xfrm>
              <a:off x="3041000" y="3685625"/>
              <a:ext cx="81350" cy="69350"/>
            </a:xfrm>
            <a:custGeom>
              <a:avLst/>
              <a:gdLst/>
              <a:ahLst/>
              <a:cxnLst/>
              <a:rect l="l" t="t" r="r" b="b"/>
              <a:pathLst>
                <a:path w="3254" h="2774" extrusionOk="0">
                  <a:moveTo>
                    <a:pt x="3254" y="112"/>
                  </a:moveTo>
                  <a:cubicBezTo>
                    <a:pt x="3217" y="481"/>
                    <a:pt x="2810" y="666"/>
                    <a:pt x="2514" y="851"/>
                  </a:cubicBezTo>
                  <a:cubicBezTo>
                    <a:pt x="1960" y="1295"/>
                    <a:pt x="1479" y="1775"/>
                    <a:pt x="925" y="2219"/>
                  </a:cubicBezTo>
                  <a:cubicBezTo>
                    <a:pt x="703" y="2404"/>
                    <a:pt x="333" y="2774"/>
                    <a:pt x="0" y="2552"/>
                  </a:cubicBezTo>
                  <a:cubicBezTo>
                    <a:pt x="37" y="2182"/>
                    <a:pt x="481" y="2071"/>
                    <a:pt x="703" y="1886"/>
                  </a:cubicBezTo>
                  <a:cubicBezTo>
                    <a:pt x="1442" y="1295"/>
                    <a:pt x="2145" y="555"/>
                    <a:pt x="2958" y="1"/>
                  </a:cubicBezTo>
                  <a:cubicBezTo>
                    <a:pt x="3143" y="1"/>
                    <a:pt x="3217" y="38"/>
                    <a:pt x="325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130"/>
            <p:cNvSpPr/>
            <p:nvPr/>
          </p:nvSpPr>
          <p:spPr>
            <a:xfrm>
              <a:off x="3320125" y="3686550"/>
              <a:ext cx="96150" cy="73975"/>
            </a:xfrm>
            <a:custGeom>
              <a:avLst/>
              <a:gdLst/>
              <a:ahLst/>
              <a:cxnLst/>
              <a:rect l="l" t="t" r="r" b="b"/>
              <a:pathLst>
                <a:path w="3846" h="2959" extrusionOk="0">
                  <a:moveTo>
                    <a:pt x="3845" y="333"/>
                  </a:moveTo>
                  <a:cubicBezTo>
                    <a:pt x="3624" y="703"/>
                    <a:pt x="3365" y="999"/>
                    <a:pt x="3032" y="1221"/>
                  </a:cubicBezTo>
                  <a:cubicBezTo>
                    <a:pt x="2441" y="1701"/>
                    <a:pt x="1738" y="2145"/>
                    <a:pt x="1036" y="2441"/>
                  </a:cubicBezTo>
                  <a:cubicBezTo>
                    <a:pt x="777" y="2552"/>
                    <a:pt x="111" y="2958"/>
                    <a:pt x="1" y="2441"/>
                  </a:cubicBezTo>
                  <a:cubicBezTo>
                    <a:pt x="999" y="2034"/>
                    <a:pt x="1960" y="1517"/>
                    <a:pt x="2810" y="925"/>
                  </a:cubicBezTo>
                  <a:cubicBezTo>
                    <a:pt x="3106" y="703"/>
                    <a:pt x="3439" y="1"/>
                    <a:pt x="384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130"/>
            <p:cNvSpPr/>
            <p:nvPr/>
          </p:nvSpPr>
          <p:spPr>
            <a:xfrm>
              <a:off x="3175025" y="3699500"/>
              <a:ext cx="58250" cy="53625"/>
            </a:xfrm>
            <a:custGeom>
              <a:avLst/>
              <a:gdLst/>
              <a:ahLst/>
              <a:cxnLst/>
              <a:rect l="l" t="t" r="r" b="b"/>
              <a:pathLst>
                <a:path w="2330" h="2145" extrusionOk="0">
                  <a:moveTo>
                    <a:pt x="2329" y="111"/>
                  </a:moveTo>
                  <a:cubicBezTo>
                    <a:pt x="2329" y="407"/>
                    <a:pt x="1997" y="555"/>
                    <a:pt x="1849" y="740"/>
                  </a:cubicBezTo>
                  <a:cubicBezTo>
                    <a:pt x="1331" y="1294"/>
                    <a:pt x="777" y="1775"/>
                    <a:pt x="111" y="2145"/>
                  </a:cubicBezTo>
                  <a:cubicBezTo>
                    <a:pt x="74" y="2108"/>
                    <a:pt x="37" y="2034"/>
                    <a:pt x="0" y="1997"/>
                  </a:cubicBezTo>
                  <a:cubicBezTo>
                    <a:pt x="222" y="1664"/>
                    <a:pt x="518" y="1368"/>
                    <a:pt x="813" y="1109"/>
                  </a:cubicBezTo>
                  <a:cubicBezTo>
                    <a:pt x="1220" y="740"/>
                    <a:pt x="1590" y="370"/>
                    <a:pt x="2034" y="0"/>
                  </a:cubicBezTo>
                  <a:cubicBezTo>
                    <a:pt x="2181" y="0"/>
                    <a:pt x="2292" y="0"/>
                    <a:pt x="232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130"/>
            <p:cNvSpPr/>
            <p:nvPr/>
          </p:nvSpPr>
          <p:spPr>
            <a:xfrm>
              <a:off x="3076125" y="3708750"/>
              <a:ext cx="41600" cy="42525"/>
            </a:xfrm>
            <a:custGeom>
              <a:avLst/>
              <a:gdLst/>
              <a:ahLst/>
              <a:cxnLst/>
              <a:rect l="l" t="t" r="r" b="b"/>
              <a:pathLst>
                <a:path w="1664" h="1701" extrusionOk="0">
                  <a:moveTo>
                    <a:pt x="1664" y="111"/>
                  </a:moveTo>
                  <a:cubicBezTo>
                    <a:pt x="1627" y="518"/>
                    <a:pt x="1220" y="739"/>
                    <a:pt x="925" y="998"/>
                  </a:cubicBezTo>
                  <a:cubicBezTo>
                    <a:pt x="629" y="1257"/>
                    <a:pt x="333" y="1701"/>
                    <a:pt x="0" y="1479"/>
                  </a:cubicBezTo>
                  <a:cubicBezTo>
                    <a:pt x="37" y="1146"/>
                    <a:pt x="370" y="924"/>
                    <a:pt x="592" y="739"/>
                  </a:cubicBezTo>
                  <a:cubicBezTo>
                    <a:pt x="888" y="518"/>
                    <a:pt x="1146" y="296"/>
                    <a:pt x="1368" y="37"/>
                  </a:cubicBezTo>
                  <a:cubicBezTo>
                    <a:pt x="1479" y="0"/>
                    <a:pt x="1590" y="37"/>
                    <a:pt x="16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130"/>
            <p:cNvSpPr/>
            <p:nvPr/>
          </p:nvSpPr>
          <p:spPr>
            <a:xfrm>
              <a:off x="3355250" y="3831675"/>
              <a:ext cx="32375" cy="24975"/>
            </a:xfrm>
            <a:custGeom>
              <a:avLst/>
              <a:gdLst/>
              <a:ahLst/>
              <a:cxnLst/>
              <a:rect l="l" t="t" r="r" b="b"/>
              <a:pathLst>
                <a:path w="1295" h="999" extrusionOk="0">
                  <a:moveTo>
                    <a:pt x="1294" y="222"/>
                  </a:moveTo>
                  <a:cubicBezTo>
                    <a:pt x="1294" y="592"/>
                    <a:pt x="481" y="998"/>
                    <a:pt x="74" y="666"/>
                  </a:cubicBezTo>
                  <a:cubicBezTo>
                    <a:pt x="0" y="407"/>
                    <a:pt x="370" y="407"/>
                    <a:pt x="592" y="333"/>
                  </a:cubicBezTo>
                  <a:cubicBezTo>
                    <a:pt x="814" y="259"/>
                    <a:pt x="1036" y="0"/>
                    <a:pt x="129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49" name="Google Shape;10249;p130"/>
          <p:cNvSpPr/>
          <p:nvPr/>
        </p:nvSpPr>
        <p:spPr>
          <a:xfrm rot="-315008">
            <a:off x="3494424" y="48034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50" name="Google Shape;10250;p130"/>
          <p:cNvSpPr/>
          <p:nvPr/>
        </p:nvSpPr>
        <p:spPr>
          <a:xfrm rot="-315008">
            <a:off x="5656599" y="4522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51" name="Google Shape;10251;p130"/>
          <p:cNvGrpSpPr/>
          <p:nvPr/>
        </p:nvGrpSpPr>
        <p:grpSpPr>
          <a:xfrm rot="-765424">
            <a:off x="8387614" y="-122962"/>
            <a:ext cx="938360" cy="1480371"/>
            <a:chOff x="2923625" y="1803825"/>
            <a:chExt cx="595250" cy="939075"/>
          </a:xfrm>
        </p:grpSpPr>
        <p:sp>
          <p:nvSpPr>
            <p:cNvPr id="10252" name="Google Shape;10252;p130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130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130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130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130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130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130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130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130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130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130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130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130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130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130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130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130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130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130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130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130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130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130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5" name="Google Shape;10275;p130"/>
          <p:cNvSpPr/>
          <p:nvPr/>
        </p:nvSpPr>
        <p:spPr>
          <a:xfrm rot="-315008">
            <a:off x="8735574" y="17722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76" name="Google Shape;10276;p130"/>
          <p:cNvSpPr/>
          <p:nvPr/>
        </p:nvSpPr>
        <p:spPr>
          <a:xfrm>
            <a:off x="83397" y="37590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77" name="Google Shape;10277;p130"/>
          <p:cNvSpPr/>
          <p:nvPr/>
        </p:nvSpPr>
        <p:spPr>
          <a:xfrm rot="-315008">
            <a:off x="94749" y="24420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78" name="Google Shape;10278;p130"/>
          <p:cNvSpPr/>
          <p:nvPr/>
        </p:nvSpPr>
        <p:spPr>
          <a:xfrm rot="-315008">
            <a:off x="3018174" y="50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4">
    <p:spTree>
      <p:nvGrpSpPr>
        <p:cNvPr id="1" name="Shape 10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0" name="Google Shape;10280;p131"/>
          <p:cNvSpPr txBox="1">
            <a:spLocks noGrp="1"/>
          </p:cNvSpPr>
          <p:nvPr>
            <p:ph type="title"/>
          </p:nvPr>
        </p:nvSpPr>
        <p:spPr>
          <a:xfrm>
            <a:off x="1101225" y="1918375"/>
            <a:ext cx="1986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281" name="Google Shape;10281;p131"/>
          <p:cNvSpPr txBox="1">
            <a:spLocks noGrp="1"/>
          </p:cNvSpPr>
          <p:nvPr>
            <p:ph type="subTitle" idx="1"/>
          </p:nvPr>
        </p:nvSpPr>
        <p:spPr>
          <a:xfrm>
            <a:off x="1101225" y="236462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2" name="Google Shape;10282;p131"/>
          <p:cNvSpPr txBox="1">
            <a:spLocks noGrp="1"/>
          </p:cNvSpPr>
          <p:nvPr>
            <p:ph type="title" idx="2"/>
          </p:nvPr>
        </p:nvSpPr>
        <p:spPr>
          <a:xfrm>
            <a:off x="3579000" y="1918375"/>
            <a:ext cx="1986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283" name="Google Shape;10283;p131"/>
          <p:cNvSpPr txBox="1">
            <a:spLocks noGrp="1"/>
          </p:cNvSpPr>
          <p:nvPr>
            <p:ph type="subTitle" idx="3"/>
          </p:nvPr>
        </p:nvSpPr>
        <p:spPr>
          <a:xfrm>
            <a:off x="3579000" y="236462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4" name="Google Shape;10284;p131"/>
          <p:cNvSpPr txBox="1">
            <a:spLocks noGrp="1"/>
          </p:cNvSpPr>
          <p:nvPr>
            <p:ph type="title" idx="4"/>
          </p:nvPr>
        </p:nvSpPr>
        <p:spPr>
          <a:xfrm>
            <a:off x="1101225" y="3628200"/>
            <a:ext cx="19860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285" name="Google Shape;10285;p131"/>
          <p:cNvSpPr txBox="1">
            <a:spLocks noGrp="1"/>
          </p:cNvSpPr>
          <p:nvPr>
            <p:ph type="subTitle" idx="5"/>
          </p:nvPr>
        </p:nvSpPr>
        <p:spPr>
          <a:xfrm>
            <a:off x="1101225" y="407425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6" name="Google Shape;10286;p131"/>
          <p:cNvSpPr txBox="1">
            <a:spLocks noGrp="1"/>
          </p:cNvSpPr>
          <p:nvPr>
            <p:ph type="title" idx="6"/>
          </p:nvPr>
        </p:nvSpPr>
        <p:spPr>
          <a:xfrm>
            <a:off x="3579000" y="3628200"/>
            <a:ext cx="19860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287" name="Google Shape;10287;p131"/>
          <p:cNvSpPr txBox="1">
            <a:spLocks noGrp="1"/>
          </p:cNvSpPr>
          <p:nvPr>
            <p:ph type="subTitle" idx="7"/>
          </p:nvPr>
        </p:nvSpPr>
        <p:spPr>
          <a:xfrm>
            <a:off x="3579000" y="407425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8" name="Google Shape;10288;p131"/>
          <p:cNvSpPr txBox="1">
            <a:spLocks noGrp="1"/>
          </p:cNvSpPr>
          <p:nvPr>
            <p:ph type="title" idx="8"/>
          </p:nvPr>
        </p:nvSpPr>
        <p:spPr>
          <a:xfrm>
            <a:off x="6056775" y="1918375"/>
            <a:ext cx="1986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289" name="Google Shape;10289;p131"/>
          <p:cNvSpPr txBox="1">
            <a:spLocks noGrp="1"/>
          </p:cNvSpPr>
          <p:nvPr>
            <p:ph type="subTitle" idx="9"/>
          </p:nvPr>
        </p:nvSpPr>
        <p:spPr>
          <a:xfrm>
            <a:off x="6056775" y="236462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90" name="Google Shape;10290;p131"/>
          <p:cNvSpPr txBox="1">
            <a:spLocks noGrp="1"/>
          </p:cNvSpPr>
          <p:nvPr>
            <p:ph type="title" idx="13"/>
          </p:nvPr>
        </p:nvSpPr>
        <p:spPr>
          <a:xfrm>
            <a:off x="6056775" y="3628200"/>
            <a:ext cx="19860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291" name="Google Shape;10291;p131"/>
          <p:cNvSpPr txBox="1">
            <a:spLocks noGrp="1"/>
          </p:cNvSpPr>
          <p:nvPr>
            <p:ph type="subTitle" idx="14"/>
          </p:nvPr>
        </p:nvSpPr>
        <p:spPr>
          <a:xfrm>
            <a:off x="6056775" y="407425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92" name="Google Shape;10292;p131"/>
          <p:cNvSpPr txBox="1">
            <a:spLocks noGrp="1"/>
          </p:cNvSpPr>
          <p:nvPr>
            <p:ph type="title" idx="15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293" name="Google Shape;10293;p131"/>
          <p:cNvGrpSpPr/>
          <p:nvPr/>
        </p:nvGrpSpPr>
        <p:grpSpPr>
          <a:xfrm rot="1194310">
            <a:off x="8090166" y="3600364"/>
            <a:ext cx="1343388" cy="1585283"/>
            <a:chOff x="2727675" y="618900"/>
            <a:chExt cx="852200" cy="1005650"/>
          </a:xfrm>
        </p:grpSpPr>
        <p:sp>
          <p:nvSpPr>
            <p:cNvPr id="10294" name="Google Shape;10294;p131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131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131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131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131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131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131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131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131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131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131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131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131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131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131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131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131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131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131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131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131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131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131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131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131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131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131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131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131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131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131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131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131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131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28" name="Google Shape;10328;p131"/>
          <p:cNvSpPr/>
          <p:nvPr/>
        </p:nvSpPr>
        <p:spPr>
          <a:xfrm rot="-4659405">
            <a:off x="7816821" y="-45211"/>
            <a:ext cx="965242" cy="1314314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29" name="Google Shape;10329;p131"/>
          <p:cNvGrpSpPr/>
          <p:nvPr/>
        </p:nvGrpSpPr>
        <p:grpSpPr>
          <a:xfrm rot="1313390">
            <a:off x="-28711" y="-282167"/>
            <a:ext cx="1130638" cy="1137928"/>
            <a:chOff x="1658300" y="3091325"/>
            <a:chExt cx="717250" cy="721875"/>
          </a:xfrm>
        </p:grpSpPr>
        <p:sp>
          <p:nvSpPr>
            <p:cNvPr id="10330" name="Google Shape;10330;p131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131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131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131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131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131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131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131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131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131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131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131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131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131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131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131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131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131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131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131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131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131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131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131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131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131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131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131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131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131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131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131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131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131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131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131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131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131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131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131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131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131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131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131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131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5" name="Google Shape;10375;p131"/>
          <p:cNvGrpSpPr/>
          <p:nvPr/>
        </p:nvGrpSpPr>
        <p:grpSpPr>
          <a:xfrm>
            <a:off x="-267154" y="3855118"/>
            <a:ext cx="1245520" cy="1108181"/>
            <a:chOff x="1566800" y="4210625"/>
            <a:chExt cx="964025" cy="857725"/>
          </a:xfrm>
        </p:grpSpPr>
        <p:sp>
          <p:nvSpPr>
            <p:cNvPr id="10376" name="Google Shape;10376;p131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131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131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131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131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131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131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131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131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131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131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131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131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131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131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131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131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131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131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131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131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131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131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131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131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131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131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131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131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131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131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131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131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131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131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131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131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131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131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131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131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131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131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131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131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131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22" name="Google Shape;10422;p131"/>
          <p:cNvSpPr/>
          <p:nvPr/>
        </p:nvSpPr>
        <p:spPr>
          <a:xfrm rot="-315008">
            <a:off x="1467537" y="1179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3" name="Google Shape;10423;p131"/>
          <p:cNvSpPr/>
          <p:nvPr/>
        </p:nvSpPr>
        <p:spPr>
          <a:xfrm rot="-315008">
            <a:off x="7248737" y="47856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4" name="Google Shape;10424;p131"/>
          <p:cNvSpPr/>
          <p:nvPr/>
        </p:nvSpPr>
        <p:spPr>
          <a:xfrm rot="-315008">
            <a:off x="8711537" y="32838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5" name="Google Shape;10425;p131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">
    <p:spTree>
      <p:nvGrpSpPr>
        <p:cNvPr id="1" name="Shape 10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7" name="Google Shape;10427;p132"/>
          <p:cNvSpPr txBox="1">
            <a:spLocks noGrp="1"/>
          </p:cNvSpPr>
          <p:nvPr>
            <p:ph type="ctrTitle"/>
          </p:nvPr>
        </p:nvSpPr>
        <p:spPr>
          <a:xfrm>
            <a:off x="2507133" y="453775"/>
            <a:ext cx="4129800" cy="10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428" name="Google Shape;10428;p132"/>
          <p:cNvSpPr txBox="1">
            <a:spLocks noGrp="1"/>
          </p:cNvSpPr>
          <p:nvPr>
            <p:ph type="subTitle" idx="1"/>
          </p:nvPr>
        </p:nvSpPr>
        <p:spPr>
          <a:xfrm>
            <a:off x="2507067" y="2052150"/>
            <a:ext cx="4129800" cy="143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429" name="Google Shape;10429;p132"/>
          <p:cNvSpPr txBox="1"/>
          <p:nvPr/>
        </p:nvSpPr>
        <p:spPr>
          <a:xfrm>
            <a:off x="2507072" y="3609550"/>
            <a:ext cx="41298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CRÉDITOS: Esta plantilla para presentaciones es una creación de </a:t>
            </a:r>
            <a:r>
              <a:rPr lang="es" sz="1200" b="1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e incluye iconos de </a:t>
            </a:r>
            <a:r>
              <a:rPr lang="es" sz="1200" b="1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e infografías e imágenes de </a:t>
            </a:r>
            <a:r>
              <a:rPr lang="es" sz="1200" b="1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s"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 </a:t>
            </a:r>
            <a:endParaRPr sz="12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0430" name="Google Shape;10430;p132"/>
          <p:cNvGrpSpPr/>
          <p:nvPr/>
        </p:nvGrpSpPr>
        <p:grpSpPr>
          <a:xfrm rot="-666750">
            <a:off x="557856" y="4072604"/>
            <a:ext cx="1079498" cy="740336"/>
            <a:chOff x="1640725" y="1971125"/>
            <a:chExt cx="835575" cy="573050"/>
          </a:xfrm>
        </p:grpSpPr>
        <p:sp>
          <p:nvSpPr>
            <p:cNvPr id="10431" name="Google Shape;10431;p132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132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132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132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132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132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132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132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132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132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132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132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132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132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132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132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132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48" name="Google Shape;10448;p132"/>
          <p:cNvSpPr/>
          <p:nvPr/>
        </p:nvSpPr>
        <p:spPr>
          <a:xfrm>
            <a:off x="1295159" y="2470426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49" name="Google Shape;10449;p132"/>
          <p:cNvGrpSpPr/>
          <p:nvPr/>
        </p:nvGrpSpPr>
        <p:grpSpPr>
          <a:xfrm>
            <a:off x="6636870" y="1382833"/>
            <a:ext cx="1050305" cy="934491"/>
            <a:chOff x="1566800" y="4210625"/>
            <a:chExt cx="964025" cy="857725"/>
          </a:xfrm>
        </p:grpSpPr>
        <p:sp>
          <p:nvSpPr>
            <p:cNvPr id="10450" name="Google Shape;10450;p132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132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132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132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132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132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132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132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132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132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132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132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132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132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132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132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132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132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132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132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132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132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132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132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132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132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132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132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132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132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132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132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132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132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132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132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132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132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132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132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132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132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132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132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132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132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6" name="Google Shape;10496;p132"/>
          <p:cNvGrpSpPr/>
          <p:nvPr/>
        </p:nvGrpSpPr>
        <p:grpSpPr>
          <a:xfrm>
            <a:off x="7956403" y="320521"/>
            <a:ext cx="954142" cy="1273008"/>
            <a:chOff x="2882950" y="4162550"/>
            <a:chExt cx="738500" cy="985300"/>
          </a:xfrm>
        </p:grpSpPr>
        <p:sp>
          <p:nvSpPr>
            <p:cNvPr id="10497" name="Google Shape;10497;p132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132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132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132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132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132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03" name="Google Shape;10503;p132"/>
          <p:cNvSpPr/>
          <p:nvPr/>
        </p:nvSpPr>
        <p:spPr>
          <a:xfrm rot="-315008">
            <a:off x="383737" y="33768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4" name="Google Shape;10504;p132"/>
          <p:cNvSpPr/>
          <p:nvPr/>
        </p:nvSpPr>
        <p:spPr>
          <a:xfrm rot="-315008">
            <a:off x="8564787" y="43130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5" name="Google Shape;10505;p132"/>
          <p:cNvSpPr/>
          <p:nvPr/>
        </p:nvSpPr>
        <p:spPr>
          <a:xfrm rot="1488647">
            <a:off x="2221414" y="1554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8">
    <p:spTree>
      <p:nvGrpSpPr>
        <p:cNvPr id="1" name="Shape 10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07" name="Google Shape;10507;p133"/>
          <p:cNvGrpSpPr/>
          <p:nvPr/>
        </p:nvGrpSpPr>
        <p:grpSpPr>
          <a:xfrm rot="-666750">
            <a:off x="2380106" y="271054"/>
            <a:ext cx="1079498" cy="740336"/>
            <a:chOff x="1640725" y="1971125"/>
            <a:chExt cx="835575" cy="573050"/>
          </a:xfrm>
        </p:grpSpPr>
        <p:sp>
          <p:nvSpPr>
            <p:cNvPr id="10508" name="Google Shape;10508;p133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133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133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133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133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133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133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133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133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133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133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133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133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133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133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133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133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25" name="Google Shape;10525;p133"/>
          <p:cNvSpPr/>
          <p:nvPr/>
        </p:nvSpPr>
        <p:spPr>
          <a:xfrm>
            <a:off x="7741497" y="585439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26" name="Google Shape;10526;p133"/>
          <p:cNvGrpSpPr/>
          <p:nvPr/>
        </p:nvGrpSpPr>
        <p:grpSpPr>
          <a:xfrm rot="1313390">
            <a:off x="604789" y="-248542"/>
            <a:ext cx="1130638" cy="1137928"/>
            <a:chOff x="1658300" y="3091325"/>
            <a:chExt cx="717250" cy="721875"/>
          </a:xfrm>
        </p:grpSpPr>
        <p:sp>
          <p:nvSpPr>
            <p:cNvPr id="10527" name="Google Shape;10527;p133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133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133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133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133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133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133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133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133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133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133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133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133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133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133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133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133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133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133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133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133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133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133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133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133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133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133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133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133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133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133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133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133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133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133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133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133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133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133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133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133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133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133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133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133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2" name="Google Shape;10572;p133"/>
          <p:cNvGrpSpPr/>
          <p:nvPr/>
        </p:nvGrpSpPr>
        <p:grpSpPr>
          <a:xfrm>
            <a:off x="5469646" y="4052081"/>
            <a:ext cx="1245520" cy="1108181"/>
            <a:chOff x="1566800" y="4210625"/>
            <a:chExt cx="964025" cy="857725"/>
          </a:xfrm>
        </p:grpSpPr>
        <p:sp>
          <p:nvSpPr>
            <p:cNvPr id="10573" name="Google Shape;10573;p133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133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133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133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133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133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133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133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133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133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133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133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133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133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133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133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133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133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133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133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133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133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133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133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133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133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133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133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133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133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133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133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133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133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133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133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133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133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133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133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133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133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133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133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133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133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9" name="Google Shape;10619;p133"/>
          <p:cNvGrpSpPr/>
          <p:nvPr/>
        </p:nvGrpSpPr>
        <p:grpSpPr>
          <a:xfrm rot="792671">
            <a:off x="7729092" y="3449796"/>
            <a:ext cx="1194887" cy="1500890"/>
            <a:chOff x="4021650" y="1769625"/>
            <a:chExt cx="757925" cy="952025"/>
          </a:xfrm>
        </p:grpSpPr>
        <p:sp>
          <p:nvSpPr>
            <p:cNvPr id="10620" name="Google Shape;10620;p133"/>
            <p:cNvSpPr/>
            <p:nvPr/>
          </p:nvSpPr>
          <p:spPr>
            <a:xfrm>
              <a:off x="4191700" y="1792725"/>
              <a:ext cx="183975" cy="108175"/>
            </a:xfrm>
            <a:custGeom>
              <a:avLst/>
              <a:gdLst/>
              <a:ahLst/>
              <a:cxnLst/>
              <a:rect l="l" t="t" r="r" b="b"/>
              <a:pathLst>
                <a:path w="7359" h="4327" extrusionOk="0">
                  <a:moveTo>
                    <a:pt x="6914" y="38"/>
                  </a:moveTo>
                  <a:cubicBezTo>
                    <a:pt x="7358" y="260"/>
                    <a:pt x="6582" y="481"/>
                    <a:pt x="6434" y="481"/>
                  </a:cubicBezTo>
                  <a:cubicBezTo>
                    <a:pt x="5066" y="925"/>
                    <a:pt x="2959" y="1664"/>
                    <a:pt x="1849" y="2700"/>
                  </a:cubicBezTo>
                  <a:cubicBezTo>
                    <a:pt x="1443" y="3032"/>
                    <a:pt x="1073" y="3439"/>
                    <a:pt x="777" y="3883"/>
                  </a:cubicBezTo>
                  <a:cubicBezTo>
                    <a:pt x="666" y="4068"/>
                    <a:pt x="703" y="4326"/>
                    <a:pt x="482" y="4326"/>
                  </a:cubicBezTo>
                  <a:cubicBezTo>
                    <a:pt x="1" y="4326"/>
                    <a:pt x="408" y="3772"/>
                    <a:pt x="592" y="3550"/>
                  </a:cubicBezTo>
                  <a:cubicBezTo>
                    <a:pt x="999" y="2995"/>
                    <a:pt x="1443" y="2515"/>
                    <a:pt x="1960" y="2071"/>
                  </a:cubicBezTo>
                  <a:cubicBezTo>
                    <a:pt x="3328" y="1221"/>
                    <a:pt x="4770" y="555"/>
                    <a:pt x="6323" y="75"/>
                  </a:cubicBezTo>
                  <a:cubicBezTo>
                    <a:pt x="6508" y="38"/>
                    <a:pt x="6693" y="1"/>
                    <a:pt x="6914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133"/>
            <p:cNvSpPr/>
            <p:nvPr/>
          </p:nvSpPr>
          <p:spPr>
            <a:xfrm>
              <a:off x="4220375" y="1809375"/>
              <a:ext cx="154375" cy="103525"/>
            </a:xfrm>
            <a:custGeom>
              <a:avLst/>
              <a:gdLst/>
              <a:ahLst/>
              <a:cxnLst/>
              <a:rect l="l" t="t" r="r" b="b"/>
              <a:pathLst>
                <a:path w="6175" h="4141" extrusionOk="0">
                  <a:moveTo>
                    <a:pt x="6174" y="333"/>
                  </a:moveTo>
                  <a:cubicBezTo>
                    <a:pt x="6100" y="444"/>
                    <a:pt x="5952" y="444"/>
                    <a:pt x="5767" y="444"/>
                  </a:cubicBezTo>
                  <a:cubicBezTo>
                    <a:pt x="4732" y="888"/>
                    <a:pt x="3771" y="1442"/>
                    <a:pt x="2847" y="2071"/>
                  </a:cubicBezTo>
                  <a:cubicBezTo>
                    <a:pt x="2107" y="2477"/>
                    <a:pt x="1405" y="2995"/>
                    <a:pt x="776" y="3586"/>
                  </a:cubicBezTo>
                  <a:cubicBezTo>
                    <a:pt x="629" y="3771"/>
                    <a:pt x="629" y="4067"/>
                    <a:pt x="333" y="4141"/>
                  </a:cubicBezTo>
                  <a:cubicBezTo>
                    <a:pt x="0" y="3882"/>
                    <a:pt x="296" y="3549"/>
                    <a:pt x="444" y="3365"/>
                  </a:cubicBezTo>
                  <a:cubicBezTo>
                    <a:pt x="1072" y="2699"/>
                    <a:pt x="1996" y="2181"/>
                    <a:pt x="2921" y="1516"/>
                  </a:cubicBezTo>
                  <a:cubicBezTo>
                    <a:pt x="3364" y="1220"/>
                    <a:pt x="3808" y="961"/>
                    <a:pt x="4289" y="703"/>
                  </a:cubicBezTo>
                  <a:cubicBezTo>
                    <a:pt x="4732" y="407"/>
                    <a:pt x="5213" y="148"/>
                    <a:pt x="5730" y="37"/>
                  </a:cubicBezTo>
                  <a:cubicBezTo>
                    <a:pt x="5989" y="0"/>
                    <a:pt x="6174" y="0"/>
                    <a:pt x="617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133"/>
            <p:cNvSpPr/>
            <p:nvPr/>
          </p:nvSpPr>
          <p:spPr>
            <a:xfrm>
              <a:off x="4405225" y="1973900"/>
              <a:ext cx="30525" cy="29600"/>
            </a:xfrm>
            <a:custGeom>
              <a:avLst/>
              <a:gdLst/>
              <a:ahLst/>
              <a:cxnLst/>
              <a:rect l="l" t="t" r="r" b="b"/>
              <a:pathLst>
                <a:path w="1221" h="1184" extrusionOk="0">
                  <a:moveTo>
                    <a:pt x="1220" y="222"/>
                  </a:moveTo>
                  <a:cubicBezTo>
                    <a:pt x="887" y="592"/>
                    <a:pt x="666" y="998"/>
                    <a:pt x="148" y="1183"/>
                  </a:cubicBezTo>
                  <a:cubicBezTo>
                    <a:pt x="148" y="1146"/>
                    <a:pt x="37" y="1109"/>
                    <a:pt x="0" y="1035"/>
                  </a:cubicBezTo>
                  <a:cubicBezTo>
                    <a:pt x="222" y="665"/>
                    <a:pt x="481" y="370"/>
                    <a:pt x="777" y="111"/>
                  </a:cubicBezTo>
                  <a:cubicBezTo>
                    <a:pt x="924" y="0"/>
                    <a:pt x="1183" y="0"/>
                    <a:pt x="122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133"/>
            <p:cNvSpPr/>
            <p:nvPr/>
          </p:nvSpPr>
          <p:spPr>
            <a:xfrm>
              <a:off x="4387650" y="1989600"/>
              <a:ext cx="60100" cy="55475"/>
            </a:xfrm>
            <a:custGeom>
              <a:avLst/>
              <a:gdLst/>
              <a:ahLst/>
              <a:cxnLst/>
              <a:rect l="l" t="t" r="r" b="b"/>
              <a:pathLst>
                <a:path w="2404" h="2219" extrusionOk="0">
                  <a:moveTo>
                    <a:pt x="2404" y="111"/>
                  </a:moveTo>
                  <a:cubicBezTo>
                    <a:pt x="2256" y="814"/>
                    <a:pt x="1627" y="1184"/>
                    <a:pt x="1073" y="1590"/>
                  </a:cubicBezTo>
                  <a:cubicBezTo>
                    <a:pt x="814" y="1812"/>
                    <a:pt x="444" y="2219"/>
                    <a:pt x="75" y="2034"/>
                  </a:cubicBezTo>
                  <a:cubicBezTo>
                    <a:pt x="1" y="1701"/>
                    <a:pt x="296" y="1664"/>
                    <a:pt x="481" y="1553"/>
                  </a:cubicBezTo>
                  <a:cubicBezTo>
                    <a:pt x="1110" y="1147"/>
                    <a:pt x="1664" y="629"/>
                    <a:pt x="2145" y="1"/>
                  </a:cubicBezTo>
                  <a:cubicBezTo>
                    <a:pt x="2256" y="1"/>
                    <a:pt x="2330" y="74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133"/>
            <p:cNvSpPr/>
            <p:nvPr/>
          </p:nvSpPr>
          <p:spPr>
            <a:xfrm>
              <a:off x="4396900" y="2006225"/>
              <a:ext cx="65650" cy="70275"/>
            </a:xfrm>
            <a:custGeom>
              <a:avLst/>
              <a:gdLst/>
              <a:ahLst/>
              <a:cxnLst/>
              <a:rect l="l" t="t" r="r" b="b"/>
              <a:pathLst>
                <a:path w="2626" h="2811" extrusionOk="0">
                  <a:moveTo>
                    <a:pt x="2625" y="408"/>
                  </a:moveTo>
                  <a:cubicBezTo>
                    <a:pt x="2071" y="1073"/>
                    <a:pt x="1442" y="1702"/>
                    <a:pt x="740" y="2219"/>
                  </a:cubicBezTo>
                  <a:cubicBezTo>
                    <a:pt x="703" y="2256"/>
                    <a:pt x="148" y="2811"/>
                    <a:pt x="37" y="2404"/>
                  </a:cubicBezTo>
                  <a:cubicBezTo>
                    <a:pt x="0" y="2182"/>
                    <a:pt x="407" y="1923"/>
                    <a:pt x="592" y="1813"/>
                  </a:cubicBezTo>
                  <a:cubicBezTo>
                    <a:pt x="999" y="1443"/>
                    <a:pt x="1368" y="1147"/>
                    <a:pt x="1812" y="740"/>
                  </a:cubicBezTo>
                  <a:cubicBezTo>
                    <a:pt x="1997" y="556"/>
                    <a:pt x="2404" y="1"/>
                    <a:pt x="2625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133"/>
            <p:cNvSpPr/>
            <p:nvPr/>
          </p:nvSpPr>
          <p:spPr>
            <a:xfrm>
              <a:off x="4408000" y="2033975"/>
              <a:ext cx="104450" cy="84125"/>
            </a:xfrm>
            <a:custGeom>
              <a:avLst/>
              <a:gdLst/>
              <a:ahLst/>
              <a:cxnLst/>
              <a:rect l="l" t="t" r="r" b="b"/>
              <a:pathLst>
                <a:path w="4178" h="3365" extrusionOk="0">
                  <a:moveTo>
                    <a:pt x="4178" y="111"/>
                  </a:moveTo>
                  <a:cubicBezTo>
                    <a:pt x="4141" y="444"/>
                    <a:pt x="3993" y="703"/>
                    <a:pt x="3771" y="924"/>
                  </a:cubicBezTo>
                  <a:cubicBezTo>
                    <a:pt x="3217" y="1405"/>
                    <a:pt x="2625" y="1849"/>
                    <a:pt x="2033" y="2218"/>
                  </a:cubicBezTo>
                  <a:cubicBezTo>
                    <a:pt x="1738" y="2440"/>
                    <a:pt x="1479" y="2699"/>
                    <a:pt x="1183" y="2884"/>
                  </a:cubicBezTo>
                  <a:cubicBezTo>
                    <a:pt x="887" y="3032"/>
                    <a:pt x="555" y="3364"/>
                    <a:pt x="185" y="3254"/>
                  </a:cubicBezTo>
                  <a:cubicBezTo>
                    <a:pt x="0" y="2958"/>
                    <a:pt x="370" y="2884"/>
                    <a:pt x="592" y="2773"/>
                  </a:cubicBezTo>
                  <a:cubicBezTo>
                    <a:pt x="1109" y="2477"/>
                    <a:pt x="1590" y="2144"/>
                    <a:pt x="2033" y="1775"/>
                  </a:cubicBezTo>
                  <a:cubicBezTo>
                    <a:pt x="2736" y="1331"/>
                    <a:pt x="3401" y="740"/>
                    <a:pt x="3919" y="74"/>
                  </a:cubicBezTo>
                  <a:cubicBezTo>
                    <a:pt x="4030" y="74"/>
                    <a:pt x="4178" y="0"/>
                    <a:pt x="417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133"/>
            <p:cNvSpPr/>
            <p:nvPr/>
          </p:nvSpPr>
          <p:spPr>
            <a:xfrm>
              <a:off x="4374725" y="2325100"/>
              <a:ext cx="97075" cy="62875"/>
            </a:xfrm>
            <a:custGeom>
              <a:avLst/>
              <a:gdLst/>
              <a:ahLst/>
              <a:cxnLst/>
              <a:rect l="l" t="t" r="r" b="b"/>
              <a:pathLst>
                <a:path w="3883" h="2515" extrusionOk="0">
                  <a:moveTo>
                    <a:pt x="3882" y="186"/>
                  </a:moveTo>
                  <a:cubicBezTo>
                    <a:pt x="3180" y="962"/>
                    <a:pt x="2107" y="1554"/>
                    <a:pt x="1146" y="2108"/>
                  </a:cubicBezTo>
                  <a:cubicBezTo>
                    <a:pt x="813" y="2367"/>
                    <a:pt x="444" y="2515"/>
                    <a:pt x="37" y="2478"/>
                  </a:cubicBezTo>
                  <a:cubicBezTo>
                    <a:pt x="0" y="2034"/>
                    <a:pt x="481" y="2034"/>
                    <a:pt x="776" y="1849"/>
                  </a:cubicBezTo>
                  <a:cubicBezTo>
                    <a:pt x="1738" y="1295"/>
                    <a:pt x="2699" y="703"/>
                    <a:pt x="3586" y="1"/>
                  </a:cubicBezTo>
                  <a:cubicBezTo>
                    <a:pt x="3771" y="1"/>
                    <a:pt x="3808" y="112"/>
                    <a:pt x="388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133"/>
            <p:cNvSpPr/>
            <p:nvPr/>
          </p:nvSpPr>
          <p:spPr>
            <a:xfrm>
              <a:off x="4395975" y="2445275"/>
              <a:ext cx="148825" cy="116475"/>
            </a:xfrm>
            <a:custGeom>
              <a:avLst/>
              <a:gdLst/>
              <a:ahLst/>
              <a:cxnLst/>
              <a:rect l="l" t="t" r="r" b="b"/>
              <a:pathLst>
                <a:path w="5953" h="4659" extrusionOk="0">
                  <a:moveTo>
                    <a:pt x="5953" y="222"/>
                  </a:moveTo>
                  <a:cubicBezTo>
                    <a:pt x="5102" y="1109"/>
                    <a:pt x="4141" y="1886"/>
                    <a:pt x="3143" y="2588"/>
                  </a:cubicBezTo>
                  <a:cubicBezTo>
                    <a:pt x="2404" y="3143"/>
                    <a:pt x="1664" y="3697"/>
                    <a:pt x="851" y="4178"/>
                  </a:cubicBezTo>
                  <a:cubicBezTo>
                    <a:pt x="629" y="4326"/>
                    <a:pt x="333" y="4658"/>
                    <a:pt x="0" y="4474"/>
                  </a:cubicBezTo>
                  <a:cubicBezTo>
                    <a:pt x="0" y="4104"/>
                    <a:pt x="407" y="3993"/>
                    <a:pt x="629" y="3845"/>
                  </a:cubicBezTo>
                  <a:cubicBezTo>
                    <a:pt x="2330" y="2699"/>
                    <a:pt x="3993" y="1479"/>
                    <a:pt x="5546" y="148"/>
                  </a:cubicBezTo>
                  <a:cubicBezTo>
                    <a:pt x="5657" y="74"/>
                    <a:pt x="5879" y="0"/>
                    <a:pt x="595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133"/>
            <p:cNvSpPr/>
            <p:nvPr/>
          </p:nvSpPr>
          <p:spPr>
            <a:xfrm>
              <a:off x="4400600" y="2499800"/>
              <a:ext cx="113700" cy="87825"/>
            </a:xfrm>
            <a:custGeom>
              <a:avLst/>
              <a:gdLst/>
              <a:ahLst/>
              <a:cxnLst/>
              <a:rect l="l" t="t" r="r" b="b"/>
              <a:pathLst>
                <a:path w="4548" h="3513" extrusionOk="0">
                  <a:moveTo>
                    <a:pt x="4548" y="259"/>
                  </a:moveTo>
                  <a:cubicBezTo>
                    <a:pt x="4363" y="629"/>
                    <a:pt x="3882" y="851"/>
                    <a:pt x="3513" y="1072"/>
                  </a:cubicBezTo>
                  <a:cubicBezTo>
                    <a:pt x="2773" y="1590"/>
                    <a:pt x="2034" y="2145"/>
                    <a:pt x="1368" y="2736"/>
                  </a:cubicBezTo>
                  <a:cubicBezTo>
                    <a:pt x="1035" y="3069"/>
                    <a:pt x="629" y="3328"/>
                    <a:pt x="222" y="3513"/>
                  </a:cubicBezTo>
                  <a:cubicBezTo>
                    <a:pt x="0" y="3032"/>
                    <a:pt x="666" y="2810"/>
                    <a:pt x="962" y="2551"/>
                  </a:cubicBezTo>
                  <a:cubicBezTo>
                    <a:pt x="1997" y="1701"/>
                    <a:pt x="3069" y="888"/>
                    <a:pt x="4215" y="185"/>
                  </a:cubicBezTo>
                  <a:cubicBezTo>
                    <a:pt x="4289" y="111"/>
                    <a:pt x="4474" y="0"/>
                    <a:pt x="454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133"/>
            <p:cNvSpPr/>
            <p:nvPr/>
          </p:nvSpPr>
          <p:spPr>
            <a:xfrm>
              <a:off x="4379325" y="2530300"/>
              <a:ext cx="136825" cy="97075"/>
            </a:xfrm>
            <a:custGeom>
              <a:avLst/>
              <a:gdLst/>
              <a:ahLst/>
              <a:cxnLst/>
              <a:rect l="l" t="t" r="r" b="b"/>
              <a:pathLst>
                <a:path w="5473" h="3883" extrusionOk="0">
                  <a:moveTo>
                    <a:pt x="186" y="3808"/>
                  </a:moveTo>
                  <a:cubicBezTo>
                    <a:pt x="1" y="3402"/>
                    <a:pt x="408" y="3328"/>
                    <a:pt x="629" y="3217"/>
                  </a:cubicBezTo>
                  <a:cubicBezTo>
                    <a:pt x="1332" y="2847"/>
                    <a:pt x="1960" y="2403"/>
                    <a:pt x="2589" y="1923"/>
                  </a:cubicBezTo>
                  <a:cubicBezTo>
                    <a:pt x="3365" y="1257"/>
                    <a:pt x="4216" y="629"/>
                    <a:pt x="5103" y="111"/>
                  </a:cubicBezTo>
                  <a:cubicBezTo>
                    <a:pt x="5177" y="74"/>
                    <a:pt x="5473" y="0"/>
                    <a:pt x="5473" y="259"/>
                  </a:cubicBezTo>
                  <a:cubicBezTo>
                    <a:pt x="5473" y="407"/>
                    <a:pt x="4327" y="1146"/>
                    <a:pt x="4216" y="1257"/>
                  </a:cubicBezTo>
                  <a:cubicBezTo>
                    <a:pt x="3143" y="2071"/>
                    <a:pt x="2071" y="2810"/>
                    <a:pt x="925" y="3513"/>
                  </a:cubicBezTo>
                  <a:cubicBezTo>
                    <a:pt x="703" y="3660"/>
                    <a:pt x="482" y="3882"/>
                    <a:pt x="186" y="38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133"/>
            <p:cNvSpPr/>
            <p:nvPr/>
          </p:nvSpPr>
          <p:spPr>
            <a:xfrm>
              <a:off x="4432950" y="2558025"/>
              <a:ext cx="98000" cy="73050"/>
            </a:xfrm>
            <a:custGeom>
              <a:avLst/>
              <a:gdLst/>
              <a:ahLst/>
              <a:cxnLst/>
              <a:rect l="l" t="t" r="r" b="b"/>
              <a:pathLst>
                <a:path w="3920" h="2922" extrusionOk="0">
                  <a:moveTo>
                    <a:pt x="0" y="2699"/>
                  </a:moveTo>
                  <a:cubicBezTo>
                    <a:pt x="0" y="2293"/>
                    <a:pt x="444" y="2145"/>
                    <a:pt x="703" y="1923"/>
                  </a:cubicBezTo>
                  <a:cubicBezTo>
                    <a:pt x="1479" y="1257"/>
                    <a:pt x="2403" y="629"/>
                    <a:pt x="3291" y="0"/>
                  </a:cubicBezTo>
                  <a:cubicBezTo>
                    <a:pt x="3919" y="185"/>
                    <a:pt x="2958" y="740"/>
                    <a:pt x="2699" y="925"/>
                  </a:cubicBezTo>
                  <a:cubicBezTo>
                    <a:pt x="2034" y="1405"/>
                    <a:pt x="1479" y="1738"/>
                    <a:pt x="888" y="2256"/>
                  </a:cubicBezTo>
                  <a:cubicBezTo>
                    <a:pt x="629" y="2515"/>
                    <a:pt x="333" y="2921"/>
                    <a:pt x="0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133"/>
            <p:cNvSpPr/>
            <p:nvPr/>
          </p:nvSpPr>
          <p:spPr>
            <a:xfrm>
              <a:off x="4021650" y="1769625"/>
              <a:ext cx="757925" cy="952025"/>
            </a:xfrm>
            <a:custGeom>
              <a:avLst/>
              <a:gdLst/>
              <a:ahLst/>
              <a:cxnLst/>
              <a:rect l="l" t="t" r="r" b="b"/>
              <a:pathLst>
                <a:path w="30317" h="38081" extrusionOk="0">
                  <a:moveTo>
                    <a:pt x="19262" y="33422"/>
                  </a:moveTo>
                  <a:cubicBezTo>
                    <a:pt x="18892" y="33385"/>
                    <a:pt x="18412" y="34161"/>
                    <a:pt x="17894" y="34087"/>
                  </a:cubicBezTo>
                  <a:cubicBezTo>
                    <a:pt x="17783" y="33644"/>
                    <a:pt x="18301" y="33496"/>
                    <a:pt x="18560" y="33311"/>
                  </a:cubicBezTo>
                  <a:cubicBezTo>
                    <a:pt x="18855" y="33163"/>
                    <a:pt x="19188" y="32904"/>
                    <a:pt x="19484" y="32720"/>
                  </a:cubicBezTo>
                  <a:cubicBezTo>
                    <a:pt x="19632" y="32572"/>
                    <a:pt x="19743" y="32867"/>
                    <a:pt x="19891" y="32757"/>
                  </a:cubicBezTo>
                  <a:cubicBezTo>
                    <a:pt x="20001" y="32276"/>
                    <a:pt x="20112" y="31758"/>
                    <a:pt x="20149" y="31241"/>
                  </a:cubicBezTo>
                  <a:cubicBezTo>
                    <a:pt x="20223" y="30834"/>
                    <a:pt x="20260" y="30095"/>
                    <a:pt x="20630" y="30021"/>
                  </a:cubicBezTo>
                  <a:cubicBezTo>
                    <a:pt x="21000" y="29947"/>
                    <a:pt x="21443" y="30279"/>
                    <a:pt x="21850" y="30316"/>
                  </a:cubicBezTo>
                  <a:cubicBezTo>
                    <a:pt x="22700" y="28542"/>
                    <a:pt x="23957" y="26435"/>
                    <a:pt x="23588" y="23514"/>
                  </a:cubicBezTo>
                  <a:cubicBezTo>
                    <a:pt x="23514" y="22885"/>
                    <a:pt x="23144" y="22405"/>
                    <a:pt x="22922" y="21850"/>
                  </a:cubicBezTo>
                  <a:cubicBezTo>
                    <a:pt x="22405" y="22737"/>
                    <a:pt x="21813" y="23588"/>
                    <a:pt x="21111" y="24401"/>
                  </a:cubicBezTo>
                  <a:cubicBezTo>
                    <a:pt x="20630" y="25067"/>
                    <a:pt x="20075" y="25695"/>
                    <a:pt x="19484" y="26287"/>
                  </a:cubicBezTo>
                  <a:cubicBezTo>
                    <a:pt x="19188" y="26508"/>
                    <a:pt x="18818" y="26730"/>
                    <a:pt x="18486" y="27026"/>
                  </a:cubicBezTo>
                  <a:cubicBezTo>
                    <a:pt x="17857" y="27544"/>
                    <a:pt x="17192" y="28024"/>
                    <a:pt x="16452" y="28431"/>
                  </a:cubicBezTo>
                  <a:cubicBezTo>
                    <a:pt x="16157" y="28653"/>
                    <a:pt x="15639" y="29059"/>
                    <a:pt x="15343" y="29022"/>
                  </a:cubicBezTo>
                  <a:cubicBezTo>
                    <a:pt x="15158" y="29022"/>
                    <a:pt x="15047" y="28727"/>
                    <a:pt x="14899" y="28579"/>
                  </a:cubicBezTo>
                  <a:cubicBezTo>
                    <a:pt x="14493" y="28320"/>
                    <a:pt x="14049" y="28061"/>
                    <a:pt x="13606" y="27802"/>
                  </a:cubicBezTo>
                  <a:cubicBezTo>
                    <a:pt x="12385" y="27026"/>
                    <a:pt x="11239" y="26028"/>
                    <a:pt x="10056" y="25215"/>
                  </a:cubicBezTo>
                  <a:cubicBezTo>
                    <a:pt x="9243" y="24660"/>
                    <a:pt x="8393" y="24142"/>
                    <a:pt x="7616" y="23551"/>
                  </a:cubicBezTo>
                  <a:cubicBezTo>
                    <a:pt x="6840" y="22996"/>
                    <a:pt x="6174" y="22294"/>
                    <a:pt x="5435" y="21665"/>
                  </a:cubicBezTo>
                  <a:cubicBezTo>
                    <a:pt x="5287" y="23255"/>
                    <a:pt x="5472" y="24882"/>
                    <a:pt x="5990" y="26435"/>
                  </a:cubicBezTo>
                  <a:cubicBezTo>
                    <a:pt x="6433" y="26287"/>
                    <a:pt x="6877" y="26508"/>
                    <a:pt x="7025" y="26952"/>
                  </a:cubicBezTo>
                  <a:cubicBezTo>
                    <a:pt x="8984" y="26435"/>
                    <a:pt x="9982" y="27544"/>
                    <a:pt x="10611" y="28949"/>
                  </a:cubicBezTo>
                  <a:cubicBezTo>
                    <a:pt x="10870" y="29614"/>
                    <a:pt x="11055" y="30353"/>
                    <a:pt x="11092" y="31093"/>
                  </a:cubicBezTo>
                  <a:cubicBezTo>
                    <a:pt x="11202" y="31980"/>
                    <a:pt x="11202" y="32867"/>
                    <a:pt x="11092" y="33755"/>
                  </a:cubicBezTo>
                  <a:cubicBezTo>
                    <a:pt x="10981" y="34198"/>
                    <a:pt x="10648" y="34568"/>
                    <a:pt x="10241" y="34679"/>
                  </a:cubicBezTo>
                  <a:cubicBezTo>
                    <a:pt x="10019" y="34938"/>
                    <a:pt x="9945" y="35308"/>
                    <a:pt x="9613" y="35381"/>
                  </a:cubicBezTo>
                  <a:cubicBezTo>
                    <a:pt x="9058" y="35418"/>
                    <a:pt x="8578" y="35012"/>
                    <a:pt x="8541" y="34457"/>
                  </a:cubicBezTo>
                  <a:cubicBezTo>
                    <a:pt x="8578" y="33681"/>
                    <a:pt x="9539" y="33348"/>
                    <a:pt x="10056" y="33940"/>
                  </a:cubicBezTo>
                  <a:cubicBezTo>
                    <a:pt x="10426" y="33718"/>
                    <a:pt x="10315" y="33163"/>
                    <a:pt x="10315" y="32720"/>
                  </a:cubicBezTo>
                  <a:cubicBezTo>
                    <a:pt x="10315" y="30908"/>
                    <a:pt x="10204" y="29651"/>
                    <a:pt x="9502" y="28542"/>
                  </a:cubicBezTo>
                  <a:cubicBezTo>
                    <a:pt x="9280" y="28172"/>
                    <a:pt x="8947" y="27876"/>
                    <a:pt x="8614" y="27655"/>
                  </a:cubicBezTo>
                  <a:cubicBezTo>
                    <a:pt x="7690" y="27285"/>
                    <a:pt x="6618" y="28061"/>
                    <a:pt x="5509" y="27692"/>
                  </a:cubicBezTo>
                  <a:cubicBezTo>
                    <a:pt x="4696" y="28024"/>
                    <a:pt x="4474" y="28912"/>
                    <a:pt x="4585" y="30169"/>
                  </a:cubicBezTo>
                  <a:cubicBezTo>
                    <a:pt x="4770" y="31093"/>
                    <a:pt x="5065" y="32017"/>
                    <a:pt x="5509" y="32904"/>
                  </a:cubicBezTo>
                  <a:cubicBezTo>
                    <a:pt x="5731" y="33459"/>
                    <a:pt x="5916" y="34087"/>
                    <a:pt x="6137" y="34605"/>
                  </a:cubicBezTo>
                  <a:cubicBezTo>
                    <a:pt x="6396" y="34605"/>
                    <a:pt x="6359" y="34346"/>
                    <a:pt x="6618" y="34198"/>
                  </a:cubicBezTo>
                  <a:cubicBezTo>
                    <a:pt x="7062" y="34014"/>
                    <a:pt x="7579" y="34014"/>
                    <a:pt x="8023" y="34235"/>
                  </a:cubicBezTo>
                  <a:cubicBezTo>
                    <a:pt x="8688" y="35308"/>
                    <a:pt x="6988" y="36454"/>
                    <a:pt x="6433" y="35418"/>
                  </a:cubicBezTo>
                  <a:cubicBezTo>
                    <a:pt x="5694" y="35529"/>
                    <a:pt x="5509" y="35123"/>
                    <a:pt x="5213" y="34568"/>
                  </a:cubicBezTo>
                  <a:cubicBezTo>
                    <a:pt x="5139" y="34309"/>
                    <a:pt x="5028" y="34051"/>
                    <a:pt x="4954" y="33755"/>
                  </a:cubicBezTo>
                  <a:cubicBezTo>
                    <a:pt x="4659" y="32720"/>
                    <a:pt x="3956" y="31463"/>
                    <a:pt x="3845" y="30353"/>
                  </a:cubicBezTo>
                  <a:cubicBezTo>
                    <a:pt x="3660" y="28468"/>
                    <a:pt x="4141" y="27433"/>
                    <a:pt x="5361" y="26915"/>
                  </a:cubicBezTo>
                  <a:cubicBezTo>
                    <a:pt x="5139" y="26287"/>
                    <a:pt x="4991" y="25621"/>
                    <a:pt x="4843" y="24956"/>
                  </a:cubicBezTo>
                  <a:cubicBezTo>
                    <a:pt x="4806" y="24734"/>
                    <a:pt x="4696" y="24512"/>
                    <a:pt x="4659" y="24290"/>
                  </a:cubicBezTo>
                  <a:cubicBezTo>
                    <a:pt x="4511" y="23255"/>
                    <a:pt x="4733" y="22183"/>
                    <a:pt x="4733" y="21111"/>
                  </a:cubicBezTo>
                  <a:cubicBezTo>
                    <a:pt x="3549" y="21407"/>
                    <a:pt x="2366" y="21739"/>
                    <a:pt x="1257" y="22146"/>
                  </a:cubicBezTo>
                  <a:cubicBezTo>
                    <a:pt x="888" y="24216"/>
                    <a:pt x="777" y="26361"/>
                    <a:pt x="925" y="28505"/>
                  </a:cubicBezTo>
                  <a:cubicBezTo>
                    <a:pt x="962" y="29429"/>
                    <a:pt x="925" y="30538"/>
                    <a:pt x="1035" y="31426"/>
                  </a:cubicBezTo>
                  <a:cubicBezTo>
                    <a:pt x="1072" y="31906"/>
                    <a:pt x="1368" y="32757"/>
                    <a:pt x="740" y="32720"/>
                  </a:cubicBezTo>
                  <a:cubicBezTo>
                    <a:pt x="185" y="32646"/>
                    <a:pt x="259" y="30945"/>
                    <a:pt x="222" y="30206"/>
                  </a:cubicBezTo>
                  <a:cubicBezTo>
                    <a:pt x="0" y="27802"/>
                    <a:pt x="74" y="25436"/>
                    <a:pt x="370" y="23070"/>
                  </a:cubicBezTo>
                  <a:cubicBezTo>
                    <a:pt x="370" y="22627"/>
                    <a:pt x="444" y="22183"/>
                    <a:pt x="555" y="21739"/>
                  </a:cubicBezTo>
                  <a:cubicBezTo>
                    <a:pt x="777" y="21296"/>
                    <a:pt x="2071" y="21074"/>
                    <a:pt x="2625" y="20889"/>
                  </a:cubicBezTo>
                  <a:cubicBezTo>
                    <a:pt x="3439" y="20667"/>
                    <a:pt x="4141" y="20519"/>
                    <a:pt x="4954" y="20260"/>
                  </a:cubicBezTo>
                  <a:cubicBezTo>
                    <a:pt x="5287" y="19447"/>
                    <a:pt x="5842" y="18745"/>
                    <a:pt x="6581" y="18227"/>
                  </a:cubicBezTo>
                  <a:cubicBezTo>
                    <a:pt x="6988" y="17968"/>
                    <a:pt x="7394" y="17746"/>
                    <a:pt x="7838" y="17562"/>
                  </a:cubicBezTo>
                  <a:cubicBezTo>
                    <a:pt x="7949" y="17488"/>
                    <a:pt x="8208" y="17488"/>
                    <a:pt x="8208" y="17303"/>
                  </a:cubicBezTo>
                  <a:cubicBezTo>
                    <a:pt x="8134" y="17044"/>
                    <a:pt x="7838" y="17192"/>
                    <a:pt x="7690" y="17229"/>
                  </a:cubicBezTo>
                  <a:cubicBezTo>
                    <a:pt x="7025" y="17303"/>
                    <a:pt x="6322" y="17340"/>
                    <a:pt x="5620" y="17340"/>
                  </a:cubicBezTo>
                  <a:cubicBezTo>
                    <a:pt x="4954" y="17266"/>
                    <a:pt x="3882" y="17192"/>
                    <a:pt x="3549" y="16859"/>
                  </a:cubicBezTo>
                  <a:cubicBezTo>
                    <a:pt x="2958" y="16305"/>
                    <a:pt x="2514" y="14493"/>
                    <a:pt x="2440" y="13495"/>
                  </a:cubicBezTo>
                  <a:cubicBezTo>
                    <a:pt x="2403" y="12423"/>
                    <a:pt x="2477" y="11387"/>
                    <a:pt x="2662" y="10352"/>
                  </a:cubicBezTo>
                  <a:cubicBezTo>
                    <a:pt x="2773" y="9280"/>
                    <a:pt x="2995" y="8208"/>
                    <a:pt x="3328" y="7173"/>
                  </a:cubicBezTo>
                  <a:cubicBezTo>
                    <a:pt x="3808" y="6138"/>
                    <a:pt x="4437" y="5176"/>
                    <a:pt x="5139" y="4289"/>
                  </a:cubicBezTo>
                  <a:cubicBezTo>
                    <a:pt x="6729" y="2182"/>
                    <a:pt x="8799" y="481"/>
                    <a:pt x="12127" y="185"/>
                  </a:cubicBezTo>
                  <a:cubicBezTo>
                    <a:pt x="13236" y="74"/>
                    <a:pt x="14123" y="0"/>
                    <a:pt x="14715" y="592"/>
                  </a:cubicBezTo>
                  <a:cubicBezTo>
                    <a:pt x="15602" y="703"/>
                    <a:pt x="16489" y="925"/>
                    <a:pt x="17340" y="1257"/>
                  </a:cubicBezTo>
                  <a:cubicBezTo>
                    <a:pt x="18486" y="1627"/>
                    <a:pt x="19484" y="1923"/>
                    <a:pt x="20334" y="2662"/>
                  </a:cubicBezTo>
                  <a:cubicBezTo>
                    <a:pt x="20630" y="2884"/>
                    <a:pt x="20889" y="3217"/>
                    <a:pt x="21185" y="3476"/>
                  </a:cubicBezTo>
                  <a:cubicBezTo>
                    <a:pt x="22220" y="4363"/>
                    <a:pt x="23070" y="5472"/>
                    <a:pt x="23699" y="6692"/>
                  </a:cubicBezTo>
                  <a:cubicBezTo>
                    <a:pt x="23883" y="6988"/>
                    <a:pt x="24105" y="7247"/>
                    <a:pt x="24216" y="7543"/>
                  </a:cubicBezTo>
                  <a:cubicBezTo>
                    <a:pt x="25510" y="9983"/>
                    <a:pt x="26286" y="14382"/>
                    <a:pt x="24290" y="16637"/>
                  </a:cubicBezTo>
                  <a:cubicBezTo>
                    <a:pt x="24105" y="16674"/>
                    <a:pt x="23957" y="16637"/>
                    <a:pt x="23809" y="16563"/>
                  </a:cubicBezTo>
                  <a:cubicBezTo>
                    <a:pt x="22885" y="16970"/>
                    <a:pt x="21406" y="16674"/>
                    <a:pt x="20297" y="16637"/>
                  </a:cubicBezTo>
                  <a:cubicBezTo>
                    <a:pt x="20149" y="17044"/>
                    <a:pt x="20001" y="17414"/>
                    <a:pt x="19817" y="17820"/>
                  </a:cubicBezTo>
                  <a:cubicBezTo>
                    <a:pt x="21258" y="18597"/>
                    <a:pt x="22552" y="19484"/>
                    <a:pt x="23329" y="20926"/>
                  </a:cubicBezTo>
                  <a:cubicBezTo>
                    <a:pt x="24364" y="21370"/>
                    <a:pt x="25621" y="21443"/>
                    <a:pt x="26841" y="21739"/>
                  </a:cubicBezTo>
                  <a:cubicBezTo>
                    <a:pt x="27322" y="21887"/>
                    <a:pt x="27913" y="21961"/>
                    <a:pt x="28135" y="22331"/>
                  </a:cubicBezTo>
                  <a:cubicBezTo>
                    <a:pt x="28394" y="22664"/>
                    <a:pt x="28505" y="23329"/>
                    <a:pt x="28690" y="23994"/>
                  </a:cubicBezTo>
                  <a:cubicBezTo>
                    <a:pt x="29355" y="26619"/>
                    <a:pt x="29540" y="29392"/>
                    <a:pt x="29910" y="32313"/>
                  </a:cubicBezTo>
                  <a:cubicBezTo>
                    <a:pt x="29947" y="32683"/>
                    <a:pt x="30057" y="33126"/>
                    <a:pt x="30131" y="33607"/>
                  </a:cubicBezTo>
                  <a:cubicBezTo>
                    <a:pt x="30205" y="33903"/>
                    <a:pt x="30316" y="34605"/>
                    <a:pt x="29836" y="34642"/>
                  </a:cubicBezTo>
                  <a:cubicBezTo>
                    <a:pt x="29355" y="34679"/>
                    <a:pt x="29429" y="34124"/>
                    <a:pt x="29392" y="33792"/>
                  </a:cubicBezTo>
                  <a:cubicBezTo>
                    <a:pt x="29318" y="33274"/>
                    <a:pt x="29170" y="32683"/>
                    <a:pt x="29059" y="32054"/>
                  </a:cubicBezTo>
                  <a:cubicBezTo>
                    <a:pt x="28985" y="31426"/>
                    <a:pt x="28948" y="30797"/>
                    <a:pt x="28874" y="30206"/>
                  </a:cubicBezTo>
                  <a:cubicBezTo>
                    <a:pt x="28579" y="30501"/>
                    <a:pt x="28283" y="30797"/>
                    <a:pt x="28024" y="31130"/>
                  </a:cubicBezTo>
                  <a:cubicBezTo>
                    <a:pt x="27728" y="31426"/>
                    <a:pt x="27470" y="31758"/>
                    <a:pt x="27285" y="32128"/>
                  </a:cubicBezTo>
                  <a:cubicBezTo>
                    <a:pt x="27100" y="32720"/>
                    <a:pt x="27543" y="34457"/>
                    <a:pt x="26656" y="34087"/>
                  </a:cubicBezTo>
                  <a:cubicBezTo>
                    <a:pt x="26360" y="33977"/>
                    <a:pt x="26397" y="33052"/>
                    <a:pt x="26434" y="32535"/>
                  </a:cubicBezTo>
                  <a:cubicBezTo>
                    <a:pt x="26508" y="31721"/>
                    <a:pt x="26656" y="30908"/>
                    <a:pt x="26693" y="30058"/>
                  </a:cubicBezTo>
                  <a:cubicBezTo>
                    <a:pt x="26767" y="29355"/>
                    <a:pt x="26656" y="28616"/>
                    <a:pt x="26693" y="27913"/>
                  </a:cubicBezTo>
                  <a:cubicBezTo>
                    <a:pt x="26767" y="26989"/>
                    <a:pt x="26841" y="26102"/>
                    <a:pt x="26915" y="25251"/>
                  </a:cubicBezTo>
                  <a:cubicBezTo>
                    <a:pt x="26952" y="24327"/>
                    <a:pt x="26989" y="23366"/>
                    <a:pt x="27396" y="22700"/>
                  </a:cubicBezTo>
                  <a:cubicBezTo>
                    <a:pt x="26397" y="22220"/>
                    <a:pt x="24882" y="22220"/>
                    <a:pt x="23809" y="21850"/>
                  </a:cubicBezTo>
                  <a:cubicBezTo>
                    <a:pt x="24031" y="22331"/>
                    <a:pt x="24216" y="22811"/>
                    <a:pt x="24364" y="23329"/>
                  </a:cubicBezTo>
                  <a:cubicBezTo>
                    <a:pt x="24734" y="26472"/>
                    <a:pt x="23440" y="28653"/>
                    <a:pt x="22552" y="30612"/>
                  </a:cubicBezTo>
                  <a:cubicBezTo>
                    <a:pt x="22737" y="31241"/>
                    <a:pt x="23588" y="31610"/>
                    <a:pt x="23588" y="32276"/>
                  </a:cubicBezTo>
                  <a:cubicBezTo>
                    <a:pt x="23588" y="32904"/>
                    <a:pt x="22737" y="33015"/>
                    <a:pt x="22405" y="33459"/>
                  </a:cubicBezTo>
                  <a:cubicBezTo>
                    <a:pt x="22626" y="34531"/>
                    <a:pt x="22442" y="35603"/>
                    <a:pt x="21924" y="36565"/>
                  </a:cubicBezTo>
                  <a:cubicBezTo>
                    <a:pt x="22146" y="37674"/>
                    <a:pt x="20963" y="38080"/>
                    <a:pt x="20038" y="37748"/>
                  </a:cubicBezTo>
                  <a:cubicBezTo>
                    <a:pt x="19632" y="37600"/>
                    <a:pt x="19151" y="37230"/>
                    <a:pt x="18597" y="36934"/>
                  </a:cubicBezTo>
                  <a:cubicBezTo>
                    <a:pt x="17857" y="36565"/>
                    <a:pt x="17229" y="36084"/>
                    <a:pt x="17377" y="35160"/>
                  </a:cubicBezTo>
                  <a:cubicBezTo>
                    <a:pt x="17414" y="34864"/>
                    <a:pt x="17598" y="34753"/>
                    <a:pt x="17672" y="34383"/>
                  </a:cubicBezTo>
                  <a:cubicBezTo>
                    <a:pt x="18190" y="34087"/>
                    <a:pt x="18707" y="33755"/>
                    <a:pt x="19188" y="33385"/>
                  </a:cubicBezTo>
                  <a:close/>
                  <a:moveTo>
                    <a:pt x="14271" y="1294"/>
                  </a:moveTo>
                  <a:cubicBezTo>
                    <a:pt x="13975" y="851"/>
                    <a:pt x="13421" y="888"/>
                    <a:pt x="12829" y="962"/>
                  </a:cubicBezTo>
                  <a:cubicBezTo>
                    <a:pt x="10537" y="1110"/>
                    <a:pt x="8614" y="1775"/>
                    <a:pt x="7357" y="2921"/>
                  </a:cubicBezTo>
                  <a:cubicBezTo>
                    <a:pt x="6137" y="4067"/>
                    <a:pt x="5139" y="5398"/>
                    <a:pt x="4363" y="6877"/>
                  </a:cubicBezTo>
                  <a:cubicBezTo>
                    <a:pt x="3808" y="8023"/>
                    <a:pt x="3476" y="9243"/>
                    <a:pt x="3365" y="10500"/>
                  </a:cubicBezTo>
                  <a:cubicBezTo>
                    <a:pt x="3106" y="12718"/>
                    <a:pt x="3069" y="14863"/>
                    <a:pt x="4067" y="16305"/>
                  </a:cubicBezTo>
                  <a:cubicBezTo>
                    <a:pt x="3402" y="15306"/>
                    <a:pt x="3549" y="13051"/>
                    <a:pt x="3734" y="11646"/>
                  </a:cubicBezTo>
                  <a:cubicBezTo>
                    <a:pt x="3771" y="11203"/>
                    <a:pt x="3808" y="10611"/>
                    <a:pt x="4178" y="10537"/>
                  </a:cubicBezTo>
                  <a:cubicBezTo>
                    <a:pt x="4437" y="10685"/>
                    <a:pt x="4215" y="10981"/>
                    <a:pt x="4178" y="11166"/>
                  </a:cubicBezTo>
                  <a:cubicBezTo>
                    <a:pt x="4030" y="11905"/>
                    <a:pt x="3956" y="12681"/>
                    <a:pt x="3919" y="13458"/>
                  </a:cubicBezTo>
                  <a:cubicBezTo>
                    <a:pt x="3845" y="14493"/>
                    <a:pt x="4067" y="15528"/>
                    <a:pt x="4548" y="16415"/>
                  </a:cubicBezTo>
                  <a:cubicBezTo>
                    <a:pt x="4806" y="16415"/>
                    <a:pt x="5028" y="16489"/>
                    <a:pt x="5213" y="16489"/>
                  </a:cubicBezTo>
                  <a:cubicBezTo>
                    <a:pt x="4770" y="15417"/>
                    <a:pt x="4548" y="14234"/>
                    <a:pt x="4548" y="13051"/>
                  </a:cubicBezTo>
                  <a:cubicBezTo>
                    <a:pt x="4548" y="12792"/>
                    <a:pt x="4474" y="12386"/>
                    <a:pt x="4733" y="12312"/>
                  </a:cubicBezTo>
                  <a:cubicBezTo>
                    <a:pt x="5065" y="12534"/>
                    <a:pt x="4917" y="13273"/>
                    <a:pt x="4917" y="13643"/>
                  </a:cubicBezTo>
                  <a:cubicBezTo>
                    <a:pt x="4991" y="14678"/>
                    <a:pt x="5287" y="15676"/>
                    <a:pt x="5768" y="16563"/>
                  </a:cubicBezTo>
                  <a:lnTo>
                    <a:pt x="6396" y="16563"/>
                  </a:lnTo>
                  <a:cubicBezTo>
                    <a:pt x="6137" y="15935"/>
                    <a:pt x="5657" y="14974"/>
                    <a:pt x="5583" y="14271"/>
                  </a:cubicBezTo>
                  <a:cubicBezTo>
                    <a:pt x="5546" y="13938"/>
                    <a:pt x="5509" y="13421"/>
                    <a:pt x="5805" y="13458"/>
                  </a:cubicBezTo>
                  <a:cubicBezTo>
                    <a:pt x="6063" y="13458"/>
                    <a:pt x="5953" y="14197"/>
                    <a:pt x="5990" y="14345"/>
                  </a:cubicBezTo>
                  <a:cubicBezTo>
                    <a:pt x="6174" y="15085"/>
                    <a:pt x="6433" y="15787"/>
                    <a:pt x="6803" y="16452"/>
                  </a:cubicBezTo>
                  <a:cubicBezTo>
                    <a:pt x="7025" y="16489"/>
                    <a:pt x="7431" y="16526"/>
                    <a:pt x="7542" y="16379"/>
                  </a:cubicBezTo>
                  <a:cubicBezTo>
                    <a:pt x="7357" y="16083"/>
                    <a:pt x="7210" y="15898"/>
                    <a:pt x="6951" y="15565"/>
                  </a:cubicBezTo>
                  <a:cubicBezTo>
                    <a:pt x="6877" y="15491"/>
                    <a:pt x="6285" y="14752"/>
                    <a:pt x="6766" y="14715"/>
                  </a:cubicBezTo>
                  <a:cubicBezTo>
                    <a:pt x="6951" y="14715"/>
                    <a:pt x="7136" y="15121"/>
                    <a:pt x="7247" y="15306"/>
                  </a:cubicBezTo>
                  <a:cubicBezTo>
                    <a:pt x="7579" y="15750"/>
                    <a:pt x="7801" y="15898"/>
                    <a:pt x="7949" y="16305"/>
                  </a:cubicBezTo>
                  <a:cubicBezTo>
                    <a:pt x="8504" y="16157"/>
                    <a:pt x="8984" y="15787"/>
                    <a:pt x="9243" y="15269"/>
                  </a:cubicBezTo>
                  <a:cubicBezTo>
                    <a:pt x="8614" y="15121"/>
                    <a:pt x="8060" y="14789"/>
                    <a:pt x="7616" y="14308"/>
                  </a:cubicBezTo>
                  <a:cubicBezTo>
                    <a:pt x="7025" y="13606"/>
                    <a:pt x="6618" y="12755"/>
                    <a:pt x="6470" y="11831"/>
                  </a:cubicBezTo>
                  <a:cubicBezTo>
                    <a:pt x="6396" y="11055"/>
                    <a:pt x="6433" y="10278"/>
                    <a:pt x="6618" y="9539"/>
                  </a:cubicBezTo>
                  <a:cubicBezTo>
                    <a:pt x="6914" y="8726"/>
                    <a:pt x="7394" y="8023"/>
                    <a:pt x="8060" y="7432"/>
                  </a:cubicBezTo>
                  <a:cubicBezTo>
                    <a:pt x="8725" y="6840"/>
                    <a:pt x="9539" y="6470"/>
                    <a:pt x="10167" y="5842"/>
                  </a:cubicBezTo>
                  <a:cubicBezTo>
                    <a:pt x="10833" y="5176"/>
                    <a:pt x="11239" y="4437"/>
                    <a:pt x="11905" y="3808"/>
                  </a:cubicBezTo>
                  <a:cubicBezTo>
                    <a:pt x="12016" y="3698"/>
                    <a:pt x="12164" y="3845"/>
                    <a:pt x="12238" y="3771"/>
                  </a:cubicBezTo>
                  <a:cubicBezTo>
                    <a:pt x="12127" y="3698"/>
                    <a:pt x="12312" y="3550"/>
                    <a:pt x="12312" y="3513"/>
                  </a:cubicBezTo>
                  <a:cubicBezTo>
                    <a:pt x="12681" y="3328"/>
                    <a:pt x="13014" y="3106"/>
                    <a:pt x="13310" y="2847"/>
                  </a:cubicBezTo>
                  <a:cubicBezTo>
                    <a:pt x="13384" y="2810"/>
                    <a:pt x="14271" y="2145"/>
                    <a:pt x="14345" y="2588"/>
                  </a:cubicBezTo>
                  <a:cubicBezTo>
                    <a:pt x="14382" y="2847"/>
                    <a:pt x="13901" y="2921"/>
                    <a:pt x="13827" y="2958"/>
                  </a:cubicBezTo>
                  <a:cubicBezTo>
                    <a:pt x="13347" y="3254"/>
                    <a:pt x="12940" y="3771"/>
                    <a:pt x="12349" y="3882"/>
                  </a:cubicBezTo>
                  <a:cubicBezTo>
                    <a:pt x="12385" y="4030"/>
                    <a:pt x="12459" y="4104"/>
                    <a:pt x="12422" y="4289"/>
                  </a:cubicBezTo>
                  <a:cubicBezTo>
                    <a:pt x="11387" y="5805"/>
                    <a:pt x="10056" y="7136"/>
                    <a:pt x="8504" y="8134"/>
                  </a:cubicBezTo>
                  <a:cubicBezTo>
                    <a:pt x="10611" y="7432"/>
                    <a:pt x="12829" y="6766"/>
                    <a:pt x="13938" y="5102"/>
                  </a:cubicBezTo>
                  <a:cubicBezTo>
                    <a:pt x="14456" y="4400"/>
                    <a:pt x="14715" y="3587"/>
                    <a:pt x="14715" y="2736"/>
                  </a:cubicBezTo>
                  <a:cubicBezTo>
                    <a:pt x="14234" y="2551"/>
                    <a:pt x="14567" y="1738"/>
                    <a:pt x="14271" y="1294"/>
                  </a:cubicBezTo>
                  <a:close/>
                  <a:moveTo>
                    <a:pt x="24253" y="15048"/>
                  </a:moveTo>
                  <a:cubicBezTo>
                    <a:pt x="24290" y="15195"/>
                    <a:pt x="24327" y="14974"/>
                    <a:pt x="24327" y="14974"/>
                  </a:cubicBezTo>
                  <a:cubicBezTo>
                    <a:pt x="24586" y="14419"/>
                    <a:pt x="24771" y="13754"/>
                    <a:pt x="24771" y="13125"/>
                  </a:cubicBezTo>
                  <a:cubicBezTo>
                    <a:pt x="24808" y="11314"/>
                    <a:pt x="24364" y="9502"/>
                    <a:pt x="23514" y="7912"/>
                  </a:cubicBezTo>
                  <a:cubicBezTo>
                    <a:pt x="22922" y="6803"/>
                    <a:pt x="22257" y="5768"/>
                    <a:pt x="21517" y="4807"/>
                  </a:cubicBezTo>
                  <a:cubicBezTo>
                    <a:pt x="21148" y="4474"/>
                    <a:pt x="20778" y="4141"/>
                    <a:pt x="20371" y="3808"/>
                  </a:cubicBezTo>
                  <a:cubicBezTo>
                    <a:pt x="20038" y="3439"/>
                    <a:pt x="19669" y="3106"/>
                    <a:pt x="19262" y="2810"/>
                  </a:cubicBezTo>
                  <a:cubicBezTo>
                    <a:pt x="18079" y="2108"/>
                    <a:pt x="16563" y="1886"/>
                    <a:pt x="15158" y="1442"/>
                  </a:cubicBezTo>
                  <a:cubicBezTo>
                    <a:pt x="15195" y="1701"/>
                    <a:pt x="15232" y="1960"/>
                    <a:pt x="15195" y="2219"/>
                  </a:cubicBezTo>
                  <a:cubicBezTo>
                    <a:pt x="15306" y="2330"/>
                    <a:pt x="15491" y="2404"/>
                    <a:pt x="15565" y="2551"/>
                  </a:cubicBezTo>
                  <a:cubicBezTo>
                    <a:pt x="16267" y="2699"/>
                    <a:pt x="16637" y="3217"/>
                    <a:pt x="17081" y="3587"/>
                  </a:cubicBezTo>
                  <a:cubicBezTo>
                    <a:pt x="18116" y="4474"/>
                    <a:pt x="19484" y="5250"/>
                    <a:pt x="20038" y="6544"/>
                  </a:cubicBezTo>
                  <a:cubicBezTo>
                    <a:pt x="20334" y="7173"/>
                    <a:pt x="20519" y="7801"/>
                    <a:pt x="20704" y="8467"/>
                  </a:cubicBezTo>
                  <a:cubicBezTo>
                    <a:pt x="20815" y="9021"/>
                    <a:pt x="21037" y="9576"/>
                    <a:pt x="21148" y="10057"/>
                  </a:cubicBezTo>
                  <a:cubicBezTo>
                    <a:pt x="21443" y="12090"/>
                    <a:pt x="20963" y="14123"/>
                    <a:pt x="19854" y="15824"/>
                  </a:cubicBezTo>
                  <a:cubicBezTo>
                    <a:pt x="20112" y="15861"/>
                    <a:pt x="20371" y="15898"/>
                    <a:pt x="20630" y="15935"/>
                  </a:cubicBezTo>
                  <a:cubicBezTo>
                    <a:pt x="21628" y="14493"/>
                    <a:pt x="22035" y="11572"/>
                    <a:pt x="21628" y="9280"/>
                  </a:cubicBezTo>
                  <a:cubicBezTo>
                    <a:pt x="21628" y="9169"/>
                    <a:pt x="21295" y="8282"/>
                    <a:pt x="21628" y="8245"/>
                  </a:cubicBezTo>
                  <a:cubicBezTo>
                    <a:pt x="21998" y="8245"/>
                    <a:pt x="21887" y="8689"/>
                    <a:pt x="21961" y="9095"/>
                  </a:cubicBezTo>
                  <a:cubicBezTo>
                    <a:pt x="22183" y="9872"/>
                    <a:pt x="22257" y="10685"/>
                    <a:pt x="22220" y="11535"/>
                  </a:cubicBezTo>
                  <a:cubicBezTo>
                    <a:pt x="22183" y="13051"/>
                    <a:pt x="21813" y="14567"/>
                    <a:pt x="21111" y="15935"/>
                  </a:cubicBezTo>
                  <a:cubicBezTo>
                    <a:pt x="21332" y="15935"/>
                    <a:pt x="21591" y="15935"/>
                    <a:pt x="21813" y="15972"/>
                  </a:cubicBezTo>
                  <a:cubicBezTo>
                    <a:pt x="22072" y="14678"/>
                    <a:pt x="22737" y="13310"/>
                    <a:pt x="22626" y="11609"/>
                  </a:cubicBezTo>
                  <a:cubicBezTo>
                    <a:pt x="22589" y="11277"/>
                    <a:pt x="22331" y="10833"/>
                    <a:pt x="22663" y="10685"/>
                  </a:cubicBezTo>
                  <a:cubicBezTo>
                    <a:pt x="22922" y="10759"/>
                    <a:pt x="22959" y="11129"/>
                    <a:pt x="22996" y="11424"/>
                  </a:cubicBezTo>
                  <a:cubicBezTo>
                    <a:pt x="23144" y="13347"/>
                    <a:pt x="22515" y="14678"/>
                    <a:pt x="22220" y="16046"/>
                  </a:cubicBezTo>
                  <a:lnTo>
                    <a:pt x="22922" y="16046"/>
                  </a:lnTo>
                  <a:cubicBezTo>
                    <a:pt x="22885" y="15898"/>
                    <a:pt x="22811" y="15861"/>
                    <a:pt x="22885" y="15713"/>
                  </a:cubicBezTo>
                  <a:cubicBezTo>
                    <a:pt x="23329" y="14974"/>
                    <a:pt x="23588" y="14123"/>
                    <a:pt x="23625" y="13236"/>
                  </a:cubicBezTo>
                  <a:cubicBezTo>
                    <a:pt x="23662" y="12829"/>
                    <a:pt x="23440" y="12127"/>
                    <a:pt x="23846" y="11942"/>
                  </a:cubicBezTo>
                  <a:cubicBezTo>
                    <a:pt x="24068" y="12053"/>
                    <a:pt x="23994" y="12386"/>
                    <a:pt x="23994" y="12644"/>
                  </a:cubicBezTo>
                  <a:cubicBezTo>
                    <a:pt x="24031" y="13791"/>
                    <a:pt x="23772" y="14937"/>
                    <a:pt x="23255" y="15972"/>
                  </a:cubicBezTo>
                  <a:cubicBezTo>
                    <a:pt x="23662" y="15898"/>
                    <a:pt x="23699" y="15528"/>
                    <a:pt x="23846" y="15158"/>
                  </a:cubicBezTo>
                  <a:cubicBezTo>
                    <a:pt x="23994" y="14789"/>
                    <a:pt x="23920" y="14234"/>
                    <a:pt x="24327" y="14234"/>
                  </a:cubicBezTo>
                  <a:cubicBezTo>
                    <a:pt x="24586" y="14382"/>
                    <a:pt x="24253" y="14789"/>
                    <a:pt x="24253" y="15048"/>
                  </a:cubicBezTo>
                  <a:close/>
                  <a:moveTo>
                    <a:pt x="18634" y="8060"/>
                  </a:moveTo>
                  <a:cubicBezTo>
                    <a:pt x="19003" y="8023"/>
                    <a:pt x="19336" y="8467"/>
                    <a:pt x="19558" y="8726"/>
                  </a:cubicBezTo>
                  <a:cubicBezTo>
                    <a:pt x="19817" y="9132"/>
                    <a:pt x="20075" y="9576"/>
                    <a:pt x="20260" y="10020"/>
                  </a:cubicBezTo>
                  <a:cubicBezTo>
                    <a:pt x="20038" y="8947"/>
                    <a:pt x="19743" y="7912"/>
                    <a:pt x="19373" y="6877"/>
                  </a:cubicBezTo>
                  <a:cubicBezTo>
                    <a:pt x="19225" y="6618"/>
                    <a:pt x="19077" y="6359"/>
                    <a:pt x="18892" y="6101"/>
                  </a:cubicBezTo>
                  <a:cubicBezTo>
                    <a:pt x="18153" y="5435"/>
                    <a:pt x="17377" y="4807"/>
                    <a:pt x="16600" y="4252"/>
                  </a:cubicBezTo>
                  <a:cubicBezTo>
                    <a:pt x="16230" y="3956"/>
                    <a:pt x="16046" y="3476"/>
                    <a:pt x="15491" y="3402"/>
                  </a:cubicBezTo>
                  <a:cubicBezTo>
                    <a:pt x="15343" y="4178"/>
                    <a:pt x="15047" y="4881"/>
                    <a:pt x="14604" y="5509"/>
                  </a:cubicBezTo>
                  <a:cubicBezTo>
                    <a:pt x="16157" y="6396"/>
                    <a:pt x="17414" y="7690"/>
                    <a:pt x="18301" y="9280"/>
                  </a:cubicBezTo>
                  <a:cubicBezTo>
                    <a:pt x="18338" y="8726"/>
                    <a:pt x="18227" y="8097"/>
                    <a:pt x="18634" y="8060"/>
                  </a:cubicBezTo>
                  <a:close/>
                  <a:moveTo>
                    <a:pt x="14197" y="6138"/>
                  </a:moveTo>
                  <a:cubicBezTo>
                    <a:pt x="13236" y="7062"/>
                    <a:pt x="12127" y="7764"/>
                    <a:pt x="10870" y="8208"/>
                  </a:cubicBezTo>
                  <a:cubicBezTo>
                    <a:pt x="10056" y="8504"/>
                    <a:pt x="9169" y="8689"/>
                    <a:pt x="8356" y="9021"/>
                  </a:cubicBezTo>
                  <a:cubicBezTo>
                    <a:pt x="7764" y="9206"/>
                    <a:pt x="7321" y="9761"/>
                    <a:pt x="7247" y="10389"/>
                  </a:cubicBezTo>
                  <a:cubicBezTo>
                    <a:pt x="7062" y="11646"/>
                    <a:pt x="7431" y="12940"/>
                    <a:pt x="8245" y="13901"/>
                  </a:cubicBezTo>
                  <a:cubicBezTo>
                    <a:pt x="8356" y="14049"/>
                    <a:pt x="8467" y="14160"/>
                    <a:pt x="8614" y="14234"/>
                  </a:cubicBezTo>
                  <a:cubicBezTo>
                    <a:pt x="8984" y="14530"/>
                    <a:pt x="10093" y="14567"/>
                    <a:pt x="10167" y="15085"/>
                  </a:cubicBezTo>
                  <a:cubicBezTo>
                    <a:pt x="10130" y="15417"/>
                    <a:pt x="10019" y="15750"/>
                    <a:pt x="9798" y="16009"/>
                  </a:cubicBezTo>
                  <a:cubicBezTo>
                    <a:pt x="9539" y="16379"/>
                    <a:pt x="9021" y="16563"/>
                    <a:pt x="8836" y="16933"/>
                  </a:cubicBezTo>
                  <a:cubicBezTo>
                    <a:pt x="8984" y="17377"/>
                    <a:pt x="9243" y="17783"/>
                    <a:pt x="9576" y="18116"/>
                  </a:cubicBezTo>
                  <a:cubicBezTo>
                    <a:pt x="9835" y="18486"/>
                    <a:pt x="10167" y="18856"/>
                    <a:pt x="10500" y="19188"/>
                  </a:cubicBezTo>
                  <a:cubicBezTo>
                    <a:pt x="11387" y="19854"/>
                    <a:pt x="12422" y="20297"/>
                    <a:pt x="13532" y="20482"/>
                  </a:cubicBezTo>
                  <a:cubicBezTo>
                    <a:pt x="16267" y="20704"/>
                    <a:pt x="17672" y="19817"/>
                    <a:pt x="18671" y="18301"/>
                  </a:cubicBezTo>
                  <a:cubicBezTo>
                    <a:pt x="18375" y="18412"/>
                    <a:pt x="17968" y="19151"/>
                    <a:pt x="17672" y="18634"/>
                  </a:cubicBezTo>
                  <a:cubicBezTo>
                    <a:pt x="18116" y="17968"/>
                    <a:pt x="19114" y="17820"/>
                    <a:pt x="19336" y="16970"/>
                  </a:cubicBezTo>
                  <a:cubicBezTo>
                    <a:pt x="19040" y="17155"/>
                    <a:pt x="18671" y="17377"/>
                    <a:pt x="18301" y="17636"/>
                  </a:cubicBezTo>
                  <a:cubicBezTo>
                    <a:pt x="18005" y="17820"/>
                    <a:pt x="17598" y="18338"/>
                    <a:pt x="17303" y="17968"/>
                  </a:cubicBezTo>
                  <a:cubicBezTo>
                    <a:pt x="17746" y="17340"/>
                    <a:pt x="18634" y="17118"/>
                    <a:pt x="19151" y="16526"/>
                  </a:cubicBezTo>
                  <a:cubicBezTo>
                    <a:pt x="18818" y="16563"/>
                    <a:pt x="18597" y="16452"/>
                    <a:pt x="18560" y="16157"/>
                  </a:cubicBezTo>
                  <a:cubicBezTo>
                    <a:pt x="18264" y="16342"/>
                    <a:pt x="18005" y="16563"/>
                    <a:pt x="17783" y="16785"/>
                  </a:cubicBezTo>
                  <a:cubicBezTo>
                    <a:pt x="17635" y="16859"/>
                    <a:pt x="16970" y="17340"/>
                    <a:pt x="16859" y="16970"/>
                  </a:cubicBezTo>
                  <a:cubicBezTo>
                    <a:pt x="16822" y="16748"/>
                    <a:pt x="17155" y="16711"/>
                    <a:pt x="17377" y="16600"/>
                  </a:cubicBezTo>
                  <a:cubicBezTo>
                    <a:pt x="17561" y="16452"/>
                    <a:pt x="17968" y="16046"/>
                    <a:pt x="18412" y="15713"/>
                  </a:cubicBezTo>
                  <a:cubicBezTo>
                    <a:pt x="19188" y="15158"/>
                    <a:pt x="19780" y="14863"/>
                    <a:pt x="19964" y="13938"/>
                  </a:cubicBezTo>
                  <a:cubicBezTo>
                    <a:pt x="19299" y="14456"/>
                    <a:pt x="18449" y="15048"/>
                    <a:pt x="17746" y="15565"/>
                  </a:cubicBezTo>
                  <a:cubicBezTo>
                    <a:pt x="17561" y="15713"/>
                    <a:pt x="17155" y="16120"/>
                    <a:pt x="16970" y="15713"/>
                  </a:cubicBezTo>
                  <a:cubicBezTo>
                    <a:pt x="17598" y="15011"/>
                    <a:pt x="18597" y="14530"/>
                    <a:pt x="19336" y="13901"/>
                  </a:cubicBezTo>
                  <a:cubicBezTo>
                    <a:pt x="19632" y="13754"/>
                    <a:pt x="19891" y="13532"/>
                    <a:pt x="20149" y="13273"/>
                  </a:cubicBezTo>
                  <a:cubicBezTo>
                    <a:pt x="20297" y="12866"/>
                    <a:pt x="20408" y="12386"/>
                    <a:pt x="20408" y="11942"/>
                  </a:cubicBezTo>
                  <a:cubicBezTo>
                    <a:pt x="19558" y="12534"/>
                    <a:pt x="18412" y="13606"/>
                    <a:pt x="17414" y="14382"/>
                  </a:cubicBezTo>
                  <a:cubicBezTo>
                    <a:pt x="17118" y="14604"/>
                    <a:pt x="16193" y="15454"/>
                    <a:pt x="16083" y="14789"/>
                  </a:cubicBezTo>
                  <a:cubicBezTo>
                    <a:pt x="17524" y="13828"/>
                    <a:pt x="18892" y="12718"/>
                    <a:pt x="20186" y="11535"/>
                  </a:cubicBezTo>
                  <a:cubicBezTo>
                    <a:pt x="19964" y="11535"/>
                    <a:pt x="19891" y="11314"/>
                    <a:pt x="19817" y="11203"/>
                  </a:cubicBezTo>
                  <a:cubicBezTo>
                    <a:pt x="19595" y="10574"/>
                    <a:pt x="19447" y="9835"/>
                    <a:pt x="19003" y="9391"/>
                  </a:cubicBezTo>
                  <a:cubicBezTo>
                    <a:pt x="18929" y="9983"/>
                    <a:pt x="18818" y="10537"/>
                    <a:pt x="18412" y="10833"/>
                  </a:cubicBezTo>
                  <a:cubicBezTo>
                    <a:pt x="18301" y="10907"/>
                    <a:pt x="18153" y="10907"/>
                    <a:pt x="18079" y="10981"/>
                  </a:cubicBezTo>
                  <a:cubicBezTo>
                    <a:pt x="17857" y="11166"/>
                    <a:pt x="17709" y="11424"/>
                    <a:pt x="17524" y="11646"/>
                  </a:cubicBezTo>
                  <a:cubicBezTo>
                    <a:pt x="17303" y="11831"/>
                    <a:pt x="17081" y="12016"/>
                    <a:pt x="16859" y="12201"/>
                  </a:cubicBezTo>
                  <a:cubicBezTo>
                    <a:pt x="16785" y="12275"/>
                    <a:pt x="15454" y="13273"/>
                    <a:pt x="15417" y="12755"/>
                  </a:cubicBezTo>
                  <a:cubicBezTo>
                    <a:pt x="15380" y="12497"/>
                    <a:pt x="15824" y="12386"/>
                    <a:pt x="16046" y="12275"/>
                  </a:cubicBezTo>
                  <a:cubicBezTo>
                    <a:pt x="16785" y="11868"/>
                    <a:pt x="17377" y="11314"/>
                    <a:pt x="17857" y="10611"/>
                  </a:cubicBezTo>
                  <a:cubicBezTo>
                    <a:pt x="17303" y="8430"/>
                    <a:pt x="15861" y="7173"/>
                    <a:pt x="14197" y="6138"/>
                  </a:cubicBezTo>
                  <a:close/>
                  <a:moveTo>
                    <a:pt x="8467" y="18079"/>
                  </a:moveTo>
                  <a:cubicBezTo>
                    <a:pt x="7505" y="18523"/>
                    <a:pt x="6544" y="19003"/>
                    <a:pt x="5990" y="19854"/>
                  </a:cubicBezTo>
                  <a:cubicBezTo>
                    <a:pt x="7025" y="19558"/>
                    <a:pt x="7986" y="19114"/>
                    <a:pt x="8910" y="18597"/>
                  </a:cubicBezTo>
                  <a:cubicBezTo>
                    <a:pt x="8836" y="18375"/>
                    <a:pt x="8688" y="18190"/>
                    <a:pt x="8467" y="18079"/>
                  </a:cubicBezTo>
                  <a:close/>
                  <a:moveTo>
                    <a:pt x="19447" y="18560"/>
                  </a:moveTo>
                  <a:cubicBezTo>
                    <a:pt x="19373" y="18745"/>
                    <a:pt x="19188" y="18782"/>
                    <a:pt x="19188" y="19003"/>
                  </a:cubicBezTo>
                  <a:cubicBezTo>
                    <a:pt x="20038" y="19484"/>
                    <a:pt x="20926" y="20076"/>
                    <a:pt x="21924" y="20297"/>
                  </a:cubicBezTo>
                  <a:cubicBezTo>
                    <a:pt x="21221" y="19558"/>
                    <a:pt x="20371" y="18966"/>
                    <a:pt x="19447" y="18560"/>
                  </a:cubicBezTo>
                  <a:close/>
                  <a:moveTo>
                    <a:pt x="13569" y="21259"/>
                  </a:moveTo>
                  <a:cubicBezTo>
                    <a:pt x="11905" y="21111"/>
                    <a:pt x="10315" y="20002"/>
                    <a:pt x="9428" y="19114"/>
                  </a:cubicBezTo>
                  <a:cubicBezTo>
                    <a:pt x="9428" y="19077"/>
                    <a:pt x="9428" y="19077"/>
                    <a:pt x="9391" y="19077"/>
                  </a:cubicBezTo>
                  <a:cubicBezTo>
                    <a:pt x="9354" y="19299"/>
                    <a:pt x="9058" y="19299"/>
                    <a:pt x="8910" y="19410"/>
                  </a:cubicBezTo>
                  <a:cubicBezTo>
                    <a:pt x="10093" y="21628"/>
                    <a:pt x="11165" y="23773"/>
                    <a:pt x="12829" y="25510"/>
                  </a:cubicBezTo>
                  <a:cubicBezTo>
                    <a:pt x="13532" y="26287"/>
                    <a:pt x="14456" y="26915"/>
                    <a:pt x="15121" y="27692"/>
                  </a:cubicBezTo>
                  <a:cubicBezTo>
                    <a:pt x="15861" y="26656"/>
                    <a:pt x="16489" y="25547"/>
                    <a:pt x="17081" y="24438"/>
                  </a:cubicBezTo>
                  <a:cubicBezTo>
                    <a:pt x="17007" y="24364"/>
                    <a:pt x="16933" y="24512"/>
                    <a:pt x="16859" y="24549"/>
                  </a:cubicBezTo>
                  <a:cubicBezTo>
                    <a:pt x="16563" y="24771"/>
                    <a:pt x="16267" y="24956"/>
                    <a:pt x="15935" y="25104"/>
                  </a:cubicBezTo>
                  <a:cubicBezTo>
                    <a:pt x="15750" y="25215"/>
                    <a:pt x="14715" y="25917"/>
                    <a:pt x="14678" y="25436"/>
                  </a:cubicBezTo>
                  <a:cubicBezTo>
                    <a:pt x="14678" y="25215"/>
                    <a:pt x="15084" y="25141"/>
                    <a:pt x="15269" y="25030"/>
                  </a:cubicBezTo>
                  <a:cubicBezTo>
                    <a:pt x="15935" y="24734"/>
                    <a:pt x="16563" y="24327"/>
                    <a:pt x="17118" y="23847"/>
                  </a:cubicBezTo>
                  <a:cubicBezTo>
                    <a:pt x="17229" y="23847"/>
                    <a:pt x="17266" y="23957"/>
                    <a:pt x="17377" y="23957"/>
                  </a:cubicBezTo>
                  <a:cubicBezTo>
                    <a:pt x="17894" y="22848"/>
                    <a:pt x="18634" y="21776"/>
                    <a:pt x="19003" y="20630"/>
                  </a:cubicBezTo>
                  <a:cubicBezTo>
                    <a:pt x="18264" y="21554"/>
                    <a:pt x="17044" y="22220"/>
                    <a:pt x="16009" y="22922"/>
                  </a:cubicBezTo>
                  <a:cubicBezTo>
                    <a:pt x="15750" y="23107"/>
                    <a:pt x="15232" y="23625"/>
                    <a:pt x="14936" y="23218"/>
                  </a:cubicBezTo>
                  <a:cubicBezTo>
                    <a:pt x="15269" y="22922"/>
                    <a:pt x="15676" y="22627"/>
                    <a:pt x="16083" y="22405"/>
                  </a:cubicBezTo>
                  <a:cubicBezTo>
                    <a:pt x="17229" y="21702"/>
                    <a:pt x="18375" y="20889"/>
                    <a:pt x="19114" y="19854"/>
                  </a:cubicBezTo>
                  <a:cubicBezTo>
                    <a:pt x="18929" y="19780"/>
                    <a:pt x="18855" y="19632"/>
                    <a:pt x="18634" y="19632"/>
                  </a:cubicBezTo>
                  <a:cubicBezTo>
                    <a:pt x="17561" y="20778"/>
                    <a:pt x="15898" y="21480"/>
                    <a:pt x="13569" y="21259"/>
                  </a:cubicBezTo>
                  <a:close/>
                  <a:moveTo>
                    <a:pt x="8208" y="19854"/>
                  </a:moveTo>
                  <a:cubicBezTo>
                    <a:pt x="7357" y="20186"/>
                    <a:pt x="6544" y="20482"/>
                    <a:pt x="5657" y="20778"/>
                  </a:cubicBezTo>
                  <a:cubicBezTo>
                    <a:pt x="6248" y="21296"/>
                    <a:pt x="6729" y="21850"/>
                    <a:pt x="7284" y="22368"/>
                  </a:cubicBezTo>
                  <a:cubicBezTo>
                    <a:pt x="8023" y="22959"/>
                    <a:pt x="8799" y="23514"/>
                    <a:pt x="9576" y="24031"/>
                  </a:cubicBezTo>
                  <a:cubicBezTo>
                    <a:pt x="10352" y="24586"/>
                    <a:pt x="11165" y="25067"/>
                    <a:pt x="11905" y="25658"/>
                  </a:cubicBezTo>
                  <a:cubicBezTo>
                    <a:pt x="10426" y="23994"/>
                    <a:pt x="9354" y="21887"/>
                    <a:pt x="8208" y="19854"/>
                  </a:cubicBezTo>
                  <a:close/>
                  <a:moveTo>
                    <a:pt x="19964" y="20334"/>
                  </a:moveTo>
                  <a:cubicBezTo>
                    <a:pt x="18855" y="23070"/>
                    <a:pt x="17377" y="25399"/>
                    <a:pt x="15972" y="27876"/>
                  </a:cubicBezTo>
                  <a:cubicBezTo>
                    <a:pt x="17820" y="26804"/>
                    <a:pt x="19410" y="25399"/>
                    <a:pt x="20704" y="23699"/>
                  </a:cubicBezTo>
                  <a:cubicBezTo>
                    <a:pt x="21258" y="22959"/>
                    <a:pt x="21961" y="22257"/>
                    <a:pt x="22294" y="21333"/>
                  </a:cubicBezTo>
                  <a:cubicBezTo>
                    <a:pt x="21517" y="20963"/>
                    <a:pt x="20704" y="20704"/>
                    <a:pt x="19964" y="20297"/>
                  </a:cubicBezTo>
                  <a:close/>
                  <a:moveTo>
                    <a:pt x="27728" y="26139"/>
                  </a:moveTo>
                  <a:cubicBezTo>
                    <a:pt x="27839" y="25806"/>
                    <a:pt x="27987" y="25473"/>
                    <a:pt x="28172" y="25178"/>
                  </a:cubicBezTo>
                  <a:cubicBezTo>
                    <a:pt x="28024" y="24771"/>
                    <a:pt x="27987" y="24253"/>
                    <a:pt x="27802" y="23884"/>
                  </a:cubicBezTo>
                  <a:cubicBezTo>
                    <a:pt x="27691" y="24623"/>
                    <a:pt x="27654" y="25399"/>
                    <a:pt x="27728" y="26139"/>
                  </a:cubicBezTo>
                  <a:close/>
                  <a:moveTo>
                    <a:pt x="27617" y="26878"/>
                  </a:moveTo>
                  <a:cubicBezTo>
                    <a:pt x="27617" y="26952"/>
                    <a:pt x="27543" y="27137"/>
                    <a:pt x="27617" y="27174"/>
                  </a:cubicBezTo>
                  <a:cubicBezTo>
                    <a:pt x="27765" y="26693"/>
                    <a:pt x="28542" y="26398"/>
                    <a:pt x="28283" y="25843"/>
                  </a:cubicBezTo>
                  <a:cubicBezTo>
                    <a:pt x="28172" y="26250"/>
                    <a:pt x="27913" y="26619"/>
                    <a:pt x="27580" y="26878"/>
                  </a:cubicBezTo>
                  <a:close/>
                  <a:moveTo>
                    <a:pt x="27507" y="28542"/>
                  </a:moveTo>
                  <a:cubicBezTo>
                    <a:pt x="27913" y="28135"/>
                    <a:pt x="28246" y="27655"/>
                    <a:pt x="28579" y="27174"/>
                  </a:cubicBezTo>
                  <a:cubicBezTo>
                    <a:pt x="28505" y="27063"/>
                    <a:pt x="28542" y="26804"/>
                    <a:pt x="28468" y="26693"/>
                  </a:cubicBezTo>
                  <a:cubicBezTo>
                    <a:pt x="28135" y="27322"/>
                    <a:pt x="27470" y="27581"/>
                    <a:pt x="27470" y="28542"/>
                  </a:cubicBezTo>
                  <a:close/>
                  <a:moveTo>
                    <a:pt x="27507" y="30132"/>
                  </a:moveTo>
                  <a:cubicBezTo>
                    <a:pt x="27913" y="29651"/>
                    <a:pt x="28172" y="29022"/>
                    <a:pt x="28579" y="28542"/>
                  </a:cubicBezTo>
                  <a:lnTo>
                    <a:pt x="28764" y="28542"/>
                  </a:lnTo>
                  <a:cubicBezTo>
                    <a:pt x="28764" y="28283"/>
                    <a:pt x="28690" y="28024"/>
                    <a:pt x="28616" y="27765"/>
                  </a:cubicBezTo>
                  <a:cubicBezTo>
                    <a:pt x="28246" y="28579"/>
                    <a:pt x="27248" y="28912"/>
                    <a:pt x="27507" y="30132"/>
                  </a:cubicBezTo>
                  <a:close/>
                  <a:moveTo>
                    <a:pt x="27396" y="30834"/>
                  </a:moveTo>
                  <a:cubicBezTo>
                    <a:pt x="27470" y="31056"/>
                    <a:pt x="27285" y="31241"/>
                    <a:pt x="27396" y="31389"/>
                  </a:cubicBezTo>
                  <a:cubicBezTo>
                    <a:pt x="27839" y="30797"/>
                    <a:pt x="28320" y="30206"/>
                    <a:pt x="28837" y="29688"/>
                  </a:cubicBezTo>
                  <a:cubicBezTo>
                    <a:pt x="28874" y="29429"/>
                    <a:pt x="28837" y="29170"/>
                    <a:pt x="28764" y="28949"/>
                  </a:cubicBezTo>
                  <a:cubicBezTo>
                    <a:pt x="28394" y="29614"/>
                    <a:pt x="27913" y="30243"/>
                    <a:pt x="27396" y="30834"/>
                  </a:cubicBezTo>
                  <a:close/>
                  <a:moveTo>
                    <a:pt x="20778" y="32461"/>
                  </a:moveTo>
                  <a:cubicBezTo>
                    <a:pt x="21185" y="32535"/>
                    <a:pt x="21554" y="32720"/>
                    <a:pt x="21887" y="32904"/>
                  </a:cubicBezTo>
                  <a:cubicBezTo>
                    <a:pt x="22220" y="32757"/>
                    <a:pt x="22478" y="32498"/>
                    <a:pt x="22774" y="32313"/>
                  </a:cubicBezTo>
                  <a:cubicBezTo>
                    <a:pt x="22331" y="31684"/>
                    <a:pt x="21998" y="30945"/>
                    <a:pt x="21037" y="30908"/>
                  </a:cubicBezTo>
                  <a:cubicBezTo>
                    <a:pt x="20926" y="31389"/>
                    <a:pt x="20815" y="31943"/>
                    <a:pt x="20741" y="32461"/>
                  </a:cubicBezTo>
                  <a:close/>
                  <a:moveTo>
                    <a:pt x="20556" y="33200"/>
                  </a:moveTo>
                  <a:cubicBezTo>
                    <a:pt x="20075" y="33718"/>
                    <a:pt x="19558" y="34161"/>
                    <a:pt x="18966" y="34568"/>
                  </a:cubicBezTo>
                  <a:cubicBezTo>
                    <a:pt x="19928" y="34827"/>
                    <a:pt x="20556" y="35418"/>
                    <a:pt x="21517" y="35714"/>
                  </a:cubicBezTo>
                  <a:cubicBezTo>
                    <a:pt x="21776" y="35049"/>
                    <a:pt x="21850" y="34346"/>
                    <a:pt x="21702" y="33644"/>
                  </a:cubicBezTo>
                  <a:cubicBezTo>
                    <a:pt x="21332" y="33422"/>
                    <a:pt x="20926" y="33274"/>
                    <a:pt x="20519" y="33200"/>
                  </a:cubicBezTo>
                  <a:close/>
                  <a:moveTo>
                    <a:pt x="18338" y="35160"/>
                  </a:moveTo>
                  <a:cubicBezTo>
                    <a:pt x="17746" y="35751"/>
                    <a:pt x="18744" y="36121"/>
                    <a:pt x="19262" y="36380"/>
                  </a:cubicBezTo>
                  <a:cubicBezTo>
                    <a:pt x="19928" y="36749"/>
                    <a:pt x="20445" y="37415"/>
                    <a:pt x="21185" y="37045"/>
                  </a:cubicBezTo>
                  <a:cubicBezTo>
                    <a:pt x="21258" y="36860"/>
                    <a:pt x="21148" y="36675"/>
                    <a:pt x="21185" y="36454"/>
                  </a:cubicBezTo>
                  <a:cubicBezTo>
                    <a:pt x="20149" y="36084"/>
                    <a:pt x="19410" y="35418"/>
                    <a:pt x="18301" y="351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32" name="Google Shape;10632;p133"/>
          <p:cNvSpPr/>
          <p:nvPr/>
        </p:nvSpPr>
        <p:spPr>
          <a:xfrm rot="-315008">
            <a:off x="901937" y="47974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33" name="Google Shape;10633;p133"/>
          <p:cNvSpPr/>
          <p:nvPr/>
        </p:nvSpPr>
        <p:spPr>
          <a:xfrm rot="-315008">
            <a:off x="8552562" y="24867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34" name="Google Shape;10634;p133"/>
          <p:cNvSpPr/>
          <p:nvPr/>
        </p:nvSpPr>
        <p:spPr>
          <a:xfrm rot="-315008">
            <a:off x="5387312" y="2288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35" name="Google Shape;10635;p133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8_1">
    <p:spTree>
      <p:nvGrpSpPr>
        <p:cNvPr id="1" name="Shape 10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37" name="Google Shape;10637;p134"/>
          <p:cNvGrpSpPr/>
          <p:nvPr/>
        </p:nvGrpSpPr>
        <p:grpSpPr>
          <a:xfrm rot="1729604">
            <a:off x="7893731" y="214360"/>
            <a:ext cx="1079470" cy="740317"/>
            <a:chOff x="1640725" y="1971125"/>
            <a:chExt cx="835575" cy="573050"/>
          </a:xfrm>
        </p:grpSpPr>
        <p:sp>
          <p:nvSpPr>
            <p:cNvPr id="10638" name="Google Shape;10638;p134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134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134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134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134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134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134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134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134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134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134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134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134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134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134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134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134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55" name="Google Shape;10655;p134"/>
          <p:cNvSpPr/>
          <p:nvPr/>
        </p:nvSpPr>
        <p:spPr>
          <a:xfrm>
            <a:off x="-252003" y="1518889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6" name="Google Shape;10656;p134"/>
          <p:cNvSpPr/>
          <p:nvPr/>
        </p:nvSpPr>
        <p:spPr>
          <a:xfrm rot="-315008">
            <a:off x="273287" y="315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7" name="Google Shape;10657;p134"/>
          <p:cNvSpPr/>
          <p:nvPr/>
        </p:nvSpPr>
        <p:spPr>
          <a:xfrm rot="-315008">
            <a:off x="8552562" y="24867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8" name="Google Shape;10658;p134"/>
          <p:cNvSpPr/>
          <p:nvPr/>
        </p:nvSpPr>
        <p:spPr>
          <a:xfrm rot="-315008">
            <a:off x="5387312" y="2288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59" name="Google Shape;10659;p134"/>
          <p:cNvSpPr/>
          <p:nvPr/>
        </p:nvSpPr>
        <p:spPr>
          <a:xfrm rot="1488647">
            <a:off x="2292639" y="471171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60" name="Google Shape;10660;p134"/>
          <p:cNvGrpSpPr/>
          <p:nvPr/>
        </p:nvGrpSpPr>
        <p:grpSpPr>
          <a:xfrm rot="-187" flipH="1">
            <a:off x="-180958" y="3790286"/>
            <a:ext cx="1788379" cy="1159437"/>
            <a:chOff x="5051275" y="3156950"/>
            <a:chExt cx="975125" cy="632225"/>
          </a:xfrm>
        </p:grpSpPr>
        <p:sp>
          <p:nvSpPr>
            <p:cNvPr id="10661" name="Google Shape;10661;p134"/>
            <p:cNvSpPr/>
            <p:nvPr/>
          </p:nvSpPr>
          <p:spPr>
            <a:xfrm>
              <a:off x="5872025" y="3203175"/>
              <a:ext cx="100775" cy="99825"/>
            </a:xfrm>
            <a:custGeom>
              <a:avLst/>
              <a:gdLst/>
              <a:ahLst/>
              <a:cxnLst/>
              <a:rect l="l" t="t" r="r" b="b"/>
              <a:pathLst>
                <a:path w="4031" h="3993" extrusionOk="0">
                  <a:moveTo>
                    <a:pt x="4030" y="111"/>
                  </a:moveTo>
                  <a:cubicBezTo>
                    <a:pt x="3957" y="592"/>
                    <a:pt x="3513" y="924"/>
                    <a:pt x="3143" y="1220"/>
                  </a:cubicBezTo>
                  <a:cubicBezTo>
                    <a:pt x="2478" y="1849"/>
                    <a:pt x="1812" y="2514"/>
                    <a:pt x="1110" y="3180"/>
                  </a:cubicBezTo>
                  <a:cubicBezTo>
                    <a:pt x="814" y="3475"/>
                    <a:pt x="555" y="3993"/>
                    <a:pt x="38" y="3993"/>
                  </a:cubicBezTo>
                  <a:cubicBezTo>
                    <a:pt x="1" y="3549"/>
                    <a:pt x="444" y="3327"/>
                    <a:pt x="703" y="3069"/>
                  </a:cubicBezTo>
                  <a:cubicBezTo>
                    <a:pt x="1701" y="2107"/>
                    <a:pt x="2773" y="1109"/>
                    <a:pt x="3698" y="74"/>
                  </a:cubicBezTo>
                  <a:cubicBezTo>
                    <a:pt x="3735" y="37"/>
                    <a:pt x="3772" y="0"/>
                    <a:pt x="3809" y="0"/>
                  </a:cubicBezTo>
                  <a:cubicBezTo>
                    <a:pt x="3920" y="0"/>
                    <a:pt x="3957" y="74"/>
                    <a:pt x="403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134"/>
            <p:cNvSpPr/>
            <p:nvPr/>
          </p:nvSpPr>
          <p:spPr>
            <a:xfrm>
              <a:off x="5515250" y="3210550"/>
              <a:ext cx="44400" cy="62875"/>
            </a:xfrm>
            <a:custGeom>
              <a:avLst/>
              <a:gdLst/>
              <a:ahLst/>
              <a:cxnLst/>
              <a:rect l="l" t="t" r="r" b="b"/>
              <a:pathLst>
                <a:path w="1776" h="2515" extrusionOk="0">
                  <a:moveTo>
                    <a:pt x="1776" y="186"/>
                  </a:moveTo>
                  <a:cubicBezTo>
                    <a:pt x="1480" y="814"/>
                    <a:pt x="1073" y="1406"/>
                    <a:pt x="666" y="1997"/>
                  </a:cubicBezTo>
                  <a:cubicBezTo>
                    <a:pt x="519" y="2145"/>
                    <a:pt x="445" y="2515"/>
                    <a:pt x="149" y="2441"/>
                  </a:cubicBezTo>
                  <a:cubicBezTo>
                    <a:pt x="1" y="2034"/>
                    <a:pt x="445" y="1628"/>
                    <a:pt x="703" y="1295"/>
                  </a:cubicBezTo>
                  <a:cubicBezTo>
                    <a:pt x="925" y="925"/>
                    <a:pt x="1184" y="407"/>
                    <a:pt x="1480" y="38"/>
                  </a:cubicBezTo>
                  <a:cubicBezTo>
                    <a:pt x="1665" y="1"/>
                    <a:pt x="1702" y="112"/>
                    <a:pt x="1776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134"/>
            <p:cNvSpPr/>
            <p:nvPr/>
          </p:nvSpPr>
          <p:spPr>
            <a:xfrm>
              <a:off x="5515250" y="3233675"/>
              <a:ext cx="120200" cy="139575"/>
            </a:xfrm>
            <a:custGeom>
              <a:avLst/>
              <a:gdLst/>
              <a:ahLst/>
              <a:cxnLst/>
              <a:rect l="l" t="t" r="r" b="b"/>
              <a:pathLst>
                <a:path w="4808" h="5583" extrusionOk="0">
                  <a:moveTo>
                    <a:pt x="4659" y="37"/>
                  </a:moveTo>
                  <a:cubicBezTo>
                    <a:pt x="4807" y="407"/>
                    <a:pt x="4437" y="629"/>
                    <a:pt x="4253" y="813"/>
                  </a:cubicBezTo>
                  <a:cubicBezTo>
                    <a:pt x="3698" y="1479"/>
                    <a:pt x="3217" y="2292"/>
                    <a:pt x="2589" y="2958"/>
                  </a:cubicBezTo>
                  <a:cubicBezTo>
                    <a:pt x="1997" y="3660"/>
                    <a:pt x="1443" y="4289"/>
                    <a:pt x="851" y="4991"/>
                  </a:cubicBezTo>
                  <a:cubicBezTo>
                    <a:pt x="666" y="5176"/>
                    <a:pt x="519" y="5583"/>
                    <a:pt x="223" y="5509"/>
                  </a:cubicBezTo>
                  <a:cubicBezTo>
                    <a:pt x="1" y="5213"/>
                    <a:pt x="408" y="4954"/>
                    <a:pt x="556" y="4769"/>
                  </a:cubicBezTo>
                  <a:cubicBezTo>
                    <a:pt x="1813" y="3254"/>
                    <a:pt x="3180" y="1664"/>
                    <a:pt x="4400" y="74"/>
                  </a:cubicBezTo>
                  <a:cubicBezTo>
                    <a:pt x="4437" y="37"/>
                    <a:pt x="4474" y="0"/>
                    <a:pt x="4511" y="0"/>
                  </a:cubicBezTo>
                  <a:cubicBezTo>
                    <a:pt x="4585" y="0"/>
                    <a:pt x="4585" y="37"/>
                    <a:pt x="4659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134"/>
            <p:cNvSpPr/>
            <p:nvPr/>
          </p:nvSpPr>
          <p:spPr>
            <a:xfrm>
              <a:off x="5646500" y="3235525"/>
              <a:ext cx="194125" cy="186725"/>
            </a:xfrm>
            <a:custGeom>
              <a:avLst/>
              <a:gdLst/>
              <a:ahLst/>
              <a:cxnLst/>
              <a:rect l="l" t="t" r="r" b="b"/>
              <a:pathLst>
                <a:path w="7765" h="7469" extrusionOk="0">
                  <a:moveTo>
                    <a:pt x="5251" y="2107"/>
                  </a:moveTo>
                  <a:cubicBezTo>
                    <a:pt x="5768" y="2144"/>
                    <a:pt x="6766" y="1812"/>
                    <a:pt x="7247" y="2144"/>
                  </a:cubicBezTo>
                  <a:cubicBezTo>
                    <a:pt x="7765" y="2477"/>
                    <a:pt x="7284" y="4289"/>
                    <a:pt x="7395" y="4880"/>
                  </a:cubicBezTo>
                  <a:cubicBezTo>
                    <a:pt x="6951" y="5213"/>
                    <a:pt x="6175" y="5176"/>
                    <a:pt x="5546" y="5361"/>
                  </a:cubicBezTo>
                  <a:cubicBezTo>
                    <a:pt x="5472" y="5952"/>
                    <a:pt x="5916" y="6729"/>
                    <a:pt x="5472" y="7209"/>
                  </a:cubicBezTo>
                  <a:cubicBezTo>
                    <a:pt x="5251" y="7468"/>
                    <a:pt x="3143" y="7468"/>
                    <a:pt x="2811" y="7246"/>
                  </a:cubicBezTo>
                  <a:cubicBezTo>
                    <a:pt x="2589" y="7061"/>
                    <a:pt x="2589" y="6470"/>
                    <a:pt x="2515" y="6211"/>
                  </a:cubicBezTo>
                  <a:cubicBezTo>
                    <a:pt x="2441" y="5878"/>
                    <a:pt x="2367" y="5546"/>
                    <a:pt x="2219" y="5213"/>
                  </a:cubicBezTo>
                  <a:cubicBezTo>
                    <a:pt x="1517" y="5139"/>
                    <a:pt x="740" y="5398"/>
                    <a:pt x="334" y="5102"/>
                  </a:cubicBezTo>
                  <a:cubicBezTo>
                    <a:pt x="1" y="4437"/>
                    <a:pt x="112" y="3106"/>
                    <a:pt x="149" y="2181"/>
                  </a:cubicBezTo>
                  <a:cubicBezTo>
                    <a:pt x="444" y="1738"/>
                    <a:pt x="1184" y="2033"/>
                    <a:pt x="1775" y="2033"/>
                  </a:cubicBezTo>
                  <a:cubicBezTo>
                    <a:pt x="1812" y="1442"/>
                    <a:pt x="1628" y="592"/>
                    <a:pt x="1923" y="259"/>
                  </a:cubicBezTo>
                  <a:cubicBezTo>
                    <a:pt x="2478" y="259"/>
                    <a:pt x="2995" y="185"/>
                    <a:pt x="3550" y="74"/>
                  </a:cubicBezTo>
                  <a:cubicBezTo>
                    <a:pt x="4068" y="0"/>
                    <a:pt x="4918" y="0"/>
                    <a:pt x="5103" y="296"/>
                  </a:cubicBezTo>
                  <a:cubicBezTo>
                    <a:pt x="5399" y="702"/>
                    <a:pt x="5140" y="1442"/>
                    <a:pt x="5251" y="2107"/>
                  </a:cubicBezTo>
                  <a:close/>
                  <a:moveTo>
                    <a:pt x="2589" y="998"/>
                  </a:moveTo>
                  <a:cubicBezTo>
                    <a:pt x="2404" y="1590"/>
                    <a:pt x="2737" y="2403"/>
                    <a:pt x="2293" y="2699"/>
                  </a:cubicBezTo>
                  <a:cubicBezTo>
                    <a:pt x="1886" y="2995"/>
                    <a:pt x="1480" y="2588"/>
                    <a:pt x="888" y="2699"/>
                  </a:cubicBezTo>
                  <a:cubicBezTo>
                    <a:pt x="851" y="3290"/>
                    <a:pt x="888" y="3882"/>
                    <a:pt x="962" y="4437"/>
                  </a:cubicBezTo>
                  <a:lnTo>
                    <a:pt x="2626" y="4437"/>
                  </a:lnTo>
                  <a:cubicBezTo>
                    <a:pt x="3180" y="4843"/>
                    <a:pt x="3143" y="5841"/>
                    <a:pt x="3402" y="6581"/>
                  </a:cubicBezTo>
                  <a:lnTo>
                    <a:pt x="4881" y="6581"/>
                  </a:lnTo>
                  <a:cubicBezTo>
                    <a:pt x="4992" y="5915"/>
                    <a:pt x="4548" y="5361"/>
                    <a:pt x="4770" y="4880"/>
                  </a:cubicBezTo>
                  <a:cubicBezTo>
                    <a:pt x="4992" y="4400"/>
                    <a:pt x="6212" y="4547"/>
                    <a:pt x="6693" y="4363"/>
                  </a:cubicBezTo>
                  <a:lnTo>
                    <a:pt x="6693" y="2810"/>
                  </a:lnTo>
                  <a:cubicBezTo>
                    <a:pt x="5953" y="2662"/>
                    <a:pt x="5399" y="2995"/>
                    <a:pt x="4659" y="2958"/>
                  </a:cubicBezTo>
                  <a:cubicBezTo>
                    <a:pt x="4142" y="2662"/>
                    <a:pt x="4659" y="1553"/>
                    <a:pt x="4437" y="850"/>
                  </a:cubicBezTo>
                  <a:cubicBezTo>
                    <a:pt x="3809" y="813"/>
                    <a:pt x="3180" y="850"/>
                    <a:pt x="2589" y="9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134"/>
            <p:cNvSpPr/>
            <p:nvPr/>
          </p:nvSpPr>
          <p:spPr>
            <a:xfrm>
              <a:off x="5887750" y="324752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2699" y="112"/>
                  </a:moveTo>
                  <a:cubicBezTo>
                    <a:pt x="2662" y="444"/>
                    <a:pt x="2366" y="629"/>
                    <a:pt x="2144" y="888"/>
                  </a:cubicBezTo>
                  <a:cubicBezTo>
                    <a:pt x="1738" y="1332"/>
                    <a:pt x="1331" y="1738"/>
                    <a:pt x="887" y="2145"/>
                  </a:cubicBezTo>
                  <a:cubicBezTo>
                    <a:pt x="666" y="2330"/>
                    <a:pt x="444" y="2700"/>
                    <a:pt x="111" y="2626"/>
                  </a:cubicBezTo>
                  <a:cubicBezTo>
                    <a:pt x="0" y="2293"/>
                    <a:pt x="370" y="2071"/>
                    <a:pt x="592" y="1886"/>
                  </a:cubicBezTo>
                  <a:cubicBezTo>
                    <a:pt x="1220" y="1332"/>
                    <a:pt x="1849" y="629"/>
                    <a:pt x="2477" y="38"/>
                  </a:cubicBezTo>
                  <a:cubicBezTo>
                    <a:pt x="2551" y="1"/>
                    <a:pt x="2662" y="38"/>
                    <a:pt x="2699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134"/>
            <p:cNvSpPr/>
            <p:nvPr/>
          </p:nvSpPr>
          <p:spPr>
            <a:xfrm>
              <a:off x="5567025" y="3308525"/>
              <a:ext cx="47150" cy="49025"/>
            </a:xfrm>
            <a:custGeom>
              <a:avLst/>
              <a:gdLst/>
              <a:ahLst/>
              <a:cxnLst/>
              <a:rect l="l" t="t" r="r" b="b"/>
              <a:pathLst>
                <a:path w="1886" h="1961" extrusionOk="0">
                  <a:moveTo>
                    <a:pt x="0" y="1738"/>
                  </a:moveTo>
                  <a:cubicBezTo>
                    <a:pt x="185" y="1073"/>
                    <a:pt x="925" y="666"/>
                    <a:pt x="1294" y="38"/>
                  </a:cubicBezTo>
                  <a:cubicBezTo>
                    <a:pt x="1331" y="38"/>
                    <a:pt x="1405" y="38"/>
                    <a:pt x="1405" y="1"/>
                  </a:cubicBezTo>
                  <a:cubicBezTo>
                    <a:pt x="1886" y="186"/>
                    <a:pt x="1183" y="851"/>
                    <a:pt x="925" y="1147"/>
                  </a:cubicBezTo>
                  <a:cubicBezTo>
                    <a:pt x="629" y="1443"/>
                    <a:pt x="333" y="1960"/>
                    <a:pt x="0" y="17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134"/>
            <p:cNvSpPr/>
            <p:nvPr/>
          </p:nvSpPr>
          <p:spPr>
            <a:xfrm>
              <a:off x="5865550" y="3378775"/>
              <a:ext cx="74900" cy="68425"/>
            </a:xfrm>
            <a:custGeom>
              <a:avLst/>
              <a:gdLst/>
              <a:ahLst/>
              <a:cxnLst/>
              <a:rect l="l" t="t" r="r" b="b"/>
              <a:pathLst>
                <a:path w="2996" h="2737" extrusionOk="0">
                  <a:moveTo>
                    <a:pt x="2996" y="185"/>
                  </a:moveTo>
                  <a:cubicBezTo>
                    <a:pt x="2404" y="962"/>
                    <a:pt x="1665" y="1627"/>
                    <a:pt x="851" y="2145"/>
                  </a:cubicBezTo>
                  <a:cubicBezTo>
                    <a:pt x="629" y="2330"/>
                    <a:pt x="408" y="2736"/>
                    <a:pt x="75" y="2551"/>
                  </a:cubicBezTo>
                  <a:cubicBezTo>
                    <a:pt x="1" y="2219"/>
                    <a:pt x="408" y="2034"/>
                    <a:pt x="592" y="1886"/>
                  </a:cubicBezTo>
                  <a:cubicBezTo>
                    <a:pt x="1332" y="1294"/>
                    <a:pt x="2034" y="703"/>
                    <a:pt x="2700" y="37"/>
                  </a:cubicBezTo>
                  <a:cubicBezTo>
                    <a:pt x="2885" y="0"/>
                    <a:pt x="2959" y="111"/>
                    <a:pt x="2996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134"/>
            <p:cNvSpPr/>
            <p:nvPr/>
          </p:nvSpPr>
          <p:spPr>
            <a:xfrm>
              <a:off x="5343350" y="3386175"/>
              <a:ext cx="48075" cy="68425"/>
            </a:xfrm>
            <a:custGeom>
              <a:avLst/>
              <a:gdLst/>
              <a:ahLst/>
              <a:cxnLst/>
              <a:rect l="l" t="t" r="r" b="b"/>
              <a:pathLst>
                <a:path w="1923" h="2737" extrusionOk="0">
                  <a:moveTo>
                    <a:pt x="1923" y="222"/>
                  </a:moveTo>
                  <a:cubicBezTo>
                    <a:pt x="1664" y="666"/>
                    <a:pt x="1368" y="1109"/>
                    <a:pt x="1073" y="1516"/>
                  </a:cubicBezTo>
                  <a:cubicBezTo>
                    <a:pt x="851" y="1960"/>
                    <a:pt x="555" y="2366"/>
                    <a:pt x="185" y="2736"/>
                  </a:cubicBezTo>
                  <a:cubicBezTo>
                    <a:pt x="185" y="2699"/>
                    <a:pt x="148" y="2699"/>
                    <a:pt x="111" y="2699"/>
                  </a:cubicBezTo>
                  <a:cubicBezTo>
                    <a:pt x="0" y="2218"/>
                    <a:pt x="407" y="1775"/>
                    <a:pt x="703" y="1368"/>
                  </a:cubicBezTo>
                  <a:cubicBezTo>
                    <a:pt x="999" y="925"/>
                    <a:pt x="1294" y="481"/>
                    <a:pt x="1627" y="74"/>
                  </a:cubicBezTo>
                  <a:cubicBezTo>
                    <a:pt x="1812" y="0"/>
                    <a:pt x="1849" y="111"/>
                    <a:pt x="192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134"/>
            <p:cNvSpPr/>
            <p:nvPr/>
          </p:nvSpPr>
          <p:spPr>
            <a:xfrm>
              <a:off x="5581800" y="3389875"/>
              <a:ext cx="53650" cy="71175"/>
            </a:xfrm>
            <a:custGeom>
              <a:avLst/>
              <a:gdLst/>
              <a:ahLst/>
              <a:cxnLst/>
              <a:rect l="l" t="t" r="r" b="b"/>
              <a:pathLst>
                <a:path w="2146" h="2847" extrusionOk="0">
                  <a:moveTo>
                    <a:pt x="2145" y="111"/>
                  </a:moveTo>
                  <a:cubicBezTo>
                    <a:pt x="2071" y="629"/>
                    <a:pt x="1554" y="1072"/>
                    <a:pt x="1184" y="1516"/>
                  </a:cubicBezTo>
                  <a:cubicBezTo>
                    <a:pt x="999" y="1738"/>
                    <a:pt x="777" y="1997"/>
                    <a:pt x="629" y="2181"/>
                  </a:cubicBezTo>
                  <a:cubicBezTo>
                    <a:pt x="445" y="2403"/>
                    <a:pt x="371" y="2847"/>
                    <a:pt x="1" y="2773"/>
                  </a:cubicBezTo>
                  <a:cubicBezTo>
                    <a:pt x="1" y="2144"/>
                    <a:pt x="481" y="1738"/>
                    <a:pt x="814" y="1331"/>
                  </a:cubicBezTo>
                  <a:cubicBezTo>
                    <a:pt x="1147" y="924"/>
                    <a:pt x="1517" y="481"/>
                    <a:pt x="1849" y="111"/>
                  </a:cubicBezTo>
                  <a:cubicBezTo>
                    <a:pt x="1849" y="37"/>
                    <a:pt x="1923" y="74"/>
                    <a:pt x="1923" y="0"/>
                  </a:cubicBezTo>
                  <a:cubicBezTo>
                    <a:pt x="2034" y="0"/>
                    <a:pt x="2071" y="111"/>
                    <a:pt x="2145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134"/>
            <p:cNvSpPr/>
            <p:nvPr/>
          </p:nvSpPr>
          <p:spPr>
            <a:xfrm>
              <a:off x="5278650" y="3416675"/>
              <a:ext cx="39775" cy="48075"/>
            </a:xfrm>
            <a:custGeom>
              <a:avLst/>
              <a:gdLst/>
              <a:ahLst/>
              <a:cxnLst/>
              <a:rect l="l" t="t" r="r" b="b"/>
              <a:pathLst>
                <a:path w="1591" h="1923" extrusionOk="0">
                  <a:moveTo>
                    <a:pt x="1590" y="148"/>
                  </a:moveTo>
                  <a:cubicBezTo>
                    <a:pt x="1405" y="481"/>
                    <a:pt x="1221" y="814"/>
                    <a:pt x="962" y="1109"/>
                  </a:cubicBezTo>
                  <a:cubicBezTo>
                    <a:pt x="777" y="1405"/>
                    <a:pt x="592" y="1923"/>
                    <a:pt x="148" y="1849"/>
                  </a:cubicBezTo>
                  <a:cubicBezTo>
                    <a:pt x="0" y="1553"/>
                    <a:pt x="296" y="1442"/>
                    <a:pt x="444" y="1220"/>
                  </a:cubicBezTo>
                  <a:cubicBezTo>
                    <a:pt x="666" y="777"/>
                    <a:pt x="962" y="370"/>
                    <a:pt x="1331" y="0"/>
                  </a:cubicBezTo>
                  <a:lnTo>
                    <a:pt x="1479" y="0"/>
                  </a:lnTo>
                  <a:cubicBezTo>
                    <a:pt x="1516" y="37"/>
                    <a:pt x="1553" y="111"/>
                    <a:pt x="1590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134"/>
            <p:cNvSpPr/>
            <p:nvPr/>
          </p:nvSpPr>
          <p:spPr>
            <a:xfrm>
              <a:off x="5607700" y="3417600"/>
              <a:ext cx="36050" cy="34225"/>
            </a:xfrm>
            <a:custGeom>
              <a:avLst/>
              <a:gdLst/>
              <a:ahLst/>
              <a:cxnLst/>
              <a:rect l="l" t="t" r="r" b="b"/>
              <a:pathLst>
                <a:path w="1442" h="1369" extrusionOk="0">
                  <a:moveTo>
                    <a:pt x="1442" y="148"/>
                  </a:moveTo>
                  <a:cubicBezTo>
                    <a:pt x="1368" y="407"/>
                    <a:pt x="1183" y="666"/>
                    <a:pt x="961" y="851"/>
                  </a:cubicBezTo>
                  <a:cubicBezTo>
                    <a:pt x="813" y="1109"/>
                    <a:pt x="555" y="1257"/>
                    <a:pt x="259" y="1368"/>
                  </a:cubicBezTo>
                  <a:cubicBezTo>
                    <a:pt x="0" y="1035"/>
                    <a:pt x="407" y="851"/>
                    <a:pt x="592" y="666"/>
                  </a:cubicBezTo>
                  <a:cubicBezTo>
                    <a:pt x="776" y="481"/>
                    <a:pt x="961" y="148"/>
                    <a:pt x="1183" y="37"/>
                  </a:cubicBezTo>
                  <a:cubicBezTo>
                    <a:pt x="1294" y="0"/>
                    <a:pt x="1405" y="74"/>
                    <a:pt x="144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134"/>
            <p:cNvSpPr/>
            <p:nvPr/>
          </p:nvSpPr>
          <p:spPr>
            <a:xfrm>
              <a:off x="5909925" y="3531275"/>
              <a:ext cx="44400" cy="68425"/>
            </a:xfrm>
            <a:custGeom>
              <a:avLst/>
              <a:gdLst/>
              <a:ahLst/>
              <a:cxnLst/>
              <a:rect l="l" t="t" r="r" b="b"/>
              <a:pathLst>
                <a:path w="1776" h="2737" extrusionOk="0">
                  <a:moveTo>
                    <a:pt x="1775" y="75"/>
                  </a:moveTo>
                  <a:cubicBezTo>
                    <a:pt x="1775" y="592"/>
                    <a:pt x="1405" y="1036"/>
                    <a:pt x="1147" y="1443"/>
                  </a:cubicBezTo>
                  <a:cubicBezTo>
                    <a:pt x="888" y="1886"/>
                    <a:pt x="777" y="2441"/>
                    <a:pt x="370" y="2736"/>
                  </a:cubicBezTo>
                  <a:cubicBezTo>
                    <a:pt x="0" y="2404"/>
                    <a:pt x="481" y="1960"/>
                    <a:pt x="666" y="1590"/>
                  </a:cubicBezTo>
                  <a:cubicBezTo>
                    <a:pt x="925" y="1073"/>
                    <a:pt x="1184" y="555"/>
                    <a:pt x="1479" y="112"/>
                  </a:cubicBezTo>
                  <a:cubicBezTo>
                    <a:pt x="1479" y="75"/>
                    <a:pt x="1553" y="75"/>
                    <a:pt x="1553" y="38"/>
                  </a:cubicBezTo>
                  <a:cubicBezTo>
                    <a:pt x="1664" y="1"/>
                    <a:pt x="1701" y="75"/>
                    <a:pt x="1775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134"/>
            <p:cNvSpPr/>
            <p:nvPr/>
          </p:nvSpPr>
          <p:spPr>
            <a:xfrm>
              <a:off x="5629875" y="3534050"/>
              <a:ext cx="40700" cy="65650"/>
            </a:xfrm>
            <a:custGeom>
              <a:avLst/>
              <a:gdLst/>
              <a:ahLst/>
              <a:cxnLst/>
              <a:rect l="l" t="t" r="r" b="b"/>
              <a:pathLst>
                <a:path w="1628" h="2626" extrusionOk="0">
                  <a:moveTo>
                    <a:pt x="1627" y="75"/>
                  </a:moveTo>
                  <a:cubicBezTo>
                    <a:pt x="1627" y="518"/>
                    <a:pt x="1220" y="999"/>
                    <a:pt x="999" y="1405"/>
                  </a:cubicBezTo>
                  <a:cubicBezTo>
                    <a:pt x="888" y="1590"/>
                    <a:pt x="740" y="1849"/>
                    <a:pt x="592" y="2071"/>
                  </a:cubicBezTo>
                  <a:cubicBezTo>
                    <a:pt x="481" y="2256"/>
                    <a:pt x="407" y="2625"/>
                    <a:pt x="74" y="2478"/>
                  </a:cubicBezTo>
                  <a:cubicBezTo>
                    <a:pt x="0" y="1960"/>
                    <a:pt x="481" y="1627"/>
                    <a:pt x="703" y="1221"/>
                  </a:cubicBezTo>
                  <a:cubicBezTo>
                    <a:pt x="851" y="814"/>
                    <a:pt x="1109" y="407"/>
                    <a:pt x="1405" y="38"/>
                  </a:cubicBezTo>
                  <a:cubicBezTo>
                    <a:pt x="1516" y="1"/>
                    <a:pt x="1516" y="75"/>
                    <a:pt x="162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134"/>
            <p:cNvSpPr/>
            <p:nvPr/>
          </p:nvSpPr>
          <p:spPr>
            <a:xfrm>
              <a:off x="5878500" y="3534050"/>
              <a:ext cx="52700" cy="68425"/>
            </a:xfrm>
            <a:custGeom>
              <a:avLst/>
              <a:gdLst/>
              <a:ahLst/>
              <a:cxnLst/>
              <a:rect l="l" t="t" r="r" b="b"/>
              <a:pathLst>
                <a:path w="2108" h="2737" extrusionOk="0">
                  <a:moveTo>
                    <a:pt x="2108" y="148"/>
                  </a:moveTo>
                  <a:cubicBezTo>
                    <a:pt x="1886" y="1036"/>
                    <a:pt x="1257" y="1553"/>
                    <a:pt x="851" y="2293"/>
                  </a:cubicBezTo>
                  <a:cubicBezTo>
                    <a:pt x="814" y="2478"/>
                    <a:pt x="814" y="2699"/>
                    <a:pt x="629" y="2699"/>
                  </a:cubicBezTo>
                  <a:cubicBezTo>
                    <a:pt x="0" y="2736"/>
                    <a:pt x="925" y="1479"/>
                    <a:pt x="962" y="1405"/>
                  </a:cubicBezTo>
                  <a:cubicBezTo>
                    <a:pt x="1257" y="999"/>
                    <a:pt x="1516" y="555"/>
                    <a:pt x="1775" y="111"/>
                  </a:cubicBezTo>
                  <a:cubicBezTo>
                    <a:pt x="1775" y="75"/>
                    <a:pt x="1849" y="75"/>
                    <a:pt x="1849" y="38"/>
                  </a:cubicBezTo>
                  <a:cubicBezTo>
                    <a:pt x="1997" y="1"/>
                    <a:pt x="2034" y="111"/>
                    <a:pt x="210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134"/>
            <p:cNvSpPr/>
            <p:nvPr/>
          </p:nvSpPr>
          <p:spPr>
            <a:xfrm>
              <a:off x="5657600" y="3538675"/>
              <a:ext cx="43475" cy="57325"/>
            </a:xfrm>
            <a:custGeom>
              <a:avLst/>
              <a:gdLst/>
              <a:ahLst/>
              <a:cxnLst/>
              <a:rect l="l" t="t" r="r" b="b"/>
              <a:pathLst>
                <a:path w="1739" h="2293" extrusionOk="0">
                  <a:moveTo>
                    <a:pt x="148" y="2293"/>
                  </a:moveTo>
                  <a:cubicBezTo>
                    <a:pt x="0" y="1849"/>
                    <a:pt x="370" y="1516"/>
                    <a:pt x="592" y="1073"/>
                  </a:cubicBezTo>
                  <a:cubicBezTo>
                    <a:pt x="666" y="925"/>
                    <a:pt x="1073" y="0"/>
                    <a:pt x="1294" y="37"/>
                  </a:cubicBezTo>
                  <a:cubicBezTo>
                    <a:pt x="1738" y="74"/>
                    <a:pt x="1073" y="1073"/>
                    <a:pt x="962" y="1257"/>
                  </a:cubicBezTo>
                  <a:cubicBezTo>
                    <a:pt x="740" y="1701"/>
                    <a:pt x="555" y="2256"/>
                    <a:pt x="14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134"/>
            <p:cNvSpPr/>
            <p:nvPr/>
          </p:nvSpPr>
          <p:spPr>
            <a:xfrm>
              <a:off x="5715825" y="3538675"/>
              <a:ext cx="37000" cy="63800"/>
            </a:xfrm>
            <a:custGeom>
              <a:avLst/>
              <a:gdLst/>
              <a:ahLst/>
              <a:cxnLst/>
              <a:rect l="l" t="t" r="r" b="b"/>
              <a:pathLst>
                <a:path w="1480" h="2552" extrusionOk="0">
                  <a:moveTo>
                    <a:pt x="1479" y="148"/>
                  </a:moveTo>
                  <a:cubicBezTo>
                    <a:pt x="1295" y="814"/>
                    <a:pt x="962" y="1442"/>
                    <a:pt x="592" y="2034"/>
                  </a:cubicBezTo>
                  <a:cubicBezTo>
                    <a:pt x="481" y="2219"/>
                    <a:pt x="481" y="2551"/>
                    <a:pt x="185" y="2514"/>
                  </a:cubicBezTo>
                  <a:cubicBezTo>
                    <a:pt x="185" y="2477"/>
                    <a:pt x="112" y="2477"/>
                    <a:pt x="112" y="2477"/>
                  </a:cubicBezTo>
                  <a:cubicBezTo>
                    <a:pt x="1" y="1960"/>
                    <a:pt x="444" y="1590"/>
                    <a:pt x="666" y="1183"/>
                  </a:cubicBezTo>
                  <a:cubicBezTo>
                    <a:pt x="851" y="814"/>
                    <a:pt x="925" y="481"/>
                    <a:pt x="1110" y="111"/>
                  </a:cubicBezTo>
                  <a:cubicBezTo>
                    <a:pt x="1147" y="74"/>
                    <a:pt x="1221" y="74"/>
                    <a:pt x="1221" y="37"/>
                  </a:cubicBezTo>
                  <a:cubicBezTo>
                    <a:pt x="1369" y="0"/>
                    <a:pt x="1406" y="111"/>
                    <a:pt x="147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134"/>
            <p:cNvSpPr/>
            <p:nvPr/>
          </p:nvSpPr>
          <p:spPr>
            <a:xfrm>
              <a:off x="5858175" y="3538675"/>
              <a:ext cx="38825" cy="60100"/>
            </a:xfrm>
            <a:custGeom>
              <a:avLst/>
              <a:gdLst/>
              <a:ahLst/>
              <a:cxnLst/>
              <a:rect l="l" t="t" r="r" b="b"/>
              <a:pathLst>
                <a:path w="1553" h="2404" extrusionOk="0">
                  <a:moveTo>
                    <a:pt x="1553" y="185"/>
                  </a:moveTo>
                  <a:cubicBezTo>
                    <a:pt x="1368" y="592"/>
                    <a:pt x="1183" y="962"/>
                    <a:pt x="961" y="1368"/>
                  </a:cubicBezTo>
                  <a:cubicBezTo>
                    <a:pt x="776" y="1812"/>
                    <a:pt x="666" y="2293"/>
                    <a:pt x="222" y="2404"/>
                  </a:cubicBezTo>
                  <a:cubicBezTo>
                    <a:pt x="0" y="2071"/>
                    <a:pt x="407" y="1627"/>
                    <a:pt x="592" y="1220"/>
                  </a:cubicBezTo>
                  <a:cubicBezTo>
                    <a:pt x="740" y="777"/>
                    <a:pt x="998" y="370"/>
                    <a:pt x="1294" y="37"/>
                  </a:cubicBezTo>
                  <a:cubicBezTo>
                    <a:pt x="1479" y="0"/>
                    <a:pt x="1516" y="111"/>
                    <a:pt x="1553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134"/>
            <p:cNvSpPr/>
            <p:nvPr/>
          </p:nvSpPr>
          <p:spPr>
            <a:xfrm>
              <a:off x="5603075" y="3540525"/>
              <a:ext cx="40675" cy="60100"/>
            </a:xfrm>
            <a:custGeom>
              <a:avLst/>
              <a:gdLst/>
              <a:ahLst/>
              <a:cxnLst/>
              <a:rect l="l" t="t" r="r" b="b"/>
              <a:pathLst>
                <a:path w="1627" h="2404" extrusionOk="0">
                  <a:moveTo>
                    <a:pt x="1220" y="111"/>
                  </a:moveTo>
                  <a:cubicBezTo>
                    <a:pt x="1627" y="333"/>
                    <a:pt x="1183" y="666"/>
                    <a:pt x="1035" y="888"/>
                  </a:cubicBezTo>
                  <a:cubicBezTo>
                    <a:pt x="887" y="1146"/>
                    <a:pt x="814" y="1442"/>
                    <a:pt x="666" y="1701"/>
                  </a:cubicBezTo>
                  <a:cubicBezTo>
                    <a:pt x="518" y="1997"/>
                    <a:pt x="481" y="2403"/>
                    <a:pt x="148" y="2293"/>
                  </a:cubicBezTo>
                  <a:cubicBezTo>
                    <a:pt x="0" y="1886"/>
                    <a:pt x="333" y="1516"/>
                    <a:pt x="518" y="1183"/>
                  </a:cubicBezTo>
                  <a:cubicBezTo>
                    <a:pt x="666" y="851"/>
                    <a:pt x="851" y="481"/>
                    <a:pt x="1035" y="148"/>
                  </a:cubicBezTo>
                  <a:cubicBezTo>
                    <a:pt x="1072" y="111"/>
                    <a:pt x="1146" y="148"/>
                    <a:pt x="1146" y="74"/>
                  </a:cubicBezTo>
                  <a:cubicBezTo>
                    <a:pt x="1146" y="0"/>
                    <a:pt x="1220" y="74"/>
                    <a:pt x="122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134"/>
            <p:cNvSpPr/>
            <p:nvPr/>
          </p:nvSpPr>
          <p:spPr>
            <a:xfrm>
              <a:off x="5170500" y="3545150"/>
              <a:ext cx="50875" cy="74875"/>
            </a:xfrm>
            <a:custGeom>
              <a:avLst/>
              <a:gdLst/>
              <a:ahLst/>
              <a:cxnLst/>
              <a:rect l="l" t="t" r="r" b="b"/>
              <a:pathLst>
                <a:path w="2035" h="2995" extrusionOk="0">
                  <a:moveTo>
                    <a:pt x="2034" y="111"/>
                  </a:moveTo>
                  <a:cubicBezTo>
                    <a:pt x="1886" y="851"/>
                    <a:pt x="1332" y="1553"/>
                    <a:pt x="925" y="2329"/>
                  </a:cubicBezTo>
                  <a:cubicBezTo>
                    <a:pt x="851" y="2551"/>
                    <a:pt x="703" y="2995"/>
                    <a:pt x="482" y="2958"/>
                  </a:cubicBezTo>
                  <a:cubicBezTo>
                    <a:pt x="1" y="2921"/>
                    <a:pt x="851" y="1738"/>
                    <a:pt x="925" y="1590"/>
                  </a:cubicBezTo>
                  <a:cubicBezTo>
                    <a:pt x="1110" y="1294"/>
                    <a:pt x="1184" y="1035"/>
                    <a:pt x="1295" y="814"/>
                  </a:cubicBezTo>
                  <a:cubicBezTo>
                    <a:pt x="1443" y="592"/>
                    <a:pt x="1554" y="370"/>
                    <a:pt x="1702" y="111"/>
                  </a:cubicBezTo>
                  <a:cubicBezTo>
                    <a:pt x="1702" y="74"/>
                    <a:pt x="1775" y="74"/>
                    <a:pt x="1775" y="37"/>
                  </a:cubicBezTo>
                  <a:cubicBezTo>
                    <a:pt x="1849" y="0"/>
                    <a:pt x="1960" y="37"/>
                    <a:pt x="203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134"/>
            <p:cNvSpPr/>
            <p:nvPr/>
          </p:nvSpPr>
          <p:spPr>
            <a:xfrm>
              <a:off x="5430225" y="3546075"/>
              <a:ext cx="38850" cy="50850"/>
            </a:xfrm>
            <a:custGeom>
              <a:avLst/>
              <a:gdLst/>
              <a:ahLst/>
              <a:cxnLst/>
              <a:rect l="l" t="t" r="r" b="b"/>
              <a:pathLst>
                <a:path w="1554" h="2034" extrusionOk="0">
                  <a:moveTo>
                    <a:pt x="1553" y="74"/>
                  </a:moveTo>
                  <a:cubicBezTo>
                    <a:pt x="1295" y="592"/>
                    <a:pt x="1036" y="1072"/>
                    <a:pt x="740" y="1553"/>
                  </a:cubicBezTo>
                  <a:cubicBezTo>
                    <a:pt x="703" y="1627"/>
                    <a:pt x="592" y="1997"/>
                    <a:pt x="444" y="1997"/>
                  </a:cubicBezTo>
                  <a:cubicBezTo>
                    <a:pt x="1" y="2034"/>
                    <a:pt x="444" y="1220"/>
                    <a:pt x="518" y="1072"/>
                  </a:cubicBezTo>
                  <a:cubicBezTo>
                    <a:pt x="740" y="703"/>
                    <a:pt x="999" y="370"/>
                    <a:pt x="1258" y="37"/>
                  </a:cubicBezTo>
                  <a:cubicBezTo>
                    <a:pt x="1332" y="0"/>
                    <a:pt x="1443" y="0"/>
                    <a:pt x="155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134"/>
            <p:cNvSpPr/>
            <p:nvPr/>
          </p:nvSpPr>
          <p:spPr>
            <a:xfrm>
              <a:off x="5152025" y="3548850"/>
              <a:ext cx="38850" cy="73025"/>
            </a:xfrm>
            <a:custGeom>
              <a:avLst/>
              <a:gdLst/>
              <a:ahLst/>
              <a:cxnLst/>
              <a:rect l="l" t="t" r="r" b="b"/>
              <a:pathLst>
                <a:path w="1554" h="2921" extrusionOk="0">
                  <a:moveTo>
                    <a:pt x="1516" y="74"/>
                  </a:moveTo>
                  <a:cubicBezTo>
                    <a:pt x="1516" y="111"/>
                    <a:pt x="1553" y="148"/>
                    <a:pt x="1553" y="148"/>
                  </a:cubicBezTo>
                  <a:cubicBezTo>
                    <a:pt x="1294" y="887"/>
                    <a:pt x="962" y="1627"/>
                    <a:pt x="555" y="2329"/>
                  </a:cubicBezTo>
                  <a:cubicBezTo>
                    <a:pt x="444" y="2514"/>
                    <a:pt x="370" y="2921"/>
                    <a:pt x="37" y="2773"/>
                  </a:cubicBezTo>
                  <a:cubicBezTo>
                    <a:pt x="0" y="2292"/>
                    <a:pt x="370" y="1923"/>
                    <a:pt x="592" y="1479"/>
                  </a:cubicBezTo>
                  <a:cubicBezTo>
                    <a:pt x="777" y="961"/>
                    <a:pt x="999" y="481"/>
                    <a:pt x="1257" y="0"/>
                  </a:cubicBezTo>
                  <a:cubicBezTo>
                    <a:pt x="1368" y="0"/>
                    <a:pt x="1442" y="0"/>
                    <a:pt x="1516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134"/>
            <p:cNvSpPr/>
            <p:nvPr/>
          </p:nvSpPr>
          <p:spPr>
            <a:xfrm>
              <a:off x="5201925" y="3549775"/>
              <a:ext cx="42550" cy="71175"/>
            </a:xfrm>
            <a:custGeom>
              <a:avLst/>
              <a:gdLst/>
              <a:ahLst/>
              <a:cxnLst/>
              <a:rect l="l" t="t" r="r" b="b"/>
              <a:pathLst>
                <a:path w="1702" h="2847" extrusionOk="0">
                  <a:moveTo>
                    <a:pt x="1702" y="111"/>
                  </a:moveTo>
                  <a:cubicBezTo>
                    <a:pt x="1480" y="592"/>
                    <a:pt x="1258" y="1072"/>
                    <a:pt x="962" y="1553"/>
                  </a:cubicBezTo>
                  <a:cubicBezTo>
                    <a:pt x="851" y="1775"/>
                    <a:pt x="703" y="1996"/>
                    <a:pt x="592" y="2255"/>
                  </a:cubicBezTo>
                  <a:cubicBezTo>
                    <a:pt x="482" y="2514"/>
                    <a:pt x="408" y="2847"/>
                    <a:pt x="75" y="2736"/>
                  </a:cubicBezTo>
                  <a:cubicBezTo>
                    <a:pt x="1" y="2292"/>
                    <a:pt x="371" y="1849"/>
                    <a:pt x="592" y="1405"/>
                  </a:cubicBezTo>
                  <a:cubicBezTo>
                    <a:pt x="814" y="924"/>
                    <a:pt x="1073" y="444"/>
                    <a:pt x="1406" y="37"/>
                  </a:cubicBezTo>
                  <a:cubicBezTo>
                    <a:pt x="1517" y="0"/>
                    <a:pt x="1628" y="37"/>
                    <a:pt x="1702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134"/>
            <p:cNvSpPr/>
            <p:nvPr/>
          </p:nvSpPr>
          <p:spPr>
            <a:xfrm>
              <a:off x="5238900" y="3549775"/>
              <a:ext cx="35150" cy="65625"/>
            </a:xfrm>
            <a:custGeom>
              <a:avLst/>
              <a:gdLst/>
              <a:ahLst/>
              <a:cxnLst/>
              <a:rect l="l" t="t" r="r" b="b"/>
              <a:pathLst>
                <a:path w="1406" h="2625" extrusionOk="0">
                  <a:moveTo>
                    <a:pt x="1406" y="111"/>
                  </a:moveTo>
                  <a:cubicBezTo>
                    <a:pt x="1147" y="776"/>
                    <a:pt x="851" y="1442"/>
                    <a:pt x="518" y="2107"/>
                  </a:cubicBezTo>
                  <a:cubicBezTo>
                    <a:pt x="444" y="2292"/>
                    <a:pt x="370" y="2625"/>
                    <a:pt x="75" y="2588"/>
                  </a:cubicBezTo>
                  <a:cubicBezTo>
                    <a:pt x="75" y="2551"/>
                    <a:pt x="38" y="2551"/>
                    <a:pt x="1" y="2551"/>
                  </a:cubicBezTo>
                  <a:cubicBezTo>
                    <a:pt x="112" y="1627"/>
                    <a:pt x="703" y="850"/>
                    <a:pt x="1073" y="37"/>
                  </a:cubicBezTo>
                  <a:cubicBezTo>
                    <a:pt x="1184" y="0"/>
                    <a:pt x="1295" y="37"/>
                    <a:pt x="140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134"/>
            <p:cNvSpPr/>
            <p:nvPr/>
          </p:nvSpPr>
          <p:spPr>
            <a:xfrm>
              <a:off x="5121525" y="3559000"/>
              <a:ext cx="34225" cy="53650"/>
            </a:xfrm>
            <a:custGeom>
              <a:avLst/>
              <a:gdLst/>
              <a:ahLst/>
              <a:cxnLst/>
              <a:rect l="l" t="t" r="r" b="b"/>
              <a:pathLst>
                <a:path w="1369" h="2146" extrusionOk="0">
                  <a:moveTo>
                    <a:pt x="1368" y="112"/>
                  </a:moveTo>
                  <a:cubicBezTo>
                    <a:pt x="1257" y="518"/>
                    <a:pt x="1073" y="925"/>
                    <a:pt x="851" y="1295"/>
                  </a:cubicBezTo>
                  <a:cubicBezTo>
                    <a:pt x="666" y="1591"/>
                    <a:pt x="481" y="2145"/>
                    <a:pt x="37" y="2071"/>
                  </a:cubicBezTo>
                  <a:cubicBezTo>
                    <a:pt x="0" y="1701"/>
                    <a:pt x="333" y="1369"/>
                    <a:pt x="518" y="1036"/>
                  </a:cubicBezTo>
                  <a:cubicBezTo>
                    <a:pt x="666" y="703"/>
                    <a:pt x="851" y="370"/>
                    <a:pt x="1073" y="75"/>
                  </a:cubicBezTo>
                  <a:cubicBezTo>
                    <a:pt x="1073" y="38"/>
                    <a:pt x="1147" y="38"/>
                    <a:pt x="1147" y="1"/>
                  </a:cubicBezTo>
                  <a:cubicBezTo>
                    <a:pt x="1257" y="1"/>
                    <a:pt x="1294" y="75"/>
                    <a:pt x="136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134"/>
            <p:cNvSpPr/>
            <p:nvPr/>
          </p:nvSpPr>
          <p:spPr>
            <a:xfrm>
              <a:off x="5095650" y="3559925"/>
              <a:ext cx="27750" cy="56400"/>
            </a:xfrm>
            <a:custGeom>
              <a:avLst/>
              <a:gdLst/>
              <a:ahLst/>
              <a:cxnLst/>
              <a:rect l="l" t="t" r="r" b="b"/>
              <a:pathLst>
                <a:path w="1110" h="2256" extrusionOk="0">
                  <a:moveTo>
                    <a:pt x="1109" y="186"/>
                  </a:moveTo>
                  <a:cubicBezTo>
                    <a:pt x="925" y="407"/>
                    <a:pt x="481" y="2256"/>
                    <a:pt x="0" y="1701"/>
                  </a:cubicBezTo>
                  <a:cubicBezTo>
                    <a:pt x="222" y="1110"/>
                    <a:pt x="481" y="555"/>
                    <a:pt x="814" y="38"/>
                  </a:cubicBezTo>
                  <a:cubicBezTo>
                    <a:pt x="998" y="1"/>
                    <a:pt x="1035" y="112"/>
                    <a:pt x="1109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134"/>
            <p:cNvSpPr/>
            <p:nvPr/>
          </p:nvSpPr>
          <p:spPr>
            <a:xfrm>
              <a:off x="5270325" y="3601525"/>
              <a:ext cx="45325" cy="80425"/>
            </a:xfrm>
            <a:custGeom>
              <a:avLst/>
              <a:gdLst/>
              <a:ahLst/>
              <a:cxnLst/>
              <a:rect l="l" t="t" r="r" b="b"/>
              <a:pathLst>
                <a:path w="1813" h="3217" extrusionOk="0">
                  <a:moveTo>
                    <a:pt x="1812" y="148"/>
                  </a:moveTo>
                  <a:cubicBezTo>
                    <a:pt x="1664" y="666"/>
                    <a:pt x="1147" y="629"/>
                    <a:pt x="888" y="1073"/>
                  </a:cubicBezTo>
                  <a:cubicBezTo>
                    <a:pt x="666" y="1442"/>
                    <a:pt x="555" y="1812"/>
                    <a:pt x="481" y="2219"/>
                  </a:cubicBezTo>
                  <a:cubicBezTo>
                    <a:pt x="481" y="2514"/>
                    <a:pt x="666" y="2995"/>
                    <a:pt x="296" y="3217"/>
                  </a:cubicBezTo>
                  <a:cubicBezTo>
                    <a:pt x="1" y="2958"/>
                    <a:pt x="75" y="2440"/>
                    <a:pt x="112" y="2108"/>
                  </a:cubicBezTo>
                  <a:cubicBezTo>
                    <a:pt x="223" y="1220"/>
                    <a:pt x="740" y="444"/>
                    <a:pt x="1554" y="0"/>
                  </a:cubicBezTo>
                  <a:cubicBezTo>
                    <a:pt x="1664" y="0"/>
                    <a:pt x="1738" y="37"/>
                    <a:pt x="181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134"/>
            <p:cNvSpPr/>
            <p:nvPr/>
          </p:nvSpPr>
          <p:spPr>
            <a:xfrm>
              <a:off x="5723225" y="3608925"/>
              <a:ext cx="59175" cy="60100"/>
            </a:xfrm>
            <a:custGeom>
              <a:avLst/>
              <a:gdLst/>
              <a:ahLst/>
              <a:cxnLst/>
              <a:rect l="l" t="t" r="r" b="b"/>
              <a:pathLst>
                <a:path w="2367" h="2404" extrusionOk="0">
                  <a:moveTo>
                    <a:pt x="2367" y="259"/>
                  </a:moveTo>
                  <a:cubicBezTo>
                    <a:pt x="2256" y="666"/>
                    <a:pt x="2071" y="444"/>
                    <a:pt x="1812" y="518"/>
                  </a:cubicBezTo>
                  <a:cubicBezTo>
                    <a:pt x="1331" y="777"/>
                    <a:pt x="962" y="1220"/>
                    <a:pt x="777" y="1775"/>
                  </a:cubicBezTo>
                  <a:cubicBezTo>
                    <a:pt x="666" y="1997"/>
                    <a:pt x="592" y="2403"/>
                    <a:pt x="370" y="2403"/>
                  </a:cubicBezTo>
                  <a:cubicBezTo>
                    <a:pt x="0" y="2366"/>
                    <a:pt x="333" y="1775"/>
                    <a:pt x="444" y="1553"/>
                  </a:cubicBezTo>
                  <a:cubicBezTo>
                    <a:pt x="629" y="998"/>
                    <a:pt x="1036" y="481"/>
                    <a:pt x="1553" y="185"/>
                  </a:cubicBezTo>
                  <a:cubicBezTo>
                    <a:pt x="1775" y="111"/>
                    <a:pt x="2182" y="0"/>
                    <a:pt x="2367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134"/>
            <p:cNvSpPr/>
            <p:nvPr/>
          </p:nvSpPr>
          <p:spPr>
            <a:xfrm>
              <a:off x="5826750" y="3614475"/>
              <a:ext cx="22200" cy="22200"/>
            </a:xfrm>
            <a:custGeom>
              <a:avLst/>
              <a:gdLst/>
              <a:ahLst/>
              <a:cxnLst/>
              <a:rect l="l" t="t" r="r" b="b"/>
              <a:pathLst>
                <a:path w="888" h="888" extrusionOk="0">
                  <a:moveTo>
                    <a:pt x="592" y="887"/>
                  </a:moveTo>
                  <a:cubicBezTo>
                    <a:pt x="333" y="887"/>
                    <a:pt x="0" y="629"/>
                    <a:pt x="37" y="407"/>
                  </a:cubicBezTo>
                  <a:cubicBezTo>
                    <a:pt x="148" y="0"/>
                    <a:pt x="887" y="518"/>
                    <a:pt x="592" y="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134"/>
            <p:cNvSpPr/>
            <p:nvPr/>
          </p:nvSpPr>
          <p:spPr>
            <a:xfrm>
              <a:off x="5290675" y="3625550"/>
              <a:ext cx="25900" cy="52700"/>
            </a:xfrm>
            <a:custGeom>
              <a:avLst/>
              <a:gdLst/>
              <a:ahLst/>
              <a:cxnLst/>
              <a:rect l="l" t="t" r="r" b="b"/>
              <a:pathLst>
                <a:path w="1036" h="2108" extrusionOk="0">
                  <a:moveTo>
                    <a:pt x="998" y="38"/>
                  </a:moveTo>
                  <a:cubicBezTo>
                    <a:pt x="998" y="75"/>
                    <a:pt x="998" y="112"/>
                    <a:pt x="1035" y="112"/>
                  </a:cubicBezTo>
                  <a:cubicBezTo>
                    <a:pt x="961" y="518"/>
                    <a:pt x="592" y="814"/>
                    <a:pt x="518" y="1295"/>
                  </a:cubicBezTo>
                  <a:cubicBezTo>
                    <a:pt x="481" y="1553"/>
                    <a:pt x="629" y="1923"/>
                    <a:pt x="370" y="2108"/>
                  </a:cubicBezTo>
                  <a:cubicBezTo>
                    <a:pt x="0" y="2108"/>
                    <a:pt x="74" y="1553"/>
                    <a:pt x="111" y="1332"/>
                  </a:cubicBezTo>
                  <a:cubicBezTo>
                    <a:pt x="222" y="851"/>
                    <a:pt x="444" y="370"/>
                    <a:pt x="740" y="1"/>
                  </a:cubicBezTo>
                  <a:cubicBezTo>
                    <a:pt x="850" y="1"/>
                    <a:pt x="998" y="1"/>
                    <a:pt x="99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134"/>
            <p:cNvSpPr/>
            <p:nvPr/>
          </p:nvSpPr>
          <p:spPr>
            <a:xfrm>
              <a:off x="5806400" y="3626475"/>
              <a:ext cx="33300" cy="27750"/>
            </a:xfrm>
            <a:custGeom>
              <a:avLst/>
              <a:gdLst/>
              <a:ahLst/>
              <a:cxnLst/>
              <a:rect l="l" t="t" r="r" b="b"/>
              <a:pathLst>
                <a:path w="1332" h="1110" extrusionOk="0">
                  <a:moveTo>
                    <a:pt x="1332" y="962"/>
                  </a:moveTo>
                  <a:cubicBezTo>
                    <a:pt x="1258" y="999"/>
                    <a:pt x="1221" y="1036"/>
                    <a:pt x="1147" y="1110"/>
                  </a:cubicBezTo>
                  <a:cubicBezTo>
                    <a:pt x="851" y="1036"/>
                    <a:pt x="814" y="703"/>
                    <a:pt x="592" y="555"/>
                  </a:cubicBezTo>
                  <a:cubicBezTo>
                    <a:pt x="333" y="555"/>
                    <a:pt x="1" y="185"/>
                    <a:pt x="333" y="1"/>
                  </a:cubicBezTo>
                  <a:cubicBezTo>
                    <a:pt x="777" y="222"/>
                    <a:pt x="1184" y="444"/>
                    <a:pt x="1332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134"/>
            <p:cNvSpPr/>
            <p:nvPr/>
          </p:nvSpPr>
          <p:spPr>
            <a:xfrm>
              <a:off x="5738925" y="3616300"/>
              <a:ext cx="37000" cy="47175"/>
            </a:xfrm>
            <a:custGeom>
              <a:avLst/>
              <a:gdLst/>
              <a:ahLst/>
              <a:cxnLst/>
              <a:rect l="l" t="t" r="r" b="b"/>
              <a:pathLst>
                <a:path w="1480" h="1887" extrusionOk="0">
                  <a:moveTo>
                    <a:pt x="1480" y="777"/>
                  </a:moveTo>
                  <a:cubicBezTo>
                    <a:pt x="1480" y="962"/>
                    <a:pt x="1258" y="925"/>
                    <a:pt x="1147" y="962"/>
                  </a:cubicBezTo>
                  <a:cubicBezTo>
                    <a:pt x="740" y="1184"/>
                    <a:pt x="814" y="1813"/>
                    <a:pt x="297" y="1886"/>
                  </a:cubicBezTo>
                  <a:cubicBezTo>
                    <a:pt x="1" y="1406"/>
                    <a:pt x="1221" y="1"/>
                    <a:pt x="1480" y="7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134"/>
            <p:cNvSpPr/>
            <p:nvPr/>
          </p:nvSpPr>
          <p:spPr>
            <a:xfrm>
              <a:off x="5311000" y="3634800"/>
              <a:ext cx="85975" cy="85975"/>
            </a:xfrm>
            <a:custGeom>
              <a:avLst/>
              <a:gdLst/>
              <a:ahLst/>
              <a:cxnLst/>
              <a:rect l="l" t="t" r="r" b="b"/>
              <a:pathLst>
                <a:path w="3439" h="3439" extrusionOk="0">
                  <a:moveTo>
                    <a:pt x="1257" y="148"/>
                  </a:moveTo>
                  <a:cubicBezTo>
                    <a:pt x="1812" y="0"/>
                    <a:pt x="2404" y="185"/>
                    <a:pt x="2736" y="629"/>
                  </a:cubicBezTo>
                  <a:cubicBezTo>
                    <a:pt x="2958" y="814"/>
                    <a:pt x="3106" y="1036"/>
                    <a:pt x="3254" y="1257"/>
                  </a:cubicBezTo>
                  <a:cubicBezTo>
                    <a:pt x="3439" y="2182"/>
                    <a:pt x="2884" y="3143"/>
                    <a:pt x="2330" y="3254"/>
                  </a:cubicBezTo>
                  <a:cubicBezTo>
                    <a:pt x="1110" y="3439"/>
                    <a:pt x="0" y="1960"/>
                    <a:pt x="518" y="740"/>
                  </a:cubicBezTo>
                  <a:cubicBezTo>
                    <a:pt x="666" y="444"/>
                    <a:pt x="925" y="222"/>
                    <a:pt x="1257" y="148"/>
                  </a:cubicBezTo>
                  <a:close/>
                  <a:moveTo>
                    <a:pt x="1812" y="888"/>
                  </a:moveTo>
                  <a:cubicBezTo>
                    <a:pt x="1184" y="740"/>
                    <a:pt x="1036" y="1405"/>
                    <a:pt x="1220" y="1849"/>
                  </a:cubicBezTo>
                  <a:cubicBezTo>
                    <a:pt x="1294" y="2145"/>
                    <a:pt x="1775" y="2588"/>
                    <a:pt x="2145" y="2477"/>
                  </a:cubicBezTo>
                  <a:cubicBezTo>
                    <a:pt x="2477" y="2403"/>
                    <a:pt x="2441" y="1923"/>
                    <a:pt x="2477" y="1479"/>
                  </a:cubicBezTo>
                  <a:cubicBezTo>
                    <a:pt x="2182" y="1294"/>
                    <a:pt x="2108" y="925"/>
                    <a:pt x="1812" y="8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134"/>
            <p:cNvSpPr/>
            <p:nvPr/>
          </p:nvSpPr>
          <p:spPr>
            <a:xfrm>
              <a:off x="5388625" y="3633875"/>
              <a:ext cx="25925" cy="90600"/>
            </a:xfrm>
            <a:custGeom>
              <a:avLst/>
              <a:gdLst/>
              <a:ahLst/>
              <a:cxnLst/>
              <a:rect l="l" t="t" r="r" b="b"/>
              <a:pathLst>
                <a:path w="1037" h="3624" extrusionOk="0">
                  <a:moveTo>
                    <a:pt x="408" y="185"/>
                  </a:moveTo>
                  <a:cubicBezTo>
                    <a:pt x="666" y="0"/>
                    <a:pt x="962" y="629"/>
                    <a:pt x="999" y="925"/>
                  </a:cubicBezTo>
                  <a:cubicBezTo>
                    <a:pt x="1036" y="1331"/>
                    <a:pt x="1036" y="1775"/>
                    <a:pt x="999" y="2219"/>
                  </a:cubicBezTo>
                  <a:cubicBezTo>
                    <a:pt x="925" y="2699"/>
                    <a:pt x="666" y="3624"/>
                    <a:pt x="445" y="3587"/>
                  </a:cubicBezTo>
                  <a:cubicBezTo>
                    <a:pt x="1" y="3550"/>
                    <a:pt x="556" y="2588"/>
                    <a:pt x="629" y="1997"/>
                  </a:cubicBezTo>
                  <a:cubicBezTo>
                    <a:pt x="629" y="1701"/>
                    <a:pt x="629" y="1442"/>
                    <a:pt x="629" y="1146"/>
                  </a:cubicBezTo>
                  <a:cubicBezTo>
                    <a:pt x="593" y="777"/>
                    <a:pt x="186" y="370"/>
                    <a:pt x="40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134"/>
            <p:cNvSpPr/>
            <p:nvPr/>
          </p:nvSpPr>
          <p:spPr>
            <a:xfrm>
              <a:off x="5740775" y="3634800"/>
              <a:ext cx="99850" cy="91525"/>
            </a:xfrm>
            <a:custGeom>
              <a:avLst/>
              <a:gdLst/>
              <a:ahLst/>
              <a:cxnLst/>
              <a:rect l="l" t="t" r="r" b="b"/>
              <a:pathLst>
                <a:path w="3994" h="3661" extrusionOk="0">
                  <a:moveTo>
                    <a:pt x="2848" y="1036"/>
                  </a:moveTo>
                  <a:cubicBezTo>
                    <a:pt x="2737" y="851"/>
                    <a:pt x="2367" y="629"/>
                    <a:pt x="2182" y="407"/>
                  </a:cubicBezTo>
                  <a:cubicBezTo>
                    <a:pt x="2219" y="333"/>
                    <a:pt x="2219" y="296"/>
                    <a:pt x="2219" y="222"/>
                  </a:cubicBezTo>
                  <a:cubicBezTo>
                    <a:pt x="2552" y="0"/>
                    <a:pt x="3069" y="703"/>
                    <a:pt x="3291" y="925"/>
                  </a:cubicBezTo>
                  <a:cubicBezTo>
                    <a:pt x="3291" y="1073"/>
                    <a:pt x="3217" y="1146"/>
                    <a:pt x="3032" y="1109"/>
                  </a:cubicBezTo>
                  <a:cubicBezTo>
                    <a:pt x="3994" y="2071"/>
                    <a:pt x="3291" y="3660"/>
                    <a:pt x="1960" y="3660"/>
                  </a:cubicBezTo>
                  <a:cubicBezTo>
                    <a:pt x="1" y="3624"/>
                    <a:pt x="555" y="259"/>
                    <a:pt x="2219" y="703"/>
                  </a:cubicBezTo>
                  <a:cubicBezTo>
                    <a:pt x="2404" y="740"/>
                    <a:pt x="2552" y="925"/>
                    <a:pt x="2811" y="1036"/>
                  </a:cubicBezTo>
                  <a:close/>
                  <a:moveTo>
                    <a:pt x="1923" y="1442"/>
                  </a:moveTo>
                  <a:cubicBezTo>
                    <a:pt x="1480" y="1479"/>
                    <a:pt x="1258" y="2662"/>
                    <a:pt x="1775" y="2847"/>
                  </a:cubicBezTo>
                  <a:cubicBezTo>
                    <a:pt x="2404" y="3032"/>
                    <a:pt x="2958" y="2367"/>
                    <a:pt x="2626" y="1775"/>
                  </a:cubicBezTo>
                  <a:cubicBezTo>
                    <a:pt x="2219" y="1812"/>
                    <a:pt x="2219" y="1405"/>
                    <a:pt x="1923" y="1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134"/>
            <p:cNvSpPr/>
            <p:nvPr/>
          </p:nvSpPr>
          <p:spPr>
            <a:xfrm>
              <a:off x="5823050" y="3669000"/>
              <a:ext cx="23125" cy="49925"/>
            </a:xfrm>
            <a:custGeom>
              <a:avLst/>
              <a:gdLst/>
              <a:ahLst/>
              <a:cxnLst/>
              <a:rect l="l" t="t" r="r" b="b"/>
              <a:pathLst>
                <a:path w="925" h="1997" extrusionOk="0">
                  <a:moveTo>
                    <a:pt x="851" y="37"/>
                  </a:moveTo>
                  <a:cubicBezTo>
                    <a:pt x="888" y="296"/>
                    <a:pt x="924" y="592"/>
                    <a:pt x="888" y="888"/>
                  </a:cubicBezTo>
                  <a:cubicBezTo>
                    <a:pt x="777" y="1331"/>
                    <a:pt x="518" y="1923"/>
                    <a:pt x="111" y="1997"/>
                  </a:cubicBezTo>
                  <a:cubicBezTo>
                    <a:pt x="111" y="1960"/>
                    <a:pt x="74" y="1923"/>
                    <a:pt x="0" y="1886"/>
                  </a:cubicBezTo>
                  <a:cubicBezTo>
                    <a:pt x="333" y="1294"/>
                    <a:pt x="518" y="666"/>
                    <a:pt x="555" y="0"/>
                  </a:cubicBezTo>
                  <a:cubicBezTo>
                    <a:pt x="666" y="37"/>
                    <a:pt x="777" y="0"/>
                    <a:pt x="851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134"/>
            <p:cNvSpPr/>
            <p:nvPr/>
          </p:nvSpPr>
          <p:spPr>
            <a:xfrm>
              <a:off x="5839675" y="3675475"/>
              <a:ext cx="23125" cy="51775"/>
            </a:xfrm>
            <a:custGeom>
              <a:avLst/>
              <a:gdLst/>
              <a:ahLst/>
              <a:cxnLst/>
              <a:rect l="l" t="t" r="r" b="b"/>
              <a:pathLst>
                <a:path w="925" h="2071" extrusionOk="0">
                  <a:moveTo>
                    <a:pt x="925" y="74"/>
                  </a:moveTo>
                  <a:cubicBezTo>
                    <a:pt x="925" y="481"/>
                    <a:pt x="888" y="887"/>
                    <a:pt x="814" y="1257"/>
                  </a:cubicBezTo>
                  <a:cubicBezTo>
                    <a:pt x="703" y="1627"/>
                    <a:pt x="407" y="2070"/>
                    <a:pt x="38" y="1997"/>
                  </a:cubicBezTo>
                  <a:cubicBezTo>
                    <a:pt x="1" y="1516"/>
                    <a:pt x="444" y="1294"/>
                    <a:pt x="518" y="776"/>
                  </a:cubicBezTo>
                  <a:cubicBezTo>
                    <a:pt x="555" y="481"/>
                    <a:pt x="444" y="185"/>
                    <a:pt x="666" y="37"/>
                  </a:cubicBezTo>
                  <a:cubicBezTo>
                    <a:pt x="777" y="0"/>
                    <a:pt x="814" y="74"/>
                    <a:pt x="92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134"/>
            <p:cNvSpPr/>
            <p:nvPr/>
          </p:nvSpPr>
          <p:spPr>
            <a:xfrm>
              <a:off x="5308225" y="3705975"/>
              <a:ext cx="43475" cy="42525"/>
            </a:xfrm>
            <a:custGeom>
              <a:avLst/>
              <a:gdLst/>
              <a:ahLst/>
              <a:cxnLst/>
              <a:rect l="l" t="t" r="r" b="b"/>
              <a:pathLst>
                <a:path w="1739" h="1701" extrusionOk="0">
                  <a:moveTo>
                    <a:pt x="1738" y="1183"/>
                  </a:moveTo>
                  <a:cubicBezTo>
                    <a:pt x="1553" y="1331"/>
                    <a:pt x="1184" y="1183"/>
                    <a:pt x="962" y="1183"/>
                  </a:cubicBezTo>
                  <a:cubicBezTo>
                    <a:pt x="1036" y="1257"/>
                    <a:pt x="1184" y="1294"/>
                    <a:pt x="1147" y="1516"/>
                  </a:cubicBezTo>
                  <a:cubicBezTo>
                    <a:pt x="814" y="1701"/>
                    <a:pt x="407" y="1405"/>
                    <a:pt x="259" y="1183"/>
                  </a:cubicBezTo>
                  <a:cubicBezTo>
                    <a:pt x="259" y="1072"/>
                    <a:pt x="333" y="961"/>
                    <a:pt x="444" y="961"/>
                  </a:cubicBezTo>
                  <a:cubicBezTo>
                    <a:pt x="259" y="740"/>
                    <a:pt x="74" y="481"/>
                    <a:pt x="1" y="185"/>
                  </a:cubicBezTo>
                  <a:cubicBezTo>
                    <a:pt x="74" y="74"/>
                    <a:pt x="148" y="0"/>
                    <a:pt x="333" y="37"/>
                  </a:cubicBezTo>
                  <a:cubicBezTo>
                    <a:pt x="481" y="259"/>
                    <a:pt x="481" y="407"/>
                    <a:pt x="629" y="592"/>
                  </a:cubicBezTo>
                  <a:cubicBezTo>
                    <a:pt x="962" y="887"/>
                    <a:pt x="1664" y="666"/>
                    <a:pt x="1738" y="11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134"/>
            <p:cNvSpPr/>
            <p:nvPr/>
          </p:nvSpPr>
          <p:spPr>
            <a:xfrm>
              <a:off x="5745400" y="3717975"/>
              <a:ext cx="30525" cy="25900"/>
            </a:xfrm>
            <a:custGeom>
              <a:avLst/>
              <a:gdLst/>
              <a:ahLst/>
              <a:cxnLst/>
              <a:rect l="l" t="t" r="r" b="b"/>
              <a:pathLst>
                <a:path w="1221" h="1036" extrusionOk="0">
                  <a:moveTo>
                    <a:pt x="1221" y="666"/>
                  </a:moveTo>
                  <a:cubicBezTo>
                    <a:pt x="1184" y="666"/>
                    <a:pt x="1184" y="703"/>
                    <a:pt x="1147" y="740"/>
                  </a:cubicBezTo>
                  <a:cubicBezTo>
                    <a:pt x="666" y="1036"/>
                    <a:pt x="1" y="1"/>
                    <a:pt x="555" y="1"/>
                  </a:cubicBezTo>
                  <a:cubicBezTo>
                    <a:pt x="814" y="149"/>
                    <a:pt x="1036" y="407"/>
                    <a:pt x="1221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134"/>
            <p:cNvSpPr/>
            <p:nvPr/>
          </p:nvSpPr>
          <p:spPr>
            <a:xfrm>
              <a:off x="5738000" y="3714275"/>
              <a:ext cx="29600" cy="47175"/>
            </a:xfrm>
            <a:custGeom>
              <a:avLst/>
              <a:gdLst/>
              <a:ahLst/>
              <a:cxnLst/>
              <a:rect l="l" t="t" r="r" b="b"/>
              <a:pathLst>
                <a:path w="1184" h="1887" extrusionOk="0">
                  <a:moveTo>
                    <a:pt x="1184" y="1332"/>
                  </a:moveTo>
                  <a:cubicBezTo>
                    <a:pt x="851" y="1886"/>
                    <a:pt x="1" y="777"/>
                    <a:pt x="112" y="481"/>
                  </a:cubicBezTo>
                  <a:cubicBezTo>
                    <a:pt x="260" y="1"/>
                    <a:pt x="740" y="777"/>
                    <a:pt x="777" y="999"/>
                  </a:cubicBezTo>
                  <a:cubicBezTo>
                    <a:pt x="925" y="1110"/>
                    <a:pt x="1184" y="1110"/>
                    <a:pt x="1184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134"/>
            <p:cNvSpPr/>
            <p:nvPr/>
          </p:nvSpPr>
          <p:spPr>
            <a:xfrm>
              <a:off x="5051275" y="3156950"/>
              <a:ext cx="975125" cy="632225"/>
            </a:xfrm>
            <a:custGeom>
              <a:avLst/>
              <a:gdLst/>
              <a:ahLst/>
              <a:cxnLst/>
              <a:rect l="l" t="t" r="r" b="b"/>
              <a:pathLst>
                <a:path w="39005" h="25289" extrusionOk="0">
                  <a:moveTo>
                    <a:pt x="33385" y="19373"/>
                  </a:moveTo>
                  <a:cubicBezTo>
                    <a:pt x="33829" y="20704"/>
                    <a:pt x="33644" y="22183"/>
                    <a:pt x="32905" y="23366"/>
                  </a:cubicBezTo>
                  <a:cubicBezTo>
                    <a:pt x="32350" y="24142"/>
                    <a:pt x="31056" y="24697"/>
                    <a:pt x="29947" y="24845"/>
                  </a:cubicBezTo>
                  <a:cubicBezTo>
                    <a:pt x="28024" y="25030"/>
                    <a:pt x="27211" y="24142"/>
                    <a:pt x="26472" y="22996"/>
                  </a:cubicBezTo>
                  <a:cubicBezTo>
                    <a:pt x="26287" y="22774"/>
                    <a:pt x="26139" y="22553"/>
                    <a:pt x="25991" y="22294"/>
                  </a:cubicBezTo>
                  <a:cubicBezTo>
                    <a:pt x="25510" y="21074"/>
                    <a:pt x="25695" y="19706"/>
                    <a:pt x="26472" y="18634"/>
                  </a:cubicBezTo>
                  <a:cubicBezTo>
                    <a:pt x="23477" y="18486"/>
                    <a:pt x="20298" y="18523"/>
                    <a:pt x="17303" y="18375"/>
                  </a:cubicBezTo>
                  <a:cubicBezTo>
                    <a:pt x="17007" y="18708"/>
                    <a:pt x="16601" y="18930"/>
                    <a:pt x="16157" y="18893"/>
                  </a:cubicBezTo>
                  <a:cubicBezTo>
                    <a:pt x="16601" y="20150"/>
                    <a:pt x="16601" y="21887"/>
                    <a:pt x="16046" y="22922"/>
                  </a:cubicBezTo>
                  <a:cubicBezTo>
                    <a:pt x="15639" y="23662"/>
                    <a:pt x="14937" y="24216"/>
                    <a:pt x="14160" y="24549"/>
                  </a:cubicBezTo>
                  <a:cubicBezTo>
                    <a:pt x="12386" y="25288"/>
                    <a:pt x="10168" y="24327"/>
                    <a:pt x="9206" y="23255"/>
                  </a:cubicBezTo>
                  <a:cubicBezTo>
                    <a:pt x="8282" y="22257"/>
                    <a:pt x="7838" y="20889"/>
                    <a:pt x="7986" y="19558"/>
                  </a:cubicBezTo>
                  <a:cubicBezTo>
                    <a:pt x="5731" y="19484"/>
                    <a:pt x="3328" y="19558"/>
                    <a:pt x="1110" y="19447"/>
                  </a:cubicBezTo>
                  <a:cubicBezTo>
                    <a:pt x="518" y="18671"/>
                    <a:pt x="149" y="17746"/>
                    <a:pt x="38" y="16822"/>
                  </a:cubicBezTo>
                  <a:cubicBezTo>
                    <a:pt x="1" y="16120"/>
                    <a:pt x="38" y="15417"/>
                    <a:pt x="112" y="14752"/>
                  </a:cubicBezTo>
                  <a:cubicBezTo>
                    <a:pt x="149" y="14197"/>
                    <a:pt x="222" y="13199"/>
                    <a:pt x="481" y="12977"/>
                  </a:cubicBezTo>
                  <a:cubicBezTo>
                    <a:pt x="777" y="12755"/>
                    <a:pt x="1627" y="12866"/>
                    <a:pt x="2071" y="12829"/>
                  </a:cubicBezTo>
                  <a:cubicBezTo>
                    <a:pt x="3069" y="12792"/>
                    <a:pt x="4067" y="12534"/>
                    <a:pt x="4992" y="12460"/>
                  </a:cubicBezTo>
                  <a:cubicBezTo>
                    <a:pt x="5287" y="11277"/>
                    <a:pt x="5287" y="9687"/>
                    <a:pt x="5361" y="8430"/>
                  </a:cubicBezTo>
                  <a:cubicBezTo>
                    <a:pt x="5361" y="8023"/>
                    <a:pt x="5472" y="7616"/>
                    <a:pt x="5620" y="7247"/>
                  </a:cubicBezTo>
                  <a:cubicBezTo>
                    <a:pt x="5879" y="6914"/>
                    <a:pt x="6692" y="6692"/>
                    <a:pt x="7173" y="6618"/>
                  </a:cubicBezTo>
                  <a:cubicBezTo>
                    <a:pt x="7875" y="6470"/>
                    <a:pt x="8652" y="6507"/>
                    <a:pt x="9317" y="6359"/>
                  </a:cubicBezTo>
                  <a:cubicBezTo>
                    <a:pt x="9280" y="5694"/>
                    <a:pt x="9317" y="5066"/>
                    <a:pt x="9502" y="4474"/>
                  </a:cubicBezTo>
                  <a:cubicBezTo>
                    <a:pt x="9576" y="4067"/>
                    <a:pt x="9687" y="3550"/>
                    <a:pt x="9909" y="3402"/>
                  </a:cubicBezTo>
                  <a:cubicBezTo>
                    <a:pt x="10279" y="3291"/>
                    <a:pt x="10611" y="3180"/>
                    <a:pt x="11018" y="3106"/>
                  </a:cubicBezTo>
                  <a:cubicBezTo>
                    <a:pt x="11314" y="2995"/>
                    <a:pt x="11720" y="2773"/>
                    <a:pt x="12090" y="2921"/>
                  </a:cubicBezTo>
                  <a:cubicBezTo>
                    <a:pt x="12460" y="3069"/>
                    <a:pt x="12682" y="3993"/>
                    <a:pt x="12866" y="4437"/>
                  </a:cubicBezTo>
                  <a:cubicBezTo>
                    <a:pt x="13125" y="4992"/>
                    <a:pt x="13384" y="5509"/>
                    <a:pt x="13569" y="6027"/>
                  </a:cubicBezTo>
                  <a:cubicBezTo>
                    <a:pt x="14419" y="6064"/>
                    <a:pt x="15454" y="5953"/>
                    <a:pt x="16194" y="6101"/>
                  </a:cubicBezTo>
                  <a:cubicBezTo>
                    <a:pt x="16268" y="5435"/>
                    <a:pt x="16342" y="4622"/>
                    <a:pt x="16490" y="3882"/>
                  </a:cubicBezTo>
                  <a:cubicBezTo>
                    <a:pt x="16748" y="2515"/>
                    <a:pt x="16785" y="1553"/>
                    <a:pt x="17931" y="1036"/>
                  </a:cubicBezTo>
                  <a:cubicBezTo>
                    <a:pt x="18782" y="777"/>
                    <a:pt x="19632" y="592"/>
                    <a:pt x="20482" y="518"/>
                  </a:cubicBezTo>
                  <a:cubicBezTo>
                    <a:pt x="21370" y="370"/>
                    <a:pt x="22294" y="259"/>
                    <a:pt x="23181" y="185"/>
                  </a:cubicBezTo>
                  <a:cubicBezTo>
                    <a:pt x="26065" y="1"/>
                    <a:pt x="29355" y="148"/>
                    <a:pt x="31906" y="148"/>
                  </a:cubicBezTo>
                  <a:cubicBezTo>
                    <a:pt x="32979" y="148"/>
                    <a:pt x="34088" y="222"/>
                    <a:pt x="35160" y="333"/>
                  </a:cubicBezTo>
                  <a:cubicBezTo>
                    <a:pt x="36787" y="518"/>
                    <a:pt x="38635" y="666"/>
                    <a:pt x="38857" y="2256"/>
                  </a:cubicBezTo>
                  <a:cubicBezTo>
                    <a:pt x="38894" y="2588"/>
                    <a:pt x="38894" y="2958"/>
                    <a:pt x="38931" y="3328"/>
                  </a:cubicBezTo>
                  <a:cubicBezTo>
                    <a:pt x="39005" y="4844"/>
                    <a:pt x="38968" y="6323"/>
                    <a:pt x="38857" y="7801"/>
                  </a:cubicBezTo>
                  <a:cubicBezTo>
                    <a:pt x="38746" y="9613"/>
                    <a:pt x="38820" y="11535"/>
                    <a:pt x="38228" y="12792"/>
                  </a:cubicBezTo>
                  <a:cubicBezTo>
                    <a:pt x="38339" y="13902"/>
                    <a:pt x="37970" y="14752"/>
                    <a:pt x="37896" y="15935"/>
                  </a:cubicBezTo>
                  <a:cubicBezTo>
                    <a:pt x="37859" y="16379"/>
                    <a:pt x="37896" y="16822"/>
                    <a:pt x="37896" y="17229"/>
                  </a:cubicBezTo>
                  <a:cubicBezTo>
                    <a:pt x="37896" y="17673"/>
                    <a:pt x="37822" y="18116"/>
                    <a:pt x="37711" y="18560"/>
                  </a:cubicBezTo>
                  <a:cubicBezTo>
                    <a:pt x="37489" y="18930"/>
                    <a:pt x="36158" y="19151"/>
                    <a:pt x="35640" y="19225"/>
                  </a:cubicBezTo>
                  <a:cubicBezTo>
                    <a:pt x="34790" y="19299"/>
                    <a:pt x="34162" y="19262"/>
                    <a:pt x="33385" y="19373"/>
                  </a:cubicBezTo>
                  <a:close/>
                  <a:moveTo>
                    <a:pt x="38191" y="3439"/>
                  </a:moveTo>
                  <a:cubicBezTo>
                    <a:pt x="38154" y="3106"/>
                    <a:pt x="38154" y="2699"/>
                    <a:pt x="38117" y="2404"/>
                  </a:cubicBezTo>
                  <a:cubicBezTo>
                    <a:pt x="37933" y="1294"/>
                    <a:pt x="36380" y="1221"/>
                    <a:pt x="35086" y="1073"/>
                  </a:cubicBezTo>
                  <a:cubicBezTo>
                    <a:pt x="33940" y="962"/>
                    <a:pt x="32794" y="888"/>
                    <a:pt x="31648" y="888"/>
                  </a:cubicBezTo>
                  <a:cubicBezTo>
                    <a:pt x="27988" y="888"/>
                    <a:pt x="24253" y="703"/>
                    <a:pt x="21074" y="1184"/>
                  </a:cubicBezTo>
                  <a:cubicBezTo>
                    <a:pt x="19743" y="1405"/>
                    <a:pt x="18338" y="1553"/>
                    <a:pt x="17636" y="2182"/>
                  </a:cubicBezTo>
                  <a:cubicBezTo>
                    <a:pt x="17451" y="2847"/>
                    <a:pt x="17266" y="3550"/>
                    <a:pt x="17155" y="4289"/>
                  </a:cubicBezTo>
                  <a:cubicBezTo>
                    <a:pt x="16970" y="5029"/>
                    <a:pt x="16896" y="5842"/>
                    <a:pt x="16933" y="6655"/>
                  </a:cubicBezTo>
                  <a:cubicBezTo>
                    <a:pt x="17007" y="7062"/>
                    <a:pt x="17192" y="7469"/>
                    <a:pt x="17229" y="7949"/>
                  </a:cubicBezTo>
                  <a:cubicBezTo>
                    <a:pt x="17340" y="9354"/>
                    <a:pt x="17303" y="10833"/>
                    <a:pt x="17340" y="12349"/>
                  </a:cubicBezTo>
                  <a:lnTo>
                    <a:pt x="19188" y="12349"/>
                  </a:lnTo>
                  <a:cubicBezTo>
                    <a:pt x="20039" y="11387"/>
                    <a:pt x="20963" y="10463"/>
                    <a:pt x="21702" y="9465"/>
                  </a:cubicBezTo>
                  <a:cubicBezTo>
                    <a:pt x="21924" y="9169"/>
                    <a:pt x="22183" y="8615"/>
                    <a:pt x="22627" y="8652"/>
                  </a:cubicBezTo>
                  <a:cubicBezTo>
                    <a:pt x="22701" y="9058"/>
                    <a:pt x="22294" y="9317"/>
                    <a:pt x="22072" y="9650"/>
                  </a:cubicBezTo>
                  <a:cubicBezTo>
                    <a:pt x="21481" y="10463"/>
                    <a:pt x="20741" y="11203"/>
                    <a:pt x="20113" y="11942"/>
                  </a:cubicBezTo>
                  <a:cubicBezTo>
                    <a:pt x="20002" y="12053"/>
                    <a:pt x="19817" y="12164"/>
                    <a:pt x="19817" y="12349"/>
                  </a:cubicBezTo>
                  <a:cubicBezTo>
                    <a:pt x="22627" y="12090"/>
                    <a:pt x="25363" y="11868"/>
                    <a:pt x="28505" y="11868"/>
                  </a:cubicBezTo>
                  <a:cubicBezTo>
                    <a:pt x="29171" y="11905"/>
                    <a:pt x="29836" y="11905"/>
                    <a:pt x="30465" y="11868"/>
                  </a:cubicBezTo>
                  <a:cubicBezTo>
                    <a:pt x="30760" y="11720"/>
                    <a:pt x="31019" y="11498"/>
                    <a:pt x="31241" y="11277"/>
                  </a:cubicBezTo>
                  <a:cubicBezTo>
                    <a:pt x="32646" y="9983"/>
                    <a:pt x="34088" y="8837"/>
                    <a:pt x="35345" y="7543"/>
                  </a:cubicBezTo>
                  <a:cubicBezTo>
                    <a:pt x="35530" y="7358"/>
                    <a:pt x="35677" y="6914"/>
                    <a:pt x="36047" y="6988"/>
                  </a:cubicBezTo>
                  <a:cubicBezTo>
                    <a:pt x="36158" y="7284"/>
                    <a:pt x="35899" y="7543"/>
                    <a:pt x="35751" y="7727"/>
                  </a:cubicBezTo>
                  <a:cubicBezTo>
                    <a:pt x="34457" y="9095"/>
                    <a:pt x="32868" y="10315"/>
                    <a:pt x="31537" y="11535"/>
                  </a:cubicBezTo>
                  <a:cubicBezTo>
                    <a:pt x="31463" y="11609"/>
                    <a:pt x="31241" y="11683"/>
                    <a:pt x="31315" y="11831"/>
                  </a:cubicBezTo>
                  <a:cubicBezTo>
                    <a:pt x="33496" y="11831"/>
                    <a:pt x="35751" y="11868"/>
                    <a:pt x="37785" y="11646"/>
                  </a:cubicBezTo>
                  <a:cubicBezTo>
                    <a:pt x="38044" y="9243"/>
                    <a:pt x="38413" y="6286"/>
                    <a:pt x="38191" y="3439"/>
                  </a:cubicBezTo>
                  <a:close/>
                  <a:moveTo>
                    <a:pt x="11720" y="3661"/>
                  </a:moveTo>
                  <a:cubicBezTo>
                    <a:pt x="11240" y="3772"/>
                    <a:pt x="10833" y="3993"/>
                    <a:pt x="10352" y="4104"/>
                  </a:cubicBezTo>
                  <a:cubicBezTo>
                    <a:pt x="10205" y="4770"/>
                    <a:pt x="10131" y="5583"/>
                    <a:pt x="9946" y="6249"/>
                  </a:cubicBezTo>
                  <a:cubicBezTo>
                    <a:pt x="10870" y="6175"/>
                    <a:pt x="11831" y="6138"/>
                    <a:pt x="12719" y="6027"/>
                  </a:cubicBezTo>
                  <a:cubicBezTo>
                    <a:pt x="12423" y="5213"/>
                    <a:pt x="12090" y="4437"/>
                    <a:pt x="11720" y="3661"/>
                  </a:cubicBezTo>
                  <a:close/>
                  <a:moveTo>
                    <a:pt x="13236" y="6988"/>
                  </a:moveTo>
                  <a:cubicBezTo>
                    <a:pt x="13088" y="6877"/>
                    <a:pt x="12903" y="6803"/>
                    <a:pt x="12719" y="6840"/>
                  </a:cubicBezTo>
                  <a:cubicBezTo>
                    <a:pt x="10722" y="7062"/>
                    <a:pt x="7801" y="6988"/>
                    <a:pt x="6249" y="7764"/>
                  </a:cubicBezTo>
                  <a:cubicBezTo>
                    <a:pt x="6138" y="9465"/>
                    <a:pt x="5953" y="11092"/>
                    <a:pt x="5805" y="12792"/>
                  </a:cubicBezTo>
                  <a:cubicBezTo>
                    <a:pt x="6323" y="12681"/>
                    <a:pt x="6877" y="12608"/>
                    <a:pt x="7395" y="12608"/>
                  </a:cubicBezTo>
                  <a:cubicBezTo>
                    <a:pt x="7469" y="11905"/>
                    <a:pt x="7543" y="11166"/>
                    <a:pt x="7654" y="10463"/>
                  </a:cubicBezTo>
                  <a:cubicBezTo>
                    <a:pt x="7654" y="10204"/>
                    <a:pt x="7691" y="9983"/>
                    <a:pt x="7728" y="9724"/>
                  </a:cubicBezTo>
                  <a:cubicBezTo>
                    <a:pt x="7875" y="9465"/>
                    <a:pt x="8652" y="9206"/>
                    <a:pt x="9022" y="9058"/>
                  </a:cubicBezTo>
                  <a:cubicBezTo>
                    <a:pt x="9465" y="8873"/>
                    <a:pt x="9946" y="8726"/>
                    <a:pt x="10463" y="8615"/>
                  </a:cubicBezTo>
                  <a:cubicBezTo>
                    <a:pt x="11868" y="8171"/>
                    <a:pt x="13347" y="7949"/>
                    <a:pt x="14826" y="7949"/>
                  </a:cubicBezTo>
                  <a:cubicBezTo>
                    <a:pt x="15454" y="8984"/>
                    <a:pt x="15380" y="10722"/>
                    <a:pt x="15417" y="12312"/>
                  </a:cubicBezTo>
                  <a:lnTo>
                    <a:pt x="16637" y="12312"/>
                  </a:lnTo>
                  <a:cubicBezTo>
                    <a:pt x="16490" y="10500"/>
                    <a:pt x="16711" y="8319"/>
                    <a:pt x="16231" y="6877"/>
                  </a:cubicBezTo>
                  <a:cubicBezTo>
                    <a:pt x="15417" y="6766"/>
                    <a:pt x="13902" y="6655"/>
                    <a:pt x="13236" y="6988"/>
                  </a:cubicBezTo>
                  <a:close/>
                  <a:moveTo>
                    <a:pt x="12830" y="8873"/>
                  </a:moveTo>
                  <a:cubicBezTo>
                    <a:pt x="12349" y="9724"/>
                    <a:pt x="11683" y="10685"/>
                    <a:pt x="11240" y="11535"/>
                  </a:cubicBezTo>
                  <a:cubicBezTo>
                    <a:pt x="11129" y="11720"/>
                    <a:pt x="11092" y="12090"/>
                    <a:pt x="10722" y="12016"/>
                  </a:cubicBezTo>
                  <a:cubicBezTo>
                    <a:pt x="10611" y="11720"/>
                    <a:pt x="10833" y="11461"/>
                    <a:pt x="10981" y="11240"/>
                  </a:cubicBezTo>
                  <a:cubicBezTo>
                    <a:pt x="11388" y="10463"/>
                    <a:pt x="11868" y="9724"/>
                    <a:pt x="12275" y="9021"/>
                  </a:cubicBezTo>
                  <a:cubicBezTo>
                    <a:pt x="11831" y="9095"/>
                    <a:pt x="11314" y="9206"/>
                    <a:pt x="10833" y="9317"/>
                  </a:cubicBezTo>
                  <a:cubicBezTo>
                    <a:pt x="10426" y="10130"/>
                    <a:pt x="9872" y="10907"/>
                    <a:pt x="9169" y="11498"/>
                  </a:cubicBezTo>
                  <a:cubicBezTo>
                    <a:pt x="8800" y="11240"/>
                    <a:pt x="9428" y="10685"/>
                    <a:pt x="9613" y="10389"/>
                  </a:cubicBezTo>
                  <a:cubicBezTo>
                    <a:pt x="9872" y="10130"/>
                    <a:pt x="10094" y="9798"/>
                    <a:pt x="10316" y="9465"/>
                  </a:cubicBezTo>
                  <a:cubicBezTo>
                    <a:pt x="9613" y="9613"/>
                    <a:pt x="8985" y="9872"/>
                    <a:pt x="8393" y="10241"/>
                  </a:cubicBezTo>
                  <a:cubicBezTo>
                    <a:pt x="8393" y="11092"/>
                    <a:pt x="8134" y="11720"/>
                    <a:pt x="8171" y="12645"/>
                  </a:cubicBezTo>
                  <a:cubicBezTo>
                    <a:pt x="9428" y="12645"/>
                    <a:pt x="11018" y="12349"/>
                    <a:pt x="12608" y="12423"/>
                  </a:cubicBezTo>
                  <a:cubicBezTo>
                    <a:pt x="12645" y="12423"/>
                    <a:pt x="12571" y="12201"/>
                    <a:pt x="12645" y="12127"/>
                  </a:cubicBezTo>
                  <a:cubicBezTo>
                    <a:pt x="12830" y="11905"/>
                    <a:pt x="12977" y="11683"/>
                    <a:pt x="13162" y="11424"/>
                  </a:cubicBezTo>
                  <a:cubicBezTo>
                    <a:pt x="13310" y="11166"/>
                    <a:pt x="13458" y="10870"/>
                    <a:pt x="13828" y="10870"/>
                  </a:cubicBezTo>
                  <a:cubicBezTo>
                    <a:pt x="13828" y="10907"/>
                    <a:pt x="13902" y="10907"/>
                    <a:pt x="13902" y="10981"/>
                  </a:cubicBezTo>
                  <a:cubicBezTo>
                    <a:pt x="13717" y="11572"/>
                    <a:pt x="13199" y="11868"/>
                    <a:pt x="12977" y="12423"/>
                  </a:cubicBezTo>
                  <a:lnTo>
                    <a:pt x="13384" y="12423"/>
                  </a:lnTo>
                  <a:cubicBezTo>
                    <a:pt x="13680" y="12016"/>
                    <a:pt x="13791" y="11424"/>
                    <a:pt x="14308" y="11277"/>
                  </a:cubicBezTo>
                  <a:cubicBezTo>
                    <a:pt x="14567" y="11683"/>
                    <a:pt x="13939" y="12053"/>
                    <a:pt x="13828" y="12423"/>
                  </a:cubicBezTo>
                  <a:cubicBezTo>
                    <a:pt x="14087" y="12460"/>
                    <a:pt x="14382" y="12460"/>
                    <a:pt x="14641" y="12386"/>
                  </a:cubicBezTo>
                  <a:cubicBezTo>
                    <a:pt x="14641" y="11092"/>
                    <a:pt x="14641" y="9761"/>
                    <a:pt x="14308" y="8763"/>
                  </a:cubicBezTo>
                  <a:cubicBezTo>
                    <a:pt x="13828" y="8726"/>
                    <a:pt x="13310" y="8763"/>
                    <a:pt x="12830" y="8873"/>
                  </a:cubicBezTo>
                  <a:close/>
                  <a:moveTo>
                    <a:pt x="33274" y="14197"/>
                  </a:moveTo>
                  <a:cubicBezTo>
                    <a:pt x="29688" y="14530"/>
                    <a:pt x="25954" y="14049"/>
                    <a:pt x="22257" y="14308"/>
                  </a:cubicBezTo>
                  <a:cubicBezTo>
                    <a:pt x="20704" y="14493"/>
                    <a:pt x="19188" y="14567"/>
                    <a:pt x="17636" y="14530"/>
                  </a:cubicBezTo>
                  <a:cubicBezTo>
                    <a:pt x="17636" y="15565"/>
                    <a:pt x="17562" y="16637"/>
                    <a:pt x="17451" y="17709"/>
                  </a:cubicBezTo>
                  <a:lnTo>
                    <a:pt x="18153" y="17709"/>
                  </a:lnTo>
                  <a:cubicBezTo>
                    <a:pt x="18671" y="17081"/>
                    <a:pt x="19078" y="16416"/>
                    <a:pt x="19410" y="15713"/>
                  </a:cubicBezTo>
                  <a:cubicBezTo>
                    <a:pt x="19521" y="15528"/>
                    <a:pt x="19669" y="15195"/>
                    <a:pt x="19965" y="15269"/>
                  </a:cubicBezTo>
                  <a:cubicBezTo>
                    <a:pt x="20039" y="15713"/>
                    <a:pt x="19669" y="16120"/>
                    <a:pt x="19447" y="16489"/>
                  </a:cubicBezTo>
                  <a:cubicBezTo>
                    <a:pt x="19225" y="16859"/>
                    <a:pt x="18967" y="17340"/>
                    <a:pt x="18708" y="17673"/>
                  </a:cubicBezTo>
                  <a:lnTo>
                    <a:pt x="19595" y="17673"/>
                  </a:lnTo>
                  <a:cubicBezTo>
                    <a:pt x="19743" y="17303"/>
                    <a:pt x="20002" y="16933"/>
                    <a:pt x="20187" y="16526"/>
                  </a:cubicBezTo>
                  <a:cubicBezTo>
                    <a:pt x="20372" y="16120"/>
                    <a:pt x="20482" y="15602"/>
                    <a:pt x="20963" y="15565"/>
                  </a:cubicBezTo>
                  <a:cubicBezTo>
                    <a:pt x="20963" y="15602"/>
                    <a:pt x="21037" y="15602"/>
                    <a:pt x="21037" y="15676"/>
                  </a:cubicBezTo>
                  <a:cubicBezTo>
                    <a:pt x="20926" y="16009"/>
                    <a:pt x="20704" y="16342"/>
                    <a:pt x="20556" y="16674"/>
                  </a:cubicBezTo>
                  <a:cubicBezTo>
                    <a:pt x="20409" y="17007"/>
                    <a:pt x="20187" y="17340"/>
                    <a:pt x="20039" y="17673"/>
                  </a:cubicBezTo>
                  <a:lnTo>
                    <a:pt x="20963" y="17673"/>
                  </a:lnTo>
                  <a:cubicBezTo>
                    <a:pt x="21111" y="17229"/>
                    <a:pt x="21296" y="16822"/>
                    <a:pt x="21555" y="16416"/>
                  </a:cubicBezTo>
                  <a:cubicBezTo>
                    <a:pt x="21739" y="16046"/>
                    <a:pt x="21924" y="15454"/>
                    <a:pt x="22368" y="15454"/>
                  </a:cubicBezTo>
                  <a:cubicBezTo>
                    <a:pt x="22516" y="15750"/>
                    <a:pt x="22220" y="16009"/>
                    <a:pt x="22072" y="16231"/>
                  </a:cubicBezTo>
                  <a:cubicBezTo>
                    <a:pt x="21850" y="16711"/>
                    <a:pt x="21629" y="17229"/>
                    <a:pt x="21333" y="17673"/>
                  </a:cubicBezTo>
                  <a:cubicBezTo>
                    <a:pt x="22738" y="17746"/>
                    <a:pt x="24180" y="17820"/>
                    <a:pt x="25695" y="17783"/>
                  </a:cubicBezTo>
                  <a:cubicBezTo>
                    <a:pt x="25769" y="17746"/>
                    <a:pt x="25510" y="17709"/>
                    <a:pt x="25584" y="17525"/>
                  </a:cubicBezTo>
                  <a:cubicBezTo>
                    <a:pt x="25769" y="17155"/>
                    <a:pt x="26028" y="16674"/>
                    <a:pt x="26287" y="16194"/>
                  </a:cubicBezTo>
                  <a:cubicBezTo>
                    <a:pt x="26472" y="15824"/>
                    <a:pt x="26767" y="15011"/>
                    <a:pt x="27211" y="15380"/>
                  </a:cubicBezTo>
                  <a:cubicBezTo>
                    <a:pt x="26731" y="16194"/>
                    <a:pt x="26324" y="17081"/>
                    <a:pt x="25769" y="17857"/>
                  </a:cubicBezTo>
                  <a:cubicBezTo>
                    <a:pt x="26250" y="17894"/>
                    <a:pt x="26731" y="17894"/>
                    <a:pt x="27211" y="17894"/>
                  </a:cubicBezTo>
                  <a:cubicBezTo>
                    <a:pt x="27396" y="17709"/>
                    <a:pt x="27581" y="17562"/>
                    <a:pt x="27803" y="17451"/>
                  </a:cubicBezTo>
                  <a:cubicBezTo>
                    <a:pt x="27766" y="17377"/>
                    <a:pt x="27766" y="17266"/>
                    <a:pt x="27766" y="17155"/>
                  </a:cubicBezTo>
                  <a:cubicBezTo>
                    <a:pt x="28246" y="16600"/>
                    <a:pt x="28320" y="15639"/>
                    <a:pt x="28986" y="15306"/>
                  </a:cubicBezTo>
                  <a:cubicBezTo>
                    <a:pt x="29245" y="15565"/>
                    <a:pt x="28875" y="15972"/>
                    <a:pt x="28727" y="16268"/>
                  </a:cubicBezTo>
                  <a:cubicBezTo>
                    <a:pt x="28542" y="16563"/>
                    <a:pt x="28320" y="17007"/>
                    <a:pt x="28172" y="17303"/>
                  </a:cubicBezTo>
                  <a:cubicBezTo>
                    <a:pt x="28357" y="17229"/>
                    <a:pt x="28579" y="17192"/>
                    <a:pt x="28801" y="17192"/>
                  </a:cubicBezTo>
                  <a:cubicBezTo>
                    <a:pt x="28912" y="16822"/>
                    <a:pt x="29134" y="16416"/>
                    <a:pt x="29355" y="16083"/>
                  </a:cubicBezTo>
                  <a:cubicBezTo>
                    <a:pt x="29540" y="15713"/>
                    <a:pt x="29725" y="15269"/>
                    <a:pt x="30095" y="15085"/>
                  </a:cubicBezTo>
                  <a:cubicBezTo>
                    <a:pt x="30354" y="15454"/>
                    <a:pt x="29947" y="15824"/>
                    <a:pt x="29762" y="16157"/>
                  </a:cubicBezTo>
                  <a:cubicBezTo>
                    <a:pt x="29540" y="16489"/>
                    <a:pt x="29355" y="16822"/>
                    <a:pt x="29245" y="17192"/>
                  </a:cubicBezTo>
                  <a:cubicBezTo>
                    <a:pt x="29466" y="17192"/>
                    <a:pt x="29688" y="17192"/>
                    <a:pt x="29910" y="17229"/>
                  </a:cubicBezTo>
                  <a:cubicBezTo>
                    <a:pt x="30206" y="16674"/>
                    <a:pt x="30575" y="16046"/>
                    <a:pt x="30834" y="15528"/>
                  </a:cubicBezTo>
                  <a:cubicBezTo>
                    <a:pt x="30945" y="15343"/>
                    <a:pt x="30982" y="14974"/>
                    <a:pt x="31315" y="15048"/>
                  </a:cubicBezTo>
                  <a:cubicBezTo>
                    <a:pt x="31426" y="15454"/>
                    <a:pt x="31093" y="15861"/>
                    <a:pt x="30908" y="16194"/>
                  </a:cubicBezTo>
                  <a:cubicBezTo>
                    <a:pt x="30723" y="16563"/>
                    <a:pt x="30502" y="16933"/>
                    <a:pt x="30317" y="17303"/>
                  </a:cubicBezTo>
                  <a:cubicBezTo>
                    <a:pt x="30612" y="17451"/>
                    <a:pt x="30908" y="17525"/>
                    <a:pt x="31241" y="17525"/>
                  </a:cubicBezTo>
                  <a:cubicBezTo>
                    <a:pt x="31241" y="16933"/>
                    <a:pt x="31611" y="16526"/>
                    <a:pt x="31869" y="16046"/>
                  </a:cubicBezTo>
                  <a:cubicBezTo>
                    <a:pt x="32128" y="15602"/>
                    <a:pt x="32202" y="15159"/>
                    <a:pt x="32572" y="15011"/>
                  </a:cubicBezTo>
                  <a:cubicBezTo>
                    <a:pt x="32905" y="15380"/>
                    <a:pt x="32424" y="15787"/>
                    <a:pt x="32239" y="16120"/>
                  </a:cubicBezTo>
                  <a:cubicBezTo>
                    <a:pt x="31943" y="16637"/>
                    <a:pt x="31685" y="17155"/>
                    <a:pt x="31500" y="17673"/>
                  </a:cubicBezTo>
                  <a:cubicBezTo>
                    <a:pt x="31832" y="17820"/>
                    <a:pt x="32054" y="17746"/>
                    <a:pt x="32461" y="17968"/>
                  </a:cubicBezTo>
                  <a:cubicBezTo>
                    <a:pt x="32646" y="18079"/>
                    <a:pt x="32831" y="18560"/>
                    <a:pt x="33016" y="18597"/>
                  </a:cubicBezTo>
                  <a:cubicBezTo>
                    <a:pt x="33311" y="18634"/>
                    <a:pt x="33607" y="18634"/>
                    <a:pt x="33903" y="18560"/>
                  </a:cubicBezTo>
                  <a:cubicBezTo>
                    <a:pt x="34938" y="18523"/>
                    <a:pt x="36010" y="18338"/>
                    <a:pt x="37045" y="18042"/>
                  </a:cubicBezTo>
                  <a:cubicBezTo>
                    <a:pt x="37119" y="17229"/>
                    <a:pt x="37156" y="16379"/>
                    <a:pt x="37156" y="15528"/>
                  </a:cubicBezTo>
                  <a:cubicBezTo>
                    <a:pt x="36639" y="16009"/>
                    <a:pt x="36528" y="16896"/>
                    <a:pt x="35936" y="17229"/>
                  </a:cubicBezTo>
                  <a:cubicBezTo>
                    <a:pt x="35677" y="16896"/>
                    <a:pt x="36084" y="16452"/>
                    <a:pt x="36269" y="16120"/>
                  </a:cubicBezTo>
                  <a:cubicBezTo>
                    <a:pt x="36454" y="15750"/>
                    <a:pt x="36713" y="15417"/>
                    <a:pt x="37008" y="15122"/>
                  </a:cubicBezTo>
                  <a:cubicBezTo>
                    <a:pt x="37082" y="15011"/>
                    <a:pt x="37193" y="15195"/>
                    <a:pt x="37267" y="15085"/>
                  </a:cubicBezTo>
                  <a:cubicBezTo>
                    <a:pt x="37304" y="14641"/>
                    <a:pt x="37378" y="14197"/>
                    <a:pt x="37452" y="13791"/>
                  </a:cubicBezTo>
                  <a:cubicBezTo>
                    <a:pt x="35714" y="13569"/>
                    <a:pt x="34605" y="14086"/>
                    <a:pt x="33274" y="14197"/>
                  </a:cubicBezTo>
                  <a:close/>
                  <a:moveTo>
                    <a:pt x="2441" y="15011"/>
                  </a:moveTo>
                  <a:cubicBezTo>
                    <a:pt x="2108" y="15011"/>
                    <a:pt x="1738" y="14937"/>
                    <a:pt x="1443" y="15011"/>
                  </a:cubicBezTo>
                  <a:cubicBezTo>
                    <a:pt x="1258" y="15011"/>
                    <a:pt x="1110" y="15195"/>
                    <a:pt x="888" y="15122"/>
                  </a:cubicBezTo>
                  <a:cubicBezTo>
                    <a:pt x="666" y="16342"/>
                    <a:pt x="888" y="17599"/>
                    <a:pt x="1480" y="18671"/>
                  </a:cubicBezTo>
                  <a:cubicBezTo>
                    <a:pt x="3624" y="18782"/>
                    <a:pt x="5953" y="18708"/>
                    <a:pt x="8134" y="18782"/>
                  </a:cubicBezTo>
                  <a:cubicBezTo>
                    <a:pt x="8467" y="17746"/>
                    <a:pt x="9169" y="16970"/>
                    <a:pt x="9687" y="16120"/>
                  </a:cubicBezTo>
                  <a:cubicBezTo>
                    <a:pt x="9798" y="15935"/>
                    <a:pt x="9983" y="15343"/>
                    <a:pt x="10352" y="15676"/>
                  </a:cubicBezTo>
                  <a:cubicBezTo>
                    <a:pt x="10389" y="15972"/>
                    <a:pt x="10094" y="15972"/>
                    <a:pt x="10057" y="16268"/>
                  </a:cubicBezTo>
                  <a:cubicBezTo>
                    <a:pt x="10316" y="16194"/>
                    <a:pt x="10611" y="16120"/>
                    <a:pt x="10870" y="16083"/>
                  </a:cubicBezTo>
                  <a:cubicBezTo>
                    <a:pt x="11055" y="15935"/>
                    <a:pt x="11018" y="15528"/>
                    <a:pt x="11388" y="15528"/>
                  </a:cubicBezTo>
                  <a:cubicBezTo>
                    <a:pt x="11646" y="15639"/>
                    <a:pt x="11314" y="16009"/>
                    <a:pt x="11462" y="16046"/>
                  </a:cubicBezTo>
                  <a:lnTo>
                    <a:pt x="12497" y="16046"/>
                  </a:lnTo>
                  <a:cubicBezTo>
                    <a:pt x="12719" y="15861"/>
                    <a:pt x="12756" y="15306"/>
                    <a:pt x="13051" y="15380"/>
                  </a:cubicBezTo>
                  <a:cubicBezTo>
                    <a:pt x="13384" y="15417"/>
                    <a:pt x="13088" y="15861"/>
                    <a:pt x="12977" y="16083"/>
                  </a:cubicBezTo>
                  <a:cubicBezTo>
                    <a:pt x="13310" y="16083"/>
                    <a:pt x="13606" y="16120"/>
                    <a:pt x="13902" y="16231"/>
                  </a:cubicBezTo>
                  <a:cubicBezTo>
                    <a:pt x="14087" y="15898"/>
                    <a:pt x="14050" y="15380"/>
                    <a:pt x="14456" y="15306"/>
                  </a:cubicBezTo>
                  <a:cubicBezTo>
                    <a:pt x="14752" y="15602"/>
                    <a:pt x="14345" y="16083"/>
                    <a:pt x="14234" y="16379"/>
                  </a:cubicBezTo>
                  <a:cubicBezTo>
                    <a:pt x="14345" y="16563"/>
                    <a:pt x="14678" y="16896"/>
                    <a:pt x="14752" y="16859"/>
                  </a:cubicBezTo>
                  <a:cubicBezTo>
                    <a:pt x="14937" y="16563"/>
                    <a:pt x="15196" y="16083"/>
                    <a:pt x="15344" y="15750"/>
                  </a:cubicBezTo>
                  <a:cubicBezTo>
                    <a:pt x="15380" y="15602"/>
                    <a:pt x="15344" y="15306"/>
                    <a:pt x="15602" y="15306"/>
                  </a:cubicBezTo>
                  <a:cubicBezTo>
                    <a:pt x="16009" y="15343"/>
                    <a:pt x="15639" y="15972"/>
                    <a:pt x="15565" y="16120"/>
                  </a:cubicBezTo>
                  <a:cubicBezTo>
                    <a:pt x="15417" y="16416"/>
                    <a:pt x="15307" y="16748"/>
                    <a:pt x="15196" y="17044"/>
                  </a:cubicBezTo>
                  <a:cubicBezTo>
                    <a:pt x="15196" y="17192"/>
                    <a:pt x="15048" y="17155"/>
                    <a:pt x="15011" y="17229"/>
                  </a:cubicBezTo>
                  <a:cubicBezTo>
                    <a:pt x="15565" y="17340"/>
                    <a:pt x="15380" y="18153"/>
                    <a:pt x="16083" y="18153"/>
                  </a:cubicBezTo>
                  <a:cubicBezTo>
                    <a:pt x="16009" y="17636"/>
                    <a:pt x="16490" y="16896"/>
                    <a:pt x="16785" y="16416"/>
                  </a:cubicBezTo>
                  <a:cubicBezTo>
                    <a:pt x="16896" y="15787"/>
                    <a:pt x="16896" y="15159"/>
                    <a:pt x="16785" y="14530"/>
                  </a:cubicBezTo>
                  <a:cubicBezTo>
                    <a:pt x="12127" y="14678"/>
                    <a:pt x="7025" y="14715"/>
                    <a:pt x="2441" y="15011"/>
                  </a:cubicBezTo>
                  <a:close/>
                  <a:moveTo>
                    <a:pt x="12275" y="16711"/>
                  </a:moveTo>
                  <a:cubicBezTo>
                    <a:pt x="11794" y="16674"/>
                    <a:pt x="11277" y="16674"/>
                    <a:pt x="10796" y="16748"/>
                  </a:cubicBezTo>
                  <a:cubicBezTo>
                    <a:pt x="9909" y="16970"/>
                    <a:pt x="9095" y="18153"/>
                    <a:pt x="8874" y="18966"/>
                  </a:cubicBezTo>
                  <a:cubicBezTo>
                    <a:pt x="8541" y="20260"/>
                    <a:pt x="8874" y="21665"/>
                    <a:pt x="9724" y="22664"/>
                  </a:cubicBezTo>
                  <a:cubicBezTo>
                    <a:pt x="10648" y="23699"/>
                    <a:pt x="12016" y="24179"/>
                    <a:pt x="13384" y="23995"/>
                  </a:cubicBezTo>
                  <a:cubicBezTo>
                    <a:pt x="14493" y="23736"/>
                    <a:pt x="15380" y="22922"/>
                    <a:pt x="15639" y="21813"/>
                  </a:cubicBezTo>
                  <a:cubicBezTo>
                    <a:pt x="15713" y="21517"/>
                    <a:pt x="15713" y="21259"/>
                    <a:pt x="15639" y="20963"/>
                  </a:cubicBezTo>
                  <a:cubicBezTo>
                    <a:pt x="15639" y="21222"/>
                    <a:pt x="15639" y="21481"/>
                    <a:pt x="15417" y="21554"/>
                  </a:cubicBezTo>
                  <a:cubicBezTo>
                    <a:pt x="15196" y="21591"/>
                    <a:pt x="15270" y="21370"/>
                    <a:pt x="15159" y="21370"/>
                  </a:cubicBezTo>
                  <a:cubicBezTo>
                    <a:pt x="15159" y="21665"/>
                    <a:pt x="14863" y="22146"/>
                    <a:pt x="14641" y="21776"/>
                  </a:cubicBezTo>
                  <a:cubicBezTo>
                    <a:pt x="14641" y="21554"/>
                    <a:pt x="14789" y="21370"/>
                    <a:pt x="14826" y="21148"/>
                  </a:cubicBezTo>
                  <a:cubicBezTo>
                    <a:pt x="14900" y="20667"/>
                    <a:pt x="14530" y="19484"/>
                    <a:pt x="14937" y="19521"/>
                  </a:cubicBezTo>
                  <a:cubicBezTo>
                    <a:pt x="15270" y="19558"/>
                    <a:pt x="15159" y="20667"/>
                    <a:pt x="15270" y="21000"/>
                  </a:cubicBezTo>
                  <a:cubicBezTo>
                    <a:pt x="15270" y="20815"/>
                    <a:pt x="15307" y="20704"/>
                    <a:pt x="15454" y="20667"/>
                  </a:cubicBezTo>
                  <a:cubicBezTo>
                    <a:pt x="15602" y="20667"/>
                    <a:pt x="15639" y="20778"/>
                    <a:pt x="15676" y="20889"/>
                  </a:cubicBezTo>
                  <a:cubicBezTo>
                    <a:pt x="15602" y="18449"/>
                    <a:pt x="14493" y="16859"/>
                    <a:pt x="12275" y="16711"/>
                  </a:cubicBezTo>
                  <a:close/>
                  <a:moveTo>
                    <a:pt x="16342" y="18116"/>
                  </a:moveTo>
                  <a:cubicBezTo>
                    <a:pt x="16674" y="18153"/>
                    <a:pt x="16674" y="17636"/>
                    <a:pt x="16674" y="17488"/>
                  </a:cubicBezTo>
                  <a:cubicBezTo>
                    <a:pt x="16564" y="17709"/>
                    <a:pt x="16453" y="17894"/>
                    <a:pt x="16342" y="18116"/>
                  </a:cubicBezTo>
                  <a:close/>
                  <a:moveTo>
                    <a:pt x="28542" y="18005"/>
                  </a:moveTo>
                  <a:cubicBezTo>
                    <a:pt x="26915" y="18560"/>
                    <a:pt x="26065" y="20408"/>
                    <a:pt x="26694" y="21998"/>
                  </a:cubicBezTo>
                  <a:cubicBezTo>
                    <a:pt x="26915" y="22405"/>
                    <a:pt x="27137" y="22774"/>
                    <a:pt x="27433" y="23144"/>
                  </a:cubicBezTo>
                  <a:cubicBezTo>
                    <a:pt x="27951" y="23884"/>
                    <a:pt x="28875" y="24216"/>
                    <a:pt x="29762" y="24068"/>
                  </a:cubicBezTo>
                  <a:cubicBezTo>
                    <a:pt x="30649" y="23958"/>
                    <a:pt x="31906" y="23440"/>
                    <a:pt x="32239" y="22922"/>
                  </a:cubicBezTo>
                  <a:cubicBezTo>
                    <a:pt x="32942" y="21887"/>
                    <a:pt x="33163" y="19891"/>
                    <a:pt x="32165" y="18856"/>
                  </a:cubicBezTo>
                  <a:cubicBezTo>
                    <a:pt x="31759" y="18930"/>
                    <a:pt x="31648" y="18671"/>
                    <a:pt x="31500" y="18486"/>
                  </a:cubicBezTo>
                  <a:cubicBezTo>
                    <a:pt x="30612" y="18338"/>
                    <a:pt x="29614" y="17673"/>
                    <a:pt x="28542" y="180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6">
    <p:spTree>
      <p:nvGrpSpPr>
        <p:cNvPr id="1" name="Shape 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" name="Google Shape;836;p14"/>
          <p:cNvSpPr txBox="1">
            <a:spLocks noGrp="1"/>
          </p:cNvSpPr>
          <p:nvPr>
            <p:ph type="subTitle" idx="1"/>
          </p:nvPr>
        </p:nvSpPr>
        <p:spPr>
          <a:xfrm>
            <a:off x="720075" y="4057226"/>
            <a:ext cx="2336400" cy="54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837" name="Google Shape;837;p14"/>
          <p:cNvSpPr txBox="1">
            <a:spLocks noGrp="1"/>
          </p:cNvSpPr>
          <p:nvPr>
            <p:ph type="subTitle" idx="2"/>
          </p:nvPr>
        </p:nvSpPr>
        <p:spPr>
          <a:xfrm>
            <a:off x="3403800" y="4057226"/>
            <a:ext cx="2336400" cy="54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838" name="Google Shape;838;p14"/>
          <p:cNvSpPr txBox="1">
            <a:spLocks noGrp="1"/>
          </p:cNvSpPr>
          <p:nvPr>
            <p:ph type="subTitle" idx="3"/>
          </p:nvPr>
        </p:nvSpPr>
        <p:spPr>
          <a:xfrm>
            <a:off x="6087600" y="4057226"/>
            <a:ext cx="2336400" cy="54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839" name="Google Shape;839;p14"/>
          <p:cNvSpPr txBox="1">
            <a:spLocks noGrp="1"/>
          </p:cNvSpPr>
          <p:nvPr>
            <p:ph type="title" hasCustomPrompt="1"/>
          </p:nvPr>
        </p:nvSpPr>
        <p:spPr>
          <a:xfrm>
            <a:off x="720075" y="1379700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40" name="Google Shape;840;p14"/>
          <p:cNvSpPr txBox="1">
            <a:spLocks noGrp="1"/>
          </p:cNvSpPr>
          <p:nvPr>
            <p:ph type="title" idx="4" hasCustomPrompt="1"/>
          </p:nvPr>
        </p:nvSpPr>
        <p:spPr>
          <a:xfrm>
            <a:off x="3403800" y="1379700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41" name="Google Shape;841;p14"/>
          <p:cNvSpPr txBox="1">
            <a:spLocks noGrp="1"/>
          </p:cNvSpPr>
          <p:nvPr>
            <p:ph type="title" idx="5" hasCustomPrompt="1"/>
          </p:nvPr>
        </p:nvSpPr>
        <p:spPr>
          <a:xfrm>
            <a:off x="6087600" y="1379700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42" name="Google Shape;842;p14"/>
          <p:cNvSpPr txBox="1">
            <a:spLocks noGrp="1"/>
          </p:cNvSpPr>
          <p:nvPr>
            <p:ph type="subTitle" idx="6"/>
          </p:nvPr>
        </p:nvSpPr>
        <p:spPr>
          <a:xfrm>
            <a:off x="720075" y="35421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843" name="Google Shape;843;p14"/>
          <p:cNvSpPr txBox="1">
            <a:spLocks noGrp="1"/>
          </p:cNvSpPr>
          <p:nvPr>
            <p:ph type="subTitle" idx="7"/>
          </p:nvPr>
        </p:nvSpPr>
        <p:spPr>
          <a:xfrm>
            <a:off x="3403800" y="35421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844" name="Google Shape;844;p14"/>
          <p:cNvSpPr txBox="1">
            <a:spLocks noGrp="1"/>
          </p:cNvSpPr>
          <p:nvPr>
            <p:ph type="subTitle" idx="8"/>
          </p:nvPr>
        </p:nvSpPr>
        <p:spPr>
          <a:xfrm>
            <a:off x="6087600" y="35421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845" name="Google Shape;845;p14"/>
          <p:cNvSpPr txBox="1">
            <a:spLocks noGrp="1"/>
          </p:cNvSpPr>
          <p:nvPr>
            <p:ph type="title" idx="9"/>
          </p:nvPr>
        </p:nvSpPr>
        <p:spPr>
          <a:xfrm>
            <a:off x="713225" y="387875"/>
            <a:ext cx="7709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46" name="Google Shape;846;p14"/>
          <p:cNvSpPr/>
          <p:nvPr/>
        </p:nvSpPr>
        <p:spPr>
          <a:xfrm>
            <a:off x="230609" y="2668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7" name="Google Shape;847;p14"/>
          <p:cNvGrpSpPr/>
          <p:nvPr/>
        </p:nvGrpSpPr>
        <p:grpSpPr>
          <a:xfrm rot="1111476">
            <a:off x="8078172" y="-147206"/>
            <a:ext cx="1130580" cy="1137871"/>
            <a:chOff x="1658300" y="3091325"/>
            <a:chExt cx="717250" cy="721875"/>
          </a:xfrm>
        </p:grpSpPr>
        <p:sp>
          <p:nvSpPr>
            <p:cNvPr id="848" name="Google Shape;848;p14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4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4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4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4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4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" name="Google Shape;893;p14"/>
          <p:cNvGrpSpPr/>
          <p:nvPr/>
        </p:nvGrpSpPr>
        <p:grpSpPr>
          <a:xfrm rot="-2866568">
            <a:off x="8365775" y="3920280"/>
            <a:ext cx="954184" cy="1273064"/>
            <a:chOff x="2882950" y="4162550"/>
            <a:chExt cx="738500" cy="985300"/>
          </a:xfrm>
        </p:grpSpPr>
        <p:sp>
          <p:nvSpPr>
            <p:cNvPr id="894" name="Google Shape;894;p14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4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4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0" name="Google Shape;900;p14"/>
          <p:cNvSpPr/>
          <p:nvPr/>
        </p:nvSpPr>
        <p:spPr>
          <a:xfrm rot="-315008">
            <a:off x="316599" y="32233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14"/>
          <p:cNvSpPr/>
          <p:nvPr/>
        </p:nvSpPr>
        <p:spPr>
          <a:xfrm rot="-315008">
            <a:off x="8647812" y="15227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14"/>
          <p:cNvSpPr/>
          <p:nvPr/>
        </p:nvSpPr>
        <p:spPr>
          <a:xfrm rot="-315008">
            <a:off x="1376262" y="1179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3" name="Google Shape;903;p14"/>
          <p:cNvGrpSpPr/>
          <p:nvPr/>
        </p:nvGrpSpPr>
        <p:grpSpPr>
          <a:xfrm rot="-1265444">
            <a:off x="87319" y="4017982"/>
            <a:ext cx="1002541" cy="1614541"/>
            <a:chOff x="5285125" y="4093225"/>
            <a:chExt cx="635925" cy="1024125"/>
          </a:xfrm>
        </p:grpSpPr>
        <p:sp>
          <p:nvSpPr>
            <p:cNvPr id="904" name="Google Shape;904;p14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4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4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4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4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4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4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4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4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4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4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4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4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4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4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4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4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4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4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4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4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4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4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4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4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4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4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4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4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4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4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4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4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4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4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4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4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4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0" name="Google Shape;960;p14"/>
          <p:cNvSpPr/>
          <p:nvPr/>
        </p:nvSpPr>
        <p:spPr>
          <a:xfrm rot="-315008">
            <a:off x="6952362" y="4818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8_1_1">
    <p:spTree>
      <p:nvGrpSpPr>
        <p:cNvPr id="1" name="Shape 10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02" name="Google Shape;10702;p135"/>
          <p:cNvGrpSpPr/>
          <p:nvPr/>
        </p:nvGrpSpPr>
        <p:grpSpPr>
          <a:xfrm rot="715558">
            <a:off x="-365775" y="1744699"/>
            <a:ext cx="1330179" cy="1460473"/>
            <a:chOff x="2949500" y="3052500"/>
            <a:chExt cx="764400" cy="839275"/>
          </a:xfrm>
        </p:grpSpPr>
        <p:sp>
          <p:nvSpPr>
            <p:cNvPr id="10703" name="Google Shape;10703;p135"/>
            <p:cNvSpPr/>
            <p:nvPr/>
          </p:nvSpPr>
          <p:spPr>
            <a:xfrm>
              <a:off x="2949500" y="3052500"/>
              <a:ext cx="764400" cy="839275"/>
            </a:xfrm>
            <a:custGeom>
              <a:avLst/>
              <a:gdLst/>
              <a:ahLst/>
              <a:cxnLst/>
              <a:rect l="l" t="t" r="r" b="b"/>
              <a:pathLst>
                <a:path w="30576" h="33571" extrusionOk="0">
                  <a:moveTo>
                    <a:pt x="19558" y="11129"/>
                  </a:moveTo>
                  <a:cubicBezTo>
                    <a:pt x="18634" y="11536"/>
                    <a:pt x="17229" y="11388"/>
                    <a:pt x="16120" y="11240"/>
                  </a:cubicBezTo>
                  <a:cubicBezTo>
                    <a:pt x="16600" y="11758"/>
                    <a:pt x="17635" y="12053"/>
                    <a:pt x="18190" y="12645"/>
                  </a:cubicBezTo>
                  <a:cubicBezTo>
                    <a:pt x="18892" y="13606"/>
                    <a:pt x="19373" y="14752"/>
                    <a:pt x="19521" y="15935"/>
                  </a:cubicBezTo>
                  <a:cubicBezTo>
                    <a:pt x="19706" y="18782"/>
                    <a:pt x="19706" y="21592"/>
                    <a:pt x="19521" y="24438"/>
                  </a:cubicBezTo>
                  <a:cubicBezTo>
                    <a:pt x="19447" y="26213"/>
                    <a:pt x="19521" y="28173"/>
                    <a:pt x="19225" y="29762"/>
                  </a:cubicBezTo>
                  <a:cubicBezTo>
                    <a:pt x="19151" y="30280"/>
                    <a:pt x="19040" y="30760"/>
                    <a:pt x="18892" y="31241"/>
                  </a:cubicBezTo>
                  <a:cubicBezTo>
                    <a:pt x="18670" y="31722"/>
                    <a:pt x="18375" y="32165"/>
                    <a:pt x="17968" y="32535"/>
                  </a:cubicBezTo>
                  <a:cubicBezTo>
                    <a:pt x="16711" y="33496"/>
                    <a:pt x="14049" y="33570"/>
                    <a:pt x="11720" y="33570"/>
                  </a:cubicBezTo>
                  <a:cubicBezTo>
                    <a:pt x="10093" y="33570"/>
                    <a:pt x="8356" y="33496"/>
                    <a:pt x="6803" y="33385"/>
                  </a:cubicBezTo>
                  <a:cubicBezTo>
                    <a:pt x="5472" y="33311"/>
                    <a:pt x="4141" y="32979"/>
                    <a:pt x="2958" y="32350"/>
                  </a:cubicBezTo>
                  <a:cubicBezTo>
                    <a:pt x="2034" y="31796"/>
                    <a:pt x="1664" y="31019"/>
                    <a:pt x="1553" y="29614"/>
                  </a:cubicBezTo>
                  <a:cubicBezTo>
                    <a:pt x="1516" y="29208"/>
                    <a:pt x="1590" y="28690"/>
                    <a:pt x="1553" y="28209"/>
                  </a:cubicBezTo>
                  <a:cubicBezTo>
                    <a:pt x="1479" y="27174"/>
                    <a:pt x="1257" y="26065"/>
                    <a:pt x="1109" y="24956"/>
                  </a:cubicBezTo>
                  <a:cubicBezTo>
                    <a:pt x="925" y="23847"/>
                    <a:pt x="703" y="22849"/>
                    <a:pt x="518" y="21814"/>
                  </a:cubicBezTo>
                  <a:cubicBezTo>
                    <a:pt x="407" y="20630"/>
                    <a:pt x="333" y="19447"/>
                    <a:pt x="333" y="18264"/>
                  </a:cubicBezTo>
                  <a:cubicBezTo>
                    <a:pt x="296" y="17081"/>
                    <a:pt x="0" y="15935"/>
                    <a:pt x="74" y="14826"/>
                  </a:cubicBezTo>
                  <a:cubicBezTo>
                    <a:pt x="111" y="13976"/>
                    <a:pt x="407" y="13199"/>
                    <a:pt x="925" y="12534"/>
                  </a:cubicBezTo>
                  <a:cubicBezTo>
                    <a:pt x="1331" y="12090"/>
                    <a:pt x="1849" y="11831"/>
                    <a:pt x="2255" y="11277"/>
                  </a:cubicBezTo>
                  <a:cubicBezTo>
                    <a:pt x="2440" y="10981"/>
                    <a:pt x="2588" y="10648"/>
                    <a:pt x="2699" y="10353"/>
                  </a:cubicBezTo>
                  <a:cubicBezTo>
                    <a:pt x="2440" y="9761"/>
                    <a:pt x="2292" y="9133"/>
                    <a:pt x="2255" y="8504"/>
                  </a:cubicBezTo>
                  <a:cubicBezTo>
                    <a:pt x="2182" y="7802"/>
                    <a:pt x="2071" y="7099"/>
                    <a:pt x="2034" y="6471"/>
                  </a:cubicBezTo>
                  <a:cubicBezTo>
                    <a:pt x="1923" y="5140"/>
                    <a:pt x="2145" y="4252"/>
                    <a:pt x="2884" y="3698"/>
                  </a:cubicBezTo>
                  <a:cubicBezTo>
                    <a:pt x="3771" y="3143"/>
                    <a:pt x="4806" y="2774"/>
                    <a:pt x="5842" y="2626"/>
                  </a:cubicBezTo>
                  <a:cubicBezTo>
                    <a:pt x="7025" y="2478"/>
                    <a:pt x="8245" y="2367"/>
                    <a:pt x="9502" y="2293"/>
                  </a:cubicBezTo>
                  <a:cubicBezTo>
                    <a:pt x="10722" y="2219"/>
                    <a:pt x="11979" y="2219"/>
                    <a:pt x="13199" y="2367"/>
                  </a:cubicBezTo>
                  <a:cubicBezTo>
                    <a:pt x="14197" y="2552"/>
                    <a:pt x="15565" y="3032"/>
                    <a:pt x="15787" y="3772"/>
                  </a:cubicBezTo>
                  <a:cubicBezTo>
                    <a:pt x="15787" y="3994"/>
                    <a:pt x="15787" y="4215"/>
                    <a:pt x="15787" y="4437"/>
                  </a:cubicBezTo>
                  <a:cubicBezTo>
                    <a:pt x="15787" y="4733"/>
                    <a:pt x="15898" y="5029"/>
                    <a:pt x="15935" y="5362"/>
                  </a:cubicBezTo>
                  <a:cubicBezTo>
                    <a:pt x="16009" y="6397"/>
                    <a:pt x="16156" y="7913"/>
                    <a:pt x="15861" y="8874"/>
                  </a:cubicBezTo>
                  <a:cubicBezTo>
                    <a:pt x="17118" y="8541"/>
                    <a:pt x="18375" y="8393"/>
                    <a:pt x="19669" y="8430"/>
                  </a:cubicBezTo>
                  <a:cubicBezTo>
                    <a:pt x="19780" y="8171"/>
                    <a:pt x="19632" y="7580"/>
                    <a:pt x="19780" y="7284"/>
                  </a:cubicBezTo>
                  <a:cubicBezTo>
                    <a:pt x="20112" y="7062"/>
                    <a:pt x="20482" y="6840"/>
                    <a:pt x="20889" y="6656"/>
                  </a:cubicBezTo>
                  <a:cubicBezTo>
                    <a:pt x="22663" y="5620"/>
                    <a:pt x="24179" y="4215"/>
                    <a:pt x="25769" y="2958"/>
                  </a:cubicBezTo>
                  <a:cubicBezTo>
                    <a:pt x="26434" y="2441"/>
                    <a:pt x="27100" y="1997"/>
                    <a:pt x="27691" y="1517"/>
                  </a:cubicBezTo>
                  <a:cubicBezTo>
                    <a:pt x="28098" y="1184"/>
                    <a:pt x="28874" y="1"/>
                    <a:pt x="29503" y="223"/>
                  </a:cubicBezTo>
                  <a:cubicBezTo>
                    <a:pt x="29762" y="334"/>
                    <a:pt x="29762" y="777"/>
                    <a:pt x="29836" y="1110"/>
                  </a:cubicBezTo>
                  <a:cubicBezTo>
                    <a:pt x="29984" y="1554"/>
                    <a:pt x="30131" y="2034"/>
                    <a:pt x="30205" y="2478"/>
                  </a:cubicBezTo>
                  <a:cubicBezTo>
                    <a:pt x="30464" y="4105"/>
                    <a:pt x="30575" y="5768"/>
                    <a:pt x="30464" y="7395"/>
                  </a:cubicBezTo>
                  <a:cubicBezTo>
                    <a:pt x="30427" y="7876"/>
                    <a:pt x="30316" y="8393"/>
                    <a:pt x="30168" y="8837"/>
                  </a:cubicBezTo>
                  <a:cubicBezTo>
                    <a:pt x="30057" y="9317"/>
                    <a:pt x="29984" y="9946"/>
                    <a:pt x="29762" y="10168"/>
                  </a:cubicBezTo>
                  <a:cubicBezTo>
                    <a:pt x="29540" y="10390"/>
                    <a:pt x="28246" y="10796"/>
                    <a:pt x="27691" y="10944"/>
                  </a:cubicBezTo>
                  <a:cubicBezTo>
                    <a:pt x="26878" y="11166"/>
                    <a:pt x="26028" y="11277"/>
                    <a:pt x="25325" y="11425"/>
                  </a:cubicBezTo>
                  <a:cubicBezTo>
                    <a:pt x="24512" y="11573"/>
                    <a:pt x="23772" y="11721"/>
                    <a:pt x="22922" y="11831"/>
                  </a:cubicBezTo>
                  <a:cubicBezTo>
                    <a:pt x="21813" y="11868"/>
                    <a:pt x="19817" y="12127"/>
                    <a:pt x="19558" y="11129"/>
                  </a:cubicBezTo>
                  <a:close/>
                  <a:moveTo>
                    <a:pt x="29503" y="8615"/>
                  </a:moveTo>
                  <a:cubicBezTo>
                    <a:pt x="30020" y="6471"/>
                    <a:pt x="29836" y="2995"/>
                    <a:pt x="29133" y="1258"/>
                  </a:cubicBezTo>
                  <a:cubicBezTo>
                    <a:pt x="29133" y="1221"/>
                    <a:pt x="29133" y="1221"/>
                    <a:pt x="29096" y="1221"/>
                  </a:cubicBezTo>
                  <a:cubicBezTo>
                    <a:pt x="29059" y="1221"/>
                    <a:pt x="28985" y="1295"/>
                    <a:pt x="28985" y="1332"/>
                  </a:cubicBezTo>
                  <a:cubicBezTo>
                    <a:pt x="28172" y="2071"/>
                    <a:pt x="27285" y="2774"/>
                    <a:pt x="26397" y="3402"/>
                  </a:cubicBezTo>
                  <a:cubicBezTo>
                    <a:pt x="24475" y="4844"/>
                    <a:pt x="22626" y="6619"/>
                    <a:pt x="20482" y="7728"/>
                  </a:cubicBezTo>
                  <a:cubicBezTo>
                    <a:pt x="20445" y="8467"/>
                    <a:pt x="20445" y="9207"/>
                    <a:pt x="20556" y="9909"/>
                  </a:cubicBezTo>
                  <a:cubicBezTo>
                    <a:pt x="20778" y="9613"/>
                    <a:pt x="20556" y="8948"/>
                    <a:pt x="21148" y="8985"/>
                  </a:cubicBezTo>
                  <a:cubicBezTo>
                    <a:pt x="21702" y="9022"/>
                    <a:pt x="21517" y="10057"/>
                    <a:pt x="21258" y="10390"/>
                  </a:cubicBezTo>
                  <a:cubicBezTo>
                    <a:pt x="20963" y="10685"/>
                    <a:pt x="20556" y="10648"/>
                    <a:pt x="20371" y="10944"/>
                  </a:cubicBezTo>
                  <a:cubicBezTo>
                    <a:pt x="20889" y="11129"/>
                    <a:pt x="21443" y="11203"/>
                    <a:pt x="21998" y="11092"/>
                  </a:cubicBezTo>
                  <a:cubicBezTo>
                    <a:pt x="22663" y="11018"/>
                    <a:pt x="23440" y="10907"/>
                    <a:pt x="23994" y="10833"/>
                  </a:cubicBezTo>
                  <a:cubicBezTo>
                    <a:pt x="24031" y="10759"/>
                    <a:pt x="23846" y="10648"/>
                    <a:pt x="23920" y="10501"/>
                  </a:cubicBezTo>
                  <a:cubicBezTo>
                    <a:pt x="24142" y="9872"/>
                    <a:pt x="24290" y="9244"/>
                    <a:pt x="24401" y="8615"/>
                  </a:cubicBezTo>
                  <a:cubicBezTo>
                    <a:pt x="24401" y="8467"/>
                    <a:pt x="24290" y="7765"/>
                    <a:pt x="24623" y="7802"/>
                  </a:cubicBezTo>
                  <a:cubicBezTo>
                    <a:pt x="24882" y="7802"/>
                    <a:pt x="24845" y="8430"/>
                    <a:pt x="24808" y="8652"/>
                  </a:cubicBezTo>
                  <a:cubicBezTo>
                    <a:pt x="24734" y="9354"/>
                    <a:pt x="24401" y="10131"/>
                    <a:pt x="24290" y="10759"/>
                  </a:cubicBezTo>
                  <a:cubicBezTo>
                    <a:pt x="24475" y="10759"/>
                    <a:pt x="24697" y="10722"/>
                    <a:pt x="24882" y="10648"/>
                  </a:cubicBezTo>
                  <a:cubicBezTo>
                    <a:pt x="25029" y="9872"/>
                    <a:pt x="25288" y="8763"/>
                    <a:pt x="25399" y="7802"/>
                  </a:cubicBezTo>
                  <a:cubicBezTo>
                    <a:pt x="25436" y="7506"/>
                    <a:pt x="25362" y="6988"/>
                    <a:pt x="25806" y="6988"/>
                  </a:cubicBezTo>
                  <a:cubicBezTo>
                    <a:pt x="25991" y="7210"/>
                    <a:pt x="25843" y="7543"/>
                    <a:pt x="25806" y="7839"/>
                  </a:cubicBezTo>
                  <a:cubicBezTo>
                    <a:pt x="25695" y="8763"/>
                    <a:pt x="25510" y="9687"/>
                    <a:pt x="25251" y="10574"/>
                  </a:cubicBezTo>
                  <a:cubicBezTo>
                    <a:pt x="25547" y="10574"/>
                    <a:pt x="25769" y="10464"/>
                    <a:pt x="26065" y="10464"/>
                  </a:cubicBezTo>
                  <a:cubicBezTo>
                    <a:pt x="26249" y="9613"/>
                    <a:pt x="26397" y="8763"/>
                    <a:pt x="26508" y="7913"/>
                  </a:cubicBezTo>
                  <a:cubicBezTo>
                    <a:pt x="26545" y="7321"/>
                    <a:pt x="26323" y="6397"/>
                    <a:pt x="26730" y="6175"/>
                  </a:cubicBezTo>
                  <a:cubicBezTo>
                    <a:pt x="26989" y="6249"/>
                    <a:pt x="26915" y="6582"/>
                    <a:pt x="26915" y="6840"/>
                  </a:cubicBezTo>
                  <a:cubicBezTo>
                    <a:pt x="26915" y="8023"/>
                    <a:pt x="26767" y="9207"/>
                    <a:pt x="26508" y="10390"/>
                  </a:cubicBezTo>
                  <a:cubicBezTo>
                    <a:pt x="26730" y="10316"/>
                    <a:pt x="27026" y="10316"/>
                    <a:pt x="27211" y="10242"/>
                  </a:cubicBezTo>
                  <a:cubicBezTo>
                    <a:pt x="27470" y="9096"/>
                    <a:pt x="27617" y="7950"/>
                    <a:pt x="27691" y="6803"/>
                  </a:cubicBezTo>
                  <a:cubicBezTo>
                    <a:pt x="27691" y="6471"/>
                    <a:pt x="27580" y="5509"/>
                    <a:pt x="27839" y="5472"/>
                  </a:cubicBezTo>
                  <a:cubicBezTo>
                    <a:pt x="28246" y="5362"/>
                    <a:pt x="28098" y="6508"/>
                    <a:pt x="28098" y="6729"/>
                  </a:cubicBezTo>
                  <a:cubicBezTo>
                    <a:pt x="28024" y="7986"/>
                    <a:pt x="27802" y="9096"/>
                    <a:pt x="27765" y="10094"/>
                  </a:cubicBezTo>
                  <a:cubicBezTo>
                    <a:pt x="27987" y="9983"/>
                    <a:pt x="28357" y="9983"/>
                    <a:pt x="28542" y="9798"/>
                  </a:cubicBezTo>
                  <a:cubicBezTo>
                    <a:pt x="28653" y="8800"/>
                    <a:pt x="28800" y="7654"/>
                    <a:pt x="28837" y="6545"/>
                  </a:cubicBezTo>
                  <a:cubicBezTo>
                    <a:pt x="28837" y="5990"/>
                    <a:pt x="28727" y="5472"/>
                    <a:pt x="29133" y="5325"/>
                  </a:cubicBezTo>
                  <a:cubicBezTo>
                    <a:pt x="29392" y="5436"/>
                    <a:pt x="29281" y="5731"/>
                    <a:pt x="29244" y="5953"/>
                  </a:cubicBezTo>
                  <a:cubicBezTo>
                    <a:pt x="29244" y="6323"/>
                    <a:pt x="29207" y="6693"/>
                    <a:pt x="29170" y="7099"/>
                  </a:cubicBezTo>
                  <a:cubicBezTo>
                    <a:pt x="29133" y="8023"/>
                    <a:pt x="29059" y="8985"/>
                    <a:pt x="28948" y="9687"/>
                  </a:cubicBezTo>
                  <a:cubicBezTo>
                    <a:pt x="29355" y="9539"/>
                    <a:pt x="29392" y="9022"/>
                    <a:pt x="29503" y="8615"/>
                  </a:cubicBezTo>
                  <a:close/>
                  <a:moveTo>
                    <a:pt x="8023" y="3143"/>
                  </a:moveTo>
                  <a:cubicBezTo>
                    <a:pt x="7542" y="3587"/>
                    <a:pt x="7247" y="4142"/>
                    <a:pt x="6803" y="4622"/>
                  </a:cubicBezTo>
                  <a:cubicBezTo>
                    <a:pt x="6396" y="5140"/>
                    <a:pt x="5879" y="5583"/>
                    <a:pt x="5324" y="5842"/>
                  </a:cubicBezTo>
                  <a:cubicBezTo>
                    <a:pt x="5324" y="5805"/>
                    <a:pt x="5250" y="5805"/>
                    <a:pt x="5250" y="5731"/>
                  </a:cubicBezTo>
                  <a:cubicBezTo>
                    <a:pt x="5250" y="5436"/>
                    <a:pt x="5583" y="5288"/>
                    <a:pt x="5768" y="5103"/>
                  </a:cubicBezTo>
                  <a:cubicBezTo>
                    <a:pt x="6359" y="4548"/>
                    <a:pt x="6914" y="3883"/>
                    <a:pt x="7357" y="3217"/>
                  </a:cubicBezTo>
                  <a:cubicBezTo>
                    <a:pt x="6618" y="3254"/>
                    <a:pt x="5916" y="3402"/>
                    <a:pt x="5213" y="3587"/>
                  </a:cubicBezTo>
                  <a:cubicBezTo>
                    <a:pt x="4400" y="3809"/>
                    <a:pt x="3032" y="4105"/>
                    <a:pt x="2958" y="4881"/>
                  </a:cubicBezTo>
                  <a:cubicBezTo>
                    <a:pt x="2810" y="6064"/>
                    <a:pt x="4437" y="5953"/>
                    <a:pt x="5139" y="5953"/>
                  </a:cubicBezTo>
                  <a:cubicBezTo>
                    <a:pt x="5694" y="5953"/>
                    <a:pt x="6174" y="5953"/>
                    <a:pt x="6618" y="5916"/>
                  </a:cubicBezTo>
                  <a:cubicBezTo>
                    <a:pt x="6692" y="5842"/>
                    <a:pt x="6470" y="5805"/>
                    <a:pt x="6544" y="5620"/>
                  </a:cubicBezTo>
                  <a:cubicBezTo>
                    <a:pt x="6988" y="5177"/>
                    <a:pt x="7173" y="4437"/>
                    <a:pt x="7801" y="4142"/>
                  </a:cubicBezTo>
                  <a:cubicBezTo>
                    <a:pt x="8060" y="4437"/>
                    <a:pt x="7653" y="4807"/>
                    <a:pt x="7468" y="5029"/>
                  </a:cubicBezTo>
                  <a:cubicBezTo>
                    <a:pt x="7247" y="5288"/>
                    <a:pt x="7062" y="5583"/>
                    <a:pt x="6877" y="5842"/>
                  </a:cubicBezTo>
                  <a:cubicBezTo>
                    <a:pt x="8356" y="5805"/>
                    <a:pt x="9650" y="5583"/>
                    <a:pt x="11091" y="5472"/>
                  </a:cubicBezTo>
                  <a:cubicBezTo>
                    <a:pt x="11461" y="5140"/>
                    <a:pt x="11572" y="4548"/>
                    <a:pt x="12164" y="4400"/>
                  </a:cubicBezTo>
                  <a:cubicBezTo>
                    <a:pt x="12201" y="4474"/>
                    <a:pt x="12238" y="4511"/>
                    <a:pt x="12275" y="4585"/>
                  </a:cubicBezTo>
                  <a:cubicBezTo>
                    <a:pt x="12127" y="4918"/>
                    <a:pt x="11831" y="5066"/>
                    <a:pt x="11683" y="5399"/>
                  </a:cubicBezTo>
                  <a:cubicBezTo>
                    <a:pt x="12201" y="5325"/>
                    <a:pt x="12829" y="5177"/>
                    <a:pt x="13458" y="5029"/>
                  </a:cubicBezTo>
                  <a:cubicBezTo>
                    <a:pt x="14049" y="4881"/>
                    <a:pt x="15010" y="4659"/>
                    <a:pt x="15084" y="4068"/>
                  </a:cubicBezTo>
                  <a:cubicBezTo>
                    <a:pt x="14493" y="3291"/>
                    <a:pt x="13236" y="3143"/>
                    <a:pt x="11979" y="2995"/>
                  </a:cubicBezTo>
                  <a:cubicBezTo>
                    <a:pt x="11683" y="3402"/>
                    <a:pt x="11387" y="3809"/>
                    <a:pt x="11091" y="4179"/>
                  </a:cubicBezTo>
                  <a:cubicBezTo>
                    <a:pt x="10796" y="4548"/>
                    <a:pt x="10500" y="5103"/>
                    <a:pt x="9982" y="5177"/>
                  </a:cubicBezTo>
                  <a:cubicBezTo>
                    <a:pt x="9798" y="4955"/>
                    <a:pt x="10093" y="4770"/>
                    <a:pt x="10204" y="4622"/>
                  </a:cubicBezTo>
                  <a:cubicBezTo>
                    <a:pt x="10537" y="4252"/>
                    <a:pt x="10796" y="3883"/>
                    <a:pt x="11091" y="3550"/>
                  </a:cubicBezTo>
                  <a:cubicBezTo>
                    <a:pt x="11202" y="3365"/>
                    <a:pt x="11424" y="3180"/>
                    <a:pt x="11387" y="2995"/>
                  </a:cubicBezTo>
                  <a:cubicBezTo>
                    <a:pt x="11091" y="2995"/>
                    <a:pt x="10870" y="3291"/>
                    <a:pt x="10722" y="3513"/>
                  </a:cubicBezTo>
                  <a:cubicBezTo>
                    <a:pt x="10315" y="3957"/>
                    <a:pt x="9982" y="4326"/>
                    <a:pt x="9576" y="4733"/>
                  </a:cubicBezTo>
                  <a:cubicBezTo>
                    <a:pt x="9465" y="4881"/>
                    <a:pt x="9169" y="5362"/>
                    <a:pt x="8910" y="4955"/>
                  </a:cubicBezTo>
                  <a:cubicBezTo>
                    <a:pt x="9391" y="4252"/>
                    <a:pt x="10130" y="3735"/>
                    <a:pt x="10611" y="2995"/>
                  </a:cubicBezTo>
                  <a:cubicBezTo>
                    <a:pt x="9724" y="3032"/>
                    <a:pt x="8836" y="3069"/>
                    <a:pt x="8023" y="3143"/>
                  </a:cubicBezTo>
                  <a:close/>
                  <a:moveTo>
                    <a:pt x="14752" y="9502"/>
                  </a:moveTo>
                  <a:cubicBezTo>
                    <a:pt x="15454" y="8578"/>
                    <a:pt x="15380" y="6619"/>
                    <a:pt x="15158" y="5214"/>
                  </a:cubicBezTo>
                  <a:cubicBezTo>
                    <a:pt x="14789" y="5399"/>
                    <a:pt x="14419" y="5509"/>
                    <a:pt x="14012" y="5620"/>
                  </a:cubicBezTo>
                  <a:cubicBezTo>
                    <a:pt x="14123" y="6988"/>
                    <a:pt x="14160" y="8319"/>
                    <a:pt x="14123" y="9687"/>
                  </a:cubicBezTo>
                  <a:cubicBezTo>
                    <a:pt x="14345" y="9650"/>
                    <a:pt x="14567" y="9613"/>
                    <a:pt x="14752" y="9502"/>
                  </a:cubicBezTo>
                  <a:close/>
                  <a:moveTo>
                    <a:pt x="13014" y="5879"/>
                  </a:moveTo>
                  <a:cubicBezTo>
                    <a:pt x="13347" y="6988"/>
                    <a:pt x="13310" y="8467"/>
                    <a:pt x="13347" y="9872"/>
                  </a:cubicBezTo>
                  <a:cubicBezTo>
                    <a:pt x="13495" y="9872"/>
                    <a:pt x="13569" y="9798"/>
                    <a:pt x="13716" y="9798"/>
                  </a:cubicBezTo>
                  <a:cubicBezTo>
                    <a:pt x="13716" y="8837"/>
                    <a:pt x="13716" y="7728"/>
                    <a:pt x="13679" y="6803"/>
                  </a:cubicBezTo>
                  <a:cubicBezTo>
                    <a:pt x="13679" y="6471"/>
                    <a:pt x="13790" y="5990"/>
                    <a:pt x="13532" y="5768"/>
                  </a:cubicBezTo>
                  <a:cubicBezTo>
                    <a:pt x="13347" y="5842"/>
                    <a:pt x="13162" y="5879"/>
                    <a:pt x="13014" y="5879"/>
                  </a:cubicBezTo>
                  <a:close/>
                  <a:moveTo>
                    <a:pt x="12385" y="6064"/>
                  </a:moveTo>
                  <a:cubicBezTo>
                    <a:pt x="12422" y="7247"/>
                    <a:pt x="12348" y="8837"/>
                    <a:pt x="12422" y="10094"/>
                  </a:cubicBezTo>
                  <a:cubicBezTo>
                    <a:pt x="12607" y="10094"/>
                    <a:pt x="12718" y="10020"/>
                    <a:pt x="12940" y="10020"/>
                  </a:cubicBezTo>
                  <a:cubicBezTo>
                    <a:pt x="12940" y="8615"/>
                    <a:pt x="12940" y="7136"/>
                    <a:pt x="12607" y="6027"/>
                  </a:cubicBezTo>
                  <a:cubicBezTo>
                    <a:pt x="12570" y="6064"/>
                    <a:pt x="12459" y="6064"/>
                    <a:pt x="12385" y="6064"/>
                  </a:cubicBezTo>
                  <a:close/>
                  <a:moveTo>
                    <a:pt x="11313" y="6249"/>
                  </a:moveTo>
                  <a:cubicBezTo>
                    <a:pt x="11313" y="7469"/>
                    <a:pt x="11313" y="8763"/>
                    <a:pt x="11387" y="9946"/>
                  </a:cubicBezTo>
                  <a:cubicBezTo>
                    <a:pt x="11387" y="10057"/>
                    <a:pt x="11313" y="10131"/>
                    <a:pt x="11239" y="10205"/>
                  </a:cubicBezTo>
                  <a:cubicBezTo>
                    <a:pt x="11498" y="10205"/>
                    <a:pt x="11720" y="10205"/>
                    <a:pt x="11979" y="10168"/>
                  </a:cubicBezTo>
                  <a:cubicBezTo>
                    <a:pt x="12053" y="8874"/>
                    <a:pt x="12053" y="7395"/>
                    <a:pt x="11979" y="6101"/>
                  </a:cubicBezTo>
                  <a:cubicBezTo>
                    <a:pt x="11794" y="6212"/>
                    <a:pt x="11498" y="6175"/>
                    <a:pt x="11313" y="6249"/>
                  </a:cubicBezTo>
                  <a:close/>
                  <a:moveTo>
                    <a:pt x="2847" y="6656"/>
                  </a:moveTo>
                  <a:cubicBezTo>
                    <a:pt x="2884" y="7284"/>
                    <a:pt x="2958" y="8134"/>
                    <a:pt x="3069" y="8837"/>
                  </a:cubicBezTo>
                  <a:cubicBezTo>
                    <a:pt x="3106" y="9244"/>
                    <a:pt x="3180" y="9761"/>
                    <a:pt x="3549" y="9835"/>
                  </a:cubicBezTo>
                  <a:cubicBezTo>
                    <a:pt x="3439" y="8763"/>
                    <a:pt x="3402" y="7617"/>
                    <a:pt x="3291" y="6545"/>
                  </a:cubicBezTo>
                  <a:cubicBezTo>
                    <a:pt x="3106" y="6471"/>
                    <a:pt x="2958" y="6397"/>
                    <a:pt x="2810" y="6286"/>
                  </a:cubicBezTo>
                  <a:cubicBezTo>
                    <a:pt x="2847" y="6434"/>
                    <a:pt x="2810" y="6545"/>
                    <a:pt x="2847" y="6656"/>
                  </a:cubicBezTo>
                  <a:close/>
                  <a:moveTo>
                    <a:pt x="9871" y="6397"/>
                  </a:moveTo>
                  <a:cubicBezTo>
                    <a:pt x="10019" y="6619"/>
                    <a:pt x="10093" y="6914"/>
                    <a:pt x="10056" y="7173"/>
                  </a:cubicBezTo>
                  <a:cubicBezTo>
                    <a:pt x="10130" y="7839"/>
                    <a:pt x="10130" y="8652"/>
                    <a:pt x="10130" y="9391"/>
                  </a:cubicBezTo>
                  <a:cubicBezTo>
                    <a:pt x="10130" y="9687"/>
                    <a:pt x="10241" y="10168"/>
                    <a:pt x="9871" y="10205"/>
                  </a:cubicBezTo>
                  <a:cubicBezTo>
                    <a:pt x="9650" y="9983"/>
                    <a:pt x="9724" y="9576"/>
                    <a:pt x="9724" y="9244"/>
                  </a:cubicBezTo>
                  <a:cubicBezTo>
                    <a:pt x="9724" y="8393"/>
                    <a:pt x="9613" y="7506"/>
                    <a:pt x="9613" y="6840"/>
                  </a:cubicBezTo>
                  <a:cubicBezTo>
                    <a:pt x="9613" y="6693"/>
                    <a:pt x="9687" y="6397"/>
                    <a:pt x="9613" y="6360"/>
                  </a:cubicBezTo>
                  <a:cubicBezTo>
                    <a:pt x="8947" y="6471"/>
                    <a:pt x="8245" y="6508"/>
                    <a:pt x="7579" y="6545"/>
                  </a:cubicBezTo>
                  <a:cubicBezTo>
                    <a:pt x="7653" y="7062"/>
                    <a:pt x="7653" y="7950"/>
                    <a:pt x="7653" y="8467"/>
                  </a:cubicBezTo>
                  <a:cubicBezTo>
                    <a:pt x="7653" y="8615"/>
                    <a:pt x="7838" y="9059"/>
                    <a:pt x="7542" y="9059"/>
                  </a:cubicBezTo>
                  <a:cubicBezTo>
                    <a:pt x="7099" y="9096"/>
                    <a:pt x="7284" y="7062"/>
                    <a:pt x="7210" y="6582"/>
                  </a:cubicBezTo>
                  <a:cubicBezTo>
                    <a:pt x="6396" y="6729"/>
                    <a:pt x="5287" y="6582"/>
                    <a:pt x="4400" y="6693"/>
                  </a:cubicBezTo>
                  <a:cubicBezTo>
                    <a:pt x="4511" y="7839"/>
                    <a:pt x="4511" y="9133"/>
                    <a:pt x="4659" y="10242"/>
                  </a:cubicBezTo>
                  <a:cubicBezTo>
                    <a:pt x="5842" y="10464"/>
                    <a:pt x="7062" y="10501"/>
                    <a:pt x="8282" y="10390"/>
                  </a:cubicBezTo>
                  <a:cubicBezTo>
                    <a:pt x="8171" y="9391"/>
                    <a:pt x="8393" y="8097"/>
                    <a:pt x="8245" y="7247"/>
                  </a:cubicBezTo>
                  <a:cubicBezTo>
                    <a:pt x="8171" y="6988"/>
                    <a:pt x="7949" y="6766"/>
                    <a:pt x="8208" y="6582"/>
                  </a:cubicBezTo>
                  <a:cubicBezTo>
                    <a:pt x="8541" y="6582"/>
                    <a:pt x="8614" y="7062"/>
                    <a:pt x="8651" y="7321"/>
                  </a:cubicBezTo>
                  <a:cubicBezTo>
                    <a:pt x="8762" y="8171"/>
                    <a:pt x="8541" y="9539"/>
                    <a:pt x="8688" y="10390"/>
                  </a:cubicBezTo>
                  <a:cubicBezTo>
                    <a:pt x="9428" y="10279"/>
                    <a:pt x="10278" y="10279"/>
                    <a:pt x="11055" y="10205"/>
                  </a:cubicBezTo>
                  <a:cubicBezTo>
                    <a:pt x="11128" y="10131"/>
                    <a:pt x="10907" y="10057"/>
                    <a:pt x="10944" y="9909"/>
                  </a:cubicBezTo>
                  <a:cubicBezTo>
                    <a:pt x="11018" y="8689"/>
                    <a:pt x="10981" y="7469"/>
                    <a:pt x="10833" y="6249"/>
                  </a:cubicBezTo>
                  <a:cubicBezTo>
                    <a:pt x="10574" y="6360"/>
                    <a:pt x="10056" y="6212"/>
                    <a:pt x="9871" y="6397"/>
                  </a:cubicBezTo>
                  <a:close/>
                  <a:moveTo>
                    <a:pt x="3697" y="6729"/>
                  </a:moveTo>
                  <a:cubicBezTo>
                    <a:pt x="3882" y="7802"/>
                    <a:pt x="3697" y="9502"/>
                    <a:pt x="4178" y="10168"/>
                  </a:cubicBezTo>
                  <a:cubicBezTo>
                    <a:pt x="4326" y="9207"/>
                    <a:pt x="3882" y="7765"/>
                    <a:pt x="4141" y="6693"/>
                  </a:cubicBezTo>
                  <a:cubicBezTo>
                    <a:pt x="3993" y="6693"/>
                    <a:pt x="3845" y="6656"/>
                    <a:pt x="3697" y="6619"/>
                  </a:cubicBezTo>
                  <a:close/>
                  <a:moveTo>
                    <a:pt x="16563" y="9465"/>
                  </a:moveTo>
                  <a:cubicBezTo>
                    <a:pt x="16341" y="9502"/>
                    <a:pt x="15491" y="9724"/>
                    <a:pt x="15491" y="10020"/>
                  </a:cubicBezTo>
                  <a:cubicBezTo>
                    <a:pt x="15491" y="10537"/>
                    <a:pt x="16859" y="10537"/>
                    <a:pt x="17487" y="10574"/>
                  </a:cubicBezTo>
                  <a:cubicBezTo>
                    <a:pt x="18227" y="10685"/>
                    <a:pt x="18966" y="10574"/>
                    <a:pt x="19669" y="10279"/>
                  </a:cubicBezTo>
                  <a:cubicBezTo>
                    <a:pt x="19669" y="9835"/>
                    <a:pt x="19854" y="9539"/>
                    <a:pt x="19706" y="9133"/>
                  </a:cubicBezTo>
                  <a:cubicBezTo>
                    <a:pt x="18634" y="9133"/>
                    <a:pt x="17598" y="9244"/>
                    <a:pt x="16563" y="9465"/>
                  </a:cubicBezTo>
                  <a:close/>
                  <a:moveTo>
                    <a:pt x="15195" y="11462"/>
                  </a:moveTo>
                  <a:cubicBezTo>
                    <a:pt x="15010" y="11166"/>
                    <a:pt x="14789" y="10316"/>
                    <a:pt x="14271" y="10427"/>
                  </a:cubicBezTo>
                  <a:cubicBezTo>
                    <a:pt x="13605" y="10648"/>
                    <a:pt x="12940" y="10796"/>
                    <a:pt x="12275" y="10907"/>
                  </a:cubicBezTo>
                  <a:cubicBezTo>
                    <a:pt x="11794" y="10981"/>
                    <a:pt x="11350" y="10907"/>
                    <a:pt x="10833" y="10944"/>
                  </a:cubicBezTo>
                  <a:cubicBezTo>
                    <a:pt x="8430" y="11129"/>
                    <a:pt x="5361" y="11536"/>
                    <a:pt x="3365" y="10648"/>
                  </a:cubicBezTo>
                  <a:cubicBezTo>
                    <a:pt x="2995" y="12016"/>
                    <a:pt x="1812" y="12534"/>
                    <a:pt x="1146" y="13569"/>
                  </a:cubicBezTo>
                  <a:cubicBezTo>
                    <a:pt x="1257" y="13828"/>
                    <a:pt x="1294" y="14087"/>
                    <a:pt x="1183" y="14345"/>
                  </a:cubicBezTo>
                  <a:cubicBezTo>
                    <a:pt x="1479" y="14198"/>
                    <a:pt x="1738" y="13976"/>
                    <a:pt x="1997" y="13754"/>
                  </a:cubicBezTo>
                  <a:cubicBezTo>
                    <a:pt x="888" y="13421"/>
                    <a:pt x="2551" y="12127"/>
                    <a:pt x="2736" y="13236"/>
                  </a:cubicBezTo>
                  <a:cubicBezTo>
                    <a:pt x="2921" y="13162"/>
                    <a:pt x="2810" y="12941"/>
                    <a:pt x="2884" y="12719"/>
                  </a:cubicBezTo>
                  <a:cubicBezTo>
                    <a:pt x="3032" y="12534"/>
                    <a:pt x="3402" y="12497"/>
                    <a:pt x="3734" y="12497"/>
                  </a:cubicBezTo>
                  <a:cubicBezTo>
                    <a:pt x="4215" y="12793"/>
                    <a:pt x="3845" y="13421"/>
                    <a:pt x="3291" y="13310"/>
                  </a:cubicBezTo>
                  <a:cubicBezTo>
                    <a:pt x="2588" y="13791"/>
                    <a:pt x="1960" y="14308"/>
                    <a:pt x="1368" y="14863"/>
                  </a:cubicBezTo>
                  <a:cubicBezTo>
                    <a:pt x="1553" y="15159"/>
                    <a:pt x="1812" y="15381"/>
                    <a:pt x="2108" y="15529"/>
                  </a:cubicBezTo>
                  <a:cubicBezTo>
                    <a:pt x="2958" y="14752"/>
                    <a:pt x="3993" y="14124"/>
                    <a:pt x="4843" y="13384"/>
                  </a:cubicBezTo>
                  <a:cubicBezTo>
                    <a:pt x="5065" y="13236"/>
                    <a:pt x="5472" y="12978"/>
                    <a:pt x="5435" y="12867"/>
                  </a:cubicBezTo>
                  <a:cubicBezTo>
                    <a:pt x="5139" y="12867"/>
                    <a:pt x="5065" y="13015"/>
                    <a:pt x="4806" y="13015"/>
                  </a:cubicBezTo>
                  <a:cubicBezTo>
                    <a:pt x="4141" y="13643"/>
                    <a:pt x="3217" y="14161"/>
                    <a:pt x="2514" y="14715"/>
                  </a:cubicBezTo>
                  <a:cubicBezTo>
                    <a:pt x="2292" y="14863"/>
                    <a:pt x="1997" y="15307"/>
                    <a:pt x="1701" y="15011"/>
                  </a:cubicBezTo>
                  <a:cubicBezTo>
                    <a:pt x="1738" y="14678"/>
                    <a:pt x="2108" y="14567"/>
                    <a:pt x="2329" y="14419"/>
                  </a:cubicBezTo>
                  <a:cubicBezTo>
                    <a:pt x="3032" y="13865"/>
                    <a:pt x="3808" y="13310"/>
                    <a:pt x="4548" y="12793"/>
                  </a:cubicBezTo>
                  <a:cubicBezTo>
                    <a:pt x="4511" y="12682"/>
                    <a:pt x="4548" y="12534"/>
                    <a:pt x="4585" y="12423"/>
                  </a:cubicBezTo>
                  <a:cubicBezTo>
                    <a:pt x="4917" y="12127"/>
                    <a:pt x="5398" y="12016"/>
                    <a:pt x="5842" y="12127"/>
                  </a:cubicBezTo>
                  <a:cubicBezTo>
                    <a:pt x="5990" y="12238"/>
                    <a:pt x="5953" y="12460"/>
                    <a:pt x="5990" y="12608"/>
                  </a:cubicBezTo>
                  <a:cubicBezTo>
                    <a:pt x="6322" y="12534"/>
                    <a:pt x="6396" y="11979"/>
                    <a:pt x="6840" y="12053"/>
                  </a:cubicBezTo>
                  <a:cubicBezTo>
                    <a:pt x="7173" y="12127"/>
                    <a:pt x="7247" y="12645"/>
                    <a:pt x="6914" y="12793"/>
                  </a:cubicBezTo>
                  <a:cubicBezTo>
                    <a:pt x="6729" y="12793"/>
                    <a:pt x="6581" y="12793"/>
                    <a:pt x="6433" y="12756"/>
                  </a:cubicBezTo>
                  <a:cubicBezTo>
                    <a:pt x="5065" y="13680"/>
                    <a:pt x="3734" y="14715"/>
                    <a:pt x="2514" y="15787"/>
                  </a:cubicBezTo>
                  <a:cubicBezTo>
                    <a:pt x="3106" y="16194"/>
                    <a:pt x="4141" y="16342"/>
                    <a:pt x="5028" y="16490"/>
                  </a:cubicBezTo>
                  <a:cubicBezTo>
                    <a:pt x="5324" y="16564"/>
                    <a:pt x="5657" y="16601"/>
                    <a:pt x="5990" y="16601"/>
                  </a:cubicBezTo>
                  <a:cubicBezTo>
                    <a:pt x="6100" y="16564"/>
                    <a:pt x="6322" y="16268"/>
                    <a:pt x="6507" y="16083"/>
                  </a:cubicBezTo>
                  <a:cubicBezTo>
                    <a:pt x="7764" y="14974"/>
                    <a:pt x="9317" y="13865"/>
                    <a:pt x="10315" y="12682"/>
                  </a:cubicBezTo>
                  <a:cubicBezTo>
                    <a:pt x="10056" y="12682"/>
                    <a:pt x="9687" y="12756"/>
                    <a:pt x="9539" y="12608"/>
                  </a:cubicBezTo>
                  <a:cubicBezTo>
                    <a:pt x="8208" y="13717"/>
                    <a:pt x="6655" y="14863"/>
                    <a:pt x="5287" y="15898"/>
                  </a:cubicBezTo>
                  <a:cubicBezTo>
                    <a:pt x="5102" y="16046"/>
                    <a:pt x="4843" y="16342"/>
                    <a:pt x="4585" y="16157"/>
                  </a:cubicBezTo>
                  <a:cubicBezTo>
                    <a:pt x="4474" y="15824"/>
                    <a:pt x="5287" y="15418"/>
                    <a:pt x="5583" y="15196"/>
                  </a:cubicBezTo>
                  <a:cubicBezTo>
                    <a:pt x="6581" y="14456"/>
                    <a:pt x="7431" y="13791"/>
                    <a:pt x="8319" y="13088"/>
                  </a:cubicBezTo>
                  <a:cubicBezTo>
                    <a:pt x="8504" y="12978"/>
                    <a:pt x="8762" y="12830"/>
                    <a:pt x="8725" y="12682"/>
                  </a:cubicBezTo>
                  <a:cubicBezTo>
                    <a:pt x="8504" y="12719"/>
                    <a:pt x="8282" y="12682"/>
                    <a:pt x="8097" y="12608"/>
                  </a:cubicBezTo>
                  <a:cubicBezTo>
                    <a:pt x="6914" y="13532"/>
                    <a:pt x="5694" y="14345"/>
                    <a:pt x="4511" y="15196"/>
                  </a:cubicBezTo>
                  <a:cubicBezTo>
                    <a:pt x="4141" y="15492"/>
                    <a:pt x="3808" y="15898"/>
                    <a:pt x="3291" y="16009"/>
                  </a:cubicBezTo>
                  <a:cubicBezTo>
                    <a:pt x="3069" y="15713"/>
                    <a:pt x="3476" y="15529"/>
                    <a:pt x="3623" y="15381"/>
                  </a:cubicBezTo>
                  <a:cubicBezTo>
                    <a:pt x="4954" y="14345"/>
                    <a:pt x="6285" y="13458"/>
                    <a:pt x="7690" y="12460"/>
                  </a:cubicBezTo>
                  <a:cubicBezTo>
                    <a:pt x="8097" y="12164"/>
                    <a:pt x="8245" y="11794"/>
                    <a:pt x="8910" y="11942"/>
                  </a:cubicBezTo>
                  <a:cubicBezTo>
                    <a:pt x="9095" y="12016"/>
                    <a:pt x="9132" y="12201"/>
                    <a:pt x="9169" y="12423"/>
                  </a:cubicBezTo>
                  <a:cubicBezTo>
                    <a:pt x="9354" y="12423"/>
                    <a:pt x="9428" y="12016"/>
                    <a:pt x="9724" y="11942"/>
                  </a:cubicBezTo>
                  <a:cubicBezTo>
                    <a:pt x="10056" y="11831"/>
                    <a:pt x="10389" y="11905"/>
                    <a:pt x="10648" y="12090"/>
                  </a:cubicBezTo>
                  <a:cubicBezTo>
                    <a:pt x="10796" y="12275"/>
                    <a:pt x="10648" y="12497"/>
                    <a:pt x="10759" y="12756"/>
                  </a:cubicBezTo>
                  <a:cubicBezTo>
                    <a:pt x="10167" y="13495"/>
                    <a:pt x="9465" y="14161"/>
                    <a:pt x="8725" y="14752"/>
                  </a:cubicBezTo>
                  <a:cubicBezTo>
                    <a:pt x="7949" y="15307"/>
                    <a:pt x="7247" y="15935"/>
                    <a:pt x="6618" y="16675"/>
                  </a:cubicBezTo>
                  <a:cubicBezTo>
                    <a:pt x="10130" y="17044"/>
                    <a:pt x="14271" y="16453"/>
                    <a:pt x="16489" y="15233"/>
                  </a:cubicBezTo>
                  <a:cubicBezTo>
                    <a:pt x="17007" y="14937"/>
                    <a:pt x="17561" y="14752"/>
                    <a:pt x="17635" y="14124"/>
                  </a:cubicBezTo>
                  <a:cubicBezTo>
                    <a:pt x="17377" y="13939"/>
                    <a:pt x="17081" y="13828"/>
                    <a:pt x="17081" y="13384"/>
                  </a:cubicBezTo>
                  <a:cubicBezTo>
                    <a:pt x="16563" y="13162"/>
                    <a:pt x="15380" y="13236"/>
                    <a:pt x="15417" y="12645"/>
                  </a:cubicBezTo>
                  <a:cubicBezTo>
                    <a:pt x="15454" y="12127"/>
                    <a:pt x="16156" y="12423"/>
                    <a:pt x="16563" y="12423"/>
                  </a:cubicBezTo>
                  <a:cubicBezTo>
                    <a:pt x="16009" y="12238"/>
                    <a:pt x="15565" y="11905"/>
                    <a:pt x="15195" y="11462"/>
                  </a:cubicBezTo>
                  <a:close/>
                  <a:moveTo>
                    <a:pt x="16083" y="16342"/>
                  </a:moveTo>
                  <a:cubicBezTo>
                    <a:pt x="13790" y="17266"/>
                    <a:pt x="10426" y="17710"/>
                    <a:pt x="7136" y="17488"/>
                  </a:cubicBezTo>
                  <a:cubicBezTo>
                    <a:pt x="4659" y="17303"/>
                    <a:pt x="1960" y="16933"/>
                    <a:pt x="851" y="15492"/>
                  </a:cubicBezTo>
                  <a:cubicBezTo>
                    <a:pt x="888" y="16601"/>
                    <a:pt x="1146" y="17488"/>
                    <a:pt x="1109" y="18671"/>
                  </a:cubicBezTo>
                  <a:cubicBezTo>
                    <a:pt x="2773" y="19595"/>
                    <a:pt x="5102" y="19780"/>
                    <a:pt x="6914" y="19780"/>
                  </a:cubicBezTo>
                  <a:lnTo>
                    <a:pt x="9576" y="19780"/>
                  </a:lnTo>
                  <a:cubicBezTo>
                    <a:pt x="10093" y="19817"/>
                    <a:pt x="10611" y="19780"/>
                    <a:pt x="11128" y="19743"/>
                  </a:cubicBezTo>
                  <a:cubicBezTo>
                    <a:pt x="11498" y="19669"/>
                    <a:pt x="12385" y="19337"/>
                    <a:pt x="12607" y="19447"/>
                  </a:cubicBezTo>
                  <a:cubicBezTo>
                    <a:pt x="12940" y="19595"/>
                    <a:pt x="12829" y="20704"/>
                    <a:pt x="12829" y="21370"/>
                  </a:cubicBezTo>
                  <a:cubicBezTo>
                    <a:pt x="12829" y="24512"/>
                    <a:pt x="13014" y="27026"/>
                    <a:pt x="13051" y="29873"/>
                  </a:cubicBezTo>
                  <a:cubicBezTo>
                    <a:pt x="12607" y="30687"/>
                    <a:pt x="11609" y="30797"/>
                    <a:pt x="10389" y="30908"/>
                  </a:cubicBezTo>
                  <a:cubicBezTo>
                    <a:pt x="9354" y="31056"/>
                    <a:pt x="8245" y="31167"/>
                    <a:pt x="7210" y="31241"/>
                  </a:cubicBezTo>
                  <a:cubicBezTo>
                    <a:pt x="5546" y="31389"/>
                    <a:pt x="3919" y="30834"/>
                    <a:pt x="2514" y="30760"/>
                  </a:cubicBezTo>
                  <a:cubicBezTo>
                    <a:pt x="2921" y="31648"/>
                    <a:pt x="3845" y="31980"/>
                    <a:pt x="4917" y="32313"/>
                  </a:cubicBezTo>
                  <a:cubicBezTo>
                    <a:pt x="5583" y="32498"/>
                    <a:pt x="6285" y="32609"/>
                    <a:pt x="6988" y="32646"/>
                  </a:cubicBezTo>
                  <a:lnTo>
                    <a:pt x="10685" y="32831"/>
                  </a:lnTo>
                  <a:cubicBezTo>
                    <a:pt x="11498" y="32868"/>
                    <a:pt x="12348" y="32868"/>
                    <a:pt x="13162" y="32831"/>
                  </a:cubicBezTo>
                  <a:cubicBezTo>
                    <a:pt x="14899" y="32720"/>
                    <a:pt x="16600" y="32535"/>
                    <a:pt x="17598" y="31907"/>
                  </a:cubicBezTo>
                  <a:cubicBezTo>
                    <a:pt x="18079" y="31315"/>
                    <a:pt x="18338" y="30613"/>
                    <a:pt x="18412" y="29836"/>
                  </a:cubicBezTo>
                  <a:cubicBezTo>
                    <a:pt x="17635" y="30465"/>
                    <a:pt x="16785" y="31019"/>
                    <a:pt x="15898" y="31500"/>
                  </a:cubicBezTo>
                  <a:cubicBezTo>
                    <a:pt x="15750" y="31574"/>
                    <a:pt x="15047" y="32017"/>
                    <a:pt x="14973" y="31611"/>
                  </a:cubicBezTo>
                  <a:cubicBezTo>
                    <a:pt x="14973" y="31389"/>
                    <a:pt x="15602" y="31167"/>
                    <a:pt x="15750" y="31093"/>
                  </a:cubicBezTo>
                  <a:cubicBezTo>
                    <a:pt x="16600" y="30650"/>
                    <a:pt x="17413" y="30132"/>
                    <a:pt x="18153" y="29540"/>
                  </a:cubicBezTo>
                  <a:cubicBezTo>
                    <a:pt x="18301" y="29393"/>
                    <a:pt x="18412" y="29688"/>
                    <a:pt x="18486" y="29577"/>
                  </a:cubicBezTo>
                  <a:cubicBezTo>
                    <a:pt x="18486" y="29282"/>
                    <a:pt x="18634" y="28949"/>
                    <a:pt x="18560" y="28690"/>
                  </a:cubicBezTo>
                  <a:cubicBezTo>
                    <a:pt x="17894" y="29208"/>
                    <a:pt x="17155" y="29651"/>
                    <a:pt x="16415" y="30021"/>
                  </a:cubicBezTo>
                  <a:cubicBezTo>
                    <a:pt x="16046" y="30243"/>
                    <a:pt x="15417" y="30797"/>
                    <a:pt x="15084" y="30280"/>
                  </a:cubicBezTo>
                  <a:cubicBezTo>
                    <a:pt x="15158" y="30058"/>
                    <a:pt x="15454" y="30095"/>
                    <a:pt x="15602" y="30021"/>
                  </a:cubicBezTo>
                  <a:cubicBezTo>
                    <a:pt x="16711" y="29577"/>
                    <a:pt x="17672" y="28764"/>
                    <a:pt x="18634" y="28173"/>
                  </a:cubicBezTo>
                  <a:cubicBezTo>
                    <a:pt x="18707" y="27840"/>
                    <a:pt x="18707" y="27507"/>
                    <a:pt x="18670" y="27174"/>
                  </a:cubicBezTo>
                  <a:cubicBezTo>
                    <a:pt x="18338" y="27433"/>
                    <a:pt x="18005" y="27729"/>
                    <a:pt x="17672" y="28062"/>
                  </a:cubicBezTo>
                  <a:cubicBezTo>
                    <a:pt x="17007" y="28468"/>
                    <a:pt x="16341" y="28875"/>
                    <a:pt x="15639" y="29208"/>
                  </a:cubicBezTo>
                  <a:cubicBezTo>
                    <a:pt x="15417" y="29356"/>
                    <a:pt x="14936" y="29910"/>
                    <a:pt x="14715" y="29356"/>
                  </a:cubicBezTo>
                  <a:cubicBezTo>
                    <a:pt x="15972" y="28542"/>
                    <a:pt x="17450" y="27914"/>
                    <a:pt x="18412" y="26842"/>
                  </a:cubicBezTo>
                  <a:cubicBezTo>
                    <a:pt x="18523" y="26694"/>
                    <a:pt x="18707" y="26989"/>
                    <a:pt x="18670" y="26805"/>
                  </a:cubicBezTo>
                  <a:cubicBezTo>
                    <a:pt x="18670" y="25141"/>
                    <a:pt x="18818" y="23625"/>
                    <a:pt x="18855" y="21998"/>
                  </a:cubicBezTo>
                  <a:cubicBezTo>
                    <a:pt x="18227" y="22331"/>
                    <a:pt x="17635" y="22849"/>
                    <a:pt x="16822" y="23366"/>
                  </a:cubicBezTo>
                  <a:cubicBezTo>
                    <a:pt x="16304" y="23699"/>
                    <a:pt x="15750" y="23995"/>
                    <a:pt x="15158" y="24217"/>
                  </a:cubicBezTo>
                  <a:cubicBezTo>
                    <a:pt x="14382" y="24401"/>
                    <a:pt x="14493" y="23736"/>
                    <a:pt x="15084" y="23810"/>
                  </a:cubicBezTo>
                  <a:cubicBezTo>
                    <a:pt x="16526" y="23255"/>
                    <a:pt x="17524" y="22220"/>
                    <a:pt x="18892" y="21592"/>
                  </a:cubicBezTo>
                  <a:lnTo>
                    <a:pt x="18892" y="18745"/>
                  </a:lnTo>
                  <a:cubicBezTo>
                    <a:pt x="17968" y="19817"/>
                    <a:pt x="16600" y="20520"/>
                    <a:pt x="15269" y="21222"/>
                  </a:cubicBezTo>
                  <a:cubicBezTo>
                    <a:pt x="14973" y="21370"/>
                    <a:pt x="14567" y="21740"/>
                    <a:pt x="14271" y="21370"/>
                  </a:cubicBezTo>
                  <a:cubicBezTo>
                    <a:pt x="14308" y="21074"/>
                    <a:pt x="14604" y="20926"/>
                    <a:pt x="14863" y="21037"/>
                  </a:cubicBezTo>
                  <a:cubicBezTo>
                    <a:pt x="15676" y="20483"/>
                    <a:pt x="17007" y="19928"/>
                    <a:pt x="17857" y="19226"/>
                  </a:cubicBezTo>
                  <a:cubicBezTo>
                    <a:pt x="18227" y="18930"/>
                    <a:pt x="18560" y="18560"/>
                    <a:pt x="18818" y="18153"/>
                  </a:cubicBezTo>
                  <a:cubicBezTo>
                    <a:pt x="18929" y="17747"/>
                    <a:pt x="18744" y="17340"/>
                    <a:pt x="18818" y="16970"/>
                  </a:cubicBezTo>
                  <a:cubicBezTo>
                    <a:pt x="17820" y="17932"/>
                    <a:pt x="16711" y="18782"/>
                    <a:pt x="15528" y="19484"/>
                  </a:cubicBezTo>
                  <a:cubicBezTo>
                    <a:pt x="15306" y="19632"/>
                    <a:pt x="14936" y="19965"/>
                    <a:pt x="14678" y="19669"/>
                  </a:cubicBezTo>
                  <a:cubicBezTo>
                    <a:pt x="14752" y="19373"/>
                    <a:pt x="15121" y="19263"/>
                    <a:pt x="15380" y="19115"/>
                  </a:cubicBezTo>
                  <a:cubicBezTo>
                    <a:pt x="16415" y="18523"/>
                    <a:pt x="17377" y="17784"/>
                    <a:pt x="18227" y="16933"/>
                  </a:cubicBezTo>
                  <a:cubicBezTo>
                    <a:pt x="18375" y="16786"/>
                    <a:pt x="18744" y="16490"/>
                    <a:pt x="18781" y="16268"/>
                  </a:cubicBezTo>
                  <a:cubicBezTo>
                    <a:pt x="18781" y="15972"/>
                    <a:pt x="18707" y="15639"/>
                    <a:pt x="18597" y="15381"/>
                  </a:cubicBezTo>
                  <a:cubicBezTo>
                    <a:pt x="18190" y="16527"/>
                    <a:pt x="16970" y="17081"/>
                    <a:pt x="15972" y="17673"/>
                  </a:cubicBezTo>
                  <a:cubicBezTo>
                    <a:pt x="15713" y="17821"/>
                    <a:pt x="15343" y="18264"/>
                    <a:pt x="15047" y="17858"/>
                  </a:cubicBezTo>
                  <a:cubicBezTo>
                    <a:pt x="15195" y="17599"/>
                    <a:pt x="15491" y="17488"/>
                    <a:pt x="15750" y="17340"/>
                  </a:cubicBezTo>
                  <a:cubicBezTo>
                    <a:pt x="16859" y="16675"/>
                    <a:pt x="18190" y="16009"/>
                    <a:pt x="18375" y="14641"/>
                  </a:cubicBezTo>
                  <a:cubicBezTo>
                    <a:pt x="18338" y="14641"/>
                    <a:pt x="18338" y="14567"/>
                    <a:pt x="18301" y="14567"/>
                  </a:cubicBezTo>
                  <a:cubicBezTo>
                    <a:pt x="17968" y="15381"/>
                    <a:pt x="16933" y="15972"/>
                    <a:pt x="16083" y="16342"/>
                  </a:cubicBezTo>
                  <a:close/>
                  <a:moveTo>
                    <a:pt x="10574" y="20557"/>
                  </a:moveTo>
                  <a:cubicBezTo>
                    <a:pt x="7210" y="20778"/>
                    <a:pt x="3328" y="20557"/>
                    <a:pt x="1183" y="19595"/>
                  </a:cubicBezTo>
                  <a:cubicBezTo>
                    <a:pt x="1109" y="20963"/>
                    <a:pt x="1442" y="22516"/>
                    <a:pt x="1701" y="23995"/>
                  </a:cubicBezTo>
                  <a:cubicBezTo>
                    <a:pt x="2071" y="25917"/>
                    <a:pt x="2292" y="27914"/>
                    <a:pt x="2366" y="29910"/>
                  </a:cubicBezTo>
                  <a:cubicBezTo>
                    <a:pt x="2921" y="30058"/>
                    <a:pt x="3476" y="30169"/>
                    <a:pt x="4067" y="30243"/>
                  </a:cubicBezTo>
                  <a:cubicBezTo>
                    <a:pt x="4659" y="30317"/>
                    <a:pt x="5250" y="30428"/>
                    <a:pt x="5731" y="30502"/>
                  </a:cubicBezTo>
                  <a:cubicBezTo>
                    <a:pt x="7320" y="30576"/>
                    <a:pt x="8910" y="30465"/>
                    <a:pt x="10463" y="30206"/>
                  </a:cubicBezTo>
                  <a:cubicBezTo>
                    <a:pt x="11128" y="30169"/>
                    <a:pt x="11757" y="29984"/>
                    <a:pt x="12348" y="29651"/>
                  </a:cubicBezTo>
                  <a:cubicBezTo>
                    <a:pt x="12275" y="26509"/>
                    <a:pt x="12016" y="23625"/>
                    <a:pt x="12090" y="20372"/>
                  </a:cubicBezTo>
                  <a:cubicBezTo>
                    <a:pt x="11609" y="20409"/>
                    <a:pt x="11091" y="20520"/>
                    <a:pt x="10611" y="20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135"/>
            <p:cNvSpPr/>
            <p:nvPr/>
          </p:nvSpPr>
          <p:spPr>
            <a:xfrm>
              <a:off x="3309025" y="3188375"/>
              <a:ext cx="21300" cy="90600"/>
            </a:xfrm>
            <a:custGeom>
              <a:avLst/>
              <a:gdLst/>
              <a:ahLst/>
              <a:cxnLst/>
              <a:rect l="l" t="t" r="r" b="b"/>
              <a:pathLst>
                <a:path w="852" h="3624" extrusionOk="0">
                  <a:moveTo>
                    <a:pt x="703" y="1"/>
                  </a:moveTo>
                  <a:cubicBezTo>
                    <a:pt x="814" y="740"/>
                    <a:pt x="851" y="1442"/>
                    <a:pt x="777" y="2145"/>
                  </a:cubicBezTo>
                  <a:cubicBezTo>
                    <a:pt x="777" y="2441"/>
                    <a:pt x="703" y="3476"/>
                    <a:pt x="445" y="3550"/>
                  </a:cubicBezTo>
                  <a:cubicBezTo>
                    <a:pt x="1" y="3624"/>
                    <a:pt x="371" y="2515"/>
                    <a:pt x="371" y="2256"/>
                  </a:cubicBezTo>
                  <a:cubicBezTo>
                    <a:pt x="445" y="1405"/>
                    <a:pt x="297" y="703"/>
                    <a:pt x="408" y="111"/>
                  </a:cubicBezTo>
                  <a:cubicBezTo>
                    <a:pt x="445" y="74"/>
                    <a:pt x="482" y="37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135"/>
            <p:cNvSpPr/>
            <p:nvPr/>
          </p:nvSpPr>
          <p:spPr>
            <a:xfrm>
              <a:off x="3065950" y="3241975"/>
              <a:ext cx="21275" cy="65650"/>
            </a:xfrm>
            <a:custGeom>
              <a:avLst/>
              <a:gdLst/>
              <a:ahLst/>
              <a:cxnLst/>
              <a:rect l="l" t="t" r="r" b="b"/>
              <a:pathLst>
                <a:path w="851" h="2626" extrusionOk="0">
                  <a:moveTo>
                    <a:pt x="370" y="1"/>
                  </a:moveTo>
                  <a:cubicBezTo>
                    <a:pt x="555" y="629"/>
                    <a:pt x="666" y="1332"/>
                    <a:pt x="703" y="1997"/>
                  </a:cubicBezTo>
                  <a:cubicBezTo>
                    <a:pt x="703" y="2256"/>
                    <a:pt x="851" y="2515"/>
                    <a:pt x="592" y="2626"/>
                  </a:cubicBezTo>
                  <a:cubicBezTo>
                    <a:pt x="555" y="2626"/>
                    <a:pt x="518" y="2589"/>
                    <a:pt x="481" y="2589"/>
                  </a:cubicBezTo>
                  <a:cubicBezTo>
                    <a:pt x="259" y="2404"/>
                    <a:pt x="296" y="1886"/>
                    <a:pt x="222" y="1443"/>
                  </a:cubicBezTo>
                  <a:cubicBezTo>
                    <a:pt x="185" y="888"/>
                    <a:pt x="1" y="297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135"/>
            <p:cNvSpPr/>
            <p:nvPr/>
          </p:nvSpPr>
          <p:spPr>
            <a:xfrm>
              <a:off x="3203675" y="3343650"/>
              <a:ext cx="64725" cy="26825"/>
            </a:xfrm>
            <a:custGeom>
              <a:avLst/>
              <a:gdLst/>
              <a:ahLst/>
              <a:cxnLst/>
              <a:rect l="l" t="t" r="r" b="b"/>
              <a:pathLst>
                <a:path w="2589" h="1073" extrusionOk="0">
                  <a:moveTo>
                    <a:pt x="1886" y="962"/>
                  </a:moveTo>
                  <a:cubicBezTo>
                    <a:pt x="1553" y="1073"/>
                    <a:pt x="1183" y="1073"/>
                    <a:pt x="851" y="999"/>
                  </a:cubicBezTo>
                  <a:cubicBezTo>
                    <a:pt x="0" y="112"/>
                    <a:pt x="2588" y="1"/>
                    <a:pt x="1886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135"/>
            <p:cNvSpPr/>
            <p:nvPr/>
          </p:nvSpPr>
          <p:spPr>
            <a:xfrm>
              <a:off x="3253575" y="3342725"/>
              <a:ext cx="30525" cy="37925"/>
            </a:xfrm>
            <a:custGeom>
              <a:avLst/>
              <a:gdLst/>
              <a:ahLst/>
              <a:cxnLst/>
              <a:rect l="l" t="t" r="r" b="b"/>
              <a:pathLst>
                <a:path w="1221" h="1517" extrusionOk="0">
                  <a:moveTo>
                    <a:pt x="1036" y="444"/>
                  </a:moveTo>
                  <a:cubicBezTo>
                    <a:pt x="1221" y="629"/>
                    <a:pt x="1184" y="962"/>
                    <a:pt x="962" y="1110"/>
                  </a:cubicBezTo>
                  <a:cubicBezTo>
                    <a:pt x="1" y="1516"/>
                    <a:pt x="38" y="1"/>
                    <a:pt x="1036" y="4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135"/>
            <p:cNvSpPr/>
            <p:nvPr/>
          </p:nvSpPr>
          <p:spPr>
            <a:xfrm>
              <a:off x="3296100" y="3349200"/>
              <a:ext cx="35150" cy="28675"/>
            </a:xfrm>
            <a:custGeom>
              <a:avLst/>
              <a:gdLst/>
              <a:ahLst/>
              <a:cxnLst/>
              <a:rect l="l" t="t" r="r" b="b"/>
              <a:pathLst>
                <a:path w="1406" h="1147" extrusionOk="0">
                  <a:moveTo>
                    <a:pt x="259" y="185"/>
                  </a:moveTo>
                  <a:cubicBezTo>
                    <a:pt x="666" y="0"/>
                    <a:pt x="1405" y="222"/>
                    <a:pt x="1331" y="629"/>
                  </a:cubicBezTo>
                  <a:cubicBezTo>
                    <a:pt x="1294" y="1073"/>
                    <a:pt x="74" y="1147"/>
                    <a:pt x="37" y="555"/>
                  </a:cubicBezTo>
                  <a:cubicBezTo>
                    <a:pt x="0" y="407"/>
                    <a:pt x="111" y="259"/>
                    <a:pt x="25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135"/>
            <p:cNvSpPr/>
            <p:nvPr/>
          </p:nvSpPr>
          <p:spPr>
            <a:xfrm>
              <a:off x="3161150" y="3372300"/>
              <a:ext cx="94300" cy="87825"/>
            </a:xfrm>
            <a:custGeom>
              <a:avLst/>
              <a:gdLst/>
              <a:ahLst/>
              <a:cxnLst/>
              <a:rect l="l" t="t" r="r" b="b"/>
              <a:pathLst>
                <a:path w="3772" h="3513" extrusionOk="0">
                  <a:moveTo>
                    <a:pt x="3772" y="112"/>
                  </a:moveTo>
                  <a:cubicBezTo>
                    <a:pt x="3772" y="592"/>
                    <a:pt x="3328" y="814"/>
                    <a:pt x="2995" y="1110"/>
                  </a:cubicBezTo>
                  <a:cubicBezTo>
                    <a:pt x="2330" y="1664"/>
                    <a:pt x="1738" y="2182"/>
                    <a:pt x="1036" y="2737"/>
                  </a:cubicBezTo>
                  <a:cubicBezTo>
                    <a:pt x="740" y="2995"/>
                    <a:pt x="444" y="3513"/>
                    <a:pt x="1" y="3365"/>
                  </a:cubicBezTo>
                  <a:cubicBezTo>
                    <a:pt x="75" y="2921"/>
                    <a:pt x="481" y="2700"/>
                    <a:pt x="777" y="2441"/>
                  </a:cubicBezTo>
                  <a:cubicBezTo>
                    <a:pt x="1073" y="2219"/>
                    <a:pt x="1368" y="1960"/>
                    <a:pt x="1664" y="1701"/>
                  </a:cubicBezTo>
                  <a:cubicBezTo>
                    <a:pt x="2330" y="1184"/>
                    <a:pt x="2958" y="629"/>
                    <a:pt x="3513" y="1"/>
                  </a:cubicBezTo>
                  <a:cubicBezTo>
                    <a:pt x="3661" y="1"/>
                    <a:pt x="3735" y="38"/>
                    <a:pt x="3772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135"/>
            <p:cNvSpPr/>
            <p:nvPr/>
          </p:nvSpPr>
          <p:spPr>
            <a:xfrm>
              <a:off x="3305325" y="3548850"/>
              <a:ext cx="112800" cy="77650"/>
            </a:xfrm>
            <a:custGeom>
              <a:avLst/>
              <a:gdLst/>
              <a:ahLst/>
              <a:cxnLst/>
              <a:rect l="l" t="t" r="r" b="b"/>
              <a:pathLst>
                <a:path w="4512" h="3106" extrusionOk="0">
                  <a:moveTo>
                    <a:pt x="4511" y="148"/>
                  </a:moveTo>
                  <a:cubicBezTo>
                    <a:pt x="3994" y="850"/>
                    <a:pt x="3291" y="1442"/>
                    <a:pt x="2515" y="1849"/>
                  </a:cubicBezTo>
                  <a:cubicBezTo>
                    <a:pt x="2145" y="2033"/>
                    <a:pt x="1776" y="2292"/>
                    <a:pt x="1332" y="2514"/>
                  </a:cubicBezTo>
                  <a:cubicBezTo>
                    <a:pt x="925" y="2736"/>
                    <a:pt x="519" y="3106"/>
                    <a:pt x="75" y="2847"/>
                  </a:cubicBezTo>
                  <a:cubicBezTo>
                    <a:pt x="1" y="2551"/>
                    <a:pt x="334" y="2588"/>
                    <a:pt x="482" y="2514"/>
                  </a:cubicBezTo>
                  <a:cubicBezTo>
                    <a:pt x="962" y="2292"/>
                    <a:pt x="1443" y="2033"/>
                    <a:pt x="1923" y="1775"/>
                  </a:cubicBezTo>
                  <a:cubicBezTo>
                    <a:pt x="2515" y="1442"/>
                    <a:pt x="3107" y="1035"/>
                    <a:pt x="3624" y="592"/>
                  </a:cubicBezTo>
                  <a:cubicBezTo>
                    <a:pt x="3846" y="407"/>
                    <a:pt x="3920" y="148"/>
                    <a:pt x="4290" y="0"/>
                  </a:cubicBezTo>
                  <a:cubicBezTo>
                    <a:pt x="4401" y="0"/>
                    <a:pt x="4437" y="74"/>
                    <a:pt x="451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135"/>
            <p:cNvSpPr/>
            <p:nvPr/>
          </p:nvSpPr>
          <p:spPr>
            <a:xfrm>
              <a:off x="3064100" y="3576575"/>
              <a:ext cx="104475" cy="80425"/>
            </a:xfrm>
            <a:custGeom>
              <a:avLst/>
              <a:gdLst/>
              <a:ahLst/>
              <a:cxnLst/>
              <a:rect l="l" t="t" r="r" b="b"/>
              <a:pathLst>
                <a:path w="4179" h="3217" extrusionOk="0">
                  <a:moveTo>
                    <a:pt x="4178" y="148"/>
                  </a:moveTo>
                  <a:cubicBezTo>
                    <a:pt x="4030" y="555"/>
                    <a:pt x="3550" y="740"/>
                    <a:pt x="3217" y="998"/>
                  </a:cubicBezTo>
                  <a:cubicBezTo>
                    <a:pt x="2478" y="1442"/>
                    <a:pt x="1812" y="1997"/>
                    <a:pt x="1110" y="2514"/>
                  </a:cubicBezTo>
                  <a:cubicBezTo>
                    <a:pt x="814" y="2773"/>
                    <a:pt x="407" y="3217"/>
                    <a:pt x="1" y="3032"/>
                  </a:cubicBezTo>
                  <a:cubicBezTo>
                    <a:pt x="112" y="2588"/>
                    <a:pt x="555" y="2440"/>
                    <a:pt x="888" y="2181"/>
                  </a:cubicBezTo>
                  <a:cubicBezTo>
                    <a:pt x="1812" y="1442"/>
                    <a:pt x="2921" y="814"/>
                    <a:pt x="3883" y="0"/>
                  </a:cubicBezTo>
                  <a:cubicBezTo>
                    <a:pt x="4030" y="37"/>
                    <a:pt x="4141" y="37"/>
                    <a:pt x="417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135"/>
            <p:cNvSpPr/>
            <p:nvPr/>
          </p:nvSpPr>
          <p:spPr>
            <a:xfrm>
              <a:off x="3079825" y="3600600"/>
              <a:ext cx="84125" cy="62875"/>
            </a:xfrm>
            <a:custGeom>
              <a:avLst/>
              <a:gdLst/>
              <a:ahLst/>
              <a:cxnLst/>
              <a:rect l="l" t="t" r="r" b="b"/>
              <a:pathLst>
                <a:path w="3365" h="2515" extrusionOk="0">
                  <a:moveTo>
                    <a:pt x="3364" y="111"/>
                  </a:moveTo>
                  <a:cubicBezTo>
                    <a:pt x="3364" y="518"/>
                    <a:pt x="2884" y="629"/>
                    <a:pt x="2662" y="814"/>
                  </a:cubicBezTo>
                  <a:cubicBezTo>
                    <a:pt x="2107" y="1220"/>
                    <a:pt x="1664" y="1664"/>
                    <a:pt x="1072" y="2071"/>
                  </a:cubicBezTo>
                  <a:cubicBezTo>
                    <a:pt x="813" y="2219"/>
                    <a:pt x="481" y="2514"/>
                    <a:pt x="148" y="2477"/>
                  </a:cubicBezTo>
                  <a:cubicBezTo>
                    <a:pt x="0" y="2108"/>
                    <a:pt x="444" y="1923"/>
                    <a:pt x="703" y="1738"/>
                  </a:cubicBezTo>
                  <a:cubicBezTo>
                    <a:pt x="1479" y="1257"/>
                    <a:pt x="2366" y="444"/>
                    <a:pt x="3069" y="37"/>
                  </a:cubicBezTo>
                  <a:cubicBezTo>
                    <a:pt x="3180" y="0"/>
                    <a:pt x="3291" y="37"/>
                    <a:pt x="33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135"/>
            <p:cNvSpPr/>
            <p:nvPr/>
          </p:nvSpPr>
          <p:spPr>
            <a:xfrm>
              <a:off x="3316425" y="3624625"/>
              <a:ext cx="99850" cy="73975"/>
            </a:xfrm>
            <a:custGeom>
              <a:avLst/>
              <a:gdLst/>
              <a:ahLst/>
              <a:cxnLst/>
              <a:rect l="l" t="t" r="r" b="b"/>
              <a:pathLst>
                <a:path w="3994" h="2959" extrusionOk="0">
                  <a:moveTo>
                    <a:pt x="3993" y="186"/>
                  </a:moveTo>
                  <a:cubicBezTo>
                    <a:pt x="3624" y="814"/>
                    <a:pt x="2847" y="1295"/>
                    <a:pt x="2108" y="1738"/>
                  </a:cubicBezTo>
                  <a:cubicBezTo>
                    <a:pt x="1812" y="1923"/>
                    <a:pt x="1406" y="2145"/>
                    <a:pt x="1036" y="2330"/>
                  </a:cubicBezTo>
                  <a:cubicBezTo>
                    <a:pt x="777" y="2441"/>
                    <a:pt x="75" y="2958"/>
                    <a:pt x="1" y="2330"/>
                  </a:cubicBezTo>
                  <a:cubicBezTo>
                    <a:pt x="1" y="2182"/>
                    <a:pt x="222" y="2219"/>
                    <a:pt x="333" y="2219"/>
                  </a:cubicBezTo>
                  <a:cubicBezTo>
                    <a:pt x="1553" y="1775"/>
                    <a:pt x="2810" y="740"/>
                    <a:pt x="3735" y="38"/>
                  </a:cubicBezTo>
                  <a:cubicBezTo>
                    <a:pt x="3809" y="1"/>
                    <a:pt x="3957" y="112"/>
                    <a:pt x="3993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135"/>
            <p:cNvSpPr/>
            <p:nvPr/>
          </p:nvSpPr>
          <p:spPr>
            <a:xfrm>
              <a:off x="3314575" y="3659750"/>
              <a:ext cx="112800" cy="70275"/>
            </a:xfrm>
            <a:custGeom>
              <a:avLst/>
              <a:gdLst/>
              <a:ahLst/>
              <a:cxnLst/>
              <a:rect l="l" t="t" r="r" b="b"/>
              <a:pathLst>
                <a:path w="4512" h="2811" extrusionOk="0">
                  <a:moveTo>
                    <a:pt x="3809" y="1"/>
                  </a:moveTo>
                  <a:cubicBezTo>
                    <a:pt x="4511" y="111"/>
                    <a:pt x="3439" y="814"/>
                    <a:pt x="3180" y="999"/>
                  </a:cubicBezTo>
                  <a:cubicBezTo>
                    <a:pt x="2404" y="1664"/>
                    <a:pt x="1517" y="2219"/>
                    <a:pt x="518" y="2589"/>
                  </a:cubicBezTo>
                  <a:cubicBezTo>
                    <a:pt x="444" y="2626"/>
                    <a:pt x="38" y="2810"/>
                    <a:pt x="1" y="2515"/>
                  </a:cubicBezTo>
                  <a:cubicBezTo>
                    <a:pt x="1" y="2293"/>
                    <a:pt x="814" y="2034"/>
                    <a:pt x="999" y="1960"/>
                  </a:cubicBezTo>
                  <a:cubicBezTo>
                    <a:pt x="1332" y="1775"/>
                    <a:pt x="1627" y="1590"/>
                    <a:pt x="1960" y="1369"/>
                  </a:cubicBezTo>
                  <a:cubicBezTo>
                    <a:pt x="2589" y="962"/>
                    <a:pt x="3217" y="518"/>
                    <a:pt x="3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135"/>
            <p:cNvSpPr/>
            <p:nvPr/>
          </p:nvSpPr>
          <p:spPr>
            <a:xfrm>
              <a:off x="3126025" y="3667150"/>
              <a:ext cx="83225" cy="88750"/>
            </a:xfrm>
            <a:custGeom>
              <a:avLst/>
              <a:gdLst/>
              <a:ahLst/>
              <a:cxnLst/>
              <a:rect l="l" t="t" r="r" b="b"/>
              <a:pathLst>
                <a:path w="3329" h="3550" extrusionOk="0">
                  <a:moveTo>
                    <a:pt x="3328" y="185"/>
                  </a:moveTo>
                  <a:cubicBezTo>
                    <a:pt x="2773" y="1331"/>
                    <a:pt x="1590" y="2071"/>
                    <a:pt x="740" y="2921"/>
                  </a:cubicBezTo>
                  <a:cubicBezTo>
                    <a:pt x="518" y="3106"/>
                    <a:pt x="407" y="3550"/>
                    <a:pt x="1" y="3402"/>
                  </a:cubicBezTo>
                  <a:cubicBezTo>
                    <a:pt x="1" y="3032"/>
                    <a:pt x="370" y="2736"/>
                    <a:pt x="592" y="2514"/>
                  </a:cubicBezTo>
                  <a:cubicBezTo>
                    <a:pt x="1480" y="1775"/>
                    <a:pt x="2256" y="999"/>
                    <a:pt x="2958" y="148"/>
                  </a:cubicBezTo>
                  <a:cubicBezTo>
                    <a:pt x="3069" y="0"/>
                    <a:pt x="3254" y="111"/>
                    <a:pt x="332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135"/>
            <p:cNvSpPr/>
            <p:nvPr/>
          </p:nvSpPr>
          <p:spPr>
            <a:xfrm>
              <a:off x="3017900" y="3669925"/>
              <a:ext cx="97075" cy="77650"/>
            </a:xfrm>
            <a:custGeom>
              <a:avLst/>
              <a:gdLst/>
              <a:ahLst/>
              <a:cxnLst/>
              <a:rect l="l" t="t" r="r" b="b"/>
              <a:pathLst>
                <a:path w="3883" h="3106" extrusionOk="0">
                  <a:moveTo>
                    <a:pt x="3882" y="148"/>
                  </a:moveTo>
                  <a:cubicBezTo>
                    <a:pt x="3734" y="518"/>
                    <a:pt x="3290" y="703"/>
                    <a:pt x="2958" y="925"/>
                  </a:cubicBezTo>
                  <a:cubicBezTo>
                    <a:pt x="2292" y="1405"/>
                    <a:pt x="1701" y="1923"/>
                    <a:pt x="998" y="2440"/>
                  </a:cubicBezTo>
                  <a:cubicBezTo>
                    <a:pt x="740" y="2662"/>
                    <a:pt x="370" y="3106"/>
                    <a:pt x="0" y="2921"/>
                  </a:cubicBezTo>
                  <a:cubicBezTo>
                    <a:pt x="37" y="2514"/>
                    <a:pt x="444" y="2366"/>
                    <a:pt x="776" y="2145"/>
                  </a:cubicBezTo>
                  <a:cubicBezTo>
                    <a:pt x="1664" y="1516"/>
                    <a:pt x="2699" y="592"/>
                    <a:pt x="3549" y="37"/>
                  </a:cubicBezTo>
                  <a:cubicBezTo>
                    <a:pt x="3586" y="0"/>
                    <a:pt x="3845" y="0"/>
                    <a:pt x="388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135"/>
            <p:cNvSpPr/>
            <p:nvPr/>
          </p:nvSpPr>
          <p:spPr>
            <a:xfrm>
              <a:off x="3041000" y="3685625"/>
              <a:ext cx="81350" cy="69350"/>
            </a:xfrm>
            <a:custGeom>
              <a:avLst/>
              <a:gdLst/>
              <a:ahLst/>
              <a:cxnLst/>
              <a:rect l="l" t="t" r="r" b="b"/>
              <a:pathLst>
                <a:path w="3254" h="2774" extrusionOk="0">
                  <a:moveTo>
                    <a:pt x="3254" y="112"/>
                  </a:moveTo>
                  <a:cubicBezTo>
                    <a:pt x="3217" y="481"/>
                    <a:pt x="2810" y="666"/>
                    <a:pt x="2514" y="851"/>
                  </a:cubicBezTo>
                  <a:cubicBezTo>
                    <a:pt x="1960" y="1295"/>
                    <a:pt x="1479" y="1775"/>
                    <a:pt x="925" y="2219"/>
                  </a:cubicBezTo>
                  <a:cubicBezTo>
                    <a:pt x="703" y="2404"/>
                    <a:pt x="333" y="2774"/>
                    <a:pt x="0" y="2552"/>
                  </a:cubicBezTo>
                  <a:cubicBezTo>
                    <a:pt x="37" y="2182"/>
                    <a:pt x="481" y="2071"/>
                    <a:pt x="703" y="1886"/>
                  </a:cubicBezTo>
                  <a:cubicBezTo>
                    <a:pt x="1442" y="1295"/>
                    <a:pt x="2145" y="555"/>
                    <a:pt x="2958" y="1"/>
                  </a:cubicBezTo>
                  <a:cubicBezTo>
                    <a:pt x="3143" y="1"/>
                    <a:pt x="3217" y="38"/>
                    <a:pt x="325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135"/>
            <p:cNvSpPr/>
            <p:nvPr/>
          </p:nvSpPr>
          <p:spPr>
            <a:xfrm>
              <a:off x="3320125" y="3686550"/>
              <a:ext cx="96150" cy="73975"/>
            </a:xfrm>
            <a:custGeom>
              <a:avLst/>
              <a:gdLst/>
              <a:ahLst/>
              <a:cxnLst/>
              <a:rect l="l" t="t" r="r" b="b"/>
              <a:pathLst>
                <a:path w="3846" h="2959" extrusionOk="0">
                  <a:moveTo>
                    <a:pt x="3845" y="333"/>
                  </a:moveTo>
                  <a:cubicBezTo>
                    <a:pt x="3624" y="703"/>
                    <a:pt x="3365" y="999"/>
                    <a:pt x="3032" y="1221"/>
                  </a:cubicBezTo>
                  <a:cubicBezTo>
                    <a:pt x="2441" y="1701"/>
                    <a:pt x="1738" y="2145"/>
                    <a:pt x="1036" y="2441"/>
                  </a:cubicBezTo>
                  <a:cubicBezTo>
                    <a:pt x="777" y="2552"/>
                    <a:pt x="111" y="2958"/>
                    <a:pt x="1" y="2441"/>
                  </a:cubicBezTo>
                  <a:cubicBezTo>
                    <a:pt x="999" y="2034"/>
                    <a:pt x="1960" y="1517"/>
                    <a:pt x="2810" y="925"/>
                  </a:cubicBezTo>
                  <a:cubicBezTo>
                    <a:pt x="3106" y="703"/>
                    <a:pt x="3439" y="1"/>
                    <a:pt x="384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135"/>
            <p:cNvSpPr/>
            <p:nvPr/>
          </p:nvSpPr>
          <p:spPr>
            <a:xfrm>
              <a:off x="3175025" y="3699500"/>
              <a:ext cx="58250" cy="53625"/>
            </a:xfrm>
            <a:custGeom>
              <a:avLst/>
              <a:gdLst/>
              <a:ahLst/>
              <a:cxnLst/>
              <a:rect l="l" t="t" r="r" b="b"/>
              <a:pathLst>
                <a:path w="2330" h="2145" extrusionOk="0">
                  <a:moveTo>
                    <a:pt x="2329" y="111"/>
                  </a:moveTo>
                  <a:cubicBezTo>
                    <a:pt x="2329" y="407"/>
                    <a:pt x="1997" y="555"/>
                    <a:pt x="1849" y="740"/>
                  </a:cubicBezTo>
                  <a:cubicBezTo>
                    <a:pt x="1331" y="1294"/>
                    <a:pt x="777" y="1775"/>
                    <a:pt x="111" y="2145"/>
                  </a:cubicBezTo>
                  <a:cubicBezTo>
                    <a:pt x="74" y="2108"/>
                    <a:pt x="37" y="2034"/>
                    <a:pt x="0" y="1997"/>
                  </a:cubicBezTo>
                  <a:cubicBezTo>
                    <a:pt x="222" y="1664"/>
                    <a:pt x="518" y="1368"/>
                    <a:pt x="813" y="1109"/>
                  </a:cubicBezTo>
                  <a:cubicBezTo>
                    <a:pt x="1220" y="740"/>
                    <a:pt x="1590" y="370"/>
                    <a:pt x="2034" y="0"/>
                  </a:cubicBezTo>
                  <a:cubicBezTo>
                    <a:pt x="2181" y="0"/>
                    <a:pt x="2292" y="0"/>
                    <a:pt x="232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135"/>
            <p:cNvSpPr/>
            <p:nvPr/>
          </p:nvSpPr>
          <p:spPr>
            <a:xfrm>
              <a:off x="3076125" y="3708750"/>
              <a:ext cx="41600" cy="42525"/>
            </a:xfrm>
            <a:custGeom>
              <a:avLst/>
              <a:gdLst/>
              <a:ahLst/>
              <a:cxnLst/>
              <a:rect l="l" t="t" r="r" b="b"/>
              <a:pathLst>
                <a:path w="1664" h="1701" extrusionOk="0">
                  <a:moveTo>
                    <a:pt x="1664" y="111"/>
                  </a:moveTo>
                  <a:cubicBezTo>
                    <a:pt x="1627" y="518"/>
                    <a:pt x="1220" y="739"/>
                    <a:pt x="925" y="998"/>
                  </a:cubicBezTo>
                  <a:cubicBezTo>
                    <a:pt x="629" y="1257"/>
                    <a:pt x="333" y="1701"/>
                    <a:pt x="0" y="1479"/>
                  </a:cubicBezTo>
                  <a:cubicBezTo>
                    <a:pt x="37" y="1146"/>
                    <a:pt x="370" y="924"/>
                    <a:pt x="592" y="739"/>
                  </a:cubicBezTo>
                  <a:cubicBezTo>
                    <a:pt x="888" y="518"/>
                    <a:pt x="1146" y="296"/>
                    <a:pt x="1368" y="37"/>
                  </a:cubicBezTo>
                  <a:cubicBezTo>
                    <a:pt x="1479" y="0"/>
                    <a:pt x="1590" y="37"/>
                    <a:pt x="16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135"/>
            <p:cNvSpPr/>
            <p:nvPr/>
          </p:nvSpPr>
          <p:spPr>
            <a:xfrm>
              <a:off x="3355250" y="3831675"/>
              <a:ext cx="32375" cy="24975"/>
            </a:xfrm>
            <a:custGeom>
              <a:avLst/>
              <a:gdLst/>
              <a:ahLst/>
              <a:cxnLst/>
              <a:rect l="l" t="t" r="r" b="b"/>
              <a:pathLst>
                <a:path w="1295" h="999" extrusionOk="0">
                  <a:moveTo>
                    <a:pt x="1294" y="222"/>
                  </a:moveTo>
                  <a:cubicBezTo>
                    <a:pt x="1294" y="592"/>
                    <a:pt x="481" y="998"/>
                    <a:pt x="74" y="666"/>
                  </a:cubicBezTo>
                  <a:cubicBezTo>
                    <a:pt x="0" y="407"/>
                    <a:pt x="370" y="407"/>
                    <a:pt x="592" y="333"/>
                  </a:cubicBezTo>
                  <a:cubicBezTo>
                    <a:pt x="814" y="259"/>
                    <a:pt x="1036" y="0"/>
                    <a:pt x="129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22" name="Google Shape;10722;p135"/>
          <p:cNvSpPr/>
          <p:nvPr/>
        </p:nvSpPr>
        <p:spPr>
          <a:xfrm rot="-315008">
            <a:off x="3494424" y="48034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3" name="Google Shape;10723;p135"/>
          <p:cNvSpPr/>
          <p:nvPr/>
        </p:nvSpPr>
        <p:spPr>
          <a:xfrm rot="-315008">
            <a:off x="5656599" y="4522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24" name="Google Shape;10724;p135"/>
          <p:cNvGrpSpPr/>
          <p:nvPr/>
        </p:nvGrpSpPr>
        <p:grpSpPr>
          <a:xfrm rot="-684075">
            <a:off x="4132885" y="51526"/>
            <a:ext cx="1079559" cy="740378"/>
            <a:chOff x="1640725" y="1971125"/>
            <a:chExt cx="835575" cy="573050"/>
          </a:xfrm>
        </p:grpSpPr>
        <p:sp>
          <p:nvSpPr>
            <p:cNvPr id="10725" name="Google Shape;10725;p135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135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135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135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135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135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135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135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135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135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135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135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135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135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135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135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135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2" name="Google Shape;10742;p135"/>
          <p:cNvGrpSpPr/>
          <p:nvPr/>
        </p:nvGrpSpPr>
        <p:grpSpPr>
          <a:xfrm rot="-765424">
            <a:off x="8292364" y="-200687"/>
            <a:ext cx="938360" cy="1480371"/>
            <a:chOff x="2923625" y="1803825"/>
            <a:chExt cx="595250" cy="939075"/>
          </a:xfrm>
        </p:grpSpPr>
        <p:sp>
          <p:nvSpPr>
            <p:cNvPr id="10743" name="Google Shape;10743;p135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135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135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135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135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135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135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135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135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135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135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135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135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135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135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135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135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135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135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135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135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135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135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6" name="Google Shape;10766;p135"/>
          <p:cNvSpPr/>
          <p:nvPr/>
        </p:nvSpPr>
        <p:spPr>
          <a:xfrm rot="-315008">
            <a:off x="8735574" y="17722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67" name="Google Shape;10767;p135"/>
          <p:cNvSpPr/>
          <p:nvPr/>
        </p:nvSpPr>
        <p:spPr>
          <a:xfrm>
            <a:off x="4493472" y="41400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68" name="Google Shape;10768;p135"/>
          <p:cNvSpPr/>
          <p:nvPr/>
        </p:nvSpPr>
        <p:spPr>
          <a:xfrm rot="-315008">
            <a:off x="361449" y="33374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69" name="Google Shape;10769;p135"/>
          <p:cNvSpPr/>
          <p:nvPr/>
        </p:nvSpPr>
        <p:spPr>
          <a:xfrm rot="-315008">
            <a:off x="3018174" y="50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7">
    <p:spTree>
      <p:nvGrpSpPr>
        <p:cNvPr id="1" name="Shape 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" name="Google Shape;962;p15"/>
          <p:cNvSpPr txBox="1">
            <a:spLocks noGrp="1"/>
          </p:cNvSpPr>
          <p:nvPr>
            <p:ph type="title"/>
          </p:nvPr>
        </p:nvSpPr>
        <p:spPr>
          <a:xfrm>
            <a:off x="810000" y="2719288"/>
            <a:ext cx="75240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963" name="Google Shape;963;p15"/>
          <p:cNvSpPr txBox="1">
            <a:spLocks noGrp="1"/>
          </p:cNvSpPr>
          <p:nvPr>
            <p:ph type="subTitle" idx="1"/>
          </p:nvPr>
        </p:nvSpPr>
        <p:spPr>
          <a:xfrm>
            <a:off x="809250" y="1130325"/>
            <a:ext cx="7525500" cy="1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964" name="Google Shape;964;p15"/>
          <p:cNvGrpSpPr/>
          <p:nvPr/>
        </p:nvGrpSpPr>
        <p:grpSpPr>
          <a:xfrm>
            <a:off x="7993520" y="259033"/>
            <a:ext cx="1050305" cy="934491"/>
            <a:chOff x="1566800" y="4210625"/>
            <a:chExt cx="964025" cy="857725"/>
          </a:xfrm>
        </p:grpSpPr>
        <p:sp>
          <p:nvSpPr>
            <p:cNvPr id="965" name="Google Shape;965;p15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5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5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5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5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5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5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5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5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5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5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15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15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15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5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5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5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5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5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5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15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15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5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5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5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5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5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5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5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5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5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5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5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5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5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5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5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5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5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5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5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5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5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5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5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5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1" name="Google Shape;1011;p15"/>
          <p:cNvSpPr/>
          <p:nvPr/>
        </p:nvSpPr>
        <p:spPr>
          <a:xfrm>
            <a:off x="2927772" y="35204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2" name="Google Shape;1012;p15"/>
          <p:cNvSpPr/>
          <p:nvPr/>
        </p:nvSpPr>
        <p:spPr>
          <a:xfrm rot="-315008">
            <a:off x="1855199" y="467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3" name="Google Shape;1013;p15"/>
          <p:cNvSpPr/>
          <p:nvPr/>
        </p:nvSpPr>
        <p:spPr>
          <a:xfrm rot="-315008">
            <a:off x="7739737" y="26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4" name="Google Shape;1014;p15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15"/>
          <p:cNvGrpSpPr/>
          <p:nvPr/>
        </p:nvGrpSpPr>
        <p:grpSpPr>
          <a:xfrm>
            <a:off x="713227" y="259022"/>
            <a:ext cx="668674" cy="696398"/>
            <a:chOff x="5279575" y="813000"/>
            <a:chExt cx="647000" cy="673825"/>
          </a:xfrm>
        </p:grpSpPr>
        <p:sp>
          <p:nvSpPr>
            <p:cNvPr id="1016" name="Google Shape;1016;p15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5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5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5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5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5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5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5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5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5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5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5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5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5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5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5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5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5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5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5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5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5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5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5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5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5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p16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44" name="Google Shape;1044;p16"/>
          <p:cNvGrpSpPr/>
          <p:nvPr/>
        </p:nvGrpSpPr>
        <p:grpSpPr>
          <a:xfrm rot="-666750">
            <a:off x="173481" y="169329"/>
            <a:ext cx="1079498" cy="740336"/>
            <a:chOff x="1640725" y="1971125"/>
            <a:chExt cx="835575" cy="573050"/>
          </a:xfrm>
        </p:grpSpPr>
        <p:sp>
          <p:nvSpPr>
            <p:cNvPr id="1045" name="Google Shape;1045;p16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6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6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6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6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6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" name="Google Shape;1062;p16"/>
          <p:cNvGrpSpPr/>
          <p:nvPr/>
        </p:nvGrpSpPr>
        <p:grpSpPr>
          <a:xfrm rot="-2907092">
            <a:off x="8323127" y="1091272"/>
            <a:ext cx="954116" cy="1272973"/>
            <a:chOff x="2882950" y="4162550"/>
            <a:chExt cx="738500" cy="985300"/>
          </a:xfrm>
        </p:grpSpPr>
        <p:sp>
          <p:nvSpPr>
            <p:cNvPr id="1063" name="Google Shape;1063;p16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 rot="-765424">
            <a:off x="206114" y="4143951"/>
            <a:ext cx="938360" cy="1480371"/>
            <a:chOff x="2923625" y="1803825"/>
            <a:chExt cx="595250" cy="939075"/>
          </a:xfrm>
        </p:grpSpPr>
        <p:sp>
          <p:nvSpPr>
            <p:cNvPr id="1070" name="Google Shape;1070;p16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6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6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6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6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6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6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6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6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6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6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6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6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6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6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6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6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" name="Google Shape;1093;p16"/>
          <p:cNvGrpSpPr/>
          <p:nvPr/>
        </p:nvGrpSpPr>
        <p:grpSpPr>
          <a:xfrm>
            <a:off x="8007420" y="130421"/>
            <a:ext cx="1039033" cy="818161"/>
            <a:chOff x="4036425" y="797300"/>
            <a:chExt cx="808775" cy="636850"/>
          </a:xfrm>
        </p:grpSpPr>
        <p:sp>
          <p:nvSpPr>
            <p:cNvPr id="1094" name="Google Shape;1094;p16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6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6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6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6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6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6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6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6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6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6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6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6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6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6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6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6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6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6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6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6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6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6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6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" name="Google Shape;1121;p16"/>
          <p:cNvSpPr/>
          <p:nvPr/>
        </p:nvSpPr>
        <p:spPr>
          <a:xfrm rot="-315008">
            <a:off x="1397237" y="48191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" name="Google Shape;1122;p16"/>
          <p:cNvSpPr/>
          <p:nvPr/>
        </p:nvSpPr>
        <p:spPr>
          <a:xfrm rot="-315008">
            <a:off x="7568537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" name="Google Shape;1123;p16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3_1">
    <p:spTree>
      <p:nvGrpSpPr>
        <p:cNvPr id="1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" name="Google Shape;1125;p17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26" name="Google Shape;1126;p17"/>
          <p:cNvGrpSpPr/>
          <p:nvPr/>
        </p:nvGrpSpPr>
        <p:grpSpPr>
          <a:xfrm rot="2700000">
            <a:off x="7761764" y="-248567"/>
            <a:ext cx="1343428" cy="1585331"/>
            <a:chOff x="2727675" y="618900"/>
            <a:chExt cx="852200" cy="1005650"/>
          </a:xfrm>
        </p:grpSpPr>
        <p:sp>
          <p:nvSpPr>
            <p:cNvPr id="1127" name="Google Shape;1127;p17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17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7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7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7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7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7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17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7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7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7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7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7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7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7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7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7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7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7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7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7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7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7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7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7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7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7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7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7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7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7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7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7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7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1" name="Google Shape;1161;p17"/>
          <p:cNvSpPr/>
          <p:nvPr/>
        </p:nvSpPr>
        <p:spPr>
          <a:xfrm rot="-315008">
            <a:off x="3141074" y="467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2" name="Google Shape;1162;p17"/>
          <p:cNvSpPr/>
          <p:nvPr/>
        </p:nvSpPr>
        <p:spPr>
          <a:xfrm rot="-315008">
            <a:off x="8609712" y="36071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" name="Google Shape;1163;p17"/>
          <p:cNvSpPr/>
          <p:nvPr/>
        </p:nvSpPr>
        <p:spPr>
          <a:xfrm rot="-315008">
            <a:off x="723016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4" name="Google Shape;1164;p17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5" name="Google Shape;1165;p17"/>
          <p:cNvSpPr/>
          <p:nvPr/>
        </p:nvSpPr>
        <p:spPr>
          <a:xfrm>
            <a:off x="57147" y="3777576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6" name="Google Shape;1166;p17"/>
          <p:cNvGrpSpPr/>
          <p:nvPr/>
        </p:nvGrpSpPr>
        <p:grpSpPr>
          <a:xfrm>
            <a:off x="8540277" y="1181472"/>
            <a:ext cx="668674" cy="696398"/>
            <a:chOff x="5279575" y="813000"/>
            <a:chExt cx="647000" cy="673825"/>
          </a:xfrm>
        </p:grpSpPr>
        <p:sp>
          <p:nvSpPr>
            <p:cNvPr id="1167" name="Google Shape;1167;p17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7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7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7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7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7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7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7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7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7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7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7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17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7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7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7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7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7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7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7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7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7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7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7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7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7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1_1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18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95" name="Google Shape;1195;p18"/>
          <p:cNvGrpSpPr/>
          <p:nvPr/>
        </p:nvGrpSpPr>
        <p:grpSpPr>
          <a:xfrm rot="-671603">
            <a:off x="-73080" y="4067742"/>
            <a:ext cx="954125" cy="1272984"/>
            <a:chOff x="2882950" y="4162550"/>
            <a:chExt cx="738500" cy="985300"/>
          </a:xfrm>
        </p:grpSpPr>
        <p:sp>
          <p:nvSpPr>
            <p:cNvPr id="1196" name="Google Shape;1196;p18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8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8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8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8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8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2" name="Google Shape;1202;p18"/>
          <p:cNvSpPr/>
          <p:nvPr/>
        </p:nvSpPr>
        <p:spPr>
          <a:xfrm>
            <a:off x="8057609" y="131526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3" name="Google Shape;1203;p18"/>
          <p:cNvGrpSpPr/>
          <p:nvPr/>
        </p:nvGrpSpPr>
        <p:grpSpPr>
          <a:xfrm rot="1313390">
            <a:off x="-119111" y="-250217"/>
            <a:ext cx="1130638" cy="1137928"/>
            <a:chOff x="1658300" y="3091325"/>
            <a:chExt cx="717250" cy="721875"/>
          </a:xfrm>
        </p:grpSpPr>
        <p:sp>
          <p:nvSpPr>
            <p:cNvPr id="1204" name="Google Shape;1204;p18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8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8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8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8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8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8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8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8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8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8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8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8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8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8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8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8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8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8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8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8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8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8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8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8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8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8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8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8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8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8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8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8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8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8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8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8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8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8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8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8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8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8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8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8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9" name="Google Shape;1249;p18"/>
          <p:cNvSpPr/>
          <p:nvPr/>
        </p:nvSpPr>
        <p:spPr>
          <a:xfrm rot="-315008">
            <a:off x="689261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0" name="Google Shape;1250;p18"/>
          <p:cNvSpPr/>
          <p:nvPr/>
        </p:nvSpPr>
        <p:spPr>
          <a:xfrm rot="-315008">
            <a:off x="8654737" y="4295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1" name="Google Shape;1251;p18"/>
          <p:cNvSpPr/>
          <p:nvPr/>
        </p:nvSpPr>
        <p:spPr>
          <a:xfrm rot="-315008">
            <a:off x="206062" y="16823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spTree>
      <p:nvGrpSpPr>
        <p:cNvPr id="1" name="Shape 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" name="Google Shape;1253;p19"/>
          <p:cNvSpPr txBox="1">
            <a:spLocks noGrp="1"/>
          </p:cNvSpPr>
          <p:nvPr>
            <p:ph type="subTitle" idx="1"/>
          </p:nvPr>
        </p:nvSpPr>
        <p:spPr>
          <a:xfrm>
            <a:off x="4752975" y="2064450"/>
            <a:ext cx="3428100" cy="19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9"/>
          <p:cNvSpPr txBox="1">
            <a:spLocks noGrp="1"/>
          </p:cNvSpPr>
          <p:nvPr>
            <p:ph type="title"/>
          </p:nvPr>
        </p:nvSpPr>
        <p:spPr>
          <a:xfrm>
            <a:off x="4752975" y="1106250"/>
            <a:ext cx="34281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19"/>
          <p:cNvSpPr>
            <a:spLocks noGrp="1"/>
          </p:cNvSpPr>
          <p:nvPr>
            <p:ph type="pic" idx="2"/>
          </p:nvPr>
        </p:nvSpPr>
        <p:spPr>
          <a:xfrm>
            <a:off x="990600" y="981150"/>
            <a:ext cx="3181200" cy="31812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1256" name="Google Shape;1256;p19"/>
          <p:cNvGrpSpPr/>
          <p:nvPr/>
        </p:nvGrpSpPr>
        <p:grpSpPr>
          <a:xfrm rot="1684474">
            <a:off x="7644424" y="367357"/>
            <a:ext cx="1079489" cy="740330"/>
            <a:chOff x="1640725" y="1971125"/>
            <a:chExt cx="835575" cy="573050"/>
          </a:xfrm>
        </p:grpSpPr>
        <p:sp>
          <p:nvSpPr>
            <p:cNvPr id="1257" name="Google Shape;1257;p19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9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9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9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9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9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9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9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9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9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9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9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9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9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9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9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9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" name="Google Shape;1274;p19"/>
          <p:cNvGrpSpPr/>
          <p:nvPr/>
        </p:nvGrpSpPr>
        <p:grpSpPr>
          <a:xfrm>
            <a:off x="302745" y="316033"/>
            <a:ext cx="1050305" cy="934491"/>
            <a:chOff x="1566800" y="4210625"/>
            <a:chExt cx="964025" cy="857725"/>
          </a:xfrm>
        </p:grpSpPr>
        <p:sp>
          <p:nvSpPr>
            <p:cNvPr id="1275" name="Google Shape;1275;p19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9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9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9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9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9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9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9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9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9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9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9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9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9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9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9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9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9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9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9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9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9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9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9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9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9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9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9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9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9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9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9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9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9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19"/>
          <p:cNvGrpSpPr/>
          <p:nvPr/>
        </p:nvGrpSpPr>
        <p:grpSpPr>
          <a:xfrm>
            <a:off x="3536803" y="3720946"/>
            <a:ext cx="954142" cy="1273008"/>
            <a:chOff x="2882950" y="4162550"/>
            <a:chExt cx="738500" cy="985300"/>
          </a:xfrm>
        </p:grpSpPr>
        <p:sp>
          <p:nvSpPr>
            <p:cNvPr id="1322" name="Google Shape;1322;p19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9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9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9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9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9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" name="Google Shape;1328;p19"/>
          <p:cNvGrpSpPr/>
          <p:nvPr/>
        </p:nvGrpSpPr>
        <p:grpSpPr>
          <a:xfrm>
            <a:off x="7912170" y="3943633"/>
            <a:ext cx="1039033" cy="818161"/>
            <a:chOff x="4036425" y="797300"/>
            <a:chExt cx="808775" cy="636850"/>
          </a:xfrm>
        </p:grpSpPr>
        <p:sp>
          <p:nvSpPr>
            <p:cNvPr id="1329" name="Google Shape;1329;p19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9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9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9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9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9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9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9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9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9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9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9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9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9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9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9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9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9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9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9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9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9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9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9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9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9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9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6" name="Google Shape;1356;p19"/>
          <p:cNvSpPr/>
          <p:nvPr/>
        </p:nvSpPr>
        <p:spPr>
          <a:xfrm rot="-315008">
            <a:off x="2063987" y="46167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" name="Google Shape;1357;p19"/>
          <p:cNvSpPr/>
          <p:nvPr/>
        </p:nvSpPr>
        <p:spPr>
          <a:xfrm rot="-315008">
            <a:off x="8612512" y="29211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8" name="Google Shape;1358;p19"/>
          <p:cNvSpPr/>
          <p:nvPr/>
        </p:nvSpPr>
        <p:spPr>
          <a:xfrm rot="-315008">
            <a:off x="4322174" y="326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"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20"/>
          <p:cNvSpPr txBox="1">
            <a:spLocks noGrp="1"/>
          </p:cNvSpPr>
          <p:nvPr>
            <p:ph type="subTitle" idx="1"/>
          </p:nvPr>
        </p:nvSpPr>
        <p:spPr>
          <a:xfrm>
            <a:off x="1019400" y="2680350"/>
            <a:ext cx="3333600" cy="13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1" name="Google Shape;1361;p20"/>
          <p:cNvSpPr txBox="1">
            <a:spLocks noGrp="1"/>
          </p:cNvSpPr>
          <p:nvPr>
            <p:ph type="title"/>
          </p:nvPr>
        </p:nvSpPr>
        <p:spPr>
          <a:xfrm>
            <a:off x="1019400" y="1152525"/>
            <a:ext cx="3333600" cy="14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0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62" name="Google Shape;1362;p20"/>
          <p:cNvGrpSpPr/>
          <p:nvPr/>
        </p:nvGrpSpPr>
        <p:grpSpPr>
          <a:xfrm rot="-666750">
            <a:off x="3372756" y="453317"/>
            <a:ext cx="1079498" cy="740336"/>
            <a:chOff x="1640725" y="1971125"/>
            <a:chExt cx="835575" cy="573050"/>
          </a:xfrm>
        </p:grpSpPr>
        <p:sp>
          <p:nvSpPr>
            <p:cNvPr id="1363" name="Google Shape;1363;p20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0" name="Google Shape;1380;p20"/>
          <p:cNvSpPr/>
          <p:nvPr/>
        </p:nvSpPr>
        <p:spPr>
          <a:xfrm>
            <a:off x="7989147" y="1663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1" name="Google Shape;1381;p20"/>
          <p:cNvGrpSpPr/>
          <p:nvPr/>
        </p:nvGrpSpPr>
        <p:grpSpPr>
          <a:xfrm>
            <a:off x="140346" y="3785381"/>
            <a:ext cx="1245520" cy="1108181"/>
            <a:chOff x="1566800" y="4210625"/>
            <a:chExt cx="964025" cy="857725"/>
          </a:xfrm>
        </p:grpSpPr>
        <p:sp>
          <p:nvSpPr>
            <p:cNvPr id="1382" name="Google Shape;1382;p20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0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0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0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0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0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0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0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0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0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0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0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0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0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0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0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0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0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0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0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0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0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0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0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0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0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0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0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0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0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0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0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0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0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0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0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0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0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0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0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0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0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0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" name="Google Shape;1428;p20"/>
          <p:cNvGrpSpPr/>
          <p:nvPr/>
        </p:nvGrpSpPr>
        <p:grpSpPr>
          <a:xfrm>
            <a:off x="4094928" y="4127209"/>
            <a:ext cx="954142" cy="1273008"/>
            <a:chOff x="2882950" y="4162550"/>
            <a:chExt cx="738500" cy="985300"/>
          </a:xfrm>
        </p:grpSpPr>
        <p:sp>
          <p:nvSpPr>
            <p:cNvPr id="1429" name="Google Shape;1429;p20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0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0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0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0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0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5" name="Google Shape;1435;p20"/>
          <p:cNvSpPr/>
          <p:nvPr/>
        </p:nvSpPr>
        <p:spPr>
          <a:xfrm rot="-315008">
            <a:off x="1492487" y="47190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20"/>
          <p:cNvSpPr/>
          <p:nvPr/>
        </p:nvSpPr>
        <p:spPr>
          <a:xfrm rot="-315008">
            <a:off x="5301587" y="409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7" name="Google Shape;1437;p20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3"/>
          <p:cNvSpPr txBox="1">
            <a:spLocks noGrp="1"/>
          </p:cNvSpPr>
          <p:nvPr>
            <p:ph type="title"/>
          </p:nvPr>
        </p:nvSpPr>
        <p:spPr>
          <a:xfrm>
            <a:off x="3844200" y="2427075"/>
            <a:ext cx="4280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9" name="Google Shape;89;p3"/>
          <p:cNvSpPr txBox="1">
            <a:spLocks noGrp="1"/>
          </p:cNvSpPr>
          <p:nvPr>
            <p:ph type="title" idx="2" hasCustomPrompt="1"/>
          </p:nvPr>
        </p:nvSpPr>
        <p:spPr>
          <a:xfrm>
            <a:off x="3844200" y="809625"/>
            <a:ext cx="4280700" cy="149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0" name="Google Shape;90;p3"/>
          <p:cNvSpPr txBox="1">
            <a:spLocks noGrp="1"/>
          </p:cNvSpPr>
          <p:nvPr>
            <p:ph type="subTitle" idx="1"/>
          </p:nvPr>
        </p:nvSpPr>
        <p:spPr>
          <a:xfrm>
            <a:off x="3844200" y="3408400"/>
            <a:ext cx="42807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" name="Google Shape;91;p3"/>
          <p:cNvGrpSpPr/>
          <p:nvPr/>
        </p:nvGrpSpPr>
        <p:grpSpPr>
          <a:xfrm rot="-666750">
            <a:off x="5507731" y="412667"/>
            <a:ext cx="1079498" cy="740336"/>
            <a:chOff x="1640725" y="1971125"/>
            <a:chExt cx="835575" cy="573050"/>
          </a:xfrm>
        </p:grpSpPr>
        <p:sp>
          <p:nvSpPr>
            <p:cNvPr id="92" name="Google Shape;92;p3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" name="Google Shape;109;p3"/>
          <p:cNvSpPr/>
          <p:nvPr/>
        </p:nvSpPr>
        <p:spPr>
          <a:xfrm>
            <a:off x="812772" y="204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" name="Google Shape;110;p3"/>
          <p:cNvGrpSpPr/>
          <p:nvPr/>
        </p:nvGrpSpPr>
        <p:grpSpPr>
          <a:xfrm>
            <a:off x="3" y="3969671"/>
            <a:ext cx="954142" cy="1273008"/>
            <a:chOff x="2882950" y="4162550"/>
            <a:chExt cx="738500" cy="985300"/>
          </a:xfrm>
        </p:grpSpPr>
        <p:sp>
          <p:nvSpPr>
            <p:cNvPr id="111" name="Google Shape;111;p3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17;p3"/>
          <p:cNvSpPr/>
          <p:nvPr/>
        </p:nvSpPr>
        <p:spPr>
          <a:xfrm rot="-315008">
            <a:off x="1646337" y="44764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3"/>
          <p:cNvSpPr/>
          <p:nvPr/>
        </p:nvSpPr>
        <p:spPr>
          <a:xfrm rot="-315008">
            <a:off x="6726487" y="2149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3"/>
          <p:cNvSpPr/>
          <p:nvPr/>
        </p:nvSpPr>
        <p:spPr>
          <a:xfrm rot="1488647">
            <a:off x="8205164" y="464506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5">
    <p:spTree>
      <p:nvGrpSpPr>
        <p:cNvPr id="1" name="Shape 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9" name="Google Shape;1439;p21"/>
          <p:cNvGrpSpPr/>
          <p:nvPr/>
        </p:nvGrpSpPr>
        <p:grpSpPr>
          <a:xfrm rot="4016728">
            <a:off x="136537" y="4096196"/>
            <a:ext cx="1039038" cy="818165"/>
            <a:chOff x="4036425" y="797300"/>
            <a:chExt cx="808775" cy="636850"/>
          </a:xfrm>
        </p:grpSpPr>
        <p:sp>
          <p:nvSpPr>
            <p:cNvPr id="1440" name="Google Shape;1440;p21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1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1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1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1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1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1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1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1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1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1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1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1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1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1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1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1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1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1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1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1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1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1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1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1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1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1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" name="Google Shape;1467;p21"/>
          <p:cNvGrpSpPr/>
          <p:nvPr/>
        </p:nvGrpSpPr>
        <p:grpSpPr>
          <a:xfrm rot="-2122298">
            <a:off x="8161580" y="261444"/>
            <a:ext cx="1002535" cy="1614532"/>
            <a:chOff x="5285125" y="4093225"/>
            <a:chExt cx="635925" cy="1024125"/>
          </a:xfrm>
        </p:grpSpPr>
        <p:sp>
          <p:nvSpPr>
            <p:cNvPr id="1468" name="Google Shape;1468;p21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1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1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1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1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1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1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1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1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1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1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1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1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1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1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1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1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1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1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1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1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1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1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1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1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1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1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1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1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1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1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1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1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1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1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1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1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1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1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1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1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1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1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1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1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1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1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1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1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1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1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1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1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1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1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1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4" name="Google Shape;1524;p21"/>
          <p:cNvGrpSpPr/>
          <p:nvPr/>
        </p:nvGrpSpPr>
        <p:grpSpPr>
          <a:xfrm>
            <a:off x="242858" y="120268"/>
            <a:ext cx="1245520" cy="1108181"/>
            <a:chOff x="1566800" y="4210625"/>
            <a:chExt cx="964025" cy="857725"/>
          </a:xfrm>
        </p:grpSpPr>
        <p:sp>
          <p:nvSpPr>
            <p:cNvPr id="1525" name="Google Shape;1525;p21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1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1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1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1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1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1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1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1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1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1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1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1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1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1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1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1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1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1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1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1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1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1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1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1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1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1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1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1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1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1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1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1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1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1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1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1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1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1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1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1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1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1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1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1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1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1" name="Google Shape;1571;p21"/>
          <p:cNvSpPr/>
          <p:nvPr/>
        </p:nvSpPr>
        <p:spPr>
          <a:xfrm rot="-315008">
            <a:off x="312487" y="32571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21"/>
          <p:cNvSpPr/>
          <p:nvPr/>
        </p:nvSpPr>
        <p:spPr>
          <a:xfrm rot="-315008">
            <a:off x="7408449" y="1308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3" name="Google Shape;1573;p21"/>
          <p:cNvSpPr/>
          <p:nvPr/>
        </p:nvSpPr>
        <p:spPr>
          <a:xfrm rot="-315008">
            <a:off x="7663787" y="4687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4" name="Google Shape;1574;p21"/>
          <p:cNvSpPr/>
          <p:nvPr/>
        </p:nvSpPr>
        <p:spPr>
          <a:xfrm rot="1488647">
            <a:off x="8683914" y="23799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5" name="Google Shape;1575;p21"/>
          <p:cNvGrpSpPr/>
          <p:nvPr/>
        </p:nvGrpSpPr>
        <p:grpSpPr>
          <a:xfrm>
            <a:off x="8071478" y="4228771"/>
            <a:ext cx="954142" cy="1273008"/>
            <a:chOff x="2882950" y="4162550"/>
            <a:chExt cx="738500" cy="985300"/>
          </a:xfrm>
        </p:grpSpPr>
        <p:sp>
          <p:nvSpPr>
            <p:cNvPr id="1576" name="Google Shape;1576;p21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1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1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1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1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1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2" name="Google Shape;1582;p21"/>
          <p:cNvSpPr txBox="1">
            <a:spLocks noGrp="1"/>
          </p:cNvSpPr>
          <p:nvPr>
            <p:ph type="title"/>
          </p:nvPr>
        </p:nvSpPr>
        <p:spPr>
          <a:xfrm>
            <a:off x="937700" y="2724587"/>
            <a:ext cx="2175300" cy="4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583" name="Google Shape;1583;p21"/>
          <p:cNvSpPr txBox="1">
            <a:spLocks noGrp="1"/>
          </p:cNvSpPr>
          <p:nvPr>
            <p:ph type="subTitle" idx="1"/>
          </p:nvPr>
        </p:nvSpPr>
        <p:spPr>
          <a:xfrm>
            <a:off x="937700" y="3246575"/>
            <a:ext cx="2175300" cy="8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584" name="Google Shape;1584;p21"/>
          <p:cNvSpPr txBox="1">
            <a:spLocks noGrp="1"/>
          </p:cNvSpPr>
          <p:nvPr>
            <p:ph type="title" idx="2"/>
          </p:nvPr>
        </p:nvSpPr>
        <p:spPr>
          <a:xfrm>
            <a:off x="3484421" y="2724587"/>
            <a:ext cx="2175300" cy="4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585" name="Google Shape;1585;p21"/>
          <p:cNvSpPr txBox="1">
            <a:spLocks noGrp="1"/>
          </p:cNvSpPr>
          <p:nvPr>
            <p:ph type="subTitle" idx="3"/>
          </p:nvPr>
        </p:nvSpPr>
        <p:spPr>
          <a:xfrm>
            <a:off x="3484421" y="3246575"/>
            <a:ext cx="2175300" cy="8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586" name="Google Shape;1586;p21"/>
          <p:cNvSpPr txBox="1">
            <a:spLocks noGrp="1"/>
          </p:cNvSpPr>
          <p:nvPr>
            <p:ph type="title" idx="4"/>
          </p:nvPr>
        </p:nvSpPr>
        <p:spPr>
          <a:xfrm>
            <a:off x="6031149" y="2724587"/>
            <a:ext cx="2175300" cy="4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587" name="Google Shape;1587;p21"/>
          <p:cNvSpPr txBox="1">
            <a:spLocks noGrp="1"/>
          </p:cNvSpPr>
          <p:nvPr>
            <p:ph type="subTitle" idx="5"/>
          </p:nvPr>
        </p:nvSpPr>
        <p:spPr>
          <a:xfrm>
            <a:off x="6031149" y="3246575"/>
            <a:ext cx="2175300" cy="8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588" name="Google Shape;1588;p21"/>
          <p:cNvSpPr txBox="1">
            <a:spLocks noGrp="1"/>
          </p:cNvSpPr>
          <p:nvPr>
            <p:ph type="title" idx="6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_1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0" name="Google Shape;1590;p22"/>
          <p:cNvGrpSpPr/>
          <p:nvPr/>
        </p:nvGrpSpPr>
        <p:grpSpPr>
          <a:xfrm rot="909426">
            <a:off x="7094988" y="99162"/>
            <a:ext cx="1079516" cy="740348"/>
            <a:chOff x="1640725" y="1971125"/>
            <a:chExt cx="835575" cy="573050"/>
          </a:xfrm>
        </p:grpSpPr>
        <p:sp>
          <p:nvSpPr>
            <p:cNvPr id="1591" name="Google Shape;1591;p22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2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2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2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2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2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2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2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2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2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2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2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2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2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2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2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2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8" name="Google Shape;1608;p22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22"/>
          <p:cNvSpPr txBox="1">
            <a:spLocks noGrp="1"/>
          </p:cNvSpPr>
          <p:nvPr>
            <p:ph type="title" idx="2"/>
          </p:nvPr>
        </p:nvSpPr>
        <p:spPr>
          <a:xfrm>
            <a:off x="1740187" y="1590675"/>
            <a:ext cx="26253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610" name="Google Shape;1610;p22"/>
          <p:cNvSpPr txBox="1">
            <a:spLocks noGrp="1"/>
          </p:cNvSpPr>
          <p:nvPr>
            <p:ph type="subTitle" idx="1"/>
          </p:nvPr>
        </p:nvSpPr>
        <p:spPr>
          <a:xfrm>
            <a:off x="1740187" y="2042219"/>
            <a:ext cx="262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611" name="Google Shape;1611;p22"/>
          <p:cNvSpPr txBox="1">
            <a:spLocks noGrp="1"/>
          </p:cNvSpPr>
          <p:nvPr>
            <p:ph type="title" idx="3"/>
          </p:nvPr>
        </p:nvSpPr>
        <p:spPr>
          <a:xfrm>
            <a:off x="4779413" y="1590675"/>
            <a:ext cx="26244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612" name="Google Shape;1612;p22"/>
          <p:cNvSpPr txBox="1">
            <a:spLocks noGrp="1"/>
          </p:cNvSpPr>
          <p:nvPr>
            <p:ph type="subTitle" idx="4"/>
          </p:nvPr>
        </p:nvSpPr>
        <p:spPr>
          <a:xfrm>
            <a:off x="4779410" y="2042219"/>
            <a:ext cx="262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613" name="Google Shape;1613;p22"/>
          <p:cNvSpPr txBox="1">
            <a:spLocks noGrp="1"/>
          </p:cNvSpPr>
          <p:nvPr>
            <p:ph type="title" idx="5"/>
          </p:nvPr>
        </p:nvSpPr>
        <p:spPr>
          <a:xfrm>
            <a:off x="1740187" y="3224000"/>
            <a:ext cx="26253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614" name="Google Shape;1614;p22"/>
          <p:cNvSpPr txBox="1">
            <a:spLocks noGrp="1"/>
          </p:cNvSpPr>
          <p:nvPr>
            <p:ph type="subTitle" idx="6"/>
          </p:nvPr>
        </p:nvSpPr>
        <p:spPr>
          <a:xfrm>
            <a:off x="1740187" y="3675644"/>
            <a:ext cx="262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615" name="Google Shape;1615;p22"/>
          <p:cNvSpPr txBox="1">
            <a:spLocks noGrp="1"/>
          </p:cNvSpPr>
          <p:nvPr>
            <p:ph type="title" idx="7"/>
          </p:nvPr>
        </p:nvSpPr>
        <p:spPr>
          <a:xfrm>
            <a:off x="4779413" y="3224000"/>
            <a:ext cx="26244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1616" name="Google Shape;1616;p22"/>
          <p:cNvSpPr txBox="1">
            <a:spLocks noGrp="1"/>
          </p:cNvSpPr>
          <p:nvPr>
            <p:ph type="subTitle" idx="8"/>
          </p:nvPr>
        </p:nvSpPr>
        <p:spPr>
          <a:xfrm>
            <a:off x="4779410" y="3675644"/>
            <a:ext cx="262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grpSp>
        <p:nvGrpSpPr>
          <p:cNvPr id="1617" name="Google Shape;1617;p22"/>
          <p:cNvGrpSpPr/>
          <p:nvPr/>
        </p:nvGrpSpPr>
        <p:grpSpPr>
          <a:xfrm rot="715558">
            <a:off x="3969450" y="4253024"/>
            <a:ext cx="1330179" cy="1460473"/>
            <a:chOff x="2949500" y="3052500"/>
            <a:chExt cx="764400" cy="839275"/>
          </a:xfrm>
        </p:grpSpPr>
        <p:sp>
          <p:nvSpPr>
            <p:cNvPr id="1618" name="Google Shape;1618;p22"/>
            <p:cNvSpPr/>
            <p:nvPr/>
          </p:nvSpPr>
          <p:spPr>
            <a:xfrm>
              <a:off x="2949500" y="3052500"/>
              <a:ext cx="764400" cy="839275"/>
            </a:xfrm>
            <a:custGeom>
              <a:avLst/>
              <a:gdLst/>
              <a:ahLst/>
              <a:cxnLst/>
              <a:rect l="l" t="t" r="r" b="b"/>
              <a:pathLst>
                <a:path w="30576" h="33571" extrusionOk="0">
                  <a:moveTo>
                    <a:pt x="19558" y="11129"/>
                  </a:moveTo>
                  <a:cubicBezTo>
                    <a:pt x="18634" y="11536"/>
                    <a:pt x="17229" y="11388"/>
                    <a:pt x="16120" y="11240"/>
                  </a:cubicBezTo>
                  <a:cubicBezTo>
                    <a:pt x="16600" y="11758"/>
                    <a:pt x="17635" y="12053"/>
                    <a:pt x="18190" y="12645"/>
                  </a:cubicBezTo>
                  <a:cubicBezTo>
                    <a:pt x="18892" y="13606"/>
                    <a:pt x="19373" y="14752"/>
                    <a:pt x="19521" y="15935"/>
                  </a:cubicBezTo>
                  <a:cubicBezTo>
                    <a:pt x="19706" y="18782"/>
                    <a:pt x="19706" y="21592"/>
                    <a:pt x="19521" y="24438"/>
                  </a:cubicBezTo>
                  <a:cubicBezTo>
                    <a:pt x="19447" y="26213"/>
                    <a:pt x="19521" y="28173"/>
                    <a:pt x="19225" y="29762"/>
                  </a:cubicBezTo>
                  <a:cubicBezTo>
                    <a:pt x="19151" y="30280"/>
                    <a:pt x="19040" y="30760"/>
                    <a:pt x="18892" y="31241"/>
                  </a:cubicBezTo>
                  <a:cubicBezTo>
                    <a:pt x="18670" y="31722"/>
                    <a:pt x="18375" y="32165"/>
                    <a:pt x="17968" y="32535"/>
                  </a:cubicBezTo>
                  <a:cubicBezTo>
                    <a:pt x="16711" y="33496"/>
                    <a:pt x="14049" y="33570"/>
                    <a:pt x="11720" y="33570"/>
                  </a:cubicBezTo>
                  <a:cubicBezTo>
                    <a:pt x="10093" y="33570"/>
                    <a:pt x="8356" y="33496"/>
                    <a:pt x="6803" y="33385"/>
                  </a:cubicBezTo>
                  <a:cubicBezTo>
                    <a:pt x="5472" y="33311"/>
                    <a:pt x="4141" y="32979"/>
                    <a:pt x="2958" y="32350"/>
                  </a:cubicBezTo>
                  <a:cubicBezTo>
                    <a:pt x="2034" y="31796"/>
                    <a:pt x="1664" y="31019"/>
                    <a:pt x="1553" y="29614"/>
                  </a:cubicBezTo>
                  <a:cubicBezTo>
                    <a:pt x="1516" y="29208"/>
                    <a:pt x="1590" y="28690"/>
                    <a:pt x="1553" y="28209"/>
                  </a:cubicBezTo>
                  <a:cubicBezTo>
                    <a:pt x="1479" y="27174"/>
                    <a:pt x="1257" y="26065"/>
                    <a:pt x="1109" y="24956"/>
                  </a:cubicBezTo>
                  <a:cubicBezTo>
                    <a:pt x="925" y="23847"/>
                    <a:pt x="703" y="22849"/>
                    <a:pt x="518" y="21814"/>
                  </a:cubicBezTo>
                  <a:cubicBezTo>
                    <a:pt x="407" y="20630"/>
                    <a:pt x="333" y="19447"/>
                    <a:pt x="333" y="18264"/>
                  </a:cubicBezTo>
                  <a:cubicBezTo>
                    <a:pt x="296" y="17081"/>
                    <a:pt x="0" y="15935"/>
                    <a:pt x="74" y="14826"/>
                  </a:cubicBezTo>
                  <a:cubicBezTo>
                    <a:pt x="111" y="13976"/>
                    <a:pt x="407" y="13199"/>
                    <a:pt x="925" y="12534"/>
                  </a:cubicBezTo>
                  <a:cubicBezTo>
                    <a:pt x="1331" y="12090"/>
                    <a:pt x="1849" y="11831"/>
                    <a:pt x="2255" y="11277"/>
                  </a:cubicBezTo>
                  <a:cubicBezTo>
                    <a:pt x="2440" y="10981"/>
                    <a:pt x="2588" y="10648"/>
                    <a:pt x="2699" y="10353"/>
                  </a:cubicBezTo>
                  <a:cubicBezTo>
                    <a:pt x="2440" y="9761"/>
                    <a:pt x="2292" y="9133"/>
                    <a:pt x="2255" y="8504"/>
                  </a:cubicBezTo>
                  <a:cubicBezTo>
                    <a:pt x="2182" y="7802"/>
                    <a:pt x="2071" y="7099"/>
                    <a:pt x="2034" y="6471"/>
                  </a:cubicBezTo>
                  <a:cubicBezTo>
                    <a:pt x="1923" y="5140"/>
                    <a:pt x="2145" y="4252"/>
                    <a:pt x="2884" y="3698"/>
                  </a:cubicBezTo>
                  <a:cubicBezTo>
                    <a:pt x="3771" y="3143"/>
                    <a:pt x="4806" y="2774"/>
                    <a:pt x="5842" y="2626"/>
                  </a:cubicBezTo>
                  <a:cubicBezTo>
                    <a:pt x="7025" y="2478"/>
                    <a:pt x="8245" y="2367"/>
                    <a:pt x="9502" y="2293"/>
                  </a:cubicBezTo>
                  <a:cubicBezTo>
                    <a:pt x="10722" y="2219"/>
                    <a:pt x="11979" y="2219"/>
                    <a:pt x="13199" y="2367"/>
                  </a:cubicBezTo>
                  <a:cubicBezTo>
                    <a:pt x="14197" y="2552"/>
                    <a:pt x="15565" y="3032"/>
                    <a:pt x="15787" y="3772"/>
                  </a:cubicBezTo>
                  <a:cubicBezTo>
                    <a:pt x="15787" y="3994"/>
                    <a:pt x="15787" y="4215"/>
                    <a:pt x="15787" y="4437"/>
                  </a:cubicBezTo>
                  <a:cubicBezTo>
                    <a:pt x="15787" y="4733"/>
                    <a:pt x="15898" y="5029"/>
                    <a:pt x="15935" y="5362"/>
                  </a:cubicBezTo>
                  <a:cubicBezTo>
                    <a:pt x="16009" y="6397"/>
                    <a:pt x="16156" y="7913"/>
                    <a:pt x="15861" y="8874"/>
                  </a:cubicBezTo>
                  <a:cubicBezTo>
                    <a:pt x="17118" y="8541"/>
                    <a:pt x="18375" y="8393"/>
                    <a:pt x="19669" y="8430"/>
                  </a:cubicBezTo>
                  <a:cubicBezTo>
                    <a:pt x="19780" y="8171"/>
                    <a:pt x="19632" y="7580"/>
                    <a:pt x="19780" y="7284"/>
                  </a:cubicBezTo>
                  <a:cubicBezTo>
                    <a:pt x="20112" y="7062"/>
                    <a:pt x="20482" y="6840"/>
                    <a:pt x="20889" y="6656"/>
                  </a:cubicBezTo>
                  <a:cubicBezTo>
                    <a:pt x="22663" y="5620"/>
                    <a:pt x="24179" y="4215"/>
                    <a:pt x="25769" y="2958"/>
                  </a:cubicBezTo>
                  <a:cubicBezTo>
                    <a:pt x="26434" y="2441"/>
                    <a:pt x="27100" y="1997"/>
                    <a:pt x="27691" y="1517"/>
                  </a:cubicBezTo>
                  <a:cubicBezTo>
                    <a:pt x="28098" y="1184"/>
                    <a:pt x="28874" y="1"/>
                    <a:pt x="29503" y="223"/>
                  </a:cubicBezTo>
                  <a:cubicBezTo>
                    <a:pt x="29762" y="334"/>
                    <a:pt x="29762" y="777"/>
                    <a:pt x="29836" y="1110"/>
                  </a:cubicBezTo>
                  <a:cubicBezTo>
                    <a:pt x="29984" y="1554"/>
                    <a:pt x="30131" y="2034"/>
                    <a:pt x="30205" y="2478"/>
                  </a:cubicBezTo>
                  <a:cubicBezTo>
                    <a:pt x="30464" y="4105"/>
                    <a:pt x="30575" y="5768"/>
                    <a:pt x="30464" y="7395"/>
                  </a:cubicBezTo>
                  <a:cubicBezTo>
                    <a:pt x="30427" y="7876"/>
                    <a:pt x="30316" y="8393"/>
                    <a:pt x="30168" y="8837"/>
                  </a:cubicBezTo>
                  <a:cubicBezTo>
                    <a:pt x="30057" y="9317"/>
                    <a:pt x="29984" y="9946"/>
                    <a:pt x="29762" y="10168"/>
                  </a:cubicBezTo>
                  <a:cubicBezTo>
                    <a:pt x="29540" y="10390"/>
                    <a:pt x="28246" y="10796"/>
                    <a:pt x="27691" y="10944"/>
                  </a:cubicBezTo>
                  <a:cubicBezTo>
                    <a:pt x="26878" y="11166"/>
                    <a:pt x="26028" y="11277"/>
                    <a:pt x="25325" y="11425"/>
                  </a:cubicBezTo>
                  <a:cubicBezTo>
                    <a:pt x="24512" y="11573"/>
                    <a:pt x="23772" y="11721"/>
                    <a:pt x="22922" y="11831"/>
                  </a:cubicBezTo>
                  <a:cubicBezTo>
                    <a:pt x="21813" y="11868"/>
                    <a:pt x="19817" y="12127"/>
                    <a:pt x="19558" y="11129"/>
                  </a:cubicBezTo>
                  <a:close/>
                  <a:moveTo>
                    <a:pt x="29503" y="8615"/>
                  </a:moveTo>
                  <a:cubicBezTo>
                    <a:pt x="30020" y="6471"/>
                    <a:pt x="29836" y="2995"/>
                    <a:pt x="29133" y="1258"/>
                  </a:cubicBezTo>
                  <a:cubicBezTo>
                    <a:pt x="29133" y="1221"/>
                    <a:pt x="29133" y="1221"/>
                    <a:pt x="29096" y="1221"/>
                  </a:cubicBezTo>
                  <a:cubicBezTo>
                    <a:pt x="29059" y="1221"/>
                    <a:pt x="28985" y="1295"/>
                    <a:pt x="28985" y="1332"/>
                  </a:cubicBezTo>
                  <a:cubicBezTo>
                    <a:pt x="28172" y="2071"/>
                    <a:pt x="27285" y="2774"/>
                    <a:pt x="26397" y="3402"/>
                  </a:cubicBezTo>
                  <a:cubicBezTo>
                    <a:pt x="24475" y="4844"/>
                    <a:pt x="22626" y="6619"/>
                    <a:pt x="20482" y="7728"/>
                  </a:cubicBezTo>
                  <a:cubicBezTo>
                    <a:pt x="20445" y="8467"/>
                    <a:pt x="20445" y="9207"/>
                    <a:pt x="20556" y="9909"/>
                  </a:cubicBezTo>
                  <a:cubicBezTo>
                    <a:pt x="20778" y="9613"/>
                    <a:pt x="20556" y="8948"/>
                    <a:pt x="21148" y="8985"/>
                  </a:cubicBezTo>
                  <a:cubicBezTo>
                    <a:pt x="21702" y="9022"/>
                    <a:pt x="21517" y="10057"/>
                    <a:pt x="21258" y="10390"/>
                  </a:cubicBezTo>
                  <a:cubicBezTo>
                    <a:pt x="20963" y="10685"/>
                    <a:pt x="20556" y="10648"/>
                    <a:pt x="20371" y="10944"/>
                  </a:cubicBezTo>
                  <a:cubicBezTo>
                    <a:pt x="20889" y="11129"/>
                    <a:pt x="21443" y="11203"/>
                    <a:pt x="21998" y="11092"/>
                  </a:cubicBezTo>
                  <a:cubicBezTo>
                    <a:pt x="22663" y="11018"/>
                    <a:pt x="23440" y="10907"/>
                    <a:pt x="23994" y="10833"/>
                  </a:cubicBezTo>
                  <a:cubicBezTo>
                    <a:pt x="24031" y="10759"/>
                    <a:pt x="23846" y="10648"/>
                    <a:pt x="23920" y="10501"/>
                  </a:cubicBezTo>
                  <a:cubicBezTo>
                    <a:pt x="24142" y="9872"/>
                    <a:pt x="24290" y="9244"/>
                    <a:pt x="24401" y="8615"/>
                  </a:cubicBezTo>
                  <a:cubicBezTo>
                    <a:pt x="24401" y="8467"/>
                    <a:pt x="24290" y="7765"/>
                    <a:pt x="24623" y="7802"/>
                  </a:cubicBezTo>
                  <a:cubicBezTo>
                    <a:pt x="24882" y="7802"/>
                    <a:pt x="24845" y="8430"/>
                    <a:pt x="24808" y="8652"/>
                  </a:cubicBezTo>
                  <a:cubicBezTo>
                    <a:pt x="24734" y="9354"/>
                    <a:pt x="24401" y="10131"/>
                    <a:pt x="24290" y="10759"/>
                  </a:cubicBezTo>
                  <a:cubicBezTo>
                    <a:pt x="24475" y="10759"/>
                    <a:pt x="24697" y="10722"/>
                    <a:pt x="24882" y="10648"/>
                  </a:cubicBezTo>
                  <a:cubicBezTo>
                    <a:pt x="25029" y="9872"/>
                    <a:pt x="25288" y="8763"/>
                    <a:pt x="25399" y="7802"/>
                  </a:cubicBezTo>
                  <a:cubicBezTo>
                    <a:pt x="25436" y="7506"/>
                    <a:pt x="25362" y="6988"/>
                    <a:pt x="25806" y="6988"/>
                  </a:cubicBezTo>
                  <a:cubicBezTo>
                    <a:pt x="25991" y="7210"/>
                    <a:pt x="25843" y="7543"/>
                    <a:pt x="25806" y="7839"/>
                  </a:cubicBezTo>
                  <a:cubicBezTo>
                    <a:pt x="25695" y="8763"/>
                    <a:pt x="25510" y="9687"/>
                    <a:pt x="25251" y="10574"/>
                  </a:cubicBezTo>
                  <a:cubicBezTo>
                    <a:pt x="25547" y="10574"/>
                    <a:pt x="25769" y="10464"/>
                    <a:pt x="26065" y="10464"/>
                  </a:cubicBezTo>
                  <a:cubicBezTo>
                    <a:pt x="26249" y="9613"/>
                    <a:pt x="26397" y="8763"/>
                    <a:pt x="26508" y="7913"/>
                  </a:cubicBezTo>
                  <a:cubicBezTo>
                    <a:pt x="26545" y="7321"/>
                    <a:pt x="26323" y="6397"/>
                    <a:pt x="26730" y="6175"/>
                  </a:cubicBezTo>
                  <a:cubicBezTo>
                    <a:pt x="26989" y="6249"/>
                    <a:pt x="26915" y="6582"/>
                    <a:pt x="26915" y="6840"/>
                  </a:cubicBezTo>
                  <a:cubicBezTo>
                    <a:pt x="26915" y="8023"/>
                    <a:pt x="26767" y="9207"/>
                    <a:pt x="26508" y="10390"/>
                  </a:cubicBezTo>
                  <a:cubicBezTo>
                    <a:pt x="26730" y="10316"/>
                    <a:pt x="27026" y="10316"/>
                    <a:pt x="27211" y="10242"/>
                  </a:cubicBezTo>
                  <a:cubicBezTo>
                    <a:pt x="27470" y="9096"/>
                    <a:pt x="27617" y="7950"/>
                    <a:pt x="27691" y="6803"/>
                  </a:cubicBezTo>
                  <a:cubicBezTo>
                    <a:pt x="27691" y="6471"/>
                    <a:pt x="27580" y="5509"/>
                    <a:pt x="27839" y="5472"/>
                  </a:cubicBezTo>
                  <a:cubicBezTo>
                    <a:pt x="28246" y="5362"/>
                    <a:pt x="28098" y="6508"/>
                    <a:pt x="28098" y="6729"/>
                  </a:cubicBezTo>
                  <a:cubicBezTo>
                    <a:pt x="28024" y="7986"/>
                    <a:pt x="27802" y="9096"/>
                    <a:pt x="27765" y="10094"/>
                  </a:cubicBezTo>
                  <a:cubicBezTo>
                    <a:pt x="27987" y="9983"/>
                    <a:pt x="28357" y="9983"/>
                    <a:pt x="28542" y="9798"/>
                  </a:cubicBezTo>
                  <a:cubicBezTo>
                    <a:pt x="28653" y="8800"/>
                    <a:pt x="28800" y="7654"/>
                    <a:pt x="28837" y="6545"/>
                  </a:cubicBezTo>
                  <a:cubicBezTo>
                    <a:pt x="28837" y="5990"/>
                    <a:pt x="28727" y="5472"/>
                    <a:pt x="29133" y="5325"/>
                  </a:cubicBezTo>
                  <a:cubicBezTo>
                    <a:pt x="29392" y="5436"/>
                    <a:pt x="29281" y="5731"/>
                    <a:pt x="29244" y="5953"/>
                  </a:cubicBezTo>
                  <a:cubicBezTo>
                    <a:pt x="29244" y="6323"/>
                    <a:pt x="29207" y="6693"/>
                    <a:pt x="29170" y="7099"/>
                  </a:cubicBezTo>
                  <a:cubicBezTo>
                    <a:pt x="29133" y="8023"/>
                    <a:pt x="29059" y="8985"/>
                    <a:pt x="28948" y="9687"/>
                  </a:cubicBezTo>
                  <a:cubicBezTo>
                    <a:pt x="29355" y="9539"/>
                    <a:pt x="29392" y="9022"/>
                    <a:pt x="29503" y="8615"/>
                  </a:cubicBezTo>
                  <a:close/>
                  <a:moveTo>
                    <a:pt x="8023" y="3143"/>
                  </a:moveTo>
                  <a:cubicBezTo>
                    <a:pt x="7542" y="3587"/>
                    <a:pt x="7247" y="4142"/>
                    <a:pt x="6803" y="4622"/>
                  </a:cubicBezTo>
                  <a:cubicBezTo>
                    <a:pt x="6396" y="5140"/>
                    <a:pt x="5879" y="5583"/>
                    <a:pt x="5324" y="5842"/>
                  </a:cubicBezTo>
                  <a:cubicBezTo>
                    <a:pt x="5324" y="5805"/>
                    <a:pt x="5250" y="5805"/>
                    <a:pt x="5250" y="5731"/>
                  </a:cubicBezTo>
                  <a:cubicBezTo>
                    <a:pt x="5250" y="5436"/>
                    <a:pt x="5583" y="5288"/>
                    <a:pt x="5768" y="5103"/>
                  </a:cubicBezTo>
                  <a:cubicBezTo>
                    <a:pt x="6359" y="4548"/>
                    <a:pt x="6914" y="3883"/>
                    <a:pt x="7357" y="3217"/>
                  </a:cubicBezTo>
                  <a:cubicBezTo>
                    <a:pt x="6618" y="3254"/>
                    <a:pt x="5916" y="3402"/>
                    <a:pt x="5213" y="3587"/>
                  </a:cubicBezTo>
                  <a:cubicBezTo>
                    <a:pt x="4400" y="3809"/>
                    <a:pt x="3032" y="4105"/>
                    <a:pt x="2958" y="4881"/>
                  </a:cubicBezTo>
                  <a:cubicBezTo>
                    <a:pt x="2810" y="6064"/>
                    <a:pt x="4437" y="5953"/>
                    <a:pt x="5139" y="5953"/>
                  </a:cubicBezTo>
                  <a:cubicBezTo>
                    <a:pt x="5694" y="5953"/>
                    <a:pt x="6174" y="5953"/>
                    <a:pt x="6618" y="5916"/>
                  </a:cubicBezTo>
                  <a:cubicBezTo>
                    <a:pt x="6692" y="5842"/>
                    <a:pt x="6470" y="5805"/>
                    <a:pt x="6544" y="5620"/>
                  </a:cubicBezTo>
                  <a:cubicBezTo>
                    <a:pt x="6988" y="5177"/>
                    <a:pt x="7173" y="4437"/>
                    <a:pt x="7801" y="4142"/>
                  </a:cubicBezTo>
                  <a:cubicBezTo>
                    <a:pt x="8060" y="4437"/>
                    <a:pt x="7653" y="4807"/>
                    <a:pt x="7468" y="5029"/>
                  </a:cubicBezTo>
                  <a:cubicBezTo>
                    <a:pt x="7247" y="5288"/>
                    <a:pt x="7062" y="5583"/>
                    <a:pt x="6877" y="5842"/>
                  </a:cubicBezTo>
                  <a:cubicBezTo>
                    <a:pt x="8356" y="5805"/>
                    <a:pt x="9650" y="5583"/>
                    <a:pt x="11091" y="5472"/>
                  </a:cubicBezTo>
                  <a:cubicBezTo>
                    <a:pt x="11461" y="5140"/>
                    <a:pt x="11572" y="4548"/>
                    <a:pt x="12164" y="4400"/>
                  </a:cubicBezTo>
                  <a:cubicBezTo>
                    <a:pt x="12201" y="4474"/>
                    <a:pt x="12238" y="4511"/>
                    <a:pt x="12275" y="4585"/>
                  </a:cubicBezTo>
                  <a:cubicBezTo>
                    <a:pt x="12127" y="4918"/>
                    <a:pt x="11831" y="5066"/>
                    <a:pt x="11683" y="5399"/>
                  </a:cubicBezTo>
                  <a:cubicBezTo>
                    <a:pt x="12201" y="5325"/>
                    <a:pt x="12829" y="5177"/>
                    <a:pt x="13458" y="5029"/>
                  </a:cubicBezTo>
                  <a:cubicBezTo>
                    <a:pt x="14049" y="4881"/>
                    <a:pt x="15010" y="4659"/>
                    <a:pt x="15084" y="4068"/>
                  </a:cubicBezTo>
                  <a:cubicBezTo>
                    <a:pt x="14493" y="3291"/>
                    <a:pt x="13236" y="3143"/>
                    <a:pt x="11979" y="2995"/>
                  </a:cubicBezTo>
                  <a:cubicBezTo>
                    <a:pt x="11683" y="3402"/>
                    <a:pt x="11387" y="3809"/>
                    <a:pt x="11091" y="4179"/>
                  </a:cubicBezTo>
                  <a:cubicBezTo>
                    <a:pt x="10796" y="4548"/>
                    <a:pt x="10500" y="5103"/>
                    <a:pt x="9982" y="5177"/>
                  </a:cubicBezTo>
                  <a:cubicBezTo>
                    <a:pt x="9798" y="4955"/>
                    <a:pt x="10093" y="4770"/>
                    <a:pt x="10204" y="4622"/>
                  </a:cubicBezTo>
                  <a:cubicBezTo>
                    <a:pt x="10537" y="4252"/>
                    <a:pt x="10796" y="3883"/>
                    <a:pt x="11091" y="3550"/>
                  </a:cubicBezTo>
                  <a:cubicBezTo>
                    <a:pt x="11202" y="3365"/>
                    <a:pt x="11424" y="3180"/>
                    <a:pt x="11387" y="2995"/>
                  </a:cubicBezTo>
                  <a:cubicBezTo>
                    <a:pt x="11091" y="2995"/>
                    <a:pt x="10870" y="3291"/>
                    <a:pt x="10722" y="3513"/>
                  </a:cubicBezTo>
                  <a:cubicBezTo>
                    <a:pt x="10315" y="3957"/>
                    <a:pt x="9982" y="4326"/>
                    <a:pt x="9576" y="4733"/>
                  </a:cubicBezTo>
                  <a:cubicBezTo>
                    <a:pt x="9465" y="4881"/>
                    <a:pt x="9169" y="5362"/>
                    <a:pt x="8910" y="4955"/>
                  </a:cubicBezTo>
                  <a:cubicBezTo>
                    <a:pt x="9391" y="4252"/>
                    <a:pt x="10130" y="3735"/>
                    <a:pt x="10611" y="2995"/>
                  </a:cubicBezTo>
                  <a:cubicBezTo>
                    <a:pt x="9724" y="3032"/>
                    <a:pt x="8836" y="3069"/>
                    <a:pt x="8023" y="3143"/>
                  </a:cubicBezTo>
                  <a:close/>
                  <a:moveTo>
                    <a:pt x="14752" y="9502"/>
                  </a:moveTo>
                  <a:cubicBezTo>
                    <a:pt x="15454" y="8578"/>
                    <a:pt x="15380" y="6619"/>
                    <a:pt x="15158" y="5214"/>
                  </a:cubicBezTo>
                  <a:cubicBezTo>
                    <a:pt x="14789" y="5399"/>
                    <a:pt x="14419" y="5509"/>
                    <a:pt x="14012" y="5620"/>
                  </a:cubicBezTo>
                  <a:cubicBezTo>
                    <a:pt x="14123" y="6988"/>
                    <a:pt x="14160" y="8319"/>
                    <a:pt x="14123" y="9687"/>
                  </a:cubicBezTo>
                  <a:cubicBezTo>
                    <a:pt x="14345" y="9650"/>
                    <a:pt x="14567" y="9613"/>
                    <a:pt x="14752" y="9502"/>
                  </a:cubicBezTo>
                  <a:close/>
                  <a:moveTo>
                    <a:pt x="13014" y="5879"/>
                  </a:moveTo>
                  <a:cubicBezTo>
                    <a:pt x="13347" y="6988"/>
                    <a:pt x="13310" y="8467"/>
                    <a:pt x="13347" y="9872"/>
                  </a:cubicBezTo>
                  <a:cubicBezTo>
                    <a:pt x="13495" y="9872"/>
                    <a:pt x="13569" y="9798"/>
                    <a:pt x="13716" y="9798"/>
                  </a:cubicBezTo>
                  <a:cubicBezTo>
                    <a:pt x="13716" y="8837"/>
                    <a:pt x="13716" y="7728"/>
                    <a:pt x="13679" y="6803"/>
                  </a:cubicBezTo>
                  <a:cubicBezTo>
                    <a:pt x="13679" y="6471"/>
                    <a:pt x="13790" y="5990"/>
                    <a:pt x="13532" y="5768"/>
                  </a:cubicBezTo>
                  <a:cubicBezTo>
                    <a:pt x="13347" y="5842"/>
                    <a:pt x="13162" y="5879"/>
                    <a:pt x="13014" y="5879"/>
                  </a:cubicBezTo>
                  <a:close/>
                  <a:moveTo>
                    <a:pt x="12385" y="6064"/>
                  </a:moveTo>
                  <a:cubicBezTo>
                    <a:pt x="12422" y="7247"/>
                    <a:pt x="12348" y="8837"/>
                    <a:pt x="12422" y="10094"/>
                  </a:cubicBezTo>
                  <a:cubicBezTo>
                    <a:pt x="12607" y="10094"/>
                    <a:pt x="12718" y="10020"/>
                    <a:pt x="12940" y="10020"/>
                  </a:cubicBezTo>
                  <a:cubicBezTo>
                    <a:pt x="12940" y="8615"/>
                    <a:pt x="12940" y="7136"/>
                    <a:pt x="12607" y="6027"/>
                  </a:cubicBezTo>
                  <a:cubicBezTo>
                    <a:pt x="12570" y="6064"/>
                    <a:pt x="12459" y="6064"/>
                    <a:pt x="12385" y="6064"/>
                  </a:cubicBezTo>
                  <a:close/>
                  <a:moveTo>
                    <a:pt x="11313" y="6249"/>
                  </a:moveTo>
                  <a:cubicBezTo>
                    <a:pt x="11313" y="7469"/>
                    <a:pt x="11313" y="8763"/>
                    <a:pt x="11387" y="9946"/>
                  </a:cubicBezTo>
                  <a:cubicBezTo>
                    <a:pt x="11387" y="10057"/>
                    <a:pt x="11313" y="10131"/>
                    <a:pt x="11239" y="10205"/>
                  </a:cubicBezTo>
                  <a:cubicBezTo>
                    <a:pt x="11498" y="10205"/>
                    <a:pt x="11720" y="10205"/>
                    <a:pt x="11979" y="10168"/>
                  </a:cubicBezTo>
                  <a:cubicBezTo>
                    <a:pt x="12053" y="8874"/>
                    <a:pt x="12053" y="7395"/>
                    <a:pt x="11979" y="6101"/>
                  </a:cubicBezTo>
                  <a:cubicBezTo>
                    <a:pt x="11794" y="6212"/>
                    <a:pt x="11498" y="6175"/>
                    <a:pt x="11313" y="6249"/>
                  </a:cubicBezTo>
                  <a:close/>
                  <a:moveTo>
                    <a:pt x="2847" y="6656"/>
                  </a:moveTo>
                  <a:cubicBezTo>
                    <a:pt x="2884" y="7284"/>
                    <a:pt x="2958" y="8134"/>
                    <a:pt x="3069" y="8837"/>
                  </a:cubicBezTo>
                  <a:cubicBezTo>
                    <a:pt x="3106" y="9244"/>
                    <a:pt x="3180" y="9761"/>
                    <a:pt x="3549" y="9835"/>
                  </a:cubicBezTo>
                  <a:cubicBezTo>
                    <a:pt x="3439" y="8763"/>
                    <a:pt x="3402" y="7617"/>
                    <a:pt x="3291" y="6545"/>
                  </a:cubicBezTo>
                  <a:cubicBezTo>
                    <a:pt x="3106" y="6471"/>
                    <a:pt x="2958" y="6397"/>
                    <a:pt x="2810" y="6286"/>
                  </a:cubicBezTo>
                  <a:cubicBezTo>
                    <a:pt x="2847" y="6434"/>
                    <a:pt x="2810" y="6545"/>
                    <a:pt x="2847" y="6656"/>
                  </a:cubicBezTo>
                  <a:close/>
                  <a:moveTo>
                    <a:pt x="9871" y="6397"/>
                  </a:moveTo>
                  <a:cubicBezTo>
                    <a:pt x="10019" y="6619"/>
                    <a:pt x="10093" y="6914"/>
                    <a:pt x="10056" y="7173"/>
                  </a:cubicBezTo>
                  <a:cubicBezTo>
                    <a:pt x="10130" y="7839"/>
                    <a:pt x="10130" y="8652"/>
                    <a:pt x="10130" y="9391"/>
                  </a:cubicBezTo>
                  <a:cubicBezTo>
                    <a:pt x="10130" y="9687"/>
                    <a:pt x="10241" y="10168"/>
                    <a:pt x="9871" y="10205"/>
                  </a:cubicBezTo>
                  <a:cubicBezTo>
                    <a:pt x="9650" y="9983"/>
                    <a:pt x="9724" y="9576"/>
                    <a:pt x="9724" y="9244"/>
                  </a:cubicBezTo>
                  <a:cubicBezTo>
                    <a:pt x="9724" y="8393"/>
                    <a:pt x="9613" y="7506"/>
                    <a:pt x="9613" y="6840"/>
                  </a:cubicBezTo>
                  <a:cubicBezTo>
                    <a:pt x="9613" y="6693"/>
                    <a:pt x="9687" y="6397"/>
                    <a:pt x="9613" y="6360"/>
                  </a:cubicBezTo>
                  <a:cubicBezTo>
                    <a:pt x="8947" y="6471"/>
                    <a:pt x="8245" y="6508"/>
                    <a:pt x="7579" y="6545"/>
                  </a:cubicBezTo>
                  <a:cubicBezTo>
                    <a:pt x="7653" y="7062"/>
                    <a:pt x="7653" y="7950"/>
                    <a:pt x="7653" y="8467"/>
                  </a:cubicBezTo>
                  <a:cubicBezTo>
                    <a:pt x="7653" y="8615"/>
                    <a:pt x="7838" y="9059"/>
                    <a:pt x="7542" y="9059"/>
                  </a:cubicBezTo>
                  <a:cubicBezTo>
                    <a:pt x="7099" y="9096"/>
                    <a:pt x="7284" y="7062"/>
                    <a:pt x="7210" y="6582"/>
                  </a:cubicBezTo>
                  <a:cubicBezTo>
                    <a:pt x="6396" y="6729"/>
                    <a:pt x="5287" y="6582"/>
                    <a:pt x="4400" y="6693"/>
                  </a:cubicBezTo>
                  <a:cubicBezTo>
                    <a:pt x="4511" y="7839"/>
                    <a:pt x="4511" y="9133"/>
                    <a:pt x="4659" y="10242"/>
                  </a:cubicBezTo>
                  <a:cubicBezTo>
                    <a:pt x="5842" y="10464"/>
                    <a:pt x="7062" y="10501"/>
                    <a:pt x="8282" y="10390"/>
                  </a:cubicBezTo>
                  <a:cubicBezTo>
                    <a:pt x="8171" y="9391"/>
                    <a:pt x="8393" y="8097"/>
                    <a:pt x="8245" y="7247"/>
                  </a:cubicBezTo>
                  <a:cubicBezTo>
                    <a:pt x="8171" y="6988"/>
                    <a:pt x="7949" y="6766"/>
                    <a:pt x="8208" y="6582"/>
                  </a:cubicBezTo>
                  <a:cubicBezTo>
                    <a:pt x="8541" y="6582"/>
                    <a:pt x="8614" y="7062"/>
                    <a:pt x="8651" y="7321"/>
                  </a:cubicBezTo>
                  <a:cubicBezTo>
                    <a:pt x="8762" y="8171"/>
                    <a:pt x="8541" y="9539"/>
                    <a:pt x="8688" y="10390"/>
                  </a:cubicBezTo>
                  <a:cubicBezTo>
                    <a:pt x="9428" y="10279"/>
                    <a:pt x="10278" y="10279"/>
                    <a:pt x="11055" y="10205"/>
                  </a:cubicBezTo>
                  <a:cubicBezTo>
                    <a:pt x="11128" y="10131"/>
                    <a:pt x="10907" y="10057"/>
                    <a:pt x="10944" y="9909"/>
                  </a:cubicBezTo>
                  <a:cubicBezTo>
                    <a:pt x="11018" y="8689"/>
                    <a:pt x="10981" y="7469"/>
                    <a:pt x="10833" y="6249"/>
                  </a:cubicBezTo>
                  <a:cubicBezTo>
                    <a:pt x="10574" y="6360"/>
                    <a:pt x="10056" y="6212"/>
                    <a:pt x="9871" y="6397"/>
                  </a:cubicBezTo>
                  <a:close/>
                  <a:moveTo>
                    <a:pt x="3697" y="6729"/>
                  </a:moveTo>
                  <a:cubicBezTo>
                    <a:pt x="3882" y="7802"/>
                    <a:pt x="3697" y="9502"/>
                    <a:pt x="4178" y="10168"/>
                  </a:cubicBezTo>
                  <a:cubicBezTo>
                    <a:pt x="4326" y="9207"/>
                    <a:pt x="3882" y="7765"/>
                    <a:pt x="4141" y="6693"/>
                  </a:cubicBezTo>
                  <a:cubicBezTo>
                    <a:pt x="3993" y="6693"/>
                    <a:pt x="3845" y="6656"/>
                    <a:pt x="3697" y="6619"/>
                  </a:cubicBezTo>
                  <a:close/>
                  <a:moveTo>
                    <a:pt x="16563" y="9465"/>
                  </a:moveTo>
                  <a:cubicBezTo>
                    <a:pt x="16341" y="9502"/>
                    <a:pt x="15491" y="9724"/>
                    <a:pt x="15491" y="10020"/>
                  </a:cubicBezTo>
                  <a:cubicBezTo>
                    <a:pt x="15491" y="10537"/>
                    <a:pt x="16859" y="10537"/>
                    <a:pt x="17487" y="10574"/>
                  </a:cubicBezTo>
                  <a:cubicBezTo>
                    <a:pt x="18227" y="10685"/>
                    <a:pt x="18966" y="10574"/>
                    <a:pt x="19669" y="10279"/>
                  </a:cubicBezTo>
                  <a:cubicBezTo>
                    <a:pt x="19669" y="9835"/>
                    <a:pt x="19854" y="9539"/>
                    <a:pt x="19706" y="9133"/>
                  </a:cubicBezTo>
                  <a:cubicBezTo>
                    <a:pt x="18634" y="9133"/>
                    <a:pt x="17598" y="9244"/>
                    <a:pt x="16563" y="9465"/>
                  </a:cubicBezTo>
                  <a:close/>
                  <a:moveTo>
                    <a:pt x="15195" y="11462"/>
                  </a:moveTo>
                  <a:cubicBezTo>
                    <a:pt x="15010" y="11166"/>
                    <a:pt x="14789" y="10316"/>
                    <a:pt x="14271" y="10427"/>
                  </a:cubicBezTo>
                  <a:cubicBezTo>
                    <a:pt x="13605" y="10648"/>
                    <a:pt x="12940" y="10796"/>
                    <a:pt x="12275" y="10907"/>
                  </a:cubicBezTo>
                  <a:cubicBezTo>
                    <a:pt x="11794" y="10981"/>
                    <a:pt x="11350" y="10907"/>
                    <a:pt x="10833" y="10944"/>
                  </a:cubicBezTo>
                  <a:cubicBezTo>
                    <a:pt x="8430" y="11129"/>
                    <a:pt x="5361" y="11536"/>
                    <a:pt x="3365" y="10648"/>
                  </a:cubicBezTo>
                  <a:cubicBezTo>
                    <a:pt x="2995" y="12016"/>
                    <a:pt x="1812" y="12534"/>
                    <a:pt x="1146" y="13569"/>
                  </a:cubicBezTo>
                  <a:cubicBezTo>
                    <a:pt x="1257" y="13828"/>
                    <a:pt x="1294" y="14087"/>
                    <a:pt x="1183" y="14345"/>
                  </a:cubicBezTo>
                  <a:cubicBezTo>
                    <a:pt x="1479" y="14198"/>
                    <a:pt x="1738" y="13976"/>
                    <a:pt x="1997" y="13754"/>
                  </a:cubicBezTo>
                  <a:cubicBezTo>
                    <a:pt x="888" y="13421"/>
                    <a:pt x="2551" y="12127"/>
                    <a:pt x="2736" y="13236"/>
                  </a:cubicBezTo>
                  <a:cubicBezTo>
                    <a:pt x="2921" y="13162"/>
                    <a:pt x="2810" y="12941"/>
                    <a:pt x="2884" y="12719"/>
                  </a:cubicBezTo>
                  <a:cubicBezTo>
                    <a:pt x="3032" y="12534"/>
                    <a:pt x="3402" y="12497"/>
                    <a:pt x="3734" y="12497"/>
                  </a:cubicBezTo>
                  <a:cubicBezTo>
                    <a:pt x="4215" y="12793"/>
                    <a:pt x="3845" y="13421"/>
                    <a:pt x="3291" y="13310"/>
                  </a:cubicBezTo>
                  <a:cubicBezTo>
                    <a:pt x="2588" y="13791"/>
                    <a:pt x="1960" y="14308"/>
                    <a:pt x="1368" y="14863"/>
                  </a:cubicBezTo>
                  <a:cubicBezTo>
                    <a:pt x="1553" y="15159"/>
                    <a:pt x="1812" y="15381"/>
                    <a:pt x="2108" y="15529"/>
                  </a:cubicBezTo>
                  <a:cubicBezTo>
                    <a:pt x="2958" y="14752"/>
                    <a:pt x="3993" y="14124"/>
                    <a:pt x="4843" y="13384"/>
                  </a:cubicBezTo>
                  <a:cubicBezTo>
                    <a:pt x="5065" y="13236"/>
                    <a:pt x="5472" y="12978"/>
                    <a:pt x="5435" y="12867"/>
                  </a:cubicBezTo>
                  <a:cubicBezTo>
                    <a:pt x="5139" y="12867"/>
                    <a:pt x="5065" y="13015"/>
                    <a:pt x="4806" y="13015"/>
                  </a:cubicBezTo>
                  <a:cubicBezTo>
                    <a:pt x="4141" y="13643"/>
                    <a:pt x="3217" y="14161"/>
                    <a:pt x="2514" y="14715"/>
                  </a:cubicBezTo>
                  <a:cubicBezTo>
                    <a:pt x="2292" y="14863"/>
                    <a:pt x="1997" y="15307"/>
                    <a:pt x="1701" y="15011"/>
                  </a:cubicBezTo>
                  <a:cubicBezTo>
                    <a:pt x="1738" y="14678"/>
                    <a:pt x="2108" y="14567"/>
                    <a:pt x="2329" y="14419"/>
                  </a:cubicBezTo>
                  <a:cubicBezTo>
                    <a:pt x="3032" y="13865"/>
                    <a:pt x="3808" y="13310"/>
                    <a:pt x="4548" y="12793"/>
                  </a:cubicBezTo>
                  <a:cubicBezTo>
                    <a:pt x="4511" y="12682"/>
                    <a:pt x="4548" y="12534"/>
                    <a:pt x="4585" y="12423"/>
                  </a:cubicBezTo>
                  <a:cubicBezTo>
                    <a:pt x="4917" y="12127"/>
                    <a:pt x="5398" y="12016"/>
                    <a:pt x="5842" y="12127"/>
                  </a:cubicBezTo>
                  <a:cubicBezTo>
                    <a:pt x="5990" y="12238"/>
                    <a:pt x="5953" y="12460"/>
                    <a:pt x="5990" y="12608"/>
                  </a:cubicBezTo>
                  <a:cubicBezTo>
                    <a:pt x="6322" y="12534"/>
                    <a:pt x="6396" y="11979"/>
                    <a:pt x="6840" y="12053"/>
                  </a:cubicBezTo>
                  <a:cubicBezTo>
                    <a:pt x="7173" y="12127"/>
                    <a:pt x="7247" y="12645"/>
                    <a:pt x="6914" y="12793"/>
                  </a:cubicBezTo>
                  <a:cubicBezTo>
                    <a:pt x="6729" y="12793"/>
                    <a:pt x="6581" y="12793"/>
                    <a:pt x="6433" y="12756"/>
                  </a:cubicBezTo>
                  <a:cubicBezTo>
                    <a:pt x="5065" y="13680"/>
                    <a:pt x="3734" y="14715"/>
                    <a:pt x="2514" y="15787"/>
                  </a:cubicBezTo>
                  <a:cubicBezTo>
                    <a:pt x="3106" y="16194"/>
                    <a:pt x="4141" y="16342"/>
                    <a:pt x="5028" y="16490"/>
                  </a:cubicBezTo>
                  <a:cubicBezTo>
                    <a:pt x="5324" y="16564"/>
                    <a:pt x="5657" y="16601"/>
                    <a:pt x="5990" y="16601"/>
                  </a:cubicBezTo>
                  <a:cubicBezTo>
                    <a:pt x="6100" y="16564"/>
                    <a:pt x="6322" y="16268"/>
                    <a:pt x="6507" y="16083"/>
                  </a:cubicBezTo>
                  <a:cubicBezTo>
                    <a:pt x="7764" y="14974"/>
                    <a:pt x="9317" y="13865"/>
                    <a:pt x="10315" y="12682"/>
                  </a:cubicBezTo>
                  <a:cubicBezTo>
                    <a:pt x="10056" y="12682"/>
                    <a:pt x="9687" y="12756"/>
                    <a:pt x="9539" y="12608"/>
                  </a:cubicBezTo>
                  <a:cubicBezTo>
                    <a:pt x="8208" y="13717"/>
                    <a:pt x="6655" y="14863"/>
                    <a:pt x="5287" y="15898"/>
                  </a:cubicBezTo>
                  <a:cubicBezTo>
                    <a:pt x="5102" y="16046"/>
                    <a:pt x="4843" y="16342"/>
                    <a:pt x="4585" y="16157"/>
                  </a:cubicBezTo>
                  <a:cubicBezTo>
                    <a:pt x="4474" y="15824"/>
                    <a:pt x="5287" y="15418"/>
                    <a:pt x="5583" y="15196"/>
                  </a:cubicBezTo>
                  <a:cubicBezTo>
                    <a:pt x="6581" y="14456"/>
                    <a:pt x="7431" y="13791"/>
                    <a:pt x="8319" y="13088"/>
                  </a:cubicBezTo>
                  <a:cubicBezTo>
                    <a:pt x="8504" y="12978"/>
                    <a:pt x="8762" y="12830"/>
                    <a:pt x="8725" y="12682"/>
                  </a:cubicBezTo>
                  <a:cubicBezTo>
                    <a:pt x="8504" y="12719"/>
                    <a:pt x="8282" y="12682"/>
                    <a:pt x="8097" y="12608"/>
                  </a:cubicBezTo>
                  <a:cubicBezTo>
                    <a:pt x="6914" y="13532"/>
                    <a:pt x="5694" y="14345"/>
                    <a:pt x="4511" y="15196"/>
                  </a:cubicBezTo>
                  <a:cubicBezTo>
                    <a:pt x="4141" y="15492"/>
                    <a:pt x="3808" y="15898"/>
                    <a:pt x="3291" y="16009"/>
                  </a:cubicBezTo>
                  <a:cubicBezTo>
                    <a:pt x="3069" y="15713"/>
                    <a:pt x="3476" y="15529"/>
                    <a:pt x="3623" y="15381"/>
                  </a:cubicBezTo>
                  <a:cubicBezTo>
                    <a:pt x="4954" y="14345"/>
                    <a:pt x="6285" y="13458"/>
                    <a:pt x="7690" y="12460"/>
                  </a:cubicBezTo>
                  <a:cubicBezTo>
                    <a:pt x="8097" y="12164"/>
                    <a:pt x="8245" y="11794"/>
                    <a:pt x="8910" y="11942"/>
                  </a:cubicBezTo>
                  <a:cubicBezTo>
                    <a:pt x="9095" y="12016"/>
                    <a:pt x="9132" y="12201"/>
                    <a:pt x="9169" y="12423"/>
                  </a:cubicBezTo>
                  <a:cubicBezTo>
                    <a:pt x="9354" y="12423"/>
                    <a:pt x="9428" y="12016"/>
                    <a:pt x="9724" y="11942"/>
                  </a:cubicBezTo>
                  <a:cubicBezTo>
                    <a:pt x="10056" y="11831"/>
                    <a:pt x="10389" y="11905"/>
                    <a:pt x="10648" y="12090"/>
                  </a:cubicBezTo>
                  <a:cubicBezTo>
                    <a:pt x="10796" y="12275"/>
                    <a:pt x="10648" y="12497"/>
                    <a:pt x="10759" y="12756"/>
                  </a:cubicBezTo>
                  <a:cubicBezTo>
                    <a:pt x="10167" y="13495"/>
                    <a:pt x="9465" y="14161"/>
                    <a:pt x="8725" y="14752"/>
                  </a:cubicBezTo>
                  <a:cubicBezTo>
                    <a:pt x="7949" y="15307"/>
                    <a:pt x="7247" y="15935"/>
                    <a:pt x="6618" y="16675"/>
                  </a:cubicBezTo>
                  <a:cubicBezTo>
                    <a:pt x="10130" y="17044"/>
                    <a:pt x="14271" y="16453"/>
                    <a:pt x="16489" y="15233"/>
                  </a:cubicBezTo>
                  <a:cubicBezTo>
                    <a:pt x="17007" y="14937"/>
                    <a:pt x="17561" y="14752"/>
                    <a:pt x="17635" y="14124"/>
                  </a:cubicBezTo>
                  <a:cubicBezTo>
                    <a:pt x="17377" y="13939"/>
                    <a:pt x="17081" y="13828"/>
                    <a:pt x="17081" y="13384"/>
                  </a:cubicBezTo>
                  <a:cubicBezTo>
                    <a:pt x="16563" y="13162"/>
                    <a:pt x="15380" y="13236"/>
                    <a:pt x="15417" y="12645"/>
                  </a:cubicBezTo>
                  <a:cubicBezTo>
                    <a:pt x="15454" y="12127"/>
                    <a:pt x="16156" y="12423"/>
                    <a:pt x="16563" y="12423"/>
                  </a:cubicBezTo>
                  <a:cubicBezTo>
                    <a:pt x="16009" y="12238"/>
                    <a:pt x="15565" y="11905"/>
                    <a:pt x="15195" y="11462"/>
                  </a:cubicBezTo>
                  <a:close/>
                  <a:moveTo>
                    <a:pt x="16083" y="16342"/>
                  </a:moveTo>
                  <a:cubicBezTo>
                    <a:pt x="13790" y="17266"/>
                    <a:pt x="10426" y="17710"/>
                    <a:pt x="7136" y="17488"/>
                  </a:cubicBezTo>
                  <a:cubicBezTo>
                    <a:pt x="4659" y="17303"/>
                    <a:pt x="1960" y="16933"/>
                    <a:pt x="851" y="15492"/>
                  </a:cubicBezTo>
                  <a:cubicBezTo>
                    <a:pt x="888" y="16601"/>
                    <a:pt x="1146" y="17488"/>
                    <a:pt x="1109" y="18671"/>
                  </a:cubicBezTo>
                  <a:cubicBezTo>
                    <a:pt x="2773" y="19595"/>
                    <a:pt x="5102" y="19780"/>
                    <a:pt x="6914" y="19780"/>
                  </a:cubicBezTo>
                  <a:lnTo>
                    <a:pt x="9576" y="19780"/>
                  </a:lnTo>
                  <a:cubicBezTo>
                    <a:pt x="10093" y="19817"/>
                    <a:pt x="10611" y="19780"/>
                    <a:pt x="11128" y="19743"/>
                  </a:cubicBezTo>
                  <a:cubicBezTo>
                    <a:pt x="11498" y="19669"/>
                    <a:pt x="12385" y="19337"/>
                    <a:pt x="12607" y="19447"/>
                  </a:cubicBezTo>
                  <a:cubicBezTo>
                    <a:pt x="12940" y="19595"/>
                    <a:pt x="12829" y="20704"/>
                    <a:pt x="12829" y="21370"/>
                  </a:cubicBezTo>
                  <a:cubicBezTo>
                    <a:pt x="12829" y="24512"/>
                    <a:pt x="13014" y="27026"/>
                    <a:pt x="13051" y="29873"/>
                  </a:cubicBezTo>
                  <a:cubicBezTo>
                    <a:pt x="12607" y="30687"/>
                    <a:pt x="11609" y="30797"/>
                    <a:pt x="10389" y="30908"/>
                  </a:cubicBezTo>
                  <a:cubicBezTo>
                    <a:pt x="9354" y="31056"/>
                    <a:pt x="8245" y="31167"/>
                    <a:pt x="7210" y="31241"/>
                  </a:cubicBezTo>
                  <a:cubicBezTo>
                    <a:pt x="5546" y="31389"/>
                    <a:pt x="3919" y="30834"/>
                    <a:pt x="2514" y="30760"/>
                  </a:cubicBezTo>
                  <a:cubicBezTo>
                    <a:pt x="2921" y="31648"/>
                    <a:pt x="3845" y="31980"/>
                    <a:pt x="4917" y="32313"/>
                  </a:cubicBezTo>
                  <a:cubicBezTo>
                    <a:pt x="5583" y="32498"/>
                    <a:pt x="6285" y="32609"/>
                    <a:pt x="6988" y="32646"/>
                  </a:cubicBezTo>
                  <a:lnTo>
                    <a:pt x="10685" y="32831"/>
                  </a:lnTo>
                  <a:cubicBezTo>
                    <a:pt x="11498" y="32868"/>
                    <a:pt x="12348" y="32868"/>
                    <a:pt x="13162" y="32831"/>
                  </a:cubicBezTo>
                  <a:cubicBezTo>
                    <a:pt x="14899" y="32720"/>
                    <a:pt x="16600" y="32535"/>
                    <a:pt x="17598" y="31907"/>
                  </a:cubicBezTo>
                  <a:cubicBezTo>
                    <a:pt x="18079" y="31315"/>
                    <a:pt x="18338" y="30613"/>
                    <a:pt x="18412" y="29836"/>
                  </a:cubicBezTo>
                  <a:cubicBezTo>
                    <a:pt x="17635" y="30465"/>
                    <a:pt x="16785" y="31019"/>
                    <a:pt x="15898" y="31500"/>
                  </a:cubicBezTo>
                  <a:cubicBezTo>
                    <a:pt x="15750" y="31574"/>
                    <a:pt x="15047" y="32017"/>
                    <a:pt x="14973" y="31611"/>
                  </a:cubicBezTo>
                  <a:cubicBezTo>
                    <a:pt x="14973" y="31389"/>
                    <a:pt x="15602" y="31167"/>
                    <a:pt x="15750" y="31093"/>
                  </a:cubicBezTo>
                  <a:cubicBezTo>
                    <a:pt x="16600" y="30650"/>
                    <a:pt x="17413" y="30132"/>
                    <a:pt x="18153" y="29540"/>
                  </a:cubicBezTo>
                  <a:cubicBezTo>
                    <a:pt x="18301" y="29393"/>
                    <a:pt x="18412" y="29688"/>
                    <a:pt x="18486" y="29577"/>
                  </a:cubicBezTo>
                  <a:cubicBezTo>
                    <a:pt x="18486" y="29282"/>
                    <a:pt x="18634" y="28949"/>
                    <a:pt x="18560" y="28690"/>
                  </a:cubicBezTo>
                  <a:cubicBezTo>
                    <a:pt x="17894" y="29208"/>
                    <a:pt x="17155" y="29651"/>
                    <a:pt x="16415" y="30021"/>
                  </a:cubicBezTo>
                  <a:cubicBezTo>
                    <a:pt x="16046" y="30243"/>
                    <a:pt x="15417" y="30797"/>
                    <a:pt x="15084" y="30280"/>
                  </a:cubicBezTo>
                  <a:cubicBezTo>
                    <a:pt x="15158" y="30058"/>
                    <a:pt x="15454" y="30095"/>
                    <a:pt x="15602" y="30021"/>
                  </a:cubicBezTo>
                  <a:cubicBezTo>
                    <a:pt x="16711" y="29577"/>
                    <a:pt x="17672" y="28764"/>
                    <a:pt x="18634" y="28173"/>
                  </a:cubicBezTo>
                  <a:cubicBezTo>
                    <a:pt x="18707" y="27840"/>
                    <a:pt x="18707" y="27507"/>
                    <a:pt x="18670" y="27174"/>
                  </a:cubicBezTo>
                  <a:cubicBezTo>
                    <a:pt x="18338" y="27433"/>
                    <a:pt x="18005" y="27729"/>
                    <a:pt x="17672" y="28062"/>
                  </a:cubicBezTo>
                  <a:cubicBezTo>
                    <a:pt x="17007" y="28468"/>
                    <a:pt x="16341" y="28875"/>
                    <a:pt x="15639" y="29208"/>
                  </a:cubicBezTo>
                  <a:cubicBezTo>
                    <a:pt x="15417" y="29356"/>
                    <a:pt x="14936" y="29910"/>
                    <a:pt x="14715" y="29356"/>
                  </a:cubicBezTo>
                  <a:cubicBezTo>
                    <a:pt x="15972" y="28542"/>
                    <a:pt x="17450" y="27914"/>
                    <a:pt x="18412" y="26842"/>
                  </a:cubicBezTo>
                  <a:cubicBezTo>
                    <a:pt x="18523" y="26694"/>
                    <a:pt x="18707" y="26989"/>
                    <a:pt x="18670" y="26805"/>
                  </a:cubicBezTo>
                  <a:cubicBezTo>
                    <a:pt x="18670" y="25141"/>
                    <a:pt x="18818" y="23625"/>
                    <a:pt x="18855" y="21998"/>
                  </a:cubicBezTo>
                  <a:cubicBezTo>
                    <a:pt x="18227" y="22331"/>
                    <a:pt x="17635" y="22849"/>
                    <a:pt x="16822" y="23366"/>
                  </a:cubicBezTo>
                  <a:cubicBezTo>
                    <a:pt x="16304" y="23699"/>
                    <a:pt x="15750" y="23995"/>
                    <a:pt x="15158" y="24217"/>
                  </a:cubicBezTo>
                  <a:cubicBezTo>
                    <a:pt x="14382" y="24401"/>
                    <a:pt x="14493" y="23736"/>
                    <a:pt x="15084" y="23810"/>
                  </a:cubicBezTo>
                  <a:cubicBezTo>
                    <a:pt x="16526" y="23255"/>
                    <a:pt x="17524" y="22220"/>
                    <a:pt x="18892" y="21592"/>
                  </a:cubicBezTo>
                  <a:lnTo>
                    <a:pt x="18892" y="18745"/>
                  </a:lnTo>
                  <a:cubicBezTo>
                    <a:pt x="17968" y="19817"/>
                    <a:pt x="16600" y="20520"/>
                    <a:pt x="15269" y="21222"/>
                  </a:cubicBezTo>
                  <a:cubicBezTo>
                    <a:pt x="14973" y="21370"/>
                    <a:pt x="14567" y="21740"/>
                    <a:pt x="14271" y="21370"/>
                  </a:cubicBezTo>
                  <a:cubicBezTo>
                    <a:pt x="14308" y="21074"/>
                    <a:pt x="14604" y="20926"/>
                    <a:pt x="14863" y="21037"/>
                  </a:cubicBezTo>
                  <a:cubicBezTo>
                    <a:pt x="15676" y="20483"/>
                    <a:pt x="17007" y="19928"/>
                    <a:pt x="17857" y="19226"/>
                  </a:cubicBezTo>
                  <a:cubicBezTo>
                    <a:pt x="18227" y="18930"/>
                    <a:pt x="18560" y="18560"/>
                    <a:pt x="18818" y="18153"/>
                  </a:cubicBezTo>
                  <a:cubicBezTo>
                    <a:pt x="18929" y="17747"/>
                    <a:pt x="18744" y="17340"/>
                    <a:pt x="18818" y="16970"/>
                  </a:cubicBezTo>
                  <a:cubicBezTo>
                    <a:pt x="17820" y="17932"/>
                    <a:pt x="16711" y="18782"/>
                    <a:pt x="15528" y="19484"/>
                  </a:cubicBezTo>
                  <a:cubicBezTo>
                    <a:pt x="15306" y="19632"/>
                    <a:pt x="14936" y="19965"/>
                    <a:pt x="14678" y="19669"/>
                  </a:cubicBezTo>
                  <a:cubicBezTo>
                    <a:pt x="14752" y="19373"/>
                    <a:pt x="15121" y="19263"/>
                    <a:pt x="15380" y="19115"/>
                  </a:cubicBezTo>
                  <a:cubicBezTo>
                    <a:pt x="16415" y="18523"/>
                    <a:pt x="17377" y="17784"/>
                    <a:pt x="18227" y="16933"/>
                  </a:cubicBezTo>
                  <a:cubicBezTo>
                    <a:pt x="18375" y="16786"/>
                    <a:pt x="18744" y="16490"/>
                    <a:pt x="18781" y="16268"/>
                  </a:cubicBezTo>
                  <a:cubicBezTo>
                    <a:pt x="18781" y="15972"/>
                    <a:pt x="18707" y="15639"/>
                    <a:pt x="18597" y="15381"/>
                  </a:cubicBezTo>
                  <a:cubicBezTo>
                    <a:pt x="18190" y="16527"/>
                    <a:pt x="16970" y="17081"/>
                    <a:pt x="15972" y="17673"/>
                  </a:cubicBezTo>
                  <a:cubicBezTo>
                    <a:pt x="15713" y="17821"/>
                    <a:pt x="15343" y="18264"/>
                    <a:pt x="15047" y="17858"/>
                  </a:cubicBezTo>
                  <a:cubicBezTo>
                    <a:pt x="15195" y="17599"/>
                    <a:pt x="15491" y="17488"/>
                    <a:pt x="15750" y="17340"/>
                  </a:cubicBezTo>
                  <a:cubicBezTo>
                    <a:pt x="16859" y="16675"/>
                    <a:pt x="18190" y="16009"/>
                    <a:pt x="18375" y="14641"/>
                  </a:cubicBezTo>
                  <a:cubicBezTo>
                    <a:pt x="18338" y="14641"/>
                    <a:pt x="18338" y="14567"/>
                    <a:pt x="18301" y="14567"/>
                  </a:cubicBezTo>
                  <a:cubicBezTo>
                    <a:pt x="17968" y="15381"/>
                    <a:pt x="16933" y="15972"/>
                    <a:pt x="16083" y="16342"/>
                  </a:cubicBezTo>
                  <a:close/>
                  <a:moveTo>
                    <a:pt x="10574" y="20557"/>
                  </a:moveTo>
                  <a:cubicBezTo>
                    <a:pt x="7210" y="20778"/>
                    <a:pt x="3328" y="20557"/>
                    <a:pt x="1183" y="19595"/>
                  </a:cubicBezTo>
                  <a:cubicBezTo>
                    <a:pt x="1109" y="20963"/>
                    <a:pt x="1442" y="22516"/>
                    <a:pt x="1701" y="23995"/>
                  </a:cubicBezTo>
                  <a:cubicBezTo>
                    <a:pt x="2071" y="25917"/>
                    <a:pt x="2292" y="27914"/>
                    <a:pt x="2366" y="29910"/>
                  </a:cubicBezTo>
                  <a:cubicBezTo>
                    <a:pt x="2921" y="30058"/>
                    <a:pt x="3476" y="30169"/>
                    <a:pt x="4067" y="30243"/>
                  </a:cubicBezTo>
                  <a:cubicBezTo>
                    <a:pt x="4659" y="30317"/>
                    <a:pt x="5250" y="30428"/>
                    <a:pt x="5731" y="30502"/>
                  </a:cubicBezTo>
                  <a:cubicBezTo>
                    <a:pt x="7320" y="30576"/>
                    <a:pt x="8910" y="30465"/>
                    <a:pt x="10463" y="30206"/>
                  </a:cubicBezTo>
                  <a:cubicBezTo>
                    <a:pt x="11128" y="30169"/>
                    <a:pt x="11757" y="29984"/>
                    <a:pt x="12348" y="29651"/>
                  </a:cubicBezTo>
                  <a:cubicBezTo>
                    <a:pt x="12275" y="26509"/>
                    <a:pt x="12016" y="23625"/>
                    <a:pt x="12090" y="20372"/>
                  </a:cubicBezTo>
                  <a:cubicBezTo>
                    <a:pt x="11609" y="20409"/>
                    <a:pt x="11091" y="20520"/>
                    <a:pt x="10611" y="20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2"/>
            <p:cNvSpPr/>
            <p:nvPr/>
          </p:nvSpPr>
          <p:spPr>
            <a:xfrm>
              <a:off x="3309025" y="3188375"/>
              <a:ext cx="21300" cy="90600"/>
            </a:xfrm>
            <a:custGeom>
              <a:avLst/>
              <a:gdLst/>
              <a:ahLst/>
              <a:cxnLst/>
              <a:rect l="l" t="t" r="r" b="b"/>
              <a:pathLst>
                <a:path w="852" h="3624" extrusionOk="0">
                  <a:moveTo>
                    <a:pt x="703" y="1"/>
                  </a:moveTo>
                  <a:cubicBezTo>
                    <a:pt x="814" y="740"/>
                    <a:pt x="851" y="1442"/>
                    <a:pt x="777" y="2145"/>
                  </a:cubicBezTo>
                  <a:cubicBezTo>
                    <a:pt x="777" y="2441"/>
                    <a:pt x="703" y="3476"/>
                    <a:pt x="445" y="3550"/>
                  </a:cubicBezTo>
                  <a:cubicBezTo>
                    <a:pt x="1" y="3624"/>
                    <a:pt x="371" y="2515"/>
                    <a:pt x="371" y="2256"/>
                  </a:cubicBezTo>
                  <a:cubicBezTo>
                    <a:pt x="445" y="1405"/>
                    <a:pt x="297" y="703"/>
                    <a:pt x="408" y="111"/>
                  </a:cubicBezTo>
                  <a:cubicBezTo>
                    <a:pt x="445" y="74"/>
                    <a:pt x="482" y="37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2"/>
            <p:cNvSpPr/>
            <p:nvPr/>
          </p:nvSpPr>
          <p:spPr>
            <a:xfrm>
              <a:off x="3065950" y="3241975"/>
              <a:ext cx="21275" cy="65650"/>
            </a:xfrm>
            <a:custGeom>
              <a:avLst/>
              <a:gdLst/>
              <a:ahLst/>
              <a:cxnLst/>
              <a:rect l="l" t="t" r="r" b="b"/>
              <a:pathLst>
                <a:path w="851" h="2626" extrusionOk="0">
                  <a:moveTo>
                    <a:pt x="370" y="1"/>
                  </a:moveTo>
                  <a:cubicBezTo>
                    <a:pt x="555" y="629"/>
                    <a:pt x="666" y="1332"/>
                    <a:pt x="703" y="1997"/>
                  </a:cubicBezTo>
                  <a:cubicBezTo>
                    <a:pt x="703" y="2256"/>
                    <a:pt x="851" y="2515"/>
                    <a:pt x="592" y="2626"/>
                  </a:cubicBezTo>
                  <a:cubicBezTo>
                    <a:pt x="555" y="2626"/>
                    <a:pt x="518" y="2589"/>
                    <a:pt x="481" y="2589"/>
                  </a:cubicBezTo>
                  <a:cubicBezTo>
                    <a:pt x="259" y="2404"/>
                    <a:pt x="296" y="1886"/>
                    <a:pt x="222" y="1443"/>
                  </a:cubicBezTo>
                  <a:cubicBezTo>
                    <a:pt x="185" y="888"/>
                    <a:pt x="1" y="297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2"/>
            <p:cNvSpPr/>
            <p:nvPr/>
          </p:nvSpPr>
          <p:spPr>
            <a:xfrm>
              <a:off x="3203675" y="3343650"/>
              <a:ext cx="64725" cy="26825"/>
            </a:xfrm>
            <a:custGeom>
              <a:avLst/>
              <a:gdLst/>
              <a:ahLst/>
              <a:cxnLst/>
              <a:rect l="l" t="t" r="r" b="b"/>
              <a:pathLst>
                <a:path w="2589" h="1073" extrusionOk="0">
                  <a:moveTo>
                    <a:pt x="1886" y="962"/>
                  </a:moveTo>
                  <a:cubicBezTo>
                    <a:pt x="1553" y="1073"/>
                    <a:pt x="1183" y="1073"/>
                    <a:pt x="851" y="999"/>
                  </a:cubicBezTo>
                  <a:cubicBezTo>
                    <a:pt x="0" y="112"/>
                    <a:pt x="2588" y="1"/>
                    <a:pt x="1886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2"/>
            <p:cNvSpPr/>
            <p:nvPr/>
          </p:nvSpPr>
          <p:spPr>
            <a:xfrm>
              <a:off x="3253575" y="3342725"/>
              <a:ext cx="30525" cy="37925"/>
            </a:xfrm>
            <a:custGeom>
              <a:avLst/>
              <a:gdLst/>
              <a:ahLst/>
              <a:cxnLst/>
              <a:rect l="l" t="t" r="r" b="b"/>
              <a:pathLst>
                <a:path w="1221" h="1517" extrusionOk="0">
                  <a:moveTo>
                    <a:pt x="1036" y="444"/>
                  </a:moveTo>
                  <a:cubicBezTo>
                    <a:pt x="1221" y="629"/>
                    <a:pt x="1184" y="962"/>
                    <a:pt x="962" y="1110"/>
                  </a:cubicBezTo>
                  <a:cubicBezTo>
                    <a:pt x="1" y="1516"/>
                    <a:pt x="38" y="1"/>
                    <a:pt x="1036" y="4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2"/>
            <p:cNvSpPr/>
            <p:nvPr/>
          </p:nvSpPr>
          <p:spPr>
            <a:xfrm>
              <a:off x="3296100" y="3349200"/>
              <a:ext cx="35150" cy="28675"/>
            </a:xfrm>
            <a:custGeom>
              <a:avLst/>
              <a:gdLst/>
              <a:ahLst/>
              <a:cxnLst/>
              <a:rect l="l" t="t" r="r" b="b"/>
              <a:pathLst>
                <a:path w="1406" h="1147" extrusionOk="0">
                  <a:moveTo>
                    <a:pt x="259" y="185"/>
                  </a:moveTo>
                  <a:cubicBezTo>
                    <a:pt x="666" y="0"/>
                    <a:pt x="1405" y="222"/>
                    <a:pt x="1331" y="629"/>
                  </a:cubicBezTo>
                  <a:cubicBezTo>
                    <a:pt x="1294" y="1073"/>
                    <a:pt x="74" y="1147"/>
                    <a:pt x="37" y="555"/>
                  </a:cubicBezTo>
                  <a:cubicBezTo>
                    <a:pt x="0" y="407"/>
                    <a:pt x="111" y="259"/>
                    <a:pt x="25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2"/>
            <p:cNvSpPr/>
            <p:nvPr/>
          </p:nvSpPr>
          <p:spPr>
            <a:xfrm>
              <a:off x="3161150" y="3372300"/>
              <a:ext cx="94300" cy="87825"/>
            </a:xfrm>
            <a:custGeom>
              <a:avLst/>
              <a:gdLst/>
              <a:ahLst/>
              <a:cxnLst/>
              <a:rect l="l" t="t" r="r" b="b"/>
              <a:pathLst>
                <a:path w="3772" h="3513" extrusionOk="0">
                  <a:moveTo>
                    <a:pt x="3772" y="112"/>
                  </a:moveTo>
                  <a:cubicBezTo>
                    <a:pt x="3772" y="592"/>
                    <a:pt x="3328" y="814"/>
                    <a:pt x="2995" y="1110"/>
                  </a:cubicBezTo>
                  <a:cubicBezTo>
                    <a:pt x="2330" y="1664"/>
                    <a:pt x="1738" y="2182"/>
                    <a:pt x="1036" y="2737"/>
                  </a:cubicBezTo>
                  <a:cubicBezTo>
                    <a:pt x="740" y="2995"/>
                    <a:pt x="444" y="3513"/>
                    <a:pt x="1" y="3365"/>
                  </a:cubicBezTo>
                  <a:cubicBezTo>
                    <a:pt x="75" y="2921"/>
                    <a:pt x="481" y="2700"/>
                    <a:pt x="777" y="2441"/>
                  </a:cubicBezTo>
                  <a:cubicBezTo>
                    <a:pt x="1073" y="2219"/>
                    <a:pt x="1368" y="1960"/>
                    <a:pt x="1664" y="1701"/>
                  </a:cubicBezTo>
                  <a:cubicBezTo>
                    <a:pt x="2330" y="1184"/>
                    <a:pt x="2958" y="629"/>
                    <a:pt x="3513" y="1"/>
                  </a:cubicBezTo>
                  <a:cubicBezTo>
                    <a:pt x="3661" y="1"/>
                    <a:pt x="3735" y="38"/>
                    <a:pt x="3772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2"/>
            <p:cNvSpPr/>
            <p:nvPr/>
          </p:nvSpPr>
          <p:spPr>
            <a:xfrm>
              <a:off x="3305325" y="3548850"/>
              <a:ext cx="112800" cy="77650"/>
            </a:xfrm>
            <a:custGeom>
              <a:avLst/>
              <a:gdLst/>
              <a:ahLst/>
              <a:cxnLst/>
              <a:rect l="l" t="t" r="r" b="b"/>
              <a:pathLst>
                <a:path w="4512" h="3106" extrusionOk="0">
                  <a:moveTo>
                    <a:pt x="4511" y="148"/>
                  </a:moveTo>
                  <a:cubicBezTo>
                    <a:pt x="3994" y="850"/>
                    <a:pt x="3291" y="1442"/>
                    <a:pt x="2515" y="1849"/>
                  </a:cubicBezTo>
                  <a:cubicBezTo>
                    <a:pt x="2145" y="2033"/>
                    <a:pt x="1776" y="2292"/>
                    <a:pt x="1332" y="2514"/>
                  </a:cubicBezTo>
                  <a:cubicBezTo>
                    <a:pt x="925" y="2736"/>
                    <a:pt x="519" y="3106"/>
                    <a:pt x="75" y="2847"/>
                  </a:cubicBezTo>
                  <a:cubicBezTo>
                    <a:pt x="1" y="2551"/>
                    <a:pt x="334" y="2588"/>
                    <a:pt x="482" y="2514"/>
                  </a:cubicBezTo>
                  <a:cubicBezTo>
                    <a:pt x="962" y="2292"/>
                    <a:pt x="1443" y="2033"/>
                    <a:pt x="1923" y="1775"/>
                  </a:cubicBezTo>
                  <a:cubicBezTo>
                    <a:pt x="2515" y="1442"/>
                    <a:pt x="3107" y="1035"/>
                    <a:pt x="3624" y="592"/>
                  </a:cubicBezTo>
                  <a:cubicBezTo>
                    <a:pt x="3846" y="407"/>
                    <a:pt x="3920" y="148"/>
                    <a:pt x="4290" y="0"/>
                  </a:cubicBezTo>
                  <a:cubicBezTo>
                    <a:pt x="4401" y="0"/>
                    <a:pt x="4437" y="74"/>
                    <a:pt x="451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2"/>
            <p:cNvSpPr/>
            <p:nvPr/>
          </p:nvSpPr>
          <p:spPr>
            <a:xfrm>
              <a:off x="3064100" y="3576575"/>
              <a:ext cx="104475" cy="80425"/>
            </a:xfrm>
            <a:custGeom>
              <a:avLst/>
              <a:gdLst/>
              <a:ahLst/>
              <a:cxnLst/>
              <a:rect l="l" t="t" r="r" b="b"/>
              <a:pathLst>
                <a:path w="4179" h="3217" extrusionOk="0">
                  <a:moveTo>
                    <a:pt x="4178" y="148"/>
                  </a:moveTo>
                  <a:cubicBezTo>
                    <a:pt x="4030" y="555"/>
                    <a:pt x="3550" y="740"/>
                    <a:pt x="3217" y="998"/>
                  </a:cubicBezTo>
                  <a:cubicBezTo>
                    <a:pt x="2478" y="1442"/>
                    <a:pt x="1812" y="1997"/>
                    <a:pt x="1110" y="2514"/>
                  </a:cubicBezTo>
                  <a:cubicBezTo>
                    <a:pt x="814" y="2773"/>
                    <a:pt x="407" y="3217"/>
                    <a:pt x="1" y="3032"/>
                  </a:cubicBezTo>
                  <a:cubicBezTo>
                    <a:pt x="112" y="2588"/>
                    <a:pt x="555" y="2440"/>
                    <a:pt x="888" y="2181"/>
                  </a:cubicBezTo>
                  <a:cubicBezTo>
                    <a:pt x="1812" y="1442"/>
                    <a:pt x="2921" y="814"/>
                    <a:pt x="3883" y="0"/>
                  </a:cubicBezTo>
                  <a:cubicBezTo>
                    <a:pt x="4030" y="37"/>
                    <a:pt x="4141" y="37"/>
                    <a:pt x="417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2"/>
            <p:cNvSpPr/>
            <p:nvPr/>
          </p:nvSpPr>
          <p:spPr>
            <a:xfrm>
              <a:off x="3079825" y="3600600"/>
              <a:ext cx="84125" cy="62875"/>
            </a:xfrm>
            <a:custGeom>
              <a:avLst/>
              <a:gdLst/>
              <a:ahLst/>
              <a:cxnLst/>
              <a:rect l="l" t="t" r="r" b="b"/>
              <a:pathLst>
                <a:path w="3365" h="2515" extrusionOk="0">
                  <a:moveTo>
                    <a:pt x="3364" y="111"/>
                  </a:moveTo>
                  <a:cubicBezTo>
                    <a:pt x="3364" y="518"/>
                    <a:pt x="2884" y="629"/>
                    <a:pt x="2662" y="814"/>
                  </a:cubicBezTo>
                  <a:cubicBezTo>
                    <a:pt x="2107" y="1220"/>
                    <a:pt x="1664" y="1664"/>
                    <a:pt x="1072" y="2071"/>
                  </a:cubicBezTo>
                  <a:cubicBezTo>
                    <a:pt x="813" y="2219"/>
                    <a:pt x="481" y="2514"/>
                    <a:pt x="148" y="2477"/>
                  </a:cubicBezTo>
                  <a:cubicBezTo>
                    <a:pt x="0" y="2108"/>
                    <a:pt x="444" y="1923"/>
                    <a:pt x="703" y="1738"/>
                  </a:cubicBezTo>
                  <a:cubicBezTo>
                    <a:pt x="1479" y="1257"/>
                    <a:pt x="2366" y="444"/>
                    <a:pt x="3069" y="37"/>
                  </a:cubicBezTo>
                  <a:cubicBezTo>
                    <a:pt x="3180" y="0"/>
                    <a:pt x="3291" y="37"/>
                    <a:pt x="33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2"/>
            <p:cNvSpPr/>
            <p:nvPr/>
          </p:nvSpPr>
          <p:spPr>
            <a:xfrm>
              <a:off x="3316425" y="3624625"/>
              <a:ext cx="99850" cy="73975"/>
            </a:xfrm>
            <a:custGeom>
              <a:avLst/>
              <a:gdLst/>
              <a:ahLst/>
              <a:cxnLst/>
              <a:rect l="l" t="t" r="r" b="b"/>
              <a:pathLst>
                <a:path w="3994" h="2959" extrusionOk="0">
                  <a:moveTo>
                    <a:pt x="3993" y="186"/>
                  </a:moveTo>
                  <a:cubicBezTo>
                    <a:pt x="3624" y="814"/>
                    <a:pt x="2847" y="1295"/>
                    <a:pt x="2108" y="1738"/>
                  </a:cubicBezTo>
                  <a:cubicBezTo>
                    <a:pt x="1812" y="1923"/>
                    <a:pt x="1406" y="2145"/>
                    <a:pt x="1036" y="2330"/>
                  </a:cubicBezTo>
                  <a:cubicBezTo>
                    <a:pt x="777" y="2441"/>
                    <a:pt x="75" y="2958"/>
                    <a:pt x="1" y="2330"/>
                  </a:cubicBezTo>
                  <a:cubicBezTo>
                    <a:pt x="1" y="2182"/>
                    <a:pt x="222" y="2219"/>
                    <a:pt x="333" y="2219"/>
                  </a:cubicBezTo>
                  <a:cubicBezTo>
                    <a:pt x="1553" y="1775"/>
                    <a:pt x="2810" y="740"/>
                    <a:pt x="3735" y="38"/>
                  </a:cubicBezTo>
                  <a:cubicBezTo>
                    <a:pt x="3809" y="1"/>
                    <a:pt x="3957" y="112"/>
                    <a:pt x="3993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2"/>
            <p:cNvSpPr/>
            <p:nvPr/>
          </p:nvSpPr>
          <p:spPr>
            <a:xfrm>
              <a:off x="3314575" y="3659750"/>
              <a:ext cx="112800" cy="70275"/>
            </a:xfrm>
            <a:custGeom>
              <a:avLst/>
              <a:gdLst/>
              <a:ahLst/>
              <a:cxnLst/>
              <a:rect l="l" t="t" r="r" b="b"/>
              <a:pathLst>
                <a:path w="4512" h="2811" extrusionOk="0">
                  <a:moveTo>
                    <a:pt x="3809" y="1"/>
                  </a:moveTo>
                  <a:cubicBezTo>
                    <a:pt x="4511" y="111"/>
                    <a:pt x="3439" y="814"/>
                    <a:pt x="3180" y="999"/>
                  </a:cubicBezTo>
                  <a:cubicBezTo>
                    <a:pt x="2404" y="1664"/>
                    <a:pt x="1517" y="2219"/>
                    <a:pt x="518" y="2589"/>
                  </a:cubicBezTo>
                  <a:cubicBezTo>
                    <a:pt x="444" y="2626"/>
                    <a:pt x="38" y="2810"/>
                    <a:pt x="1" y="2515"/>
                  </a:cubicBezTo>
                  <a:cubicBezTo>
                    <a:pt x="1" y="2293"/>
                    <a:pt x="814" y="2034"/>
                    <a:pt x="999" y="1960"/>
                  </a:cubicBezTo>
                  <a:cubicBezTo>
                    <a:pt x="1332" y="1775"/>
                    <a:pt x="1627" y="1590"/>
                    <a:pt x="1960" y="1369"/>
                  </a:cubicBezTo>
                  <a:cubicBezTo>
                    <a:pt x="2589" y="962"/>
                    <a:pt x="3217" y="518"/>
                    <a:pt x="3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2"/>
            <p:cNvSpPr/>
            <p:nvPr/>
          </p:nvSpPr>
          <p:spPr>
            <a:xfrm>
              <a:off x="3126025" y="3667150"/>
              <a:ext cx="83225" cy="88750"/>
            </a:xfrm>
            <a:custGeom>
              <a:avLst/>
              <a:gdLst/>
              <a:ahLst/>
              <a:cxnLst/>
              <a:rect l="l" t="t" r="r" b="b"/>
              <a:pathLst>
                <a:path w="3329" h="3550" extrusionOk="0">
                  <a:moveTo>
                    <a:pt x="3328" y="185"/>
                  </a:moveTo>
                  <a:cubicBezTo>
                    <a:pt x="2773" y="1331"/>
                    <a:pt x="1590" y="2071"/>
                    <a:pt x="740" y="2921"/>
                  </a:cubicBezTo>
                  <a:cubicBezTo>
                    <a:pt x="518" y="3106"/>
                    <a:pt x="407" y="3550"/>
                    <a:pt x="1" y="3402"/>
                  </a:cubicBezTo>
                  <a:cubicBezTo>
                    <a:pt x="1" y="3032"/>
                    <a:pt x="370" y="2736"/>
                    <a:pt x="592" y="2514"/>
                  </a:cubicBezTo>
                  <a:cubicBezTo>
                    <a:pt x="1480" y="1775"/>
                    <a:pt x="2256" y="999"/>
                    <a:pt x="2958" y="148"/>
                  </a:cubicBezTo>
                  <a:cubicBezTo>
                    <a:pt x="3069" y="0"/>
                    <a:pt x="3254" y="111"/>
                    <a:pt x="332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2"/>
            <p:cNvSpPr/>
            <p:nvPr/>
          </p:nvSpPr>
          <p:spPr>
            <a:xfrm>
              <a:off x="3017900" y="3669925"/>
              <a:ext cx="97075" cy="77650"/>
            </a:xfrm>
            <a:custGeom>
              <a:avLst/>
              <a:gdLst/>
              <a:ahLst/>
              <a:cxnLst/>
              <a:rect l="l" t="t" r="r" b="b"/>
              <a:pathLst>
                <a:path w="3883" h="3106" extrusionOk="0">
                  <a:moveTo>
                    <a:pt x="3882" y="148"/>
                  </a:moveTo>
                  <a:cubicBezTo>
                    <a:pt x="3734" y="518"/>
                    <a:pt x="3290" y="703"/>
                    <a:pt x="2958" y="925"/>
                  </a:cubicBezTo>
                  <a:cubicBezTo>
                    <a:pt x="2292" y="1405"/>
                    <a:pt x="1701" y="1923"/>
                    <a:pt x="998" y="2440"/>
                  </a:cubicBezTo>
                  <a:cubicBezTo>
                    <a:pt x="740" y="2662"/>
                    <a:pt x="370" y="3106"/>
                    <a:pt x="0" y="2921"/>
                  </a:cubicBezTo>
                  <a:cubicBezTo>
                    <a:pt x="37" y="2514"/>
                    <a:pt x="444" y="2366"/>
                    <a:pt x="776" y="2145"/>
                  </a:cubicBezTo>
                  <a:cubicBezTo>
                    <a:pt x="1664" y="1516"/>
                    <a:pt x="2699" y="592"/>
                    <a:pt x="3549" y="37"/>
                  </a:cubicBezTo>
                  <a:cubicBezTo>
                    <a:pt x="3586" y="0"/>
                    <a:pt x="3845" y="0"/>
                    <a:pt x="388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2"/>
            <p:cNvSpPr/>
            <p:nvPr/>
          </p:nvSpPr>
          <p:spPr>
            <a:xfrm>
              <a:off x="3041000" y="3685625"/>
              <a:ext cx="81350" cy="69350"/>
            </a:xfrm>
            <a:custGeom>
              <a:avLst/>
              <a:gdLst/>
              <a:ahLst/>
              <a:cxnLst/>
              <a:rect l="l" t="t" r="r" b="b"/>
              <a:pathLst>
                <a:path w="3254" h="2774" extrusionOk="0">
                  <a:moveTo>
                    <a:pt x="3254" y="112"/>
                  </a:moveTo>
                  <a:cubicBezTo>
                    <a:pt x="3217" y="481"/>
                    <a:pt x="2810" y="666"/>
                    <a:pt x="2514" y="851"/>
                  </a:cubicBezTo>
                  <a:cubicBezTo>
                    <a:pt x="1960" y="1295"/>
                    <a:pt x="1479" y="1775"/>
                    <a:pt x="925" y="2219"/>
                  </a:cubicBezTo>
                  <a:cubicBezTo>
                    <a:pt x="703" y="2404"/>
                    <a:pt x="333" y="2774"/>
                    <a:pt x="0" y="2552"/>
                  </a:cubicBezTo>
                  <a:cubicBezTo>
                    <a:pt x="37" y="2182"/>
                    <a:pt x="481" y="2071"/>
                    <a:pt x="703" y="1886"/>
                  </a:cubicBezTo>
                  <a:cubicBezTo>
                    <a:pt x="1442" y="1295"/>
                    <a:pt x="2145" y="555"/>
                    <a:pt x="2958" y="1"/>
                  </a:cubicBezTo>
                  <a:cubicBezTo>
                    <a:pt x="3143" y="1"/>
                    <a:pt x="3217" y="38"/>
                    <a:pt x="325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2"/>
            <p:cNvSpPr/>
            <p:nvPr/>
          </p:nvSpPr>
          <p:spPr>
            <a:xfrm>
              <a:off x="3320125" y="3686550"/>
              <a:ext cx="96150" cy="73975"/>
            </a:xfrm>
            <a:custGeom>
              <a:avLst/>
              <a:gdLst/>
              <a:ahLst/>
              <a:cxnLst/>
              <a:rect l="l" t="t" r="r" b="b"/>
              <a:pathLst>
                <a:path w="3846" h="2959" extrusionOk="0">
                  <a:moveTo>
                    <a:pt x="3845" y="333"/>
                  </a:moveTo>
                  <a:cubicBezTo>
                    <a:pt x="3624" y="703"/>
                    <a:pt x="3365" y="999"/>
                    <a:pt x="3032" y="1221"/>
                  </a:cubicBezTo>
                  <a:cubicBezTo>
                    <a:pt x="2441" y="1701"/>
                    <a:pt x="1738" y="2145"/>
                    <a:pt x="1036" y="2441"/>
                  </a:cubicBezTo>
                  <a:cubicBezTo>
                    <a:pt x="777" y="2552"/>
                    <a:pt x="111" y="2958"/>
                    <a:pt x="1" y="2441"/>
                  </a:cubicBezTo>
                  <a:cubicBezTo>
                    <a:pt x="999" y="2034"/>
                    <a:pt x="1960" y="1517"/>
                    <a:pt x="2810" y="925"/>
                  </a:cubicBezTo>
                  <a:cubicBezTo>
                    <a:pt x="3106" y="703"/>
                    <a:pt x="3439" y="1"/>
                    <a:pt x="384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2"/>
            <p:cNvSpPr/>
            <p:nvPr/>
          </p:nvSpPr>
          <p:spPr>
            <a:xfrm>
              <a:off x="3175025" y="3699500"/>
              <a:ext cx="58250" cy="53625"/>
            </a:xfrm>
            <a:custGeom>
              <a:avLst/>
              <a:gdLst/>
              <a:ahLst/>
              <a:cxnLst/>
              <a:rect l="l" t="t" r="r" b="b"/>
              <a:pathLst>
                <a:path w="2330" h="2145" extrusionOk="0">
                  <a:moveTo>
                    <a:pt x="2329" y="111"/>
                  </a:moveTo>
                  <a:cubicBezTo>
                    <a:pt x="2329" y="407"/>
                    <a:pt x="1997" y="555"/>
                    <a:pt x="1849" y="740"/>
                  </a:cubicBezTo>
                  <a:cubicBezTo>
                    <a:pt x="1331" y="1294"/>
                    <a:pt x="777" y="1775"/>
                    <a:pt x="111" y="2145"/>
                  </a:cubicBezTo>
                  <a:cubicBezTo>
                    <a:pt x="74" y="2108"/>
                    <a:pt x="37" y="2034"/>
                    <a:pt x="0" y="1997"/>
                  </a:cubicBezTo>
                  <a:cubicBezTo>
                    <a:pt x="222" y="1664"/>
                    <a:pt x="518" y="1368"/>
                    <a:pt x="813" y="1109"/>
                  </a:cubicBezTo>
                  <a:cubicBezTo>
                    <a:pt x="1220" y="740"/>
                    <a:pt x="1590" y="370"/>
                    <a:pt x="2034" y="0"/>
                  </a:cubicBezTo>
                  <a:cubicBezTo>
                    <a:pt x="2181" y="0"/>
                    <a:pt x="2292" y="0"/>
                    <a:pt x="232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2"/>
            <p:cNvSpPr/>
            <p:nvPr/>
          </p:nvSpPr>
          <p:spPr>
            <a:xfrm>
              <a:off x="3076125" y="3708750"/>
              <a:ext cx="41600" cy="42525"/>
            </a:xfrm>
            <a:custGeom>
              <a:avLst/>
              <a:gdLst/>
              <a:ahLst/>
              <a:cxnLst/>
              <a:rect l="l" t="t" r="r" b="b"/>
              <a:pathLst>
                <a:path w="1664" h="1701" extrusionOk="0">
                  <a:moveTo>
                    <a:pt x="1664" y="111"/>
                  </a:moveTo>
                  <a:cubicBezTo>
                    <a:pt x="1627" y="518"/>
                    <a:pt x="1220" y="739"/>
                    <a:pt x="925" y="998"/>
                  </a:cubicBezTo>
                  <a:cubicBezTo>
                    <a:pt x="629" y="1257"/>
                    <a:pt x="333" y="1701"/>
                    <a:pt x="0" y="1479"/>
                  </a:cubicBezTo>
                  <a:cubicBezTo>
                    <a:pt x="37" y="1146"/>
                    <a:pt x="370" y="924"/>
                    <a:pt x="592" y="739"/>
                  </a:cubicBezTo>
                  <a:cubicBezTo>
                    <a:pt x="888" y="518"/>
                    <a:pt x="1146" y="296"/>
                    <a:pt x="1368" y="37"/>
                  </a:cubicBezTo>
                  <a:cubicBezTo>
                    <a:pt x="1479" y="0"/>
                    <a:pt x="1590" y="37"/>
                    <a:pt x="16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2"/>
            <p:cNvSpPr/>
            <p:nvPr/>
          </p:nvSpPr>
          <p:spPr>
            <a:xfrm>
              <a:off x="3355250" y="3831675"/>
              <a:ext cx="32375" cy="24975"/>
            </a:xfrm>
            <a:custGeom>
              <a:avLst/>
              <a:gdLst/>
              <a:ahLst/>
              <a:cxnLst/>
              <a:rect l="l" t="t" r="r" b="b"/>
              <a:pathLst>
                <a:path w="1295" h="999" extrusionOk="0">
                  <a:moveTo>
                    <a:pt x="1294" y="222"/>
                  </a:moveTo>
                  <a:cubicBezTo>
                    <a:pt x="1294" y="592"/>
                    <a:pt x="481" y="998"/>
                    <a:pt x="74" y="666"/>
                  </a:cubicBezTo>
                  <a:cubicBezTo>
                    <a:pt x="0" y="407"/>
                    <a:pt x="370" y="407"/>
                    <a:pt x="592" y="333"/>
                  </a:cubicBezTo>
                  <a:cubicBezTo>
                    <a:pt x="814" y="259"/>
                    <a:pt x="1036" y="0"/>
                    <a:pt x="129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7" name="Google Shape;1637;p22"/>
          <p:cNvSpPr/>
          <p:nvPr/>
        </p:nvSpPr>
        <p:spPr>
          <a:xfrm rot="-315008">
            <a:off x="3494424" y="48034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8" name="Google Shape;1638;p22"/>
          <p:cNvSpPr/>
          <p:nvPr/>
        </p:nvSpPr>
        <p:spPr>
          <a:xfrm rot="-315008">
            <a:off x="5656599" y="4522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39" name="Google Shape;1639;p22"/>
          <p:cNvGrpSpPr/>
          <p:nvPr/>
        </p:nvGrpSpPr>
        <p:grpSpPr>
          <a:xfrm rot="-765424">
            <a:off x="8387614" y="-122962"/>
            <a:ext cx="938360" cy="1480371"/>
            <a:chOff x="2923625" y="1803825"/>
            <a:chExt cx="595250" cy="939075"/>
          </a:xfrm>
        </p:grpSpPr>
        <p:sp>
          <p:nvSpPr>
            <p:cNvPr id="1640" name="Google Shape;1640;p22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2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2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2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2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2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2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2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2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2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2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2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2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2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2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2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2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2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2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2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2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2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2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3" name="Google Shape;1663;p22"/>
          <p:cNvSpPr/>
          <p:nvPr/>
        </p:nvSpPr>
        <p:spPr>
          <a:xfrm rot="-315008">
            <a:off x="8735574" y="17722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" name="Google Shape;1664;p22"/>
          <p:cNvSpPr/>
          <p:nvPr/>
        </p:nvSpPr>
        <p:spPr>
          <a:xfrm>
            <a:off x="83397" y="37590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5" name="Google Shape;1665;p22"/>
          <p:cNvSpPr/>
          <p:nvPr/>
        </p:nvSpPr>
        <p:spPr>
          <a:xfrm rot="-315008">
            <a:off x="94749" y="24420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6" name="Google Shape;1666;p22"/>
          <p:cNvSpPr/>
          <p:nvPr/>
        </p:nvSpPr>
        <p:spPr>
          <a:xfrm rot="-315008">
            <a:off x="3018174" y="50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4"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" name="Google Shape;1668;p23"/>
          <p:cNvSpPr txBox="1">
            <a:spLocks noGrp="1"/>
          </p:cNvSpPr>
          <p:nvPr>
            <p:ph type="title"/>
          </p:nvPr>
        </p:nvSpPr>
        <p:spPr>
          <a:xfrm>
            <a:off x="1101225" y="1918375"/>
            <a:ext cx="1986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69" name="Google Shape;1669;p23"/>
          <p:cNvSpPr txBox="1">
            <a:spLocks noGrp="1"/>
          </p:cNvSpPr>
          <p:nvPr>
            <p:ph type="subTitle" idx="1"/>
          </p:nvPr>
        </p:nvSpPr>
        <p:spPr>
          <a:xfrm>
            <a:off x="1101225" y="236462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0" name="Google Shape;1670;p23"/>
          <p:cNvSpPr txBox="1">
            <a:spLocks noGrp="1"/>
          </p:cNvSpPr>
          <p:nvPr>
            <p:ph type="title" idx="2"/>
          </p:nvPr>
        </p:nvSpPr>
        <p:spPr>
          <a:xfrm>
            <a:off x="3579000" y="1918375"/>
            <a:ext cx="1986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71" name="Google Shape;1671;p23"/>
          <p:cNvSpPr txBox="1">
            <a:spLocks noGrp="1"/>
          </p:cNvSpPr>
          <p:nvPr>
            <p:ph type="subTitle" idx="3"/>
          </p:nvPr>
        </p:nvSpPr>
        <p:spPr>
          <a:xfrm>
            <a:off x="3579000" y="236462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23"/>
          <p:cNvSpPr txBox="1">
            <a:spLocks noGrp="1"/>
          </p:cNvSpPr>
          <p:nvPr>
            <p:ph type="title" idx="4"/>
          </p:nvPr>
        </p:nvSpPr>
        <p:spPr>
          <a:xfrm>
            <a:off x="1101225" y="3628200"/>
            <a:ext cx="19860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73" name="Google Shape;1673;p23"/>
          <p:cNvSpPr txBox="1">
            <a:spLocks noGrp="1"/>
          </p:cNvSpPr>
          <p:nvPr>
            <p:ph type="subTitle" idx="5"/>
          </p:nvPr>
        </p:nvSpPr>
        <p:spPr>
          <a:xfrm>
            <a:off x="1101225" y="407425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23"/>
          <p:cNvSpPr txBox="1">
            <a:spLocks noGrp="1"/>
          </p:cNvSpPr>
          <p:nvPr>
            <p:ph type="title" idx="6"/>
          </p:nvPr>
        </p:nvSpPr>
        <p:spPr>
          <a:xfrm>
            <a:off x="3579000" y="3628200"/>
            <a:ext cx="19860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75" name="Google Shape;1675;p23"/>
          <p:cNvSpPr txBox="1">
            <a:spLocks noGrp="1"/>
          </p:cNvSpPr>
          <p:nvPr>
            <p:ph type="subTitle" idx="7"/>
          </p:nvPr>
        </p:nvSpPr>
        <p:spPr>
          <a:xfrm>
            <a:off x="3579000" y="407425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23"/>
          <p:cNvSpPr txBox="1">
            <a:spLocks noGrp="1"/>
          </p:cNvSpPr>
          <p:nvPr>
            <p:ph type="title" idx="8"/>
          </p:nvPr>
        </p:nvSpPr>
        <p:spPr>
          <a:xfrm>
            <a:off x="6056775" y="1918375"/>
            <a:ext cx="1986000" cy="3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77" name="Google Shape;1677;p23"/>
          <p:cNvSpPr txBox="1">
            <a:spLocks noGrp="1"/>
          </p:cNvSpPr>
          <p:nvPr>
            <p:ph type="subTitle" idx="9"/>
          </p:nvPr>
        </p:nvSpPr>
        <p:spPr>
          <a:xfrm>
            <a:off x="6056775" y="2364625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23"/>
          <p:cNvSpPr txBox="1">
            <a:spLocks noGrp="1"/>
          </p:cNvSpPr>
          <p:nvPr>
            <p:ph type="title" idx="13"/>
          </p:nvPr>
        </p:nvSpPr>
        <p:spPr>
          <a:xfrm>
            <a:off x="6056775" y="3628200"/>
            <a:ext cx="19860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679" name="Google Shape;1679;p23"/>
          <p:cNvSpPr txBox="1">
            <a:spLocks noGrp="1"/>
          </p:cNvSpPr>
          <p:nvPr>
            <p:ph type="subTitle" idx="14"/>
          </p:nvPr>
        </p:nvSpPr>
        <p:spPr>
          <a:xfrm>
            <a:off x="6056775" y="4074250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0" name="Google Shape;1680;p23"/>
          <p:cNvSpPr txBox="1">
            <a:spLocks noGrp="1"/>
          </p:cNvSpPr>
          <p:nvPr>
            <p:ph type="title" idx="15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81" name="Google Shape;1681;p23"/>
          <p:cNvGrpSpPr/>
          <p:nvPr/>
        </p:nvGrpSpPr>
        <p:grpSpPr>
          <a:xfrm rot="1194310">
            <a:off x="8090166" y="3600364"/>
            <a:ext cx="1343388" cy="1585283"/>
            <a:chOff x="2727675" y="618900"/>
            <a:chExt cx="852200" cy="1005650"/>
          </a:xfrm>
        </p:grpSpPr>
        <p:sp>
          <p:nvSpPr>
            <p:cNvPr id="1682" name="Google Shape;1682;p23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3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3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3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3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3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3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3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3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3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3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3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3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3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3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3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3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3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3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3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3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3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3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3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3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3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3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3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3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3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3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3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3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3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6" name="Google Shape;1716;p23"/>
          <p:cNvSpPr/>
          <p:nvPr/>
        </p:nvSpPr>
        <p:spPr>
          <a:xfrm rot="-4659405">
            <a:off x="7816821" y="-45211"/>
            <a:ext cx="965242" cy="1314314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7" name="Google Shape;1717;p23"/>
          <p:cNvGrpSpPr/>
          <p:nvPr/>
        </p:nvGrpSpPr>
        <p:grpSpPr>
          <a:xfrm rot="1313390">
            <a:off x="-28711" y="-282167"/>
            <a:ext cx="1130638" cy="1137928"/>
            <a:chOff x="1658300" y="3091325"/>
            <a:chExt cx="717250" cy="721875"/>
          </a:xfrm>
        </p:grpSpPr>
        <p:sp>
          <p:nvSpPr>
            <p:cNvPr id="1718" name="Google Shape;1718;p23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3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3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3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3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3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3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3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3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3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3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3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3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3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3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3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3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3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3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3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3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3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3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3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3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3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3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3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3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3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3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3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3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3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3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3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3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3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3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3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3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3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3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3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3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3" name="Google Shape;1763;p23"/>
          <p:cNvGrpSpPr/>
          <p:nvPr/>
        </p:nvGrpSpPr>
        <p:grpSpPr>
          <a:xfrm>
            <a:off x="-267154" y="3855118"/>
            <a:ext cx="1245520" cy="1108181"/>
            <a:chOff x="1566800" y="4210625"/>
            <a:chExt cx="964025" cy="857725"/>
          </a:xfrm>
        </p:grpSpPr>
        <p:sp>
          <p:nvSpPr>
            <p:cNvPr id="1764" name="Google Shape;1764;p23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3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3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3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3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3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3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3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3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3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3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3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3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3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3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3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3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3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3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3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3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3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3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3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3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3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3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3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3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3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3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3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3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3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3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3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3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3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3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3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3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3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3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3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3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3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0" name="Google Shape;1810;p23"/>
          <p:cNvSpPr/>
          <p:nvPr/>
        </p:nvSpPr>
        <p:spPr>
          <a:xfrm rot="-315008">
            <a:off x="1467537" y="1179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1" name="Google Shape;1811;p23"/>
          <p:cNvSpPr/>
          <p:nvPr/>
        </p:nvSpPr>
        <p:spPr>
          <a:xfrm rot="-315008">
            <a:off x="7248737" y="47856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2" name="Google Shape;1812;p23"/>
          <p:cNvSpPr/>
          <p:nvPr/>
        </p:nvSpPr>
        <p:spPr>
          <a:xfrm rot="-315008">
            <a:off x="8711537" y="32838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3" name="Google Shape;1813;p23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">
    <p:spTree>
      <p:nvGrpSpPr>
        <p:cNvPr id="1" name="Shape 1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5" name="Google Shape;1815;p24"/>
          <p:cNvSpPr txBox="1">
            <a:spLocks noGrp="1"/>
          </p:cNvSpPr>
          <p:nvPr>
            <p:ph type="ctrTitle"/>
          </p:nvPr>
        </p:nvSpPr>
        <p:spPr>
          <a:xfrm>
            <a:off x="2507133" y="453775"/>
            <a:ext cx="4129800" cy="100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816" name="Google Shape;1816;p24"/>
          <p:cNvSpPr txBox="1">
            <a:spLocks noGrp="1"/>
          </p:cNvSpPr>
          <p:nvPr>
            <p:ph type="subTitle" idx="1"/>
          </p:nvPr>
        </p:nvSpPr>
        <p:spPr>
          <a:xfrm>
            <a:off x="2507067" y="2052150"/>
            <a:ext cx="4129800" cy="143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817" name="Google Shape;1817;p24"/>
          <p:cNvSpPr txBox="1"/>
          <p:nvPr/>
        </p:nvSpPr>
        <p:spPr>
          <a:xfrm>
            <a:off x="2507072" y="3609550"/>
            <a:ext cx="41298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CRÉDITOS: Esta plantilla para presentaciones es una creación de </a:t>
            </a:r>
            <a:r>
              <a:rPr lang="es" sz="1200" b="1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e incluye iconos de </a:t>
            </a:r>
            <a:r>
              <a:rPr lang="es" sz="1200" b="1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e infografías e imágenes de </a:t>
            </a:r>
            <a:r>
              <a:rPr lang="es" sz="1200" b="1">
                <a:solidFill>
                  <a:schemeClr val="dk2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s"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 </a:t>
            </a:r>
            <a:endParaRPr sz="1200" b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818" name="Google Shape;1818;p24"/>
          <p:cNvGrpSpPr/>
          <p:nvPr/>
        </p:nvGrpSpPr>
        <p:grpSpPr>
          <a:xfrm rot="-666750">
            <a:off x="557856" y="4072604"/>
            <a:ext cx="1079498" cy="740336"/>
            <a:chOff x="1640725" y="1971125"/>
            <a:chExt cx="835575" cy="573050"/>
          </a:xfrm>
        </p:grpSpPr>
        <p:sp>
          <p:nvSpPr>
            <p:cNvPr id="1819" name="Google Shape;1819;p24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4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4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4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4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4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4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4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4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4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4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4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4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4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4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4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4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6" name="Google Shape;1836;p24"/>
          <p:cNvSpPr/>
          <p:nvPr/>
        </p:nvSpPr>
        <p:spPr>
          <a:xfrm>
            <a:off x="1295159" y="2470426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37" name="Google Shape;1837;p24"/>
          <p:cNvGrpSpPr/>
          <p:nvPr/>
        </p:nvGrpSpPr>
        <p:grpSpPr>
          <a:xfrm>
            <a:off x="6636870" y="1382833"/>
            <a:ext cx="1050305" cy="934491"/>
            <a:chOff x="1566800" y="4210625"/>
            <a:chExt cx="964025" cy="857725"/>
          </a:xfrm>
        </p:grpSpPr>
        <p:sp>
          <p:nvSpPr>
            <p:cNvPr id="1838" name="Google Shape;1838;p24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4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4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4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4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4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4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4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4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4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4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4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4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4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4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4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4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4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4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4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4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4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4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4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4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4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4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4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4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4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4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4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4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4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4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4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4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4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4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4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4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4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4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4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4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4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4" name="Google Shape;1884;p24"/>
          <p:cNvGrpSpPr/>
          <p:nvPr/>
        </p:nvGrpSpPr>
        <p:grpSpPr>
          <a:xfrm>
            <a:off x="7956403" y="320521"/>
            <a:ext cx="954142" cy="1273008"/>
            <a:chOff x="2882950" y="4162550"/>
            <a:chExt cx="738500" cy="985300"/>
          </a:xfrm>
        </p:grpSpPr>
        <p:sp>
          <p:nvSpPr>
            <p:cNvPr id="1885" name="Google Shape;1885;p24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4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4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4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4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4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1" name="Google Shape;1891;p24"/>
          <p:cNvSpPr/>
          <p:nvPr/>
        </p:nvSpPr>
        <p:spPr>
          <a:xfrm rot="-315008">
            <a:off x="383737" y="33768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2" name="Google Shape;1892;p24"/>
          <p:cNvSpPr/>
          <p:nvPr/>
        </p:nvSpPr>
        <p:spPr>
          <a:xfrm rot="-315008">
            <a:off x="8564787" y="43130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3" name="Google Shape;1893;p24"/>
          <p:cNvSpPr/>
          <p:nvPr/>
        </p:nvSpPr>
        <p:spPr>
          <a:xfrm rot="1488647">
            <a:off x="2221414" y="1554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8"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5" name="Google Shape;1895;p25"/>
          <p:cNvGrpSpPr/>
          <p:nvPr/>
        </p:nvGrpSpPr>
        <p:grpSpPr>
          <a:xfrm rot="-666750">
            <a:off x="2380106" y="271054"/>
            <a:ext cx="1079498" cy="740336"/>
            <a:chOff x="1640725" y="1971125"/>
            <a:chExt cx="835575" cy="573050"/>
          </a:xfrm>
        </p:grpSpPr>
        <p:sp>
          <p:nvSpPr>
            <p:cNvPr id="1896" name="Google Shape;1896;p25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5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5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5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5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5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5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5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5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5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5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5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5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5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5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5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5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3" name="Google Shape;1913;p25"/>
          <p:cNvSpPr/>
          <p:nvPr/>
        </p:nvSpPr>
        <p:spPr>
          <a:xfrm>
            <a:off x="7741497" y="585439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4" name="Google Shape;1914;p25"/>
          <p:cNvGrpSpPr/>
          <p:nvPr/>
        </p:nvGrpSpPr>
        <p:grpSpPr>
          <a:xfrm rot="1313390">
            <a:off x="604789" y="-248542"/>
            <a:ext cx="1130638" cy="1137928"/>
            <a:chOff x="1658300" y="3091325"/>
            <a:chExt cx="717250" cy="721875"/>
          </a:xfrm>
        </p:grpSpPr>
        <p:sp>
          <p:nvSpPr>
            <p:cNvPr id="1915" name="Google Shape;1915;p25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5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0" name="Google Shape;1960;p25"/>
          <p:cNvGrpSpPr/>
          <p:nvPr/>
        </p:nvGrpSpPr>
        <p:grpSpPr>
          <a:xfrm>
            <a:off x="5469646" y="4052081"/>
            <a:ext cx="1245520" cy="1108181"/>
            <a:chOff x="1566800" y="4210625"/>
            <a:chExt cx="964025" cy="857725"/>
          </a:xfrm>
        </p:grpSpPr>
        <p:sp>
          <p:nvSpPr>
            <p:cNvPr id="1961" name="Google Shape;1961;p25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5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5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7" name="Google Shape;2007;p25"/>
          <p:cNvGrpSpPr/>
          <p:nvPr/>
        </p:nvGrpSpPr>
        <p:grpSpPr>
          <a:xfrm rot="792671">
            <a:off x="7729092" y="3449796"/>
            <a:ext cx="1194887" cy="1500890"/>
            <a:chOff x="4021650" y="1769625"/>
            <a:chExt cx="757925" cy="952025"/>
          </a:xfrm>
        </p:grpSpPr>
        <p:sp>
          <p:nvSpPr>
            <p:cNvPr id="2008" name="Google Shape;2008;p25"/>
            <p:cNvSpPr/>
            <p:nvPr/>
          </p:nvSpPr>
          <p:spPr>
            <a:xfrm>
              <a:off x="4191700" y="1792725"/>
              <a:ext cx="183975" cy="108175"/>
            </a:xfrm>
            <a:custGeom>
              <a:avLst/>
              <a:gdLst/>
              <a:ahLst/>
              <a:cxnLst/>
              <a:rect l="l" t="t" r="r" b="b"/>
              <a:pathLst>
                <a:path w="7359" h="4327" extrusionOk="0">
                  <a:moveTo>
                    <a:pt x="6914" y="38"/>
                  </a:moveTo>
                  <a:cubicBezTo>
                    <a:pt x="7358" y="260"/>
                    <a:pt x="6582" y="481"/>
                    <a:pt x="6434" y="481"/>
                  </a:cubicBezTo>
                  <a:cubicBezTo>
                    <a:pt x="5066" y="925"/>
                    <a:pt x="2959" y="1664"/>
                    <a:pt x="1849" y="2700"/>
                  </a:cubicBezTo>
                  <a:cubicBezTo>
                    <a:pt x="1443" y="3032"/>
                    <a:pt x="1073" y="3439"/>
                    <a:pt x="777" y="3883"/>
                  </a:cubicBezTo>
                  <a:cubicBezTo>
                    <a:pt x="666" y="4068"/>
                    <a:pt x="703" y="4326"/>
                    <a:pt x="482" y="4326"/>
                  </a:cubicBezTo>
                  <a:cubicBezTo>
                    <a:pt x="1" y="4326"/>
                    <a:pt x="408" y="3772"/>
                    <a:pt x="592" y="3550"/>
                  </a:cubicBezTo>
                  <a:cubicBezTo>
                    <a:pt x="999" y="2995"/>
                    <a:pt x="1443" y="2515"/>
                    <a:pt x="1960" y="2071"/>
                  </a:cubicBezTo>
                  <a:cubicBezTo>
                    <a:pt x="3328" y="1221"/>
                    <a:pt x="4770" y="555"/>
                    <a:pt x="6323" y="75"/>
                  </a:cubicBezTo>
                  <a:cubicBezTo>
                    <a:pt x="6508" y="38"/>
                    <a:pt x="6693" y="1"/>
                    <a:pt x="6914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4220375" y="1809375"/>
              <a:ext cx="154375" cy="103525"/>
            </a:xfrm>
            <a:custGeom>
              <a:avLst/>
              <a:gdLst/>
              <a:ahLst/>
              <a:cxnLst/>
              <a:rect l="l" t="t" r="r" b="b"/>
              <a:pathLst>
                <a:path w="6175" h="4141" extrusionOk="0">
                  <a:moveTo>
                    <a:pt x="6174" y="333"/>
                  </a:moveTo>
                  <a:cubicBezTo>
                    <a:pt x="6100" y="444"/>
                    <a:pt x="5952" y="444"/>
                    <a:pt x="5767" y="444"/>
                  </a:cubicBezTo>
                  <a:cubicBezTo>
                    <a:pt x="4732" y="888"/>
                    <a:pt x="3771" y="1442"/>
                    <a:pt x="2847" y="2071"/>
                  </a:cubicBezTo>
                  <a:cubicBezTo>
                    <a:pt x="2107" y="2477"/>
                    <a:pt x="1405" y="2995"/>
                    <a:pt x="776" y="3586"/>
                  </a:cubicBezTo>
                  <a:cubicBezTo>
                    <a:pt x="629" y="3771"/>
                    <a:pt x="629" y="4067"/>
                    <a:pt x="333" y="4141"/>
                  </a:cubicBezTo>
                  <a:cubicBezTo>
                    <a:pt x="0" y="3882"/>
                    <a:pt x="296" y="3549"/>
                    <a:pt x="444" y="3365"/>
                  </a:cubicBezTo>
                  <a:cubicBezTo>
                    <a:pt x="1072" y="2699"/>
                    <a:pt x="1996" y="2181"/>
                    <a:pt x="2921" y="1516"/>
                  </a:cubicBezTo>
                  <a:cubicBezTo>
                    <a:pt x="3364" y="1220"/>
                    <a:pt x="3808" y="961"/>
                    <a:pt x="4289" y="703"/>
                  </a:cubicBezTo>
                  <a:cubicBezTo>
                    <a:pt x="4732" y="407"/>
                    <a:pt x="5213" y="148"/>
                    <a:pt x="5730" y="37"/>
                  </a:cubicBezTo>
                  <a:cubicBezTo>
                    <a:pt x="5989" y="0"/>
                    <a:pt x="6174" y="0"/>
                    <a:pt x="617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4405225" y="1973900"/>
              <a:ext cx="30525" cy="29600"/>
            </a:xfrm>
            <a:custGeom>
              <a:avLst/>
              <a:gdLst/>
              <a:ahLst/>
              <a:cxnLst/>
              <a:rect l="l" t="t" r="r" b="b"/>
              <a:pathLst>
                <a:path w="1221" h="1184" extrusionOk="0">
                  <a:moveTo>
                    <a:pt x="1220" y="222"/>
                  </a:moveTo>
                  <a:cubicBezTo>
                    <a:pt x="887" y="592"/>
                    <a:pt x="666" y="998"/>
                    <a:pt x="148" y="1183"/>
                  </a:cubicBezTo>
                  <a:cubicBezTo>
                    <a:pt x="148" y="1146"/>
                    <a:pt x="37" y="1109"/>
                    <a:pt x="0" y="1035"/>
                  </a:cubicBezTo>
                  <a:cubicBezTo>
                    <a:pt x="222" y="665"/>
                    <a:pt x="481" y="370"/>
                    <a:pt x="777" y="111"/>
                  </a:cubicBezTo>
                  <a:cubicBezTo>
                    <a:pt x="924" y="0"/>
                    <a:pt x="1183" y="0"/>
                    <a:pt x="122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5"/>
            <p:cNvSpPr/>
            <p:nvPr/>
          </p:nvSpPr>
          <p:spPr>
            <a:xfrm>
              <a:off x="4387650" y="1989600"/>
              <a:ext cx="60100" cy="55475"/>
            </a:xfrm>
            <a:custGeom>
              <a:avLst/>
              <a:gdLst/>
              <a:ahLst/>
              <a:cxnLst/>
              <a:rect l="l" t="t" r="r" b="b"/>
              <a:pathLst>
                <a:path w="2404" h="2219" extrusionOk="0">
                  <a:moveTo>
                    <a:pt x="2404" y="111"/>
                  </a:moveTo>
                  <a:cubicBezTo>
                    <a:pt x="2256" y="814"/>
                    <a:pt x="1627" y="1184"/>
                    <a:pt x="1073" y="1590"/>
                  </a:cubicBezTo>
                  <a:cubicBezTo>
                    <a:pt x="814" y="1812"/>
                    <a:pt x="444" y="2219"/>
                    <a:pt x="75" y="2034"/>
                  </a:cubicBezTo>
                  <a:cubicBezTo>
                    <a:pt x="1" y="1701"/>
                    <a:pt x="296" y="1664"/>
                    <a:pt x="481" y="1553"/>
                  </a:cubicBezTo>
                  <a:cubicBezTo>
                    <a:pt x="1110" y="1147"/>
                    <a:pt x="1664" y="629"/>
                    <a:pt x="2145" y="1"/>
                  </a:cubicBezTo>
                  <a:cubicBezTo>
                    <a:pt x="2256" y="1"/>
                    <a:pt x="2330" y="74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5"/>
            <p:cNvSpPr/>
            <p:nvPr/>
          </p:nvSpPr>
          <p:spPr>
            <a:xfrm>
              <a:off x="4396900" y="2006225"/>
              <a:ext cx="65650" cy="70275"/>
            </a:xfrm>
            <a:custGeom>
              <a:avLst/>
              <a:gdLst/>
              <a:ahLst/>
              <a:cxnLst/>
              <a:rect l="l" t="t" r="r" b="b"/>
              <a:pathLst>
                <a:path w="2626" h="2811" extrusionOk="0">
                  <a:moveTo>
                    <a:pt x="2625" y="408"/>
                  </a:moveTo>
                  <a:cubicBezTo>
                    <a:pt x="2071" y="1073"/>
                    <a:pt x="1442" y="1702"/>
                    <a:pt x="740" y="2219"/>
                  </a:cubicBezTo>
                  <a:cubicBezTo>
                    <a:pt x="703" y="2256"/>
                    <a:pt x="148" y="2811"/>
                    <a:pt x="37" y="2404"/>
                  </a:cubicBezTo>
                  <a:cubicBezTo>
                    <a:pt x="0" y="2182"/>
                    <a:pt x="407" y="1923"/>
                    <a:pt x="592" y="1813"/>
                  </a:cubicBezTo>
                  <a:cubicBezTo>
                    <a:pt x="999" y="1443"/>
                    <a:pt x="1368" y="1147"/>
                    <a:pt x="1812" y="740"/>
                  </a:cubicBezTo>
                  <a:cubicBezTo>
                    <a:pt x="1997" y="556"/>
                    <a:pt x="2404" y="1"/>
                    <a:pt x="2625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5"/>
            <p:cNvSpPr/>
            <p:nvPr/>
          </p:nvSpPr>
          <p:spPr>
            <a:xfrm>
              <a:off x="4408000" y="2033975"/>
              <a:ext cx="104450" cy="84125"/>
            </a:xfrm>
            <a:custGeom>
              <a:avLst/>
              <a:gdLst/>
              <a:ahLst/>
              <a:cxnLst/>
              <a:rect l="l" t="t" r="r" b="b"/>
              <a:pathLst>
                <a:path w="4178" h="3365" extrusionOk="0">
                  <a:moveTo>
                    <a:pt x="4178" y="111"/>
                  </a:moveTo>
                  <a:cubicBezTo>
                    <a:pt x="4141" y="444"/>
                    <a:pt x="3993" y="703"/>
                    <a:pt x="3771" y="924"/>
                  </a:cubicBezTo>
                  <a:cubicBezTo>
                    <a:pt x="3217" y="1405"/>
                    <a:pt x="2625" y="1849"/>
                    <a:pt x="2033" y="2218"/>
                  </a:cubicBezTo>
                  <a:cubicBezTo>
                    <a:pt x="1738" y="2440"/>
                    <a:pt x="1479" y="2699"/>
                    <a:pt x="1183" y="2884"/>
                  </a:cubicBezTo>
                  <a:cubicBezTo>
                    <a:pt x="887" y="3032"/>
                    <a:pt x="555" y="3364"/>
                    <a:pt x="185" y="3254"/>
                  </a:cubicBezTo>
                  <a:cubicBezTo>
                    <a:pt x="0" y="2958"/>
                    <a:pt x="370" y="2884"/>
                    <a:pt x="592" y="2773"/>
                  </a:cubicBezTo>
                  <a:cubicBezTo>
                    <a:pt x="1109" y="2477"/>
                    <a:pt x="1590" y="2144"/>
                    <a:pt x="2033" y="1775"/>
                  </a:cubicBezTo>
                  <a:cubicBezTo>
                    <a:pt x="2736" y="1331"/>
                    <a:pt x="3401" y="740"/>
                    <a:pt x="3919" y="74"/>
                  </a:cubicBezTo>
                  <a:cubicBezTo>
                    <a:pt x="4030" y="74"/>
                    <a:pt x="4178" y="0"/>
                    <a:pt x="417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5"/>
            <p:cNvSpPr/>
            <p:nvPr/>
          </p:nvSpPr>
          <p:spPr>
            <a:xfrm>
              <a:off x="4374725" y="2325100"/>
              <a:ext cx="97075" cy="62875"/>
            </a:xfrm>
            <a:custGeom>
              <a:avLst/>
              <a:gdLst/>
              <a:ahLst/>
              <a:cxnLst/>
              <a:rect l="l" t="t" r="r" b="b"/>
              <a:pathLst>
                <a:path w="3883" h="2515" extrusionOk="0">
                  <a:moveTo>
                    <a:pt x="3882" y="186"/>
                  </a:moveTo>
                  <a:cubicBezTo>
                    <a:pt x="3180" y="962"/>
                    <a:pt x="2107" y="1554"/>
                    <a:pt x="1146" y="2108"/>
                  </a:cubicBezTo>
                  <a:cubicBezTo>
                    <a:pt x="813" y="2367"/>
                    <a:pt x="444" y="2515"/>
                    <a:pt x="37" y="2478"/>
                  </a:cubicBezTo>
                  <a:cubicBezTo>
                    <a:pt x="0" y="2034"/>
                    <a:pt x="481" y="2034"/>
                    <a:pt x="776" y="1849"/>
                  </a:cubicBezTo>
                  <a:cubicBezTo>
                    <a:pt x="1738" y="1295"/>
                    <a:pt x="2699" y="703"/>
                    <a:pt x="3586" y="1"/>
                  </a:cubicBezTo>
                  <a:cubicBezTo>
                    <a:pt x="3771" y="1"/>
                    <a:pt x="3808" y="112"/>
                    <a:pt x="388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5"/>
            <p:cNvSpPr/>
            <p:nvPr/>
          </p:nvSpPr>
          <p:spPr>
            <a:xfrm>
              <a:off x="4395975" y="2445275"/>
              <a:ext cx="148825" cy="116475"/>
            </a:xfrm>
            <a:custGeom>
              <a:avLst/>
              <a:gdLst/>
              <a:ahLst/>
              <a:cxnLst/>
              <a:rect l="l" t="t" r="r" b="b"/>
              <a:pathLst>
                <a:path w="5953" h="4659" extrusionOk="0">
                  <a:moveTo>
                    <a:pt x="5953" y="222"/>
                  </a:moveTo>
                  <a:cubicBezTo>
                    <a:pt x="5102" y="1109"/>
                    <a:pt x="4141" y="1886"/>
                    <a:pt x="3143" y="2588"/>
                  </a:cubicBezTo>
                  <a:cubicBezTo>
                    <a:pt x="2404" y="3143"/>
                    <a:pt x="1664" y="3697"/>
                    <a:pt x="851" y="4178"/>
                  </a:cubicBezTo>
                  <a:cubicBezTo>
                    <a:pt x="629" y="4326"/>
                    <a:pt x="333" y="4658"/>
                    <a:pt x="0" y="4474"/>
                  </a:cubicBezTo>
                  <a:cubicBezTo>
                    <a:pt x="0" y="4104"/>
                    <a:pt x="407" y="3993"/>
                    <a:pt x="629" y="3845"/>
                  </a:cubicBezTo>
                  <a:cubicBezTo>
                    <a:pt x="2330" y="2699"/>
                    <a:pt x="3993" y="1479"/>
                    <a:pt x="5546" y="148"/>
                  </a:cubicBezTo>
                  <a:cubicBezTo>
                    <a:pt x="5657" y="74"/>
                    <a:pt x="5879" y="0"/>
                    <a:pt x="595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5"/>
            <p:cNvSpPr/>
            <p:nvPr/>
          </p:nvSpPr>
          <p:spPr>
            <a:xfrm>
              <a:off x="4400600" y="2499800"/>
              <a:ext cx="113700" cy="87825"/>
            </a:xfrm>
            <a:custGeom>
              <a:avLst/>
              <a:gdLst/>
              <a:ahLst/>
              <a:cxnLst/>
              <a:rect l="l" t="t" r="r" b="b"/>
              <a:pathLst>
                <a:path w="4548" h="3513" extrusionOk="0">
                  <a:moveTo>
                    <a:pt x="4548" y="259"/>
                  </a:moveTo>
                  <a:cubicBezTo>
                    <a:pt x="4363" y="629"/>
                    <a:pt x="3882" y="851"/>
                    <a:pt x="3513" y="1072"/>
                  </a:cubicBezTo>
                  <a:cubicBezTo>
                    <a:pt x="2773" y="1590"/>
                    <a:pt x="2034" y="2145"/>
                    <a:pt x="1368" y="2736"/>
                  </a:cubicBezTo>
                  <a:cubicBezTo>
                    <a:pt x="1035" y="3069"/>
                    <a:pt x="629" y="3328"/>
                    <a:pt x="222" y="3513"/>
                  </a:cubicBezTo>
                  <a:cubicBezTo>
                    <a:pt x="0" y="3032"/>
                    <a:pt x="666" y="2810"/>
                    <a:pt x="962" y="2551"/>
                  </a:cubicBezTo>
                  <a:cubicBezTo>
                    <a:pt x="1997" y="1701"/>
                    <a:pt x="3069" y="888"/>
                    <a:pt x="4215" y="185"/>
                  </a:cubicBezTo>
                  <a:cubicBezTo>
                    <a:pt x="4289" y="111"/>
                    <a:pt x="4474" y="0"/>
                    <a:pt x="454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5"/>
            <p:cNvSpPr/>
            <p:nvPr/>
          </p:nvSpPr>
          <p:spPr>
            <a:xfrm>
              <a:off x="4379325" y="2530300"/>
              <a:ext cx="136825" cy="97075"/>
            </a:xfrm>
            <a:custGeom>
              <a:avLst/>
              <a:gdLst/>
              <a:ahLst/>
              <a:cxnLst/>
              <a:rect l="l" t="t" r="r" b="b"/>
              <a:pathLst>
                <a:path w="5473" h="3883" extrusionOk="0">
                  <a:moveTo>
                    <a:pt x="186" y="3808"/>
                  </a:moveTo>
                  <a:cubicBezTo>
                    <a:pt x="1" y="3402"/>
                    <a:pt x="408" y="3328"/>
                    <a:pt x="629" y="3217"/>
                  </a:cubicBezTo>
                  <a:cubicBezTo>
                    <a:pt x="1332" y="2847"/>
                    <a:pt x="1960" y="2403"/>
                    <a:pt x="2589" y="1923"/>
                  </a:cubicBezTo>
                  <a:cubicBezTo>
                    <a:pt x="3365" y="1257"/>
                    <a:pt x="4216" y="629"/>
                    <a:pt x="5103" y="111"/>
                  </a:cubicBezTo>
                  <a:cubicBezTo>
                    <a:pt x="5177" y="74"/>
                    <a:pt x="5473" y="0"/>
                    <a:pt x="5473" y="259"/>
                  </a:cubicBezTo>
                  <a:cubicBezTo>
                    <a:pt x="5473" y="407"/>
                    <a:pt x="4327" y="1146"/>
                    <a:pt x="4216" y="1257"/>
                  </a:cubicBezTo>
                  <a:cubicBezTo>
                    <a:pt x="3143" y="2071"/>
                    <a:pt x="2071" y="2810"/>
                    <a:pt x="925" y="3513"/>
                  </a:cubicBezTo>
                  <a:cubicBezTo>
                    <a:pt x="703" y="3660"/>
                    <a:pt x="482" y="3882"/>
                    <a:pt x="186" y="38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5"/>
            <p:cNvSpPr/>
            <p:nvPr/>
          </p:nvSpPr>
          <p:spPr>
            <a:xfrm>
              <a:off x="4432950" y="2558025"/>
              <a:ext cx="98000" cy="73050"/>
            </a:xfrm>
            <a:custGeom>
              <a:avLst/>
              <a:gdLst/>
              <a:ahLst/>
              <a:cxnLst/>
              <a:rect l="l" t="t" r="r" b="b"/>
              <a:pathLst>
                <a:path w="3920" h="2922" extrusionOk="0">
                  <a:moveTo>
                    <a:pt x="0" y="2699"/>
                  </a:moveTo>
                  <a:cubicBezTo>
                    <a:pt x="0" y="2293"/>
                    <a:pt x="444" y="2145"/>
                    <a:pt x="703" y="1923"/>
                  </a:cubicBezTo>
                  <a:cubicBezTo>
                    <a:pt x="1479" y="1257"/>
                    <a:pt x="2403" y="629"/>
                    <a:pt x="3291" y="0"/>
                  </a:cubicBezTo>
                  <a:cubicBezTo>
                    <a:pt x="3919" y="185"/>
                    <a:pt x="2958" y="740"/>
                    <a:pt x="2699" y="925"/>
                  </a:cubicBezTo>
                  <a:cubicBezTo>
                    <a:pt x="2034" y="1405"/>
                    <a:pt x="1479" y="1738"/>
                    <a:pt x="888" y="2256"/>
                  </a:cubicBezTo>
                  <a:cubicBezTo>
                    <a:pt x="629" y="2515"/>
                    <a:pt x="333" y="2921"/>
                    <a:pt x="0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5"/>
            <p:cNvSpPr/>
            <p:nvPr/>
          </p:nvSpPr>
          <p:spPr>
            <a:xfrm>
              <a:off x="4021650" y="1769625"/>
              <a:ext cx="757925" cy="952025"/>
            </a:xfrm>
            <a:custGeom>
              <a:avLst/>
              <a:gdLst/>
              <a:ahLst/>
              <a:cxnLst/>
              <a:rect l="l" t="t" r="r" b="b"/>
              <a:pathLst>
                <a:path w="30317" h="38081" extrusionOk="0">
                  <a:moveTo>
                    <a:pt x="19262" y="33422"/>
                  </a:moveTo>
                  <a:cubicBezTo>
                    <a:pt x="18892" y="33385"/>
                    <a:pt x="18412" y="34161"/>
                    <a:pt x="17894" y="34087"/>
                  </a:cubicBezTo>
                  <a:cubicBezTo>
                    <a:pt x="17783" y="33644"/>
                    <a:pt x="18301" y="33496"/>
                    <a:pt x="18560" y="33311"/>
                  </a:cubicBezTo>
                  <a:cubicBezTo>
                    <a:pt x="18855" y="33163"/>
                    <a:pt x="19188" y="32904"/>
                    <a:pt x="19484" y="32720"/>
                  </a:cubicBezTo>
                  <a:cubicBezTo>
                    <a:pt x="19632" y="32572"/>
                    <a:pt x="19743" y="32867"/>
                    <a:pt x="19891" y="32757"/>
                  </a:cubicBezTo>
                  <a:cubicBezTo>
                    <a:pt x="20001" y="32276"/>
                    <a:pt x="20112" y="31758"/>
                    <a:pt x="20149" y="31241"/>
                  </a:cubicBezTo>
                  <a:cubicBezTo>
                    <a:pt x="20223" y="30834"/>
                    <a:pt x="20260" y="30095"/>
                    <a:pt x="20630" y="30021"/>
                  </a:cubicBezTo>
                  <a:cubicBezTo>
                    <a:pt x="21000" y="29947"/>
                    <a:pt x="21443" y="30279"/>
                    <a:pt x="21850" y="30316"/>
                  </a:cubicBezTo>
                  <a:cubicBezTo>
                    <a:pt x="22700" y="28542"/>
                    <a:pt x="23957" y="26435"/>
                    <a:pt x="23588" y="23514"/>
                  </a:cubicBezTo>
                  <a:cubicBezTo>
                    <a:pt x="23514" y="22885"/>
                    <a:pt x="23144" y="22405"/>
                    <a:pt x="22922" y="21850"/>
                  </a:cubicBezTo>
                  <a:cubicBezTo>
                    <a:pt x="22405" y="22737"/>
                    <a:pt x="21813" y="23588"/>
                    <a:pt x="21111" y="24401"/>
                  </a:cubicBezTo>
                  <a:cubicBezTo>
                    <a:pt x="20630" y="25067"/>
                    <a:pt x="20075" y="25695"/>
                    <a:pt x="19484" y="26287"/>
                  </a:cubicBezTo>
                  <a:cubicBezTo>
                    <a:pt x="19188" y="26508"/>
                    <a:pt x="18818" y="26730"/>
                    <a:pt x="18486" y="27026"/>
                  </a:cubicBezTo>
                  <a:cubicBezTo>
                    <a:pt x="17857" y="27544"/>
                    <a:pt x="17192" y="28024"/>
                    <a:pt x="16452" y="28431"/>
                  </a:cubicBezTo>
                  <a:cubicBezTo>
                    <a:pt x="16157" y="28653"/>
                    <a:pt x="15639" y="29059"/>
                    <a:pt x="15343" y="29022"/>
                  </a:cubicBezTo>
                  <a:cubicBezTo>
                    <a:pt x="15158" y="29022"/>
                    <a:pt x="15047" y="28727"/>
                    <a:pt x="14899" y="28579"/>
                  </a:cubicBezTo>
                  <a:cubicBezTo>
                    <a:pt x="14493" y="28320"/>
                    <a:pt x="14049" y="28061"/>
                    <a:pt x="13606" y="27802"/>
                  </a:cubicBezTo>
                  <a:cubicBezTo>
                    <a:pt x="12385" y="27026"/>
                    <a:pt x="11239" y="26028"/>
                    <a:pt x="10056" y="25215"/>
                  </a:cubicBezTo>
                  <a:cubicBezTo>
                    <a:pt x="9243" y="24660"/>
                    <a:pt x="8393" y="24142"/>
                    <a:pt x="7616" y="23551"/>
                  </a:cubicBezTo>
                  <a:cubicBezTo>
                    <a:pt x="6840" y="22996"/>
                    <a:pt x="6174" y="22294"/>
                    <a:pt x="5435" y="21665"/>
                  </a:cubicBezTo>
                  <a:cubicBezTo>
                    <a:pt x="5287" y="23255"/>
                    <a:pt x="5472" y="24882"/>
                    <a:pt x="5990" y="26435"/>
                  </a:cubicBezTo>
                  <a:cubicBezTo>
                    <a:pt x="6433" y="26287"/>
                    <a:pt x="6877" y="26508"/>
                    <a:pt x="7025" y="26952"/>
                  </a:cubicBezTo>
                  <a:cubicBezTo>
                    <a:pt x="8984" y="26435"/>
                    <a:pt x="9982" y="27544"/>
                    <a:pt x="10611" y="28949"/>
                  </a:cubicBezTo>
                  <a:cubicBezTo>
                    <a:pt x="10870" y="29614"/>
                    <a:pt x="11055" y="30353"/>
                    <a:pt x="11092" y="31093"/>
                  </a:cubicBezTo>
                  <a:cubicBezTo>
                    <a:pt x="11202" y="31980"/>
                    <a:pt x="11202" y="32867"/>
                    <a:pt x="11092" y="33755"/>
                  </a:cubicBezTo>
                  <a:cubicBezTo>
                    <a:pt x="10981" y="34198"/>
                    <a:pt x="10648" y="34568"/>
                    <a:pt x="10241" y="34679"/>
                  </a:cubicBezTo>
                  <a:cubicBezTo>
                    <a:pt x="10019" y="34938"/>
                    <a:pt x="9945" y="35308"/>
                    <a:pt x="9613" y="35381"/>
                  </a:cubicBezTo>
                  <a:cubicBezTo>
                    <a:pt x="9058" y="35418"/>
                    <a:pt x="8578" y="35012"/>
                    <a:pt x="8541" y="34457"/>
                  </a:cubicBezTo>
                  <a:cubicBezTo>
                    <a:pt x="8578" y="33681"/>
                    <a:pt x="9539" y="33348"/>
                    <a:pt x="10056" y="33940"/>
                  </a:cubicBezTo>
                  <a:cubicBezTo>
                    <a:pt x="10426" y="33718"/>
                    <a:pt x="10315" y="33163"/>
                    <a:pt x="10315" y="32720"/>
                  </a:cubicBezTo>
                  <a:cubicBezTo>
                    <a:pt x="10315" y="30908"/>
                    <a:pt x="10204" y="29651"/>
                    <a:pt x="9502" y="28542"/>
                  </a:cubicBezTo>
                  <a:cubicBezTo>
                    <a:pt x="9280" y="28172"/>
                    <a:pt x="8947" y="27876"/>
                    <a:pt x="8614" y="27655"/>
                  </a:cubicBezTo>
                  <a:cubicBezTo>
                    <a:pt x="7690" y="27285"/>
                    <a:pt x="6618" y="28061"/>
                    <a:pt x="5509" y="27692"/>
                  </a:cubicBezTo>
                  <a:cubicBezTo>
                    <a:pt x="4696" y="28024"/>
                    <a:pt x="4474" y="28912"/>
                    <a:pt x="4585" y="30169"/>
                  </a:cubicBezTo>
                  <a:cubicBezTo>
                    <a:pt x="4770" y="31093"/>
                    <a:pt x="5065" y="32017"/>
                    <a:pt x="5509" y="32904"/>
                  </a:cubicBezTo>
                  <a:cubicBezTo>
                    <a:pt x="5731" y="33459"/>
                    <a:pt x="5916" y="34087"/>
                    <a:pt x="6137" y="34605"/>
                  </a:cubicBezTo>
                  <a:cubicBezTo>
                    <a:pt x="6396" y="34605"/>
                    <a:pt x="6359" y="34346"/>
                    <a:pt x="6618" y="34198"/>
                  </a:cubicBezTo>
                  <a:cubicBezTo>
                    <a:pt x="7062" y="34014"/>
                    <a:pt x="7579" y="34014"/>
                    <a:pt x="8023" y="34235"/>
                  </a:cubicBezTo>
                  <a:cubicBezTo>
                    <a:pt x="8688" y="35308"/>
                    <a:pt x="6988" y="36454"/>
                    <a:pt x="6433" y="35418"/>
                  </a:cubicBezTo>
                  <a:cubicBezTo>
                    <a:pt x="5694" y="35529"/>
                    <a:pt x="5509" y="35123"/>
                    <a:pt x="5213" y="34568"/>
                  </a:cubicBezTo>
                  <a:cubicBezTo>
                    <a:pt x="5139" y="34309"/>
                    <a:pt x="5028" y="34051"/>
                    <a:pt x="4954" y="33755"/>
                  </a:cubicBezTo>
                  <a:cubicBezTo>
                    <a:pt x="4659" y="32720"/>
                    <a:pt x="3956" y="31463"/>
                    <a:pt x="3845" y="30353"/>
                  </a:cubicBezTo>
                  <a:cubicBezTo>
                    <a:pt x="3660" y="28468"/>
                    <a:pt x="4141" y="27433"/>
                    <a:pt x="5361" y="26915"/>
                  </a:cubicBezTo>
                  <a:cubicBezTo>
                    <a:pt x="5139" y="26287"/>
                    <a:pt x="4991" y="25621"/>
                    <a:pt x="4843" y="24956"/>
                  </a:cubicBezTo>
                  <a:cubicBezTo>
                    <a:pt x="4806" y="24734"/>
                    <a:pt x="4696" y="24512"/>
                    <a:pt x="4659" y="24290"/>
                  </a:cubicBezTo>
                  <a:cubicBezTo>
                    <a:pt x="4511" y="23255"/>
                    <a:pt x="4733" y="22183"/>
                    <a:pt x="4733" y="21111"/>
                  </a:cubicBezTo>
                  <a:cubicBezTo>
                    <a:pt x="3549" y="21407"/>
                    <a:pt x="2366" y="21739"/>
                    <a:pt x="1257" y="22146"/>
                  </a:cubicBezTo>
                  <a:cubicBezTo>
                    <a:pt x="888" y="24216"/>
                    <a:pt x="777" y="26361"/>
                    <a:pt x="925" y="28505"/>
                  </a:cubicBezTo>
                  <a:cubicBezTo>
                    <a:pt x="962" y="29429"/>
                    <a:pt x="925" y="30538"/>
                    <a:pt x="1035" y="31426"/>
                  </a:cubicBezTo>
                  <a:cubicBezTo>
                    <a:pt x="1072" y="31906"/>
                    <a:pt x="1368" y="32757"/>
                    <a:pt x="740" y="32720"/>
                  </a:cubicBezTo>
                  <a:cubicBezTo>
                    <a:pt x="185" y="32646"/>
                    <a:pt x="259" y="30945"/>
                    <a:pt x="222" y="30206"/>
                  </a:cubicBezTo>
                  <a:cubicBezTo>
                    <a:pt x="0" y="27802"/>
                    <a:pt x="74" y="25436"/>
                    <a:pt x="370" y="23070"/>
                  </a:cubicBezTo>
                  <a:cubicBezTo>
                    <a:pt x="370" y="22627"/>
                    <a:pt x="444" y="22183"/>
                    <a:pt x="555" y="21739"/>
                  </a:cubicBezTo>
                  <a:cubicBezTo>
                    <a:pt x="777" y="21296"/>
                    <a:pt x="2071" y="21074"/>
                    <a:pt x="2625" y="20889"/>
                  </a:cubicBezTo>
                  <a:cubicBezTo>
                    <a:pt x="3439" y="20667"/>
                    <a:pt x="4141" y="20519"/>
                    <a:pt x="4954" y="20260"/>
                  </a:cubicBezTo>
                  <a:cubicBezTo>
                    <a:pt x="5287" y="19447"/>
                    <a:pt x="5842" y="18745"/>
                    <a:pt x="6581" y="18227"/>
                  </a:cubicBezTo>
                  <a:cubicBezTo>
                    <a:pt x="6988" y="17968"/>
                    <a:pt x="7394" y="17746"/>
                    <a:pt x="7838" y="17562"/>
                  </a:cubicBezTo>
                  <a:cubicBezTo>
                    <a:pt x="7949" y="17488"/>
                    <a:pt x="8208" y="17488"/>
                    <a:pt x="8208" y="17303"/>
                  </a:cubicBezTo>
                  <a:cubicBezTo>
                    <a:pt x="8134" y="17044"/>
                    <a:pt x="7838" y="17192"/>
                    <a:pt x="7690" y="17229"/>
                  </a:cubicBezTo>
                  <a:cubicBezTo>
                    <a:pt x="7025" y="17303"/>
                    <a:pt x="6322" y="17340"/>
                    <a:pt x="5620" y="17340"/>
                  </a:cubicBezTo>
                  <a:cubicBezTo>
                    <a:pt x="4954" y="17266"/>
                    <a:pt x="3882" y="17192"/>
                    <a:pt x="3549" y="16859"/>
                  </a:cubicBezTo>
                  <a:cubicBezTo>
                    <a:pt x="2958" y="16305"/>
                    <a:pt x="2514" y="14493"/>
                    <a:pt x="2440" y="13495"/>
                  </a:cubicBezTo>
                  <a:cubicBezTo>
                    <a:pt x="2403" y="12423"/>
                    <a:pt x="2477" y="11387"/>
                    <a:pt x="2662" y="10352"/>
                  </a:cubicBezTo>
                  <a:cubicBezTo>
                    <a:pt x="2773" y="9280"/>
                    <a:pt x="2995" y="8208"/>
                    <a:pt x="3328" y="7173"/>
                  </a:cubicBezTo>
                  <a:cubicBezTo>
                    <a:pt x="3808" y="6138"/>
                    <a:pt x="4437" y="5176"/>
                    <a:pt x="5139" y="4289"/>
                  </a:cubicBezTo>
                  <a:cubicBezTo>
                    <a:pt x="6729" y="2182"/>
                    <a:pt x="8799" y="481"/>
                    <a:pt x="12127" y="185"/>
                  </a:cubicBezTo>
                  <a:cubicBezTo>
                    <a:pt x="13236" y="74"/>
                    <a:pt x="14123" y="0"/>
                    <a:pt x="14715" y="592"/>
                  </a:cubicBezTo>
                  <a:cubicBezTo>
                    <a:pt x="15602" y="703"/>
                    <a:pt x="16489" y="925"/>
                    <a:pt x="17340" y="1257"/>
                  </a:cubicBezTo>
                  <a:cubicBezTo>
                    <a:pt x="18486" y="1627"/>
                    <a:pt x="19484" y="1923"/>
                    <a:pt x="20334" y="2662"/>
                  </a:cubicBezTo>
                  <a:cubicBezTo>
                    <a:pt x="20630" y="2884"/>
                    <a:pt x="20889" y="3217"/>
                    <a:pt x="21185" y="3476"/>
                  </a:cubicBezTo>
                  <a:cubicBezTo>
                    <a:pt x="22220" y="4363"/>
                    <a:pt x="23070" y="5472"/>
                    <a:pt x="23699" y="6692"/>
                  </a:cubicBezTo>
                  <a:cubicBezTo>
                    <a:pt x="23883" y="6988"/>
                    <a:pt x="24105" y="7247"/>
                    <a:pt x="24216" y="7543"/>
                  </a:cubicBezTo>
                  <a:cubicBezTo>
                    <a:pt x="25510" y="9983"/>
                    <a:pt x="26286" y="14382"/>
                    <a:pt x="24290" y="16637"/>
                  </a:cubicBezTo>
                  <a:cubicBezTo>
                    <a:pt x="24105" y="16674"/>
                    <a:pt x="23957" y="16637"/>
                    <a:pt x="23809" y="16563"/>
                  </a:cubicBezTo>
                  <a:cubicBezTo>
                    <a:pt x="22885" y="16970"/>
                    <a:pt x="21406" y="16674"/>
                    <a:pt x="20297" y="16637"/>
                  </a:cubicBezTo>
                  <a:cubicBezTo>
                    <a:pt x="20149" y="17044"/>
                    <a:pt x="20001" y="17414"/>
                    <a:pt x="19817" y="17820"/>
                  </a:cubicBezTo>
                  <a:cubicBezTo>
                    <a:pt x="21258" y="18597"/>
                    <a:pt x="22552" y="19484"/>
                    <a:pt x="23329" y="20926"/>
                  </a:cubicBezTo>
                  <a:cubicBezTo>
                    <a:pt x="24364" y="21370"/>
                    <a:pt x="25621" y="21443"/>
                    <a:pt x="26841" y="21739"/>
                  </a:cubicBezTo>
                  <a:cubicBezTo>
                    <a:pt x="27322" y="21887"/>
                    <a:pt x="27913" y="21961"/>
                    <a:pt x="28135" y="22331"/>
                  </a:cubicBezTo>
                  <a:cubicBezTo>
                    <a:pt x="28394" y="22664"/>
                    <a:pt x="28505" y="23329"/>
                    <a:pt x="28690" y="23994"/>
                  </a:cubicBezTo>
                  <a:cubicBezTo>
                    <a:pt x="29355" y="26619"/>
                    <a:pt x="29540" y="29392"/>
                    <a:pt x="29910" y="32313"/>
                  </a:cubicBezTo>
                  <a:cubicBezTo>
                    <a:pt x="29947" y="32683"/>
                    <a:pt x="30057" y="33126"/>
                    <a:pt x="30131" y="33607"/>
                  </a:cubicBezTo>
                  <a:cubicBezTo>
                    <a:pt x="30205" y="33903"/>
                    <a:pt x="30316" y="34605"/>
                    <a:pt x="29836" y="34642"/>
                  </a:cubicBezTo>
                  <a:cubicBezTo>
                    <a:pt x="29355" y="34679"/>
                    <a:pt x="29429" y="34124"/>
                    <a:pt x="29392" y="33792"/>
                  </a:cubicBezTo>
                  <a:cubicBezTo>
                    <a:pt x="29318" y="33274"/>
                    <a:pt x="29170" y="32683"/>
                    <a:pt x="29059" y="32054"/>
                  </a:cubicBezTo>
                  <a:cubicBezTo>
                    <a:pt x="28985" y="31426"/>
                    <a:pt x="28948" y="30797"/>
                    <a:pt x="28874" y="30206"/>
                  </a:cubicBezTo>
                  <a:cubicBezTo>
                    <a:pt x="28579" y="30501"/>
                    <a:pt x="28283" y="30797"/>
                    <a:pt x="28024" y="31130"/>
                  </a:cubicBezTo>
                  <a:cubicBezTo>
                    <a:pt x="27728" y="31426"/>
                    <a:pt x="27470" y="31758"/>
                    <a:pt x="27285" y="32128"/>
                  </a:cubicBezTo>
                  <a:cubicBezTo>
                    <a:pt x="27100" y="32720"/>
                    <a:pt x="27543" y="34457"/>
                    <a:pt x="26656" y="34087"/>
                  </a:cubicBezTo>
                  <a:cubicBezTo>
                    <a:pt x="26360" y="33977"/>
                    <a:pt x="26397" y="33052"/>
                    <a:pt x="26434" y="32535"/>
                  </a:cubicBezTo>
                  <a:cubicBezTo>
                    <a:pt x="26508" y="31721"/>
                    <a:pt x="26656" y="30908"/>
                    <a:pt x="26693" y="30058"/>
                  </a:cubicBezTo>
                  <a:cubicBezTo>
                    <a:pt x="26767" y="29355"/>
                    <a:pt x="26656" y="28616"/>
                    <a:pt x="26693" y="27913"/>
                  </a:cubicBezTo>
                  <a:cubicBezTo>
                    <a:pt x="26767" y="26989"/>
                    <a:pt x="26841" y="26102"/>
                    <a:pt x="26915" y="25251"/>
                  </a:cubicBezTo>
                  <a:cubicBezTo>
                    <a:pt x="26952" y="24327"/>
                    <a:pt x="26989" y="23366"/>
                    <a:pt x="27396" y="22700"/>
                  </a:cubicBezTo>
                  <a:cubicBezTo>
                    <a:pt x="26397" y="22220"/>
                    <a:pt x="24882" y="22220"/>
                    <a:pt x="23809" y="21850"/>
                  </a:cubicBezTo>
                  <a:cubicBezTo>
                    <a:pt x="24031" y="22331"/>
                    <a:pt x="24216" y="22811"/>
                    <a:pt x="24364" y="23329"/>
                  </a:cubicBezTo>
                  <a:cubicBezTo>
                    <a:pt x="24734" y="26472"/>
                    <a:pt x="23440" y="28653"/>
                    <a:pt x="22552" y="30612"/>
                  </a:cubicBezTo>
                  <a:cubicBezTo>
                    <a:pt x="22737" y="31241"/>
                    <a:pt x="23588" y="31610"/>
                    <a:pt x="23588" y="32276"/>
                  </a:cubicBezTo>
                  <a:cubicBezTo>
                    <a:pt x="23588" y="32904"/>
                    <a:pt x="22737" y="33015"/>
                    <a:pt x="22405" y="33459"/>
                  </a:cubicBezTo>
                  <a:cubicBezTo>
                    <a:pt x="22626" y="34531"/>
                    <a:pt x="22442" y="35603"/>
                    <a:pt x="21924" y="36565"/>
                  </a:cubicBezTo>
                  <a:cubicBezTo>
                    <a:pt x="22146" y="37674"/>
                    <a:pt x="20963" y="38080"/>
                    <a:pt x="20038" y="37748"/>
                  </a:cubicBezTo>
                  <a:cubicBezTo>
                    <a:pt x="19632" y="37600"/>
                    <a:pt x="19151" y="37230"/>
                    <a:pt x="18597" y="36934"/>
                  </a:cubicBezTo>
                  <a:cubicBezTo>
                    <a:pt x="17857" y="36565"/>
                    <a:pt x="17229" y="36084"/>
                    <a:pt x="17377" y="35160"/>
                  </a:cubicBezTo>
                  <a:cubicBezTo>
                    <a:pt x="17414" y="34864"/>
                    <a:pt x="17598" y="34753"/>
                    <a:pt x="17672" y="34383"/>
                  </a:cubicBezTo>
                  <a:cubicBezTo>
                    <a:pt x="18190" y="34087"/>
                    <a:pt x="18707" y="33755"/>
                    <a:pt x="19188" y="33385"/>
                  </a:cubicBezTo>
                  <a:close/>
                  <a:moveTo>
                    <a:pt x="14271" y="1294"/>
                  </a:moveTo>
                  <a:cubicBezTo>
                    <a:pt x="13975" y="851"/>
                    <a:pt x="13421" y="888"/>
                    <a:pt x="12829" y="962"/>
                  </a:cubicBezTo>
                  <a:cubicBezTo>
                    <a:pt x="10537" y="1110"/>
                    <a:pt x="8614" y="1775"/>
                    <a:pt x="7357" y="2921"/>
                  </a:cubicBezTo>
                  <a:cubicBezTo>
                    <a:pt x="6137" y="4067"/>
                    <a:pt x="5139" y="5398"/>
                    <a:pt x="4363" y="6877"/>
                  </a:cubicBezTo>
                  <a:cubicBezTo>
                    <a:pt x="3808" y="8023"/>
                    <a:pt x="3476" y="9243"/>
                    <a:pt x="3365" y="10500"/>
                  </a:cubicBezTo>
                  <a:cubicBezTo>
                    <a:pt x="3106" y="12718"/>
                    <a:pt x="3069" y="14863"/>
                    <a:pt x="4067" y="16305"/>
                  </a:cubicBezTo>
                  <a:cubicBezTo>
                    <a:pt x="3402" y="15306"/>
                    <a:pt x="3549" y="13051"/>
                    <a:pt x="3734" y="11646"/>
                  </a:cubicBezTo>
                  <a:cubicBezTo>
                    <a:pt x="3771" y="11203"/>
                    <a:pt x="3808" y="10611"/>
                    <a:pt x="4178" y="10537"/>
                  </a:cubicBezTo>
                  <a:cubicBezTo>
                    <a:pt x="4437" y="10685"/>
                    <a:pt x="4215" y="10981"/>
                    <a:pt x="4178" y="11166"/>
                  </a:cubicBezTo>
                  <a:cubicBezTo>
                    <a:pt x="4030" y="11905"/>
                    <a:pt x="3956" y="12681"/>
                    <a:pt x="3919" y="13458"/>
                  </a:cubicBezTo>
                  <a:cubicBezTo>
                    <a:pt x="3845" y="14493"/>
                    <a:pt x="4067" y="15528"/>
                    <a:pt x="4548" y="16415"/>
                  </a:cubicBezTo>
                  <a:cubicBezTo>
                    <a:pt x="4806" y="16415"/>
                    <a:pt x="5028" y="16489"/>
                    <a:pt x="5213" y="16489"/>
                  </a:cubicBezTo>
                  <a:cubicBezTo>
                    <a:pt x="4770" y="15417"/>
                    <a:pt x="4548" y="14234"/>
                    <a:pt x="4548" y="13051"/>
                  </a:cubicBezTo>
                  <a:cubicBezTo>
                    <a:pt x="4548" y="12792"/>
                    <a:pt x="4474" y="12386"/>
                    <a:pt x="4733" y="12312"/>
                  </a:cubicBezTo>
                  <a:cubicBezTo>
                    <a:pt x="5065" y="12534"/>
                    <a:pt x="4917" y="13273"/>
                    <a:pt x="4917" y="13643"/>
                  </a:cubicBezTo>
                  <a:cubicBezTo>
                    <a:pt x="4991" y="14678"/>
                    <a:pt x="5287" y="15676"/>
                    <a:pt x="5768" y="16563"/>
                  </a:cubicBezTo>
                  <a:lnTo>
                    <a:pt x="6396" y="16563"/>
                  </a:lnTo>
                  <a:cubicBezTo>
                    <a:pt x="6137" y="15935"/>
                    <a:pt x="5657" y="14974"/>
                    <a:pt x="5583" y="14271"/>
                  </a:cubicBezTo>
                  <a:cubicBezTo>
                    <a:pt x="5546" y="13938"/>
                    <a:pt x="5509" y="13421"/>
                    <a:pt x="5805" y="13458"/>
                  </a:cubicBezTo>
                  <a:cubicBezTo>
                    <a:pt x="6063" y="13458"/>
                    <a:pt x="5953" y="14197"/>
                    <a:pt x="5990" y="14345"/>
                  </a:cubicBezTo>
                  <a:cubicBezTo>
                    <a:pt x="6174" y="15085"/>
                    <a:pt x="6433" y="15787"/>
                    <a:pt x="6803" y="16452"/>
                  </a:cubicBezTo>
                  <a:cubicBezTo>
                    <a:pt x="7025" y="16489"/>
                    <a:pt x="7431" y="16526"/>
                    <a:pt x="7542" y="16379"/>
                  </a:cubicBezTo>
                  <a:cubicBezTo>
                    <a:pt x="7357" y="16083"/>
                    <a:pt x="7210" y="15898"/>
                    <a:pt x="6951" y="15565"/>
                  </a:cubicBezTo>
                  <a:cubicBezTo>
                    <a:pt x="6877" y="15491"/>
                    <a:pt x="6285" y="14752"/>
                    <a:pt x="6766" y="14715"/>
                  </a:cubicBezTo>
                  <a:cubicBezTo>
                    <a:pt x="6951" y="14715"/>
                    <a:pt x="7136" y="15121"/>
                    <a:pt x="7247" y="15306"/>
                  </a:cubicBezTo>
                  <a:cubicBezTo>
                    <a:pt x="7579" y="15750"/>
                    <a:pt x="7801" y="15898"/>
                    <a:pt x="7949" y="16305"/>
                  </a:cubicBezTo>
                  <a:cubicBezTo>
                    <a:pt x="8504" y="16157"/>
                    <a:pt x="8984" y="15787"/>
                    <a:pt x="9243" y="15269"/>
                  </a:cubicBezTo>
                  <a:cubicBezTo>
                    <a:pt x="8614" y="15121"/>
                    <a:pt x="8060" y="14789"/>
                    <a:pt x="7616" y="14308"/>
                  </a:cubicBezTo>
                  <a:cubicBezTo>
                    <a:pt x="7025" y="13606"/>
                    <a:pt x="6618" y="12755"/>
                    <a:pt x="6470" y="11831"/>
                  </a:cubicBezTo>
                  <a:cubicBezTo>
                    <a:pt x="6396" y="11055"/>
                    <a:pt x="6433" y="10278"/>
                    <a:pt x="6618" y="9539"/>
                  </a:cubicBezTo>
                  <a:cubicBezTo>
                    <a:pt x="6914" y="8726"/>
                    <a:pt x="7394" y="8023"/>
                    <a:pt x="8060" y="7432"/>
                  </a:cubicBezTo>
                  <a:cubicBezTo>
                    <a:pt x="8725" y="6840"/>
                    <a:pt x="9539" y="6470"/>
                    <a:pt x="10167" y="5842"/>
                  </a:cubicBezTo>
                  <a:cubicBezTo>
                    <a:pt x="10833" y="5176"/>
                    <a:pt x="11239" y="4437"/>
                    <a:pt x="11905" y="3808"/>
                  </a:cubicBezTo>
                  <a:cubicBezTo>
                    <a:pt x="12016" y="3698"/>
                    <a:pt x="12164" y="3845"/>
                    <a:pt x="12238" y="3771"/>
                  </a:cubicBezTo>
                  <a:cubicBezTo>
                    <a:pt x="12127" y="3698"/>
                    <a:pt x="12312" y="3550"/>
                    <a:pt x="12312" y="3513"/>
                  </a:cubicBezTo>
                  <a:cubicBezTo>
                    <a:pt x="12681" y="3328"/>
                    <a:pt x="13014" y="3106"/>
                    <a:pt x="13310" y="2847"/>
                  </a:cubicBezTo>
                  <a:cubicBezTo>
                    <a:pt x="13384" y="2810"/>
                    <a:pt x="14271" y="2145"/>
                    <a:pt x="14345" y="2588"/>
                  </a:cubicBezTo>
                  <a:cubicBezTo>
                    <a:pt x="14382" y="2847"/>
                    <a:pt x="13901" y="2921"/>
                    <a:pt x="13827" y="2958"/>
                  </a:cubicBezTo>
                  <a:cubicBezTo>
                    <a:pt x="13347" y="3254"/>
                    <a:pt x="12940" y="3771"/>
                    <a:pt x="12349" y="3882"/>
                  </a:cubicBezTo>
                  <a:cubicBezTo>
                    <a:pt x="12385" y="4030"/>
                    <a:pt x="12459" y="4104"/>
                    <a:pt x="12422" y="4289"/>
                  </a:cubicBezTo>
                  <a:cubicBezTo>
                    <a:pt x="11387" y="5805"/>
                    <a:pt x="10056" y="7136"/>
                    <a:pt x="8504" y="8134"/>
                  </a:cubicBezTo>
                  <a:cubicBezTo>
                    <a:pt x="10611" y="7432"/>
                    <a:pt x="12829" y="6766"/>
                    <a:pt x="13938" y="5102"/>
                  </a:cubicBezTo>
                  <a:cubicBezTo>
                    <a:pt x="14456" y="4400"/>
                    <a:pt x="14715" y="3587"/>
                    <a:pt x="14715" y="2736"/>
                  </a:cubicBezTo>
                  <a:cubicBezTo>
                    <a:pt x="14234" y="2551"/>
                    <a:pt x="14567" y="1738"/>
                    <a:pt x="14271" y="1294"/>
                  </a:cubicBezTo>
                  <a:close/>
                  <a:moveTo>
                    <a:pt x="24253" y="15048"/>
                  </a:moveTo>
                  <a:cubicBezTo>
                    <a:pt x="24290" y="15195"/>
                    <a:pt x="24327" y="14974"/>
                    <a:pt x="24327" y="14974"/>
                  </a:cubicBezTo>
                  <a:cubicBezTo>
                    <a:pt x="24586" y="14419"/>
                    <a:pt x="24771" y="13754"/>
                    <a:pt x="24771" y="13125"/>
                  </a:cubicBezTo>
                  <a:cubicBezTo>
                    <a:pt x="24808" y="11314"/>
                    <a:pt x="24364" y="9502"/>
                    <a:pt x="23514" y="7912"/>
                  </a:cubicBezTo>
                  <a:cubicBezTo>
                    <a:pt x="22922" y="6803"/>
                    <a:pt x="22257" y="5768"/>
                    <a:pt x="21517" y="4807"/>
                  </a:cubicBezTo>
                  <a:cubicBezTo>
                    <a:pt x="21148" y="4474"/>
                    <a:pt x="20778" y="4141"/>
                    <a:pt x="20371" y="3808"/>
                  </a:cubicBezTo>
                  <a:cubicBezTo>
                    <a:pt x="20038" y="3439"/>
                    <a:pt x="19669" y="3106"/>
                    <a:pt x="19262" y="2810"/>
                  </a:cubicBezTo>
                  <a:cubicBezTo>
                    <a:pt x="18079" y="2108"/>
                    <a:pt x="16563" y="1886"/>
                    <a:pt x="15158" y="1442"/>
                  </a:cubicBezTo>
                  <a:cubicBezTo>
                    <a:pt x="15195" y="1701"/>
                    <a:pt x="15232" y="1960"/>
                    <a:pt x="15195" y="2219"/>
                  </a:cubicBezTo>
                  <a:cubicBezTo>
                    <a:pt x="15306" y="2330"/>
                    <a:pt x="15491" y="2404"/>
                    <a:pt x="15565" y="2551"/>
                  </a:cubicBezTo>
                  <a:cubicBezTo>
                    <a:pt x="16267" y="2699"/>
                    <a:pt x="16637" y="3217"/>
                    <a:pt x="17081" y="3587"/>
                  </a:cubicBezTo>
                  <a:cubicBezTo>
                    <a:pt x="18116" y="4474"/>
                    <a:pt x="19484" y="5250"/>
                    <a:pt x="20038" y="6544"/>
                  </a:cubicBezTo>
                  <a:cubicBezTo>
                    <a:pt x="20334" y="7173"/>
                    <a:pt x="20519" y="7801"/>
                    <a:pt x="20704" y="8467"/>
                  </a:cubicBezTo>
                  <a:cubicBezTo>
                    <a:pt x="20815" y="9021"/>
                    <a:pt x="21037" y="9576"/>
                    <a:pt x="21148" y="10057"/>
                  </a:cubicBezTo>
                  <a:cubicBezTo>
                    <a:pt x="21443" y="12090"/>
                    <a:pt x="20963" y="14123"/>
                    <a:pt x="19854" y="15824"/>
                  </a:cubicBezTo>
                  <a:cubicBezTo>
                    <a:pt x="20112" y="15861"/>
                    <a:pt x="20371" y="15898"/>
                    <a:pt x="20630" y="15935"/>
                  </a:cubicBezTo>
                  <a:cubicBezTo>
                    <a:pt x="21628" y="14493"/>
                    <a:pt x="22035" y="11572"/>
                    <a:pt x="21628" y="9280"/>
                  </a:cubicBezTo>
                  <a:cubicBezTo>
                    <a:pt x="21628" y="9169"/>
                    <a:pt x="21295" y="8282"/>
                    <a:pt x="21628" y="8245"/>
                  </a:cubicBezTo>
                  <a:cubicBezTo>
                    <a:pt x="21998" y="8245"/>
                    <a:pt x="21887" y="8689"/>
                    <a:pt x="21961" y="9095"/>
                  </a:cubicBezTo>
                  <a:cubicBezTo>
                    <a:pt x="22183" y="9872"/>
                    <a:pt x="22257" y="10685"/>
                    <a:pt x="22220" y="11535"/>
                  </a:cubicBezTo>
                  <a:cubicBezTo>
                    <a:pt x="22183" y="13051"/>
                    <a:pt x="21813" y="14567"/>
                    <a:pt x="21111" y="15935"/>
                  </a:cubicBezTo>
                  <a:cubicBezTo>
                    <a:pt x="21332" y="15935"/>
                    <a:pt x="21591" y="15935"/>
                    <a:pt x="21813" y="15972"/>
                  </a:cubicBezTo>
                  <a:cubicBezTo>
                    <a:pt x="22072" y="14678"/>
                    <a:pt x="22737" y="13310"/>
                    <a:pt x="22626" y="11609"/>
                  </a:cubicBezTo>
                  <a:cubicBezTo>
                    <a:pt x="22589" y="11277"/>
                    <a:pt x="22331" y="10833"/>
                    <a:pt x="22663" y="10685"/>
                  </a:cubicBezTo>
                  <a:cubicBezTo>
                    <a:pt x="22922" y="10759"/>
                    <a:pt x="22959" y="11129"/>
                    <a:pt x="22996" y="11424"/>
                  </a:cubicBezTo>
                  <a:cubicBezTo>
                    <a:pt x="23144" y="13347"/>
                    <a:pt x="22515" y="14678"/>
                    <a:pt x="22220" y="16046"/>
                  </a:cubicBezTo>
                  <a:lnTo>
                    <a:pt x="22922" y="16046"/>
                  </a:lnTo>
                  <a:cubicBezTo>
                    <a:pt x="22885" y="15898"/>
                    <a:pt x="22811" y="15861"/>
                    <a:pt x="22885" y="15713"/>
                  </a:cubicBezTo>
                  <a:cubicBezTo>
                    <a:pt x="23329" y="14974"/>
                    <a:pt x="23588" y="14123"/>
                    <a:pt x="23625" y="13236"/>
                  </a:cubicBezTo>
                  <a:cubicBezTo>
                    <a:pt x="23662" y="12829"/>
                    <a:pt x="23440" y="12127"/>
                    <a:pt x="23846" y="11942"/>
                  </a:cubicBezTo>
                  <a:cubicBezTo>
                    <a:pt x="24068" y="12053"/>
                    <a:pt x="23994" y="12386"/>
                    <a:pt x="23994" y="12644"/>
                  </a:cubicBezTo>
                  <a:cubicBezTo>
                    <a:pt x="24031" y="13791"/>
                    <a:pt x="23772" y="14937"/>
                    <a:pt x="23255" y="15972"/>
                  </a:cubicBezTo>
                  <a:cubicBezTo>
                    <a:pt x="23662" y="15898"/>
                    <a:pt x="23699" y="15528"/>
                    <a:pt x="23846" y="15158"/>
                  </a:cubicBezTo>
                  <a:cubicBezTo>
                    <a:pt x="23994" y="14789"/>
                    <a:pt x="23920" y="14234"/>
                    <a:pt x="24327" y="14234"/>
                  </a:cubicBezTo>
                  <a:cubicBezTo>
                    <a:pt x="24586" y="14382"/>
                    <a:pt x="24253" y="14789"/>
                    <a:pt x="24253" y="15048"/>
                  </a:cubicBezTo>
                  <a:close/>
                  <a:moveTo>
                    <a:pt x="18634" y="8060"/>
                  </a:moveTo>
                  <a:cubicBezTo>
                    <a:pt x="19003" y="8023"/>
                    <a:pt x="19336" y="8467"/>
                    <a:pt x="19558" y="8726"/>
                  </a:cubicBezTo>
                  <a:cubicBezTo>
                    <a:pt x="19817" y="9132"/>
                    <a:pt x="20075" y="9576"/>
                    <a:pt x="20260" y="10020"/>
                  </a:cubicBezTo>
                  <a:cubicBezTo>
                    <a:pt x="20038" y="8947"/>
                    <a:pt x="19743" y="7912"/>
                    <a:pt x="19373" y="6877"/>
                  </a:cubicBezTo>
                  <a:cubicBezTo>
                    <a:pt x="19225" y="6618"/>
                    <a:pt x="19077" y="6359"/>
                    <a:pt x="18892" y="6101"/>
                  </a:cubicBezTo>
                  <a:cubicBezTo>
                    <a:pt x="18153" y="5435"/>
                    <a:pt x="17377" y="4807"/>
                    <a:pt x="16600" y="4252"/>
                  </a:cubicBezTo>
                  <a:cubicBezTo>
                    <a:pt x="16230" y="3956"/>
                    <a:pt x="16046" y="3476"/>
                    <a:pt x="15491" y="3402"/>
                  </a:cubicBezTo>
                  <a:cubicBezTo>
                    <a:pt x="15343" y="4178"/>
                    <a:pt x="15047" y="4881"/>
                    <a:pt x="14604" y="5509"/>
                  </a:cubicBezTo>
                  <a:cubicBezTo>
                    <a:pt x="16157" y="6396"/>
                    <a:pt x="17414" y="7690"/>
                    <a:pt x="18301" y="9280"/>
                  </a:cubicBezTo>
                  <a:cubicBezTo>
                    <a:pt x="18338" y="8726"/>
                    <a:pt x="18227" y="8097"/>
                    <a:pt x="18634" y="8060"/>
                  </a:cubicBezTo>
                  <a:close/>
                  <a:moveTo>
                    <a:pt x="14197" y="6138"/>
                  </a:moveTo>
                  <a:cubicBezTo>
                    <a:pt x="13236" y="7062"/>
                    <a:pt x="12127" y="7764"/>
                    <a:pt x="10870" y="8208"/>
                  </a:cubicBezTo>
                  <a:cubicBezTo>
                    <a:pt x="10056" y="8504"/>
                    <a:pt x="9169" y="8689"/>
                    <a:pt x="8356" y="9021"/>
                  </a:cubicBezTo>
                  <a:cubicBezTo>
                    <a:pt x="7764" y="9206"/>
                    <a:pt x="7321" y="9761"/>
                    <a:pt x="7247" y="10389"/>
                  </a:cubicBezTo>
                  <a:cubicBezTo>
                    <a:pt x="7062" y="11646"/>
                    <a:pt x="7431" y="12940"/>
                    <a:pt x="8245" y="13901"/>
                  </a:cubicBezTo>
                  <a:cubicBezTo>
                    <a:pt x="8356" y="14049"/>
                    <a:pt x="8467" y="14160"/>
                    <a:pt x="8614" y="14234"/>
                  </a:cubicBezTo>
                  <a:cubicBezTo>
                    <a:pt x="8984" y="14530"/>
                    <a:pt x="10093" y="14567"/>
                    <a:pt x="10167" y="15085"/>
                  </a:cubicBezTo>
                  <a:cubicBezTo>
                    <a:pt x="10130" y="15417"/>
                    <a:pt x="10019" y="15750"/>
                    <a:pt x="9798" y="16009"/>
                  </a:cubicBezTo>
                  <a:cubicBezTo>
                    <a:pt x="9539" y="16379"/>
                    <a:pt x="9021" y="16563"/>
                    <a:pt x="8836" y="16933"/>
                  </a:cubicBezTo>
                  <a:cubicBezTo>
                    <a:pt x="8984" y="17377"/>
                    <a:pt x="9243" y="17783"/>
                    <a:pt x="9576" y="18116"/>
                  </a:cubicBezTo>
                  <a:cubicBezTo>
                    <a:pt x="9835" y="18486"/>
                    <a:pt x="10167" y="18856"/>
                    <a:pt x="10500" y="19188"/>
                  </a:cubicBezTo>
                  <a:cubicBezTo>
                    <a:pt x="11387" y="19854"/>
                    <a:pt x="12422" y="20297"/>
                    <a:pt x="13532" y="20482"/>
                  </a:cubicBezTo>
                  <a:cubicBezTo>
                    <a:pt x="16267" y="20704"/>
                    <a:pt x="17672" y="19817"/>
                    <a:pt x="18671" y="18301"/>
                  </a:cubicBezTo>
                  <a:cubicBezTo>
                    <a:pt x="18375" y="18412"/>
                    <a:pt x="17968" y="19151"/>
                    <a:pt x="17672" y="18634"/>
                  </a:cubicBezTo>
                  <a:cubicBezTo>
                    <a:pt x="18116" y="17968"/>
                    <a:pt x="19114" y="17820"/>
                    <a:pt x="19336" y="16970"/>
                  </a:cubicBezTo>
                  <a:cubicBezTo>
                    <a:pt x="19040" y="17155"/>
                    <a:pt x="18671" y="17377"/>
                    <a:pt x="18301" y="17636"/>
                  </a:cubicBezTo>
                  <a:cubicBezTo>
                    <a:pt x="18005" y="17820"/>
                    <a:pt x="17598" y="18338"/>
                    <a:pt x="17303" y="17968"/>
                  </a:cubicBezTo>
                  <a:cubicBezTo>
                    <a:pt x="17746" y="17340"/>
                    <a:pt x="18634" y="17118"/>
                    <a:pt x="19151" y="16526"/>
                  </a:cubicBezTo>
                  <a:cubicBezTo>
                    <a:pt x="18818" y="16563"/>
                    <a:pt x="18597" y="16452"/>
                    <a:pt x="18560" y="16157"/>
                  </a:cubicBezTo>
                  <a:cubicBezTo>
                    <a:pt x="18264" y="16342"/>
                    <a:pt x="18005" y="16563"/>
                    <a:pt x="17783" y="16785"/>
                  </a:cubicBezTo>
                  <a:cubicBezTo>
                    <a:pt x="17635" y="16859"/>
                    <a:pt x="16970" y="17340"/>
                    <a:pt x="16859" y="16970"/>
                  </a:cubicBezTo>
                  <a:cubicBezTo>
                    <a:pt x="16822" y="16748"/>
                    <a:pt x="17155" y="16711"/>
                    <a:pt x="17377" y="16600"/>
                  </a:cubicBezTo>
                  <a:cubicBezTo>
                    <a:pt x="17561" y="16452"/>
                    <a:pt x="17968" y="16046"/>
                    <a:pt x="18412" y="15713"/>
                  </a:cubicBezTo>
                  <a:cubicBezTo>
                    <a:pt x="19188" y="15158"/>
                    <a:pt x="19780" y="14863"/>
                    <a:pt x="19964" y="13938"/>
                  </a:cubicBezTo>
                  <a:cubicBezTo>
                    <a:pt x="19299" y="14456"/>
                    <a:pt x="18449" y="15048"/>
                    <a:pt x="17746" y="15565"/>
                  </a:cubicBezTo>
                  <a:cubicBezTo>
                    <a:pt x="17561" y="15713"/>
                    <a:pt x="17155" y="16120"/>
                    <a:pt x="16970" y="15713"/>
                  </a:cubicBezTo>
                  <a:cubicBezTo>
                    <a:pt x="17598" y="15011"/>
                    <a:pt x="18597" y="14530"/>
                    <a:pt x="19336" y="13901"/>
                  </a:cubicBezTo>
                  <a:cubicBezTo>
                    <a:pt x="19632" y="13754"/>
                    <a:pt x="19891" y="13532"/>
                    <a:pt x="20149" y="13273"/>
                  </a:cubicBezTo>
                  <a:cubicBezTo>
                    <a:pt x="20297" y="12866"/>
                    <a:pt x="20408" y="12386"/>
                    <a:pt x="20408" y="11942"/>
                  </a:cubicBezTo>
                  <a:cubicBezTo>
                    <a:pt x="19558" y="12534"/>
                    <a:pt x="18412" y="13606"/>
                    <a:pt x="17414" y="14382"/>
                  </a:cubicBezTo>
                  <a:cubicBezTo>
                    <a:pt x="17118" y="14604"/>
                    <a:pt x="16193" y="15454"/>
                    <a:pt x="16083" y="14789"/>
                  </a:cubicBezTo>
                  <a:cubicBezTo>
                    <a:pt x="17524" y="13828"/>
                    <a:pt x="18892" y="12718"/>
                    <a:pt x="20186" y="11535"/>
                  </a:cubicBezTo>
                  <a:cubicBezTo>
                    <a:pt x="19964" y="11535"/>
                    <a:pt x="19891" y="11314"/>
                    <a:pt x="19817" y="11203"/>
                  </a:cubicBezTo>
                  <a:cubicBezTo>
                    <a:pt x="19595" y="10574"/>
                    <a:pt x="19447" y="9835"/>
                    <a:pt x="19003" y="9391"/>
                  </a:cubicBezTo>
                  <a:cubicBezTo>
                    <a:pt x="18929" y="9983"/>
                    <a:pt x="18818" y="10537"/>
                    <a:pt x="18412" y="10833"/>
                  </a:cubicBezTo>
                  <a:cubicBezTo>
                    <a:pt x="18301" y="10907"/>
                    <a:pt x="18153" y="10907"/>
                    <a:pt x="18079" y="10981"/>
                  </a:cubicBezTo>
                  <a:cubicBezTo>
                    <a:pt x="17857" y="11166"/>
                    <a:pt x="17709" y="11424"/>
                    <a:pt x="17524" y="11646"/>
                  </a:cubicBezTo>
                  <a:cubicBezTo>
                    <a:pt x="17303" y="11831"/>
                    <a:pt x="17081" y="12016"/>
                    <a:pt x="16859" y="12201"/>
                  </a:cubicBezTo>
                  <a:cubicBezTo>
                    <a:pt x="16785" y="12275"/>
                    <a:pt x="15454" y="13273"/>
                    <a:pt x="15417" y="12755"/>
                  </a:cubicBezTo>
                  <a:cubicBezTo>
                    <a:pt x="15380" y="12497"/>
                    <a:pt x="15824" y="12386"/>
                    <a:pt x="16046" y="12275"/>
                  </a:cubicBezTo>
                  <a:cubicBezTo>
                    <a:pt x="16785" y="11868"/>
                    <a:pt x="17377" y="11314"/>
                    <a:pt x="17857" y="10611"/>
                  </a:cubicBezTo>
                  <a:cubicBezTo>
                    <a:pt x="17303" y="8430"/>
                    <a:pt x="15861" y="7173"/>
                    <a:pt x="14197" y="6138"/>
                  </a:cubicBezTo>
                  <a:close/>
                  <a:moveTo>
                    <a:pt x="8467" y="18079"/>
                  </a:moveTo>
                  <a:cubicBezTo>
                    <a:pt x="7505" y="18523"/>
                    <a:pt x="6544" y="19003"/>
                    <a:pt x="5990" y="19854"/>
                  </a:cubicBezTo>
                  <a:cubicBezTo>
                    <a:pt x="7025" y="19558"/>
                    <a:pt x="7986" y="19114"/>
                    <a:pt x="8910" y="18597"/>
                  </a:cubicBezTo>
                  <a:cubicBezTo>
                    <a:pt x="8836" y="18375"/>
                    <a:pt x="8688" y="18190"/>
                    <a:pt x="8467" y="18079"/>
                  </a:cubicBezTo>
                  <a:close/>
                  <a:moveTo>
                    <a:pt x="19447" y="18560"/>
                  </a:moveTo>
                  <a:cubicBezTo>
                    <a:pt x="19373" y="18745"/>
                    <a:pt x="19188" y="18782"/>
                    <a:pt x="19188" y="19003"/>
                  </a:cubicBezTo>
                  <a:cubicBezTo>
                    <a:pt x="20038" y="19484"/>
                    <a:pt x="20926" y="20076"/>
                    <a:pt x="21924" y="20297"/>
                  </a:cubicBezTo>
                  <a:cubicBezTo>
                    <a:pt x="21221" y="19558"/>
                    <a:pt x="20371" y="18966"/>
                    <a:pt x="19447" y="18560"/>
                  </a:cubicBezTo>
                  <a:close/>
                  <a:moveTo>
                    <a:pt x="13569" y="21259"/>
                  </a:moveTo>
                  <a:cubicBezTo>
                    <a:pt x="11905" y="21111"/>
                    <a:pt x="10315" y="20002"/>
                    <a:pt x="9428" y="19114"/>
                  </a:cubicBezTo>
                  <a:cubicBezTo>
                    <a:pt x="9428" y="19077"/>
                    <a:pt x="9428" y="19077"/>
                    <a:pt x="9391" y="19077"/>
                  </a:cubicBezTo>
                  <a:cubicBezTo>
                    <a:pt x="9354" y="19299"/>
                    <a:pt x="9058" y="19299"/>
                    <a:pt x="8910" y="19410"/>
                  </a:cubicBezTo>
                  <a:cubicBezTo>
                    <a:pt x="10093" y="21628"/>
                    <a:pt x="11165" y="23773"/>
                    <a:pt x="12829" y="25510"/>
                  </a:cubicBezTo>
                  <a:cubicBezTo>
                    <a:pt x="13532" y="26287"/>
                    <a:pt x="14456" y="26915"/>
                    <a:pt x="15121" y="27692"/>
                  </a:cubicBezTo>
                  <a:cubicBezTo>
                    <a:pt x="15861" y="26656"/>
                    <a:pt x="16489" y="25547"/>
                    <a:pt x="17081" y="24438"/>
                  </a:cubicBezTo>
                  <a:cubicBezTo>
                    <a:pt x="17007" y="24364"/>
                    <a:pt x="16933" y="24512"/>
                    <a:pt x="16859" y="24549"/>
                  </a:cubicBezTo>
                  <a:cubicBezTo>
                    <a:pt x="16563" y="24771"/>
                    <a:pt x="16267" y="24956"/>
                    <a:pt x="15935" y="25104"/>
                  </a:cubicBezTo>
                  <a:cubicBezTo>
                    <a:pt x="15750" y="25215"/>
                    <a:pt x="14715" y="25917"/>
                    <a:pt x="14678" y="25436"/>
                  </a:cubicBezTo>
                  <a:cubicBezTo>
                    <a:pt x="14678" y="25215"/>
                    <a:pt x="15084" y="25141"/>
                    <a:pt x="15269" y="25030"/>
                  </a:cubicBezTo>
                  <a:cubicBezTo>
                    <a:pt x="15935" y="24734"/>
                    <a:pt x="16563" y="24327"/>
                    <a:pt x="17118" y="23847"/>
                  </a:cubicBezTo>
                  <a:cubicBezTo>
                    <a:pt x="17229" y="23847"/>
                    <a:pt x="17266" y="23957"/>
                    <a:pt x="17377" y="23957"/>
                  </a:cubicBezTo>
                  <a:cubicBezTo>
                    <a:pt x="17894" y="22848"/>
                    <a:pt x="18634" y="21776"/>
                    <a:pt x="19003" y="20630"/>
                  </a:cubicBezTo>
                  <a:cubicBezTo>
                    <a:pt x="18264" y="21554"/>
                    <a:pt x="17044" y="22220"/>
                    <a:pt x="16009" y="22922"/>
                  </a:cubicBezTo>
                  <a:cubicBezTo>
                    <a:pt x="15750" y="23107"/>
                    <a:pt x="15232" y="23625"/>
                    <a:pt x="14936" y="23218"/>
                  </a:cubicBezTo>
                  <a:cubicBezTo>
                    <a:pt x="15269" y="22922"/>
                    <a:pt x="15676" y="22627"/>
                    <a:pt x="16083" y="22405"/>
                  </a:cubicBezTo>
                  <a:cubicBezTo>
                    <a:pt x="17229" y="21702"/>
                    <a:pt x="18375" y="20889"/>
                    <a:pt x="19114" y="19854"/>
                  </a:cubicBezTo>
                  <a:cubicBezTo>
                    <a:pt x="18929" y="19780"/>
                    <a:pt x="18855" y="19632"/>
                    <a:pt x="18634" y="19632"/>
                  </a:cubicBezTo>
                  <a:cubicBezTo>
                    <a:pt x="17561" y="20778"/>
                    <a:pt x="15898" y="21480"/>
                    <a:pt x="13569" y="21259"/>
                  </a:cubicBezTo>
                  <a:close/>
                  <a:moveTo>
                    <a:pt x="8208" y="19854"/>
                  </a:moveTo>
                  <a:cubicBezTo>
                    <a:pt x="7357" y="20186"/>
                    <a:pt x="6544" y="20482"/>
                    <a:pt x="5657" y="20778"/>
                  </a:cubicBezTo>
                  <a:cubicBezTo>
                    <a:pt x="6248" y="21296"/>
                    <a:pt x="6729" y="21850"/>
                    <a:pt x="7284" y="22368"/>
                  </a:cubicBezTo>
                  <a:cubicBezTo>
                    <a:pt x="8023" y="22959"/>
                    <a:pt x="8799" y="23514"/>
                    <a:pt x="9576" y="24031"/>
                  </a:cubicBezTo>
                  <a:cubicBezTo>
                    <a:pt x="10352" y="24586"/>
                    <a:pt x="11165" y="25067"/>
                    <a:pt x="11905" y="25658"/>
                  </a:cubicBezTo>
                  <a:cubicBezTo>
                    <a:pt x="10426" y="23994"/>
                    <a:pt x="9354" y="21887"/>
                    <a:pt x="8208" y="19854"/>
                  </a:cubicBezTo>
                  <a:close/>
                  <a:moveTo>
                    <a:pt x="19964" y="20334"/>
                  </a:moveTo>
                  <a:cubicBezTo>
                    <a:pt x="18855" y="23070"/>
                    <a:pt x="17377" y="25399"/>
                    <a:pt x="15972" y="27876"/>
                  </a:cubicBezTo>
                  <a:cubicBezTo>
                    <a:pt x="17820" y="26804"/>
                    <a:pt x="19410" y="25399"/>
                    <a:pt x="20704" y="23699"/>
                  </a:cubicBezTo>
                  <a:cubicBezTo>
                    <a:pt x="21258" y="22959"/>
                    <a:pt x="21961" y="22257"/>
                    <a:pt x="22294" y="21333"/>
                  </a:cubicBezTo>
                  <a:cubicBezTo>
                    <a:pt x="21517" y="20963"/>
                    <a:pt x="20704" y="20704"/>
                    <a:pt x="19964" y="20297"/>
                  </a:cubicBezTo>
                  <a:close/>
                  <a:moveTo>
                    <a:pt x="27728" y="26139"/>
                  </a:moveTo>
                  <a:cubicBezTo>
                    <a:pt x="27839" y="25806"/>
                    <a:pt x="27987" y="25473"/>
                    <a:pt x="28172" y="25178"/>
                  </a:cubicBezTo>
                  <a:cubicBezTo>
                    <a:pt x="28024" y="24771"/>
                    <a:pt x="27987" y="24253"/>
                    <a:pt x="27802" y="23884"/>
                  </a:cubicBezTo>
                  <a:cubicBezTo>
                    <a:pt x="27691" y="24623"/>
                    <a:pt x="27654" y="25399"/>
                    <a:pt x="27728" y="26139"/>
                  </a:cubicBezTo>
                  <a:close/>
                  <a:moveTo>
                    <a:pt x="27617" y="26878"/>
                  </a:moveTo>
                  <a:cubicBezTo>
                    <a:pt x="27617" y="26952"/>
                    <a:pt x="27543" y="27137"/>
                    <a:pt x="27617" y="27174"/>
                  </a:cubicBezTo>
                  <a:cubicBezTo>
                    <a:pt x="27765" y="26693"/>
                    <a:pt x="28542" y="26398"/>
                    <a:pt x="28283" y="25843"/>
                  </a:cubicBezTo>
                  <a:cubicBezTo>
                    <a:pt x="28172" y="26250"/>
                    <a:pt x="27913" y="26619"/>
                    <a:pt x="27580" y="26878"/>
                  </a:cubicBezTo>
                  <a:close/>
                  <a:moveTo>
                    <a:pt x="27507" y="28542"/>
                  </a:moveTo>
                  <a:cubicBezTo>
                    <a:pt x="27913" y="28135"/>
                    <a:pt x="28246" y="27655"/>
                    <a:pt x="28579" y="27174"/>
                  </a:cubicBezTo>
                  <a:cubicBezTo>
                    <a:pt x="28505" y="27063"/>
                    <a:pt x="28542" y="26804"/>
                    <a:pt x="28468" y="26693"/>
                  </a:cubicBezTo>
                  <a:cubicBezTo>
                    <a:pt x="28135" y="27322"/>
                    <a:pt x="27470" y="27581"/>
                    <a:pt x="27470" y="28542"/>
                  </a:cubicBezTo>
                  <a:close/>
                  <a:moveTo>
                    <a:pt x="27507" y="30132"/>
                  </a:moveTo>
                  <a:cubicBezTo>
                    <a:pt x="27913" y="29651"/>
                    <a:pt x="28172" y="29022"/>
                    <a:pt x="28579" y="28542"/>
                  </a:cubicBezTo>
                  <a:lnTo>
                    <a:pt x="28764" y="28542"/>
                  </a:lnTo>
                  <a:cubicBezTo>
                    <a:pt x="28764" y="28283"/>
                    <a:pt x="28690" y="28024"/>
                    <a:pt x="28616" y="27765"/>
                  </a:cubicBezTo>
                  <a:cubicBezTo>
                    <a:pt x="28246" y="28579"/>
                    <a:pt x="27248" y="28912"/>
                    <a:pt x="27507" y="30132"/>
                  </a:cubicBezTo>
                  <a:close/>
                  <a:moveTo>
                    <a:pt x="27396" y="30834"/>
                  </a:moveTo>
                  <a:cubicBezTo>
                    <a:pt x="27470" y="31056"/>
                    <a:pt x="27285" y="31241"/>
                    <a:pt x="27396" y="31389"/>
                  </a:cubicBezTo>
                  <a:cubicBezTo>
                    <a:pt x="27839" y="30797"/>
                    <a:pt x="28320" y="30206"/>
                    <a:pt x="28837" y="29688"/>
                  </a:cubicBezTo>
                  <a:cubicBezTo>
                    <a:pt x="28874" y="29429"/>
                    <a:pt x="28837" y="29170"/>
                    <a:pt x="28764" y="28949"/>
                  </a:cubicBezTo>
                  <a:cubicBezTo>
                    <a:pt x="28394" y="29614"/>
                    <a:pt x="27913" y="30243"/>
                    <a:pt x="27396" y="30834"/>
                  </a:cubicBezTo>
                  <a:close/>
                  <a:moveTo>
                    <a:pt x="20778" y="32461"/>
                  </a:moveTo>
                  <a:cubicBezTo>
                    <a:pt x="21185" y="32535"/>
                    <a:pt x="21554" y="32720"/>
                    <a:pt x="21887" y="32904"/>
                  </a:cubicBezTo>
                  <a:cubicBezTo>
                    <a:pt x="22220" y="32757"/>
                    <a:pt x="22478" y="32498"/>
                    <a:pt x="22774" y="32313"/>
                  </a:cubicBezTo>
                  <a:cubicBezTo>
                    <a:pt x="22331" y="31684"/>
                    <a:pt x="21998" y="30945"/>
                    <a:pt x="21037" y="30908"/>
                  </a:cubicBezTo>
                  <a:cubicBezTo>
                    <a:pt x="20926" y="31389"/>
                    <a:pt x="20815" y="31943"/>
                    <a:pt x="20741" y="32461"/>
                  </a:cubicBezTo>
                  <a:close/>
                  <a:moveTo>
                    <a:pt x="20556" y="33200"/>
                  </a:moveTo>
                  <a:cubicBezTo>
                    <a:pt x="20075" y="33718"/>
                    <a:pt x="19558" y="34161"/>
                    <a:pt x="18966" y="34568"/>
                  </a:cubicBezTo>
                  <a:cubicBezTo>
                    <a:pt x="19928" y="34827"/>
                    <a:pt x="20556" y="35418"/>
                    <a:pt x="21517" y="35714"/>
                  </a:cubicBezTo>
                  <a:cubicBezTo>
                    <a:pt x="21776" y="35049"/>
                    <a:pt x="21850" y="34346"/>
                    <a:pt x="21702" y="33644"/>
                  </a:cubicBezTo>
                  <a:cubicBezTo>
                    <a:pt x="21332" y="33422"/>
                    <a:pt x="20926" y="33274"/>
                    <a:pt x="20519" y="33200"/>
                  </a:cubicBezTo>
                  <a:close/>
                  <a:moveTo>
                    <a:pt x="18338" y="35160"/>
                  </a:moveTo>
                  <a:cubicBezTo>
                    <a:pt x="17746" y="35751"/>
                    <a:pt x="18744" y="36121"/>
                    <a:pt x="19262" y="36380"/>
                  </a:cubicBezTo>
                  <a:cubicBezTo>
                    <a:pt x="19928" y="36749"/>
                    <a:pt x="20445" y="37415"/>
                    <a:pt x="21185" y="37045"/>
                  </a:cubicBezTo>
                  <a:cubicBezTo>
                    <a:pt x="21258" y="36860"/>
                    <a:pt x="21148" y="36675"/>
                    <a:pt x="21185" y="36454"/>
                  </a:cubicBezTo>
                  <a:cubicBezTo>
                    <a:pt x="20149" y="36084"/>
                    <a:pt x="19410" y="35418"/>
                    <a:pt x="18301" y="351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0" name="Google Shape;2020;p25"/>
          <p:cNvSpPr/>
          <p:nvPr/>
        </p:nvSpPr>
        <p:spPr>
          <a:xfrm rot="-315008">
            <a:off x="901937" y="47974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1" name="Google Shape;2021;p25"/>
          <p:cNvSpPr/>
          <p:nvPr/>
        </p:nvSpPr>
        <p:spPr>
          <a:xfrm rot="-315008">
            <a:off x="8552562" y="24867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2" name="Google Shape;2022;p25"/>
          <p:cNvSpPr/>
          <p:nvPr/>
        </p:nvSpPr>
        <p:spPr>
          <a:xfrm rot="-315008">
            <a:off x="5387312" y="2288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3" name="Google Shape;2023;p25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8_1">
    <p:spTree>
      <p:nvGrpSpPr>
        <p:cNvPr id="1" name="Shape 2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5" name="Google Shape;2025;p26"/>
          <p:cNvGrpSpPr/>
          <p:nvPr/>
        </p:nvGrpSpPr>
        <p:grpSpPr>
          <a:xfrm rot="1729604">
            <a:off x="7893731" y="214360"/>
            <a:ext cx="1079470" cy="740317"/>
            <a:chOff x="1640725" y="1971125"/>
            <a:chExt cx="835575" cy="573050"/>
          </a:xfrm>
        </p:grpSpPr>
        <p:sp>
          <p:nvSpPr>
            <p:cNvPr id="2026" name="Google Shape;2026;p26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6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6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6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6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6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6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6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6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6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6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6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6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6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6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6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6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3" name="Google Shape;2043;p26"/>
          <p:cNvSpPr/>
          <p:nvPr/>
        </p:nvSpPr>
        <p:spPr>
          <a:xfrm>
            <a:off x="-252003" y="1518889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4" name="Google Shape;2044;p26"/>
          <p:cNvSpPr/>
          <p:nvPr/>
        </p:nvSpPr>
        <p:spPr>
          <a:xfrm rot="-315008">
            <a:off x="273287" y="315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5" name="Google Shape;2045;p26"/>
          <p:cNvSpPr/>
          <p:nvPr/>
        </p:nvSpPr>
        <p:spPr>
          <a:xfrm rot="-315008">
            <a:off x="8552562" y="24867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6" name="Google Shape;2046;p26"/>
          <p:cNvSpPr/>
          <p:nvPr/>
        </p:nvSpPr>
        <p:spPr>
          <a:xfrm rot="-315008">
            <a:off x="5387312" y="2288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7" name="Google Shape;2047;p26"/>
          <p:cNvSpPr/>
          <p:nvPr/>
        </p:nvSpPr>
        <p:spPr>
          <a:xfrm rot="1488647">
            <a:off x="2292639" y="471171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8" name="Google Shape;2048;p26"/>
          <p:cNvGrpSpPr/>
          <p:nvPr/>
        </p:nvGrpSpPr>
        <p:grpSpPr>
          <a:xfrm rot="-187" flipH="1">
            <a:off x="-180958" y="3790286"/>
            <a:ext cx="1788379" cy="1159437"/>
            <a:chOff x="5051275" y="3156950"/>
            <a:chExt cx="975125" cy="632225"/>
          </a:xfrm>
        </p:grpSpPr>
        <p:sp>
          <p:nvSpPr>
            <p:cNvPr id="2049" name="Google Shape;2049;p26"/>
            <p:cNvSpPr/>
            <p:nvPr/>
          </p:nvSpPr>
          <p:spPr>
            <a:xfrm>
              <a:off x="5872025" y="3203175"/>
              <a:ext cx="100775" cy="99825"/>
            </a:xfrm>
            <a:custGeom>
              <a:avLst/>
              <a:gdLst/>
              <a:ahLst/>
              <a:cxnLst/>
              <a:rect l="l" t="t" r="r" b="b"/>
              <a:pathLst>
                <a:path w="4031" h="3993" extrusionOk="0">
                  <a:moveTo>
                    <a:pt x="4030" y="111"/>
                  </a:moveTo>
                  <a:cubicBezTo>
                    <a:pt x="3957" y="592"/>
                    <a:pt x="3513" y="924"/>
                    <a:pt x="3143" y="1220"/>
                  </a:cubicBezTo>
                  <a:cubicBezTo>
                    <a:pt x="2478" y="1849"/>
                    <a:pt x="1812" y="2514"/>
                    <a:pt x="1110" y="3180"/>
                  </a:cubicBezTo>
                  <a:cubicBezTo>
                    <a:pt x="814" y="3475"/>
                    <a:pt x="555" y="3993"/>
                    <a:pt x="38" y="3993"/>
                  </a:cubicBezTo>
                  <a:cubicBezTo>
                    <a:pt x="1" y="3549"/>
                    <a:pt x="444" y="3327"/>
                    <a:pt x="703" y="3069"/>
                  </a:cubicBezTo>
                  <a:cubicBezTo>
                    <a:pt x="1701" y="2107"/>
                    <a:pt x="2773" y="1109"/>
                    <a:pt x="3698" y="74"/>
                  </a:cubicBezTo>
                  <a:cubicBezTo>
                    <a:pt x="3735" y="37"/>
                    <a:pt x="3772" y="0"/>
                    <a:pt x="3809" y="0"/>
                  </a:cubicBezTo>
                  <a:cubicBezTo>
                    <a:pt x="3920" y="0"/>
                    <a:pt x="3957" y="74"/>
                    <a:pt x="403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6"/>
            <p:cNvSpPr/>
            <p:nvPr/>
          </p:nvSpPr>
          <p:spPr>
            <a:xfrm>
              <a:off x="5515250" y="3210550"/>
              <a:ext cx="44400" cy="62875"/>
            </a:xfrm>
            <a:custGeom>
              <a:avLst/>
              <a:gdLst/>
              <a:ahLst/>
              <a:cxnLst/>
              <a:rect l="l" t="t" r="r" b="b"/>
              <a:pathLst>
                <a:path w="1776" h="2515" extrusionOk="0">
                  <a:moveTo>
                    <a:pt x="1776" y="186"/>
                  </a:moveTo>
                  <a:cubicBezTo>
                    <a:pt x="1480" y="814"/>
                    <a:pt x="1073" y="1406"/>
                    <a:pt x="666" y="1997"/>
                  </a:cubicBezTo>
                  <a:cubicBezTo>
                    <a:pt x="519" y="2145"/>
                    <a:pt x="445" y="2515"/>
                    <a:pt x="149" y="2441"/>
                  </a:cubicBezTo>
                  <a:cubicBezTo>
                    <a:pt x="1" y="2034"/>
                    <a:pt x="445" y="1628"/>
                    <a:pt x="703" y="1295"/>
                  </a:cubicBezTo>
                  <a:cubicBezTo>
                    <a:pt x="925" y="925"/>
                    <a:pt x="1184" y="407"/>
                    <a:pt x="1480" y="38"/>
                  </a:cubicBezTo>
                  <a:cubicBezTo>
                    <a:pt x="1665" y="1"/>
                    <a:pt x="1702" y="112"/>
                    <a:pt x="1776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6"/>
            <p:cNvSpPr/>
            <p:nvPr/>
          </p:nvSpPr>
          <p:spPr>
            <a:xfrm>
              <a:off x="5515250" y="3233675"/>
              <a:ext cx="120200" cy="139575"/>
            </a:xfrm>
            <a:custGeom>
              <a:avLst/>
              <a:gdLst/>
              <a:ahLst/>
              <a:cxnLst/>
              <a:rect l="l" t="t" r="r" b="b"/>
              <a:pathLst>
                <a:path w="4808" h="5583" extrusionOk="0">
                  <a:moveTo>
                    <a:pt x="4659" y="37"/>
                  </a:moveTo>
                  <a:cubicBezTo>
                    <a:pt x="4807" y="407"/>
                    <a:pt x="4437" y="629"/>
                    <a:pt x="4253" y="813"/>
                  </a:cubicBezTo>
                  <a:cubicBezTo>
                    <a:pt x="3698" y="1479"/>
                    <a:pt x="3217" y="2292"/>
                    <a:pt x="2589" y="2958"/>
                  </a:cubicBezTo>
                  <a:cubicBezTo>
                    <a:pt x="1997" y="3660"/>
                    <a:pt x="1443" y="4289"/>
                    <a:pt x="851" y="4991"/>
                  </a:cubicBezTo>
                  <a:cubicBezTo>
                    <a:pt x="666" y="5176"/>
                    <a:pt x="519" y="5583"/>
                    <a:pt x="223" y="5509"/>
                  </a:cubicBezTo>
                  <a:cubicBezTo>
                    <a:pt x="1" y="5213"/>
                    <a:pt x="408" y="4954"/>
                    <a:pt x="556" y="4769"/>
                  </a:cubicBezTo>
                  <a:cubicBezTo>
                    <a:pt x="1813" y="3254"/>
                    <a:pt x="3180" y="1664"/>
                    <a:pt x="4400" y="74"/>
                  </a:cubicBezTo>
                  <a:cubicBezTo>
                    <a:pt x="4437" y="37"/>
                    <a:pt x="4474" y="0"/>
                    <a:pt x="4511" y="0"/>
                  </a:cubicBezTo>
                  <a:cubicBezTo>
                    <a:pt x="4585" y="0"/>
                    <a:pt x="4585" y="37"/>
                    <a:pt x="4659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6"/>
            <p:cNvSpPr/>
            <p:nvPr/>
          </p:nvSpPr>
          <p:spPr>
            <a:xfrm>
              <a:off x="5646500" y="3235525"/>
              <a:ext cx="194125" cy="186725"/>
            </a:xfrm>
            <a:custGeom>
              <a:avLst/>
              <a:gdLst/>
              <a:ahLst/>
              <a:cxnLst/>
              <a:rect l="l" t="t" r="r" b="b"/>
              <a:pathLst>
                <a:path w="7765" h="7469" extrusionOk="0">
                  <a:moveTo>
                    <a:pt x="5251" y="2107"/>
                  </a:moveTo>
                  <a:cubicBezTo>
                    <a:pt x="5768" y="2144"/>
                    <a:pt x="6766" y="1812"/>
                    <a:pt x="7247" y="2144"/>
                  </a:cubicBezTo>
                  <a:cubicBezTo>
                    <a:pt x="7765" y="2477"/>
                    <a:pt x="7284" y="4289"/>
                    <a:pt x="7395" y="4880"/>
                  </a:cubicBezTo>
                  <a:cubicBezTo>
                    <a:pt x="6951" y="5213"/>
                    <a:pt x="6175" y="5176"/>
                    <a:pt x="5546" y="5361"/>
                  </a:cubicBezTo>
                  <a:cubicBezTo>
                    <a:pt x="5472" y="5952"/>
                    <a:pt x="5916" y="6729"/>
                    <a:pt x="5472" y="7209"/>
                  </a:cubicBezTo>
                  <a:cubicBezTo>
                    <a:pt x="5251" y="7468"/>
                    <a:pt x="3143" y="7468"/>
                    <a:pt x="2811" y="7246"/>
                  </a:cubicBezTo>
                  <a:cubicBezTo>
                    <a:pt x="2589" y="7061"/>
                    <a:pt x="2589" y="6470"/>
                    <a:pt x="2515" y="6211"/>
                  </a:cubicBezTo>
                  <a:cubicBezTo>
                    <a:pt x="2441" y="5878"/>
                    <a:pt x="2367" y="5546"/>
                    <a:pt x="2219" y="5213"/>
                  </a:cubicBezTo>
                  <a:cubicBezTo>
                    <a:pt x="1517" y="5139"/>
                    <a:pt x="740" y="5398"/>
                    <a:pt x="334" y="5102"/>
                  </a:cubicBezTo>
                  <a:cubicBezTo>
                    <a:pt x="1" y="4437"/>
                    <a:pt x="112" y="3106"/>
                    <a:pt x="149" y="2181"/>
                  </a:cubicBezTo>
                  <a:cubicBezTo>
                    <a:pt x="444" y="1738"/>
                    <a:pt x="1184" y="2033"/>
                    <a:pt x="1775" y="2033"/>
                  </a:cubicBezTo>
                  <a:cubicBezTo>
                    <a:pt x="1812" y="1442"/>
                    <a:pt x="1628" y="592"/>
                    <a:pt x="1923" y="259"/>
                  </a:cubicBezTo>
                  <a:cubicBezTo>
                    <a:pt x="2478" y="259"/>
                    <a:pt x="2995" y="185"/>
                    <a:pt x="3550" y="74"/>
                  </a:cubicBezTo>
                  <a:cubicBezTo>
                    <a:pt x="4068" y="0"/>
                    <a:pt x="4918" y="0"/>
                    <a:pt x="5103" y="296"/>
                  </a:cubicBezTo>
                  <a:cubicBezTo>
                    <a:pt x="5399" y="702"/>
                    <a:pt x="5140" y="1442"/>
                    <a:pt x="5251" y="2107"/>
                  </a:cubicBezTo>
                  <a:close/>
                  <a:moveTo>
                    <a:pt x="2589" y="998"/>
                  </a:moveTo>
                  <a:cubicBezTo>
                    <a:pt x="2404" y="1590"/>
                    <a:pt x="2737" y="2403"/>
                    <a:pt x="2293" y="2699"/>
                  </a:cubicBezTo>
                  <a:cubicBezTo>
                    <a:pt x="1886" y="2995"/>
                    <a:pt x="1480" y="2588"/>
                    <a:pt x="888" y="2699"/>
                  </a:cubicBezTo>
                  <a:cubicBezTo>
                    <a:pt x="851" y="3290"/>
                    <a:pt x="888" y="3882"/>
                    <a:pt x="962" y="4437"/>
                  </a:cubicBezTo>
                  <a:lnTo>
                    <a:pt x="2626" y="4437"/>
                  </a:lnTo>
                  <a:cubicBezTo>
                    <a:pt x="3180" y="4843"/>
                    <a:pt x="3143" y="5841"/>
                    <a:pt x="3402" y="6581"/>
                  </a:cubicBezTo>
                  <a:lnTo>
                    <a:pt x="4881" y="6581"/>
                  </a:lnTo>
                  <a:cubicBezTo>
                    <a:pt x="4992" y="5915"/>
                    <a:pt x="4548" y="5361"/>
                    <a:pt x="4770" y="4880"/>
                  </a:cubicBezTo>
                  <a:cubicBezTo>
                    <a:pt x="4992" y="4400"/>
                    <a:pt x="6212" y="4547"/>
                    <a:pt x="6693" y="4363"/>
                  </a:cubicBezTo>
                  <a:lnTo>
                    <a:pt x="6693" y="2810"/>
                  </a:lnTo>
                  <a:cubicBezTo>
                    <a:pt x="5953" y="2662"/>
                    <a:pt x="5399" y="2995"/>
                    <a:pt x="4659" y="2958"/>
                  </a:cubicBezTo>
                  <a:cubicBezTo>
                    <a:pt x="4142" y="2662"/>
                    <a:pt x="4659" y="1553"/>
                    <a:pt x="4437" y="850"/>
                  </a:cubicBezTo>
                  <a:cubicBezTo>
                    <a:pt x="3809" y="813"/>
                    <a:pt x="3180" y="850"/>
                    <a:pt x="2589" y="9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6"/>
            <p:cNvSpPr/>
            <p:nvPr/>
          </p:nvSpPr>
          <p:spPr>
            <a:xfrm>
              <a:off x="5887750" y="324752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2699" y="112"/>
                  </a:moveTo>
                  <a:cubicBezTo>
                    <a:pt x="2662" y="444"/>
                    <a:pt x="2366" y="629"/>
                    <a:pt x="2144" y="888"/>
                  </a:cubicBezTo>
                  <a:cubicBezTo>
                    <a:pt x="1738" y="1332"/>
                    <a:pt x="1331" y="1738"/>
                    <a:pt x="887" y="2145"/>
                  </a:cubicBezTo>
                  <a:cubicBezTo>
                    <a:pt x="666" y="2330"/>
                    <a:pt x="444" y="2700"/>
                    <a:pt x="111" y="2626"/>
                  </a:cubicBezTo>
                  <a:cubicBezTo>
                    <a:pt x="0" y="2293"/>
                    <a:pt x="370" y="2071"/>
                    <a:pt x="592" y="1886"/>
                  </a:cubicBezTo>
                  <a:cubicBezTo>
                    <a:pt x="1220" y="1332"/>
                    <a:pt x="1849" y="629"/>
                    <a:pt x="2477" y="38"/>
                  </a:cubicBezTo>
                  <a:cubicBezTo>
                    <a:pt x="2551" y="1"/>
                    <a:pt x="2662" y="38"/>
                    <a:pt x="2699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6"/>
            <p:cNvSpPr/>
            <p:nvPr/>
          </p:nvSpPr>
          <p:spPr>
            <a:xfrm>
              <a:off x="5567025" y="3308525"/>
              <a:ext cx="47150" cy="49025"/>
            </a:xfrm>
            <a:custGeom>
              <a:avLst/>
              <a:gdLst/>
              <a:ahLst/>
              <a:cxnLst/>
              <a:rect l="l" t="t" r="r" b="b"/>
              <a:pathLst>
                <a:path w="1886" h="1961" extrusionOk="0">
                  <a:moveTo>
                    <a:pt x="0" y="1738"/>
                  </a:moveTo>
                  <a:cubicBezTo>
                    <a:pt x="185" y="1073"/>
                    <a:pt x="925" y="666"/>
                    <a:pt x="1294" y="38"/>
                  </a:cubicBezTo>
                  <a:cubicBezTo>
                    <a:pt x="1331" y="38"/>
                    <a:pt x="1405" y="38"/>
                    <a:pt x="1405" y="1"/>
                  </a:cubicBezTo>
                  <a:cubicBezTo>
                    <a:pt x="1886" y="186"/>
                    <a:pt x="1183" y="851"/>
                    <a:pt x="925" y="1147"/>
                  </a:cubicBezTo>
                  <a:cubicBezTo>
                    <a:pt x="629" y="1443"/>
                    <a:pt x="333" y="1960"/>
                    <a:pt x="0" y="17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6"/>
            <p:cNvSpPr/>
            <p:nvPr/>
          </p:nvSpPr>
          <p:spPr>
            <a:xfrm>
              <a:off x="5865550" y="3378775"/>
              <a:ext cx="74900" cy="68425"/>
            </a:xfrm>
            <a:custGeom>
              <a:avLst/>
              <a:gdLst/>
              <a:ahLst/>
              <a:cxnLst/>
              <a:rect l="l" t="t" r="r" b="b"/>
              <a:pathLst>
                <a:path w="2996" h="2737" extrusionOk="0">
                  <a:moveTo>
                    <a:pt x="2996" y="185"/>
                  </a:moveTo>
                  <a:cubicBezTo>
                    <a:pt x="2404" y="962"/>
                    <a:pt x="1665" y="1627"/>
                    <a:pt x="851" y="2145"/>
                  </a:cubicBezTo>
                  <a:cubicBezTo>
                    <a:pt x="629" y="2330"/>
                    <a:pt x="408" y="2736"/>
                    <a:pt x="75" y="2551"/>
                  </a:cubicBezTo>
                  <a:cubicBezTo>
                    <a:pt x="1" y="2219"/>
                    <a:pt x="408" y="2034"/>
                    <a:pt x="592" y="1886"/>
                  </a:cubicBezTo>
                  <a:cubicBezTo>
                    <a:pt x="1332" y="1294"/>
                    <a:pt x="2034" y="703"/>
                    <a:pt x="2700" y="37"/>
                  </a:cubicBezTo>
                  <a:cubicBezTo>
                    <a:pt x="2885" y="0"/>
                    <a:pt x="2959" y="111"/>
                    <a:pt x="2996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6"/>
            <p:cNvSpPr/>
            <p:nvPr/>
          </p:nvSpPr>
          <p:spPr>
            <a:xfrm>
              <a:off x="5343350" y="3386175"/>
              <a:ext cx="48075" cy="68425"/>
            </a:xfrm>
            <a:custGeom>
              <a:avLst/>
              <a:gdLst/>
              <a:ahLst/>
              <a:cxnLst/>
              <a:rect l="l" t="t" r="r" b="b"/>
              <a:pathLst>
                <a:path w="1923" h="2737" extrusionOk="0">
                  <a:moveTo>
                    <a:pt x="1923" y="222"/>
                  </a:moveTo>
                  <a:cubicBezTo>
                    <a:pt x="1664" y="666"/>
                    <a:pt x="1368" y="1109"/>
                    <a:pt x="1073" y="1516"/>
                  </a:cubicBezTo>
                  <a:cubicBezTo>
                    <a:pt x="851" y="1960"/>
                    <a:pt x="555" y="2366"/>
                    <a:pt x="185" y="2736"/>
                  </a:cubicBezTo>
                  <a:cubicBezTo>
                    <a:pt x="185" y="2699"/>
                    <a:pt x="148" y="2699"/>
                    <a:pt x="111" y="2699"/>
                  </a:cubicBezTo>
                  <a:cubicBezTo>
                    <a:pt x="0" y="2218"/>
                    <a:pt x="407" y="1775"/>
                    <a:pt x="703" y="1368"/>
                  </a:cubicBezTo>
                  <a:cubicBezTo>
                    <a:pt x="999" y="925"/>
                    <a:pt x="1294" y="481"/>
                    <a:pt x="1627" y="74"/>
                  </a:cubicBezTo>
                  <a:cubicBezTo>
                    <a:pt x="1812" y="0"/>
                    <a:pt x="1849" y="111"/>
                    <a:pt x="192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6"/>
            <p:cNvSpPr/>
            <p:nvPr/>
          </p:nvSpPr>
          <p:spPr>
            <a:xfrm>
              <a:off x="5581800" y="3389875"/>
              <a:ext cx="53650" cy="71175"/>
            </a:xfrm>
            <a:custGeom>
              <a:avLst/>
              <a:gdLst/>
              <a:ahLst/>
              <a:cxnLst/>
              <a:rect l="l" t="t" r="r" b="b"/>
              <a:pathLst>
                <a:path w="2146" h="2847" extrusionOk="0">
                  <a:moveTo>
                    <a:pt x="2145" y="111"/>
                  </a:moveTo>
                  <a:cubicBezTo>
                    <a:pt x="2071" y="629"/>
                    <a:pt x="1554" y="1072"/>
                    <a:pt x="1184" y="1516"/>
                  </a:cubicBezTo>
                  <a:cubicBezTo>
                    <a:pt x="999" y="1738"/>
                    <a:pt x="777" y="1997"/>
                    <a:pt x="629" y="2181"/>
                  </a:cubicBezTo>
                  <a:cubicBezTo>
                    <a:pt x="445" y="2403"/>
                    <a:pt x="371" y="2847"/>
                    <a:pt x="1" y="2773"/>
                  </a:cubicBezTo>
                  <a:cubicBezTo>
                    <a:pt x="1" y="2144"/>
                    <a:pt x="481" y="1738"/>
                    <a:pt x="814" y="1331"/>
                  </a:cubicBezTo>
                  <a:cubicBezTo>
                    <a:pt x="1147" y="924"/>
                    <a:pt x="1517" y="481"/>
                    <a:pt x="1849" y="111"/>
                  </a:cubicBezTo>
                  <a:cubicBezTo>
                    <a:pt x="1849" y="37"/>
                    <a:pt x="1923" y="74"/>
                    <a:pt x="1923" y="0"/>
                  </a:cubicBezTo>
                  <a:cubicBezTo>
                    <a:pt x="2034" y="0"/>
                    <a:pt x="2071" y="111"/>
                    <a:pt x="2145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6"/>
            <p:cNvSpPr/>
            <p:nvPr/>
          </p:nvSpPr>
          <p:spPr>
            <a:xfrm>
              <a:off x="5278650" y="3416675"/>
              <a:ext cx="39775" cy="48075"/>
            </a:xfrm>
            <a:custGeom>
              <a:avLst/>
              <a:gdLst/>
              <a:ahLst/>
              <a:cxnLst/>
              <a:rect l="l" t="t" r="r" b="b"/>
              <a:pathLst>
                <a:path w="1591" h="1923" extrusionOk="0">
                  <a:moveTo>
                    <a:pt x="1590" y="148"/>
                  </a:moveTo>
                  <a:cubicBezTo>
                    <a:pt x="1405" y="481"/>
                    <a:pt x="1221" y="814"/>
                    <a:pt x="962" y="1109"/>
                  </a:cubicBezTo>
                  <a:cubicBezTo>
                    <a:pt x="777" y="1405"/>
                    <a:pt x="592" y="1923"/>
                    <a:pt x="148" y="1849"/>
                  </a:cubicBezTo>
                  <a:cubicBezTo>
                    <a:pt x="0" y="1553"/>
                    <a:pt x="296" y="1442"/>
                    <a:pt x="444" y="1220"/>
                  </a:cubicBezTo>
                  <a:cubicBezTo>
                    <a:pt x="666" y="777"/>
                    <a:pt x="962" y="370"/>
                    <a:pt x="1331" y="0"/>
                  </a:cubicBezTo>
                  <a:lnTo>
                    <a:pt x="1479" y="0"/>
                  </a:lnTo>
                  <a:cubicBezTo>
                    <a:pt x="1516" y="37"/>
                    <a:pt x="1553" y="111"/>
                    <a:pt x="1590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6"/>
            <p:cNvSpPr/>
            <p:nvPr/>
          </p:nvSpPr>
          <p:spPr>
            <a:xfrm>
              <a:off x="5607700" y="3417600"/>
              <a:ext cx="36050" cy="34225"/>
            </a:xfrm>
            <a:custGeom>
              <a:avLst/>
              <a:gdLst/>
              <a:ahLst/>
              <a:cxnLst/>
              <a:rect l="l" t="t" r="r" b="b"/>
              <a:pathLst>
                <a:path w="1442" h="1369" extrusionOk="0">
                  <a:moveTo>
                    <a:pt x="1442" y="148"/>
                  </a:moveTo>
                  <a:cubicBezTo>
                    <a:pt x="1368" y="407"/>
                    <a:pt x="1183" y="666"/>
                    <a:pt x="961" y="851"/>
                  </a:cubicBezTo>
                  <a:cubicBezTo>
                    <a:pt x="813" y="1109"/>
                    <a:pt x="555" y="1257"/>
                    <a:pt x="259" y="1368"/>
                  </a:cubicBezTo>
                  <a:cubicBezTo>
                    <a:pt x="0" y="1035"/>
                    <a:pt x="407" y="851"/>
                    <a:pt x="592" y="666"/>
                  </a:cubicBezTo>
                  <a:cubicBezTo>
                    <a:pt x="776" y="481"/>
                    <a:pt x="961" y="148"/>
                    <a:pt x="1183" y="37"/>
                  </a:cubicBezTo>
                  <a:cubicBezTo>
                    <a:pt x="1294" y="0"/>
                    <a:pt x="1405" y="74"/>
                    <a:pt x="144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6"/>
            <p:cNvSpPr/>
            <p:nvPr/>
          </p:nvSpPr>
          <p:spPr>
            <a:xfrm>
              <a:off x="5909925" y="3531275"/>
              <a:ext cx="44400" cy="68425"/>
            </a:xfrm>
            <a:custGeom>
              <a:avLst/>
              <a:gdLst/>
              <a:ahLst/>
              <a:cxnLst/>
              <a:rect l="l" t="t" r="r" b="b"/>
              <a:pathLst>
                <a:path w="1776" h="2737" extrusionOk="0">
                  <a:moveTo>
                    <a:pt x="1775" y="75"/>
                  </a:moveTo>
                  <a:cubicBezTo>
                    <a:pt x="1775" y="592"/>
                    <a:pt x="1405" y="1036"/>
                    <a:pt x="1147" y="1443"/>
                  </a:cubicBezTo>
                  <a:cubicBezTo>
                    <a:pt x="888" y="1886"/>
                    <a:pt x="777" y="2441"/>
                    <a:pt x="370" y="2736"/>
                  </a:cubicBezTo>
                  <a:cubicBezTo>
                    <a:pt x="0" y="2404"/>
                    <a:pt x="481" y="1960"/>
                    <a:pt x="666" y="1590"/>
                  </a:cubicBezTo>
                  <a:cubicBezTo>
                    <a:pt x="925" y="1073"/>
                    <a:pt x="1184" y="555"/>
                    <a:pt x="1479" y="112"/>
                  </a:cubicBezTo>
                  <a:cubicBezTo>
                    <a:pt x="1479" y="75"/>
                    <a:pt x="1553" y="75"/>
                    <a:pt x="1553" y="38"/>
                  </a:cubicBezTo>
                  <a:cubicBezTo>
                    <a:pt x="1664" y="1"/>
                    <a:pt x="1701" y="75"/>
                    <a:pt x="1775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6"/>
            <p:cNvSpPr/>
            <p:nvPr/>
          </p:nvSpPr>
          <p:spPr>
            <a:xfrm>
              <a:off x="5629875" y="3534050"/>
              <a:ext cx="40700" cy="65650"/>
            </a:xfrm>
            <a:custGeom>
              <a:avLst/>
              <a:gdLst/>
              <a:ahLst/>
              <a:cxnLst/>
              <a:rect l="l" t="t" r="r" b="b"/>
              <a:pathLst>
                <a:path w="1628" h="2626" extrusionOk="0">
                  <a:moveTo>
                    <a:pt x="1627" y="75"/>
                  </a:moveTo>
                  <a:cubicBezTo>
                    <a:pt x="1627" y="518"/>
                    <a:pt x="1220" y="999"/>
                    <a:pt x="999" y="1405"/>
                  </a:cubicBezTo>
                  <a:cubicBezTo>
                    <a:pt x="888" y="1590"/>
                    <a:pt x="740" y="1849"/>
                    <a:pt x="592" y="2071"/>
                  </a:cubicBezTo>
                  <a:cubicBezTo>
                    <a:pt x="481" y="2256"/>
                    <a:pt x="407" y="2625"/>
                    <a:pt x="74" y="2478"/>
                  </a:cubicBezTo>
                  <a:cubicBezTo>
                    <a:pt x="0" y="1960"/>
                    <a:pt x="481" y="1627"/>
                    <a:pt x="703" y="1221"/>
                  </a:cubicBezTo>
                  <a:cubicBezTo>
                    <a:pt x="851" y="814"/>
                    <a:pt x="1109" y="407"/>
                    <a:pt x="1405" y="38"/>
                  </a:cubicBezTo>
                  <a:cubicBezTo>
                    <a:pt x="1516" y="1"/>
                    <a:pt x="1516" y="75"/>
                    <a:pt x="162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6"/>
            <p:cNvSpPr/>
            <p:nvPr/>
          </p:nvSpPr>
          <p:spPr>
            <a:xfrm>
              <a:off x="5878500" y="3534050"/>
              <a:ext cx="52700" cy="68425"/>
            </a:xfrm>
            <a:custGeom>
              <a:avLst/>
              <a:gdLst/>
              <a:ahLst/>
              <a:cxnLst/>
              <a:rect l="l" t="t" r="r" b="b"/>
              <a:pathLst>
                <a:path w="2108" h="2737" extrusionOk="0">
                  <a:moveTo>
                    <a:pt x="2108" y="148"/>
                  </a:moveTo>
                  <a:cubicBezTo>
                    <a:pt x="1886" y="1036"/>
                    <a:pt x="1257" y="1553"/>
                    <a:pt x="851" y="2293"/>
                  </a:cubicBezTo>
                  <a:cubicBezTo>
                    <a:pt x="814" y="2478"/>
                    <a:pt x="814" y="2699"/>
                    <a:pt x="629" y="2699"/>
                  </a:cubicBezTo>
                  <a:cubicBezTo>
                    <a:pt x="0" y="2736"/>
                    <a:pt x="925" y="1479"/>
                    <a:pt x="962" y="1405"/>
                  </a:cubicBezTo>
                  <a:cubicBezTo>
                    <a:pt x="1257" y="999"/>
                    <a:pt x="1516" y="555"/>
                    <a:pt x="1775" y="111"/>
                  </a:cubicBezTo>
                  <a:cubicBezTo>
                    <a:pt x="1775" y="75"/>
                    <a:pt x="1849" y="75"/>
                    <a:pt x="1849" y="38"/>
                  </a:cubicBezTo>
                  <a:cubicBezTo>
                    <a:pt x="1997" y="1"/>
                    <a:pt x="2034" y="111"/>
                    <a:pt x="210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6"/>
            <p:cNvSpPr/>
            <p:nvPr/>
          </p:nvSpPr>
          <p:spPr>
            <a:xfrm>
              <a:off x="5657600" y="3538675"/>
              <a:ext cx="43475" cy="57325"/>
            </a:xfrm>
            <a:custGeom>
              <a:avLst/>
              <a:gdLst/>
              <a:ahLst/>
              <a:cxnLst/>
              <a:rect l="l" t="t" r="r" b="b"/>
              <a:pathLst>
                <a:path w="1739" h="2293" extrusionOk="0">
                  <a:moveTo>
                    <a:pt x="148" y="2293"/>
                  </a:moveTo>
                  <a:cubicBezTo>
                    <a:pt x="0" y="1849"/>
                    <a:pt x="370" y="1516"/>
                    <a:pt x="592" y="1073"/>
                  </a:cubicBezTo>
                  <a:cubicBezTo>
                    <a:pt x="666" y="925"/>
                    <a:pt x="1073" y="0"/>
                    <a:pt x="1294" y="37"/>
                  </a:cubicBezTo>
                  <a:cubicBezTo>
                    <a:pt x="1738" y="74"/>
                    <a:pt x="1073" y="1073"/>
                    <a:pt x="962" y="1257"/>
                  </a:cubicBezTo>
                  <a:cubicBezTo>
                    <a:pt x="740" y="1701"/>
                    <a:pt x="555" y="2256"/>
                    <a:pt x="14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6"/>
            <p:cNvSpPr/>
            <p:nvPr/>
          </p:nvSpPr>
          <p:spPr>
            <a:xfrm>
              <a:off x="5715825" y="3538675"/>
              <a:ext cx="37000" cy="63800"/>
            </a:xfrm>
            <a:custGeom>
              <a:avLst/>
              <a:gdLst/>
              <a:ahLst/>
              <a:cxnLst/>
              <a:rect l="l" t="t" r="r" b="b"/>
              <a:pathLst>
                <a:path w="1480" h="2552" extrusionOk="0">
                  <a:moveTo>
                    <a:pt x="1479" y="148"/>
                  </a:moveTo>
                  <a:cubicBezTo>
                    <a:pt x="1295" y="814"/>
                    <a:pt x="962" y="1442"/>
                    <a:pt x="592" y="2034"/>
                  </a:cubicBezTo>
                  <a:cubicBezTo>
                    <a:pt x="481" y="2219"/>
                    <a:pt x="481" y="2551"/>
                    <a:pt x="185" y="2514"/>
                  </a:cubicBezTo>
                  <a:cubicBezTo>
                    <a:pt x="185" y="2477"/>
                    <a:pt x="112" y="2477"/>
                    <a:pt x="112" y="2477"/>
                  </a:cubicBezTo>
                  <a:cubicBezTo>
                    <a:pt x="1" y="1960"/>
                    <a:pt x="444" y="1590"/>
                    <a:pt x="666" y="1183"/>
                  </a:cubicBezTo>
                  <a:cubicBezTo>
                    <a:pt x="851" y="814"/>
                    <a:pt x="925" y="481"/>
                    <a:pt x="1110" y="111"/>
                  </a:cubicBezTo>
                  <a:cubicBezTo>
                    <a:pt x="1147" y="74"/>
                    <a:pt x="1221" y="74"/>
                    <a:pt x="1221" y="37"/>
                  </a:cubicBezTo>
                  <a:cubicBezTo>
                    <a:pt x="1369" y="0"/>
                    <a:pt x="1406" y="111"/>
                    <a:pt x="147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6"/>
            <p:cNvSpPr/>
            <p:nvPr/>
          </p:nvSpPr>
          <p:spPr>
            <a:xfrm>
              <a:off x="5858175" y="3538675"/>
              <a:ext cx="38825" cy="60100"/>
            </a:xfrm>
            <a:custGeom>
              <a:avLst/>
              <a:gdLst/>
              <a:ahLst/>
              <a:cxnLst/>
              <a:rect l="l" t="t" r="r" b="b"/>
              <a:pathLst>
                <a:path w="1553" h="2404" extrusionOk="0">
                  <a:moveTo>
                    <a:pt x="1553" y="185"/>
                  </a:moveTo>
                  <a:cubicBezTo>
                    <a:pt x="1368" y="592"/>
                    <a:pt x="1183" y="962"/>
                    <a:pt x="961" y="1368"/>
                  </a:cubicBezTo>
                  <a:cubicBezTo>
                    <a:pt x="776" y="1812"/>
                    <a:pt x="666" y="2293"/>
                    <a:pt x="222" y="2404"/>
                  </a:cubicBezTo>
                  <a:cubicBezTo>
                    <a:pt x="0" y="2071"/>
                    <a:pt x="407" y="1627"/>
                    <a:pt x="592" y="1220"/>
                  </a:cubicBezTo>
                  <a:cubicBezTo>
                    <a:pt x="740" y="777"/>
                    <a:pt x="998" y="370"/>
                    <a:pt x="1294" y="37"/>
                  </a:cubicBezTo>
                  <a:cubicBezTo>
                    <a:pt x="1479" y="0"/>
                    <a:pt x="1516" y="111"/>
                    <a:pt x="1553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6"/>
            <p:cNvSpPr/>
            <p:nvPr/>
          </p:nvSpPr>
          <p:spPr>
            <a:xfrm>
              <a:off x="5603075" y="3540525"/>
              <a:ext cx="40675" cy="60100"/>
            </a:xfrm>
            <a:custGeom>
              <a:avLst/>
              <a:gdLst/>
              <a:ahLst/>
              <a:cxnLst/>
              <a:rect l="l" t="t" r="r" b="b"/>
              <a:pathLst>
                <a:path w="1627" h="2404" extrusionOk="0">
                  <a:moveTo>
                    <a:pt x="1220" y="111"/>
                  </a:moveTo>
                  <a:cubicBezTo>
                    <a:pt x="1627" y="333"/>
                    <a:pt x="1183" y="666"/>
                    <a:pt x="1035" y="888"/>
                  </a:cubicBezTo>
                  <a:cubicBezTo>
                    <a:pt x="887" y="1146"/>
                    <a:pt x="814" y="1442"/>
                    <a:pt x="666" y="1701"/>
                  </a:cubicBezTo>
                  <a:cubicBezTo>
                    <a:pt x="518" y="1997"/>
                    <a:pt x="481" y="2403"/>
                    <a:pt x="148" y="2293"/>
                  </a:cubicBezTo>
                  <a:cubicBezTo>
                    <a:pt x="0" y="1886"/>
                    <a:pt x="333" y="1516"/>
                    <a:pt x="518" y="1183"/>
                  </a:cubicBezTo>
                  <a:cubicBezTo>
                    <a:pt x="666" y="851"/>
                    <a:pt x="851" y="481"/>
                    <a:pt x="1035" y="148"/>
                  </a:cubicBezTo>
                  <a:cubicBezTo>
                    <a:pt x="1072" y="111"/>
                    <a:pt x="1146" y="148"/>
                    <a:pt x="1146" y="74"/>
                  </a:cubicBezTo>
                  <a:cubicBezTo>
                    <a:pt x="1146" y="0"/>
                    <a:pt x="1220" y="74"/>
                    <a:pt x="122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6"/>
            <p:cNvSpPr/>
            <p:nvPr/>
          </p:nvSpPr>
          <p:spPr>
            <a:xfrm>
              <a:off x="5170500" y="3545150"/>
              <a:ext cx="50875" cy="74875"/>
            </a:xfrm>
            <a:custGeom>
              <a:avLst/>
              <a:gdLst/>
              <a:ahLst/>
              <a:cxnLst/>
              <a:rect l="l" t="t" r="r" b="b"/>
              <a:pathLst>
                <a:path w="2035" h="2995" extrusionOk="0">
                  <a:moveTo>
                    <a:pt x="2034" y="111"/>
                  </a:moveTo>
                  <a:cubicBezTo>
                    <a:pt x="1886" y="851"/>
                    <a:pt x="1332" y="1553"/>
                    <a:pt x="925" y="2329"/>
                  </a:cubicBezTo>
                  <a:cubicBezTo>
                    <a:pt x="851" y="2551"/>
                    <a:pt x="703" y="2995"/>
                    <a:pt x="482" y="2958"/>
                  </a:cubicBezTo>
                  <a:cubicBezTo>
                    <a:pt x="1" y="2921"/>
                    <a:pt x="851" y="1738"/>
                    <a:pt x="925" y="1590"/>
                  </a:cubicBezTo>
                  <a:cubicBezTo>
                    <a:pt x="1110" y="1294"/>
                    <a:pt x="1184" y="1035"/>
                    <a:pt x="1295" y="814"/>
                  </a:cubicBezTo>
                  <a:cubicBezTo>
                    <a:pt x="1443" y="592"/>
                    <a:pt x="1554" y="370"/>
                    <a:pt x="1702" y="111"/>
                  </a:cubicBezTo>
                  <a:cubicBezTo>
                    <a:pt x="1702" y="74"/>
                    <a:pt x="1775" y="74"/>
                    <a:pt x="1775" y="37"/>
                  </a:cubicBezTo>
                  <a:cubicBezTo>
                    <a:pt x="1849" y="0"/>
                    <a:pt x="1960" y="37"/>
                    <a:pt x="203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6"/>
            <p:cNvSpPr/>
            <p:nvPr/>
          </p:nvSpPr>
          <p:spPr>
            <a:xfrm>
              <a:off x="5430225" y="3546075"/>
              <a:ext cx="38850" cy="50850"/>
            </a:xfrm>
            <a:custGeom>
              <a:avLst/>
              <a:gdLst/>
              <a:ahLst/>
              <a:cxnLst/>
              <a:rect l="l" t="t" r="r" b="b"/>
              <a:pathLst>
                <a:path w="1554" h="2034" extrusionOk="0">
                  <a:moveTo>
                    <a:pt x="1553" y="74"/>
                  </a:moveTo>
                  <a:cubicBezTo>
                    <a:pt x="1295" y="592"/>
                    <a:pt x="1036" y="1072"/>
                    <a:pt x="740" y="1553"/>
                  </a:cubicBezTo>
                  <a:cubicBezTo>
                    <a:pt x="703" y="1627"/>
                    <a:pt x="592" y="1997"/>
                    <a:pt x="444" y="1997"/>
                  </a:cubicBezTo>
                  <a:cubicBezTo>
                    <a:pt x="1" y="2034"/>
                    <a:pt x="444" y="1220"/>
                    <a:pt x="518" y="1072"/>
                  </a:cubicBezTo>
                  <a:cubicBezTo>
                    <a:pt x="740" y="703"/>
                    <a:pt x="999" y="370"/>
                    <a:pt x="1258" y="37"/>
                  </a:cubicBezTo>
                  <a:cubicBezTo>
                    <a:pt x="1332" y="0"/>
                    <a:pt x="1443" y="0"/>
                    <a:pt x="155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6"/>
            <p:cNvSpPr/>
            <p:nvPr/>
          </p:nvSpPr>
          <p:spPr>
            <a:xfrm>
              <a:off x="5152025" y="3548850"/>
              <a:ext cx="38850" cy="73025"/>
            </a:xfrm>
            <a:custGeom>
              <a:avLst/>
              <a:gdLst/>
              <a:ahLst/>
              <a:cxnLst/>
              <a:rect l="l" t="t" r="r" b="b"/>
              <a:pathLst>
                <a:path w="1554" h="2921" extrusionOk="0">
                  <a:moveTo>
                    <a:pt x="1516" y="74"/>
                  </a:moveTo>
                  <a:cubicBezTo>
                    <a:pt x="1516" y="111"/>
                    <a:pt x="1553" y="148"/>
                    <a:pt x="1553" y="148"/>
                  </a:cubicBezTo>
                  <a:cubicBezTo>
                    <a:pt x="1294" y="887"/>
                    <a:pt x="962" y="1627"/>
                    <a:pt x="555" y="2329"/>
                  </a:cubicBezTo>
                  <a:cubicBezTo>
                    <a:pt x="444" y="2514"/>
                    <a:pt x="370" y="2921"/>
                    <a:pt x="37" y="2773"/>
                  </a:cubicBezTo>
                  <a:cubicBezTo>
                    <a:pt x="0" y="2292"/>
                    <a:pt x="370" y="1923"/>
                    <a:pt x="592" y="1479"/>
                  </a:cubicBezTo>
                  <a:cubicBezTo>
                    <a:pt x="777" y="961"/>
                    <a:pt x="999" y="481"/>
                    <a:pt x="1257" y="0"/>
                  </a:cubicBezTo>
                  <a:cubicBezTo>
                    <a:pt x="1368" y="0"/>
                    <a:pt x="1442" y="0"/>
                    <a:pt x="1516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6"/>
            <p:cNvSpPr/>
            <p:nvPr/>
          </p:nvSpPr>
          <p:spPr>
            <a:xfrm>
              <a:off x="5201925" y="3549775"/>
              <a:ext cx="42550" cy="71175"/>
            </a:xfrm>
            <a:custGeom>
              <a:avLst/>
              <a:gdLst/>
              <a:ahLst/>
              <a:cxnLst/>
              <a:rect l="l" t="t" r="r" b="b"/>
              <a:pathLst>
                <a:path w="1702" h="2847" extrusionOk="0">
                  <a:moveTo>
                    <a:pt x="1702" y="111"/>
                  </a:moveTo>
                  <a:cubicBezTo>
                    <a:pt x="1480" y="592"/>
                    <a:pt x="1258" y="1072"/>
                    <a:pt x="962" y="1553"/>
                  </a:cubicBezTo>
                  <a:cubicBezTo>
                    <a:pt x="851" y="1775"/>
                    <a:pt x="703" y="1996"/>
                    <a:pt x="592" y="2255"/>
                  </a:cubicBezTo>
                  <a:cubicBezTo>
                    <a:pt x="482" y="2514"/>
                    <a:pt x="408" y="2847"/>
                    <a:pt x="75" y="2736"/>
                  </a:cubicBezTo>
                  <a:cubicBezTo>
                    <a:pt x="1" y="2292"/>
                    <a:pt x="371" y="1849"/>
                    <a:pt x="592" y="1405"/>
                  </a:cubicBezTo>
                  <a:cubicBezTo>
                    <a:pt x="814" y="924"/>
                    <a:pt x="1073" y="444"/>
                    <a:pt x="1406" y="37"/>
                  </a:cubicBezTo>
                  <a:cubicBezTo>
                    <a:pt x="1517" y="0"/>
                    <a:pt x="1628" y="37"/>
                    <a:pt x="1702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6"/>
            <p:cNvSpPr/>
            <p:nvPr/>
          </p:nvSpPr>
          <p:spPr>
            <a:xfrm>
              <a:off x="5238900" y="3549775"/>
              <a:ext cx="35150" cy="65625"/>
            </a:xfrm>
            <a:custGeom>
              <a:avLst/>
              <a:gdLst/>
              <a:ahLst/>
              <a:cxnLst/>
              <a:rect l="l" t="t" r="r" b="b"/>
              <a:pathLst>
                <a:path w="1406" h="2625" extrusionOk="0">
                  <a:moveTo>
                    <a:pt x="1406" y="111"/>
                  </a:moveTo>
                  <a:cubicBezTo>
                    <a:pt x="1147" y="776"/>
                    <a:pt x="851" y="1442"/>
                    <a:pt x="518" y="2107"/>
                  </a:cubicBezTo>
                  <a:cubicBezTo>
                    <a:pt x="444" y="2292"/>
                    <a:pt x="370" y="2625"/>
                    <a:pt x="75" y="2588"/>
                  </a:cubicBezTo>
                  <a:cubicBezTo>
                    <a:pt x="75" y="2551"/>
                    <a:pt x="38" y="2551"/>
                    <a:pt x="1" y="2551"/>
                  </a:cubicBezTo>
                  <a:cubicBezTo>
                    <a:pt x="112" y="1627"/>
                    <a:pt x="703" y="850"/>
                    <a:pt x="1073" y="37"/>
                  </a:cubicBezTo>
                  <a:cubicBezTo>
                    <a:pt x="1184" y="0"/>
                    <a:pt x="1295" y="37"/>
                    <a:pt x="140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6"/>
            <p:cNvSpPr/>
            <p:nvPr/>
          </p:nvSpPr>
          <p:spPr>
            <a:xfrm>
              <a:off x="5121525" y="3559000"/>
              <a:ext cx="34225" cy="53650"/>
            </a:xfrm>
            <a:custGeom>
              <a:avLst/>
              <a:gdLst/>
              <a:ahLst/>
              <a:cxnLst/>
              <a:rect l="l" t="t" r="r" b="b"/>
              <a:pathLst>
                <a:path w="1369" h="2146" extrusionOk="0">
                  <a:moveTo>
                    <a:pt x="1368" y="112"/>
                  </a:moveTo>
                  <a:cubicBezTo>
                    <a:pt x="1257" y="518"/>
                    <a:pt x="1073" y="925"/>
                    <a:pt x="851" y="1295"/>
                  </a:cubicBezTo>
                  <a:cubicBezTo>
                    <a:pt x="666" y="1591"/>
                    <a:pt x="481" y="2145"/>
                    <a:pt x="37" y="2071"/>
                  </a:cubicBezTo>
                  <a:cubicBezTo>
                    <a:pt x="0" y="1701"/>
                    <a:pt x="333" y="1369"/>
                    <a:pt x="518" y="1036"/>
                  </a:cubicBezTo>
                  <a:cubicBezTo>
                    <a:pt x="666" y="703"/>
                    <a:pt x="851" y="370"/>
                    <a:pt x="1073" y="75"/>
                  </a:cubicBezTo>
                  <a:cubicBezTo>
                    <a:pt x="1073" y="38"/>
                    <a:pt x="1147" y="38"/>
                    <a:pt x="1147" y="1"/>
                  </a:cubicBezTo>
                  <a:cubicBezTo>
                    <a:pt x="1257" y="1"/>
                    <a:pt x="1294" y="75"/>
                    <a:pt x="136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6"/>
            <p:cNvSpPr/>
            <p:nvPr/>
          </p:nvSpPr>
          <p:spPr>
            <a:xfrm>
              <a:off x="5095650" y="3559925"/>
              <a:ext cx="27750" cy="56400"/>
            </a:xfrm>
            <a:custGeom>
              <a:avLst/>
              <a:gdLst/>
              <a:ahLst/>
              <a:cxnLst/>
              <a:rect l="l" t="t" r="r" b="b"/>
              <a:pathLst>
                <a:path w="1110" h="2256" extrusionOk="0">
                  <a:moveTo>
                    <a:pt x="1109" y="186"/>
                  </a:moveTo>
                  <a:cubicBezTo>
                    <a:pt x="925" y="407"/>
                    <a:pt x="481" y="2256"/>
                    <a:pt x="0" y="1701"/>
                  </a:cubicBezTo>
                  <a:cubicBezTo>
                    <a:pt x="222" y="1110"/>
                    <a:pt x="481" y="555"/>
                    <a:pt x="814" y="38"/>
                  </a:cubicBezTo>
                  <a:cubicBezTo>
                    <a:pt x="998" y="1"/>
                    <a:pt x="1035" y="112"/>
                    <a:pt x="1109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6"/>
            <p:cNvSpPr/>
            <p:nvPr/>
          </p:nvSpPr>
          <p:spPr>
            <a:xfrm>
              <a:off x="5270325" y="3601525"/>
              <a:ext cx="45325" cy="80425"/>
            </a:xfrm>
            <a:custGeom>
              <a:avLst/>
              <a:gdLst/>
              <a:ahLst/>
              <a:cxnLst/>
              <a:rect l="l" t="t" r="r" b="b"/>
              <a:pathLst>
                <a:path w="1813" h="3217" extrusionOk="0">
                  <a:moveTo>
                    <a:pt x="1812" y="148"/>
                  </a:moveTo>
                  <a:cubicBezTo>
                    <a:pt x="1664" y="666"/>
                    <a:pt x="1147" y="629"/>
                    <a:pt x="888" y="1073"/>
                  </a:cubicBezTo>
                  <a:cubicBezTo>
                    <a:pt x="666" y="1442"/>
                    <a:pt x="555" y="1812"/>
                    <a:pt x="481" y="2219"/>
                  </a:cubicBezTo>
                  <a:cubicBezTo>
                    <a:pt x="481" y="2514"/>
                    <a:pt x="666" y="2995"/>
                    <a:pt x="296" y="3217"/>
                  </a:cubicBezTo>
                  <a:cubicBezTo>
                    <a:pt x="1" y="2958"/>
                    <a:pt x="75" y="2440"/>
                    <a:pt x="112" y="2108"/>
                  </a:cubicBezTo>
                  <a:cubicBezTo>
                    <a:pt x="223" y="1220"/>
                    <a:pt x="740" y="444"/>
                    <a:pt x="1554" y="0"/>
                  </a:cubicBezTo>
                  <a:cubicBezTo>
                    <a:pt x="1664" y="0"/>
                    <a:pt x="1738" y="37"/>
                    <a:pt x="181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6"/>
            <p:cNvSpPr/>
            <p:nvPr/>
          </p:nvSpPr>
          <p:spPr>
            <a:xfrm>
              <a:off x="5723225" y="3608925"/>
              <a:ext cx="59175" cy="60100"/>
            </a:xfrm>
            <a:custGeom>
              <a:avLst/>
              <a:gdLst/>
              <a:ahLst/>
              <a:cxnLst/>
              <a:rect l="l" t="t" r="r" b="b"/>
              <a:pathLst>
                <a:path w="2367" h="2404" extrusionOk="0">
                  <a:moveTo>
                    <a:pt x="2367" y="259"/>
                  </a:moveTo>
                  <a:cubicBezTo>
                    <a:pt x="2256" y="666"/>
                    <a:pt x="2071" y="444"/>
                    <a:pt x="1812" y="518"/>
                  </a:cubicBezTo>
                  <a:cubicBezTo>
                    <a:pt x="1331" y="777"/>
                    <a:pt x="962" y="1220"/>
                    <a:pt x="777" y="1775"/>
                  </a:cubicBezTo>
                  <a:cubicBezTo>
                    <a:pt x="666" y="1997"/>
                    <a:pt x="592" y="2403"/>
                    <a:pt x="370" y="2403"/>
                  </a:cubicBezTo>
                  <a:cubicBezTo>
                    <a:pt x="0" y="2366"/>
                    <a:pt x="333" y="1775"/>
                    <a:pt x="444" y="1553"/>
                  </a:cubicBezTo>
                  <a:cubicBezTo>
                    <a:pt x="629" y="998"/>
                    <a:pt x="1036" y="481"/>
                    <a:pt x="1553" y="185"/>
                  </a:cubicBezTo>
                  <a:cubicBezTo>
                    <a:pt x="1775" y="111"/>
                    <a:pt x="2182" y="0"/>
                    <a:pt x="2367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6"/>
            <p:cNvSpPr/>
            <p:nvPr/>
          </p:nvSpPr>
          <p:spPr>
            <a:xfrm>
              <a:off x="5826750" y="3614475"/>
              <a:ext cx="22200" cy="22200"/>
            </a:xfrm>
            <a:custGeom>
              <a:avLst/>
              <a:gdLst/>
              <a:ahLst/>
              <a:cxnLst/>
              <a:rect l="l" t="t" r="r" b="b"/>
              <a:pathLst>
                <a:path w="888" h="888" extrusionOk="0">
                  <a:moveTo>
                    <a:pt x="592" y="887"/>
                  </a:moveTo>
                  <a:cubicBezTo>
                    <a:pt x="333" y="887"/>
                    <a:pt x="0" y="629"/>
                    <a:pt x="37" y="407"/>
                  </a:cubicBezTo>
                  <a:cubicBezTo>
                    <a:pt x="148" y="0"/>
                    <a:pt x="887" y="518"/>
                    <a:pt x="592" y="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6"/>
            <p:cNvSpPr/>
            <p:nvPr/>
          </p:nvSpPr>
          <p:spPr>
            <a:xfrm>
              <a:off x="5290675" y="3625550"/>
              <a:ext cx="25900" cy="52700"/>
            </a:xfrm>
            <a:custGeom>
              <a:avLst/>
              <a:gdLst/>
              <a:ahLst/>
              <a:cxnLst/>
              <a:rect l="l" t="t" r="r" b="b"/>
              <a:pathLst>
                <a:path w="1036" h="2108" extrusionOk="0">
                  <a:moveTo>
                    <a:pt x="998" y="38"/>
                  </a:moveTo>
                  <a:cubicBezTo>
                    <a:pt x="998" y="75"/>
                    <a:pt x="998" y="112"/>
                    <a:pt x="1035" y="112"/>
                  </a:cubicBezTo>
                  <a:cubicBezTo>
                    <a:pt x="961" y="518"/>
                    <a:pt x="592" y="814"/>
                    <a:pt x="518" y="1295"/>
                  </a:cubicBezTo>
                  <a:cubicBezTo>
                    <a:pt x="481" y="1553"/>
                    <a:pt x="629" y="1923"/>
                    <a:pt x="370" y="2108"/>
                  </a:cubicBezTo>
                  <a:cubicBezTo>
                    <a:pt x="0" y="2108"/>
                    <a:pt x="74" y="1553"/>
                    <a:pt x="111" y="1332"/>
                  </a:cubicBezTo>
                  <a:cubicBezTo>
                    <a:pt x="222" y="851"/>
                    <a:pt x="444" y="370"/>
                    <a:pt x="740" y="1"/>
                  </a:cubicBezTo>
                  <a:cubicBezTo>
                    <a:pt x="850" y="1"/>
                    <a:pt x="998" y="1"/>
                    <a:pt x="99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6"/>
            <p:cNvSpPr/>
            <p:nvPr/>
          </p:nvSpPr>
          <p:spPr>
            <a:xfrm>
              <a:off x="5806400" y="3626475"/>
              <a:ext cx="33300" cy="27750"/>
            </a:xfrm>
            <a:custGeom>
              <a:avLst/>
              <a:gdLst/>
              <a:ahLst/>
              <a:cxnLst/>
              <a:rect l="l" t="t" r="r" b="b"/>
              <a:pathLst>
                <a:path w="1332" h="1110" extrusionOk="0">
                  <a:moveTo>
                    <a:pt x="1332" y="962"/>
                  </a:moveTo>
                  <a:cubicBezTo>
                    <a:pt x="1258" y="999"/>
                    <a:pt x="1221" y="1036"/>
                    <a:pt x="1147" y="1110"/>
                  </a:cubicBezTo>
                  <a:cubicBezTo>
                    <a:pt x="851" y="1036"/>
                    <a:pt x="814" y="703"/>
                    <a:pt x="592" y="555"/>
                  </a:cubicBezTo>
                  <a:cubicBezTo>
                    <a:pt x="333" y="555"/>
                    <a:pt x="1" y="185"/>
                    <a:pt x="333" y="1"/>
                  </a:cubicBezTo>
                  <a:cubicBezTo>
                    <a:pt x="777" y="222"/>
                    <a:pt x="1184" y="444"/>
                    <a:pt x="1332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6"/>
            <p:cNvSpPr/>
            <p:nvPr/>
          </p:nvSpPr>
          <p:spPr>
            <a:xfrm>
              <a:off x="5738925" y="3616300"/>
              <a:ext cx="37000" cy="47175"/>
            </a:xfrm>
            <a:custGeom>
              <a:avLst/>
              <a:gdLst/>
              <a:ahLst/>
              <a:cxnLst/>
              <a:rect l="l" t="t" r="r" b="b"/>
              <a:pathLst>
                <a:path w="1480" h="1887" extrusionOk="0">
                  <a:moveTo>
                    <a:pt x="1480" y="777"/>
                  </a:moveTo>
                  <a:cubicBezTo>
                    <a:pt x="1480" y="962"/>
                    <a:pt x="1258" y="925"/>
                    <a:pt x="1147" y="962"/>
                  </a:cubicBezTo>
                  <a:cubicBezTo>
                    <a:pt x="740" y="1184"/>
                    <a:pt x="814" y="1813"/>
                    <a:pt x="297" y="1886"/>
                  </a:cubicBezTo>
                  <a:cubicBezTo>
                    <a:pt x="1" y="1406"/>
                    <a:pt x="1221" y="1"/>
                    <a:pt x="1480" y="7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6"/>
            <p:cNvSpPr/>
            <p:nvPr/>
          </p:nvSpPr>
          <p:spPr>
            <a:xfrm>
              <a:off x="5311000" y="3634800"/>
              <a:ext cx="85975" cy="85975"/>
            </a:xfrm>
            <a:custGeom>
              <a:avLst/>
              <a:gdLst/>
              <a:ahLst/>
              <a:cxnLst/>
              <a:rect l="l" t="t" r="r" b="b"/>
              <a:pathLst>
                <a:path w="3439" h="3439" extrusionOk="0">
                  <a:moveTo>
                    <a:pt x="1257" y="148"/>
                  </a:moveTo>
                  <a:cubicBezTo>
                    <a:pt x="1812" y="0"/>
                    <a:pt x="2404" y="185"/>
                    <a:pt x="2736" y="629"/>
                  </a:cubicBezTo>
                  <a:cubicBezTo>
                    <a:pt x="2958" y="814"/>
                    <a:pt x="3106" y="1036"/>
                    <a:pt x="3254" y="1257"/>
                  </a:cubicBezTo>
                  <a:cubicBezTo>
                    <a:pt x="3439" y="2182"/>
                    <a:pt x="2884" y="3143"/>
                    <a:pt x="2330" y="3254"/>
                  </a:cubicBezTo>
                  <a:cubicBezTo>
                    <a:pt x="1110" y="3439"/>
                    <a:pt x="0" y="1960"/>
                    <a:pt x="518" y="740"/>
                  </a:cubicBezTo>
                  <a:cubicBezTo>
                    <a:pt x="666" y="444"/>
                    <a:pt x="925" y="222"/>
                    <a:pt x="1257" y="148"/>
                  </a:cubicBezTo>
                  <a:close/>
                  <a:moveTo>
                    <a:pt x="1812" y="888"/>
                  </a:moveTo>
                  <a:cubicBezTo>
                    <a:pt x="1184" y="740"/>
                    <a:pt x="1036" y="1405"/>
                    <a:pt x="1220" y="1849"/>
                  </a:cubicBezTo>
                  <a:cubicBezTo>
                    <a:pt x="1294" y="2145"/>
                    <a:pt x="1775" y="2588"/>
                    <a:pt x="2145" y="2477"/>
                  </a:cubicBezTo>
                  <a:cubicBezTo>
                    <a:pt x="2477" y="2403"/>
                    <a:pt x="2441" y="1923"/>
                    <a:pt x="2477" y="1479"/>
                  </a:cubicBezTo>
                  <a:cubicBezTo>
                    <a:pt x="2182" y="1294"/>
                    <a:pt x="2108" y="925"/>
                    <a:pt x="1812" y="8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6"/>
            <p:cNvSpPr/>
            <p:nvPr/>
          </p:nvSpPr>
          <p:spPr>
            <a:xfrm>
              <a:off x="5388625" y="3633875"/>
              <a:ext cx="25925" cy="90600"/>
            </a:xfrm>
            <a:custGeom>
              <a:avLst/>
              <a:gdLst/>
              <a:ahLst/>
              <a:cxnLst/>
              <a:rect l="l" t="t" r="r" b="b"/>
              <a:pathLst>
                <a:path w="1037" h="3624" extrusionOk="0">
                  <a:moveTo>
                    <a:pt x="408" y="185"/>
                  </a:moveTo>
                  <a:cubicBezTo>
                    <a:pt x="666" y="0"/>
                    <a:pt x="962" y="629"/>
                    <a:pt x="999" y="925"/>
                  </a:cubicBezTo>
                  <a:cubicBezTo>
                    <a:pt x="1036" y="1331"/>
                    <a:pt x="1036" y="1775"/>
                    <a:pt x="999" y="2219"/>
                  </a:cubicBezTo>
                  <a:cubicBezTo>
                    <a:pt x="925" y="2699"/>
                    <a:pt x="666" y="3624"/>
                    <a:pt x="445" y="3587"/>
                  </a:cubicBezTo>
                  <a:cubicBezTo>
                    <a:pt x="1" y="3550"/>
                    <a:pt x="556" y="2588"/>
                    <a:pt x="629" y="1997"/>
                  </a:cubicBezTo>
                  <a:cubicBezTo>
                    <a:pt x="629" y="1701"/>
                    <a:pt x="629" y="1442"/>
                    <a:pt x="629" y="1146"/>
                  </a:cubicBezTo>
                  <a:cubicBezTo>
                    <a:pt x="593" y="777"/>
                    <a:pt x="186" y="370"/>
                    <a:pt x="40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6"/>
            <p:cNvSpPr/>
            <p:nvPr/>
          </p:nvSpPr>
          <p:spPr>
            <a:xfrm>
              <a:off x="5740775" y="3634800"/>
              <a:ext cx="99850" cy="91525"/>
            </a:xfrm>
            <a:custGeom>
              <a:avLst/>
              <a:gdLst/>
              <a:ahLst/>
              <a:cxnLst/>
              <a:rect l="l" t="t" r="r" b="b"/>
              <a:pathLst>
                <a:path w="3994" h="3661" extrusionOk="0">
                  <a:moveTo>
                    <a:pt x="2848" y="1036"/>
                  </a:moveTo>
                  <a:cubicBezTo>
                    <a:pt x="2737" y="851"/>
                    <a:pt x="2367" y="629"/>
                    <a:pt x="2182" y="407"/>
                  </a:cubicBezTo>
                  <a:cubicBezTo>
                    <a:pt x="2219" y="333"/>
                    <a:pt x="2219" y="296"/>
                    <a:pt x="2219" y="222"/>
                  </a:cubicBezTo>
                  <a:cubicBezTo>
                    <a:pt x="2552" y="0"/>
                    <a:pt x="3069" y="703"/>
                    <a:pt x="3291" y="925"/>
                  </a:cubicBezTo>
                  <a:cubicBezTo>
                    <a:pt x="3291" y="1073"/>
                    <a:pt x="3217" y="1146"/>
                    <a:pt x="3032" y="1109"/>
                  </a:cubicBezTo>
                  <a:cubicBezTo>
                    <a:pt x="3994" y="2071"/>
                    <a:pt x="3291" y="3660"/>
                    <a:pt x="1960" y="3660"/>
                  </a:cubicBezTo>
                  <a:cubicBezTo>
                    <a:pt x="1" y="3624"/>
                    <a:pt x="555" y="259"/>
                    <a:pt x="2219" y="703"/>
                  </a:cubicBezTo>
                  <a:cubicBezTo>
                    <a:pt x="2404" y="740"/>
                    <a:pt x="2552" y="925"/>
                    <a:pt x="2811" y="1036"/>
                  </a:cubicBezTo>
                  <a:close/>
                  <a:moveTo>
                    <a:pt x="1923" y="1442"/>
                  </a:moveTo>
                  <a:cubicBezTo>
                    <a:pt x="1480" y="1479"/>
                    <a:pt x="1258" y="2662"/>
                    <a:pt x="1775" y="2847"/>
                  </a:cubicBezTo>
                  <a:cubicBezTo>
                    <a:pt x="2404" y="3032"/>
                    <a:pt x="2958" y="2367"/>
                    <a:pt x="2626" y="1775"/>
                  </a:cubicBezTo>
                  <a:cubicBezTo>
                    <a:pt x="2219" y="1812"/>
                    <a:pt x="2219" y="1405"/>
                    <a:pt x="1923" y="1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6"/>
            <p:cNvSpPr/>
            <p:nvPr/>
          </p:nvSpPr>
          <p:spPr>
            <a:xfrm>
              <a:off x="5823050" y="3669000"/>
              <a:ext cx="23125" cy="49925"/>
            </a:xfrm>
            <a:custGeom>
              <a:avLst/>
              <a:gdLst/>
              <a:ahLst/>
              <a:cxnLst/>
              <a:rect l="l" t="t" r="r" b="b"/>
              <a:pathLst>
                <a:path w="925" h="1997" extrusionOk="0">
                  <a:moveTo>
                    <a:pt x="851" y="37"/>
                  </a:moveTo>
                  <a:cubicBezTo>
                    <a:pt x="888" y="296"/>
                    <a:pt x="924" y="592"/>
                    <a:pt x="888" y="888"/>
                  </a:cubicBezTo>
                  <a:cubicBezTo>
                    <a:pt x="777" y="1331"/>
                    <a:pt x="518" y="1923"/>
                    <a:pt x="111" y="1997"/>
                  </a:cubicBezTo>
                  <a:cubicBezTo>
                    <a:pt x="111" y="1960"/>
                    <a:pt x="74" y="1923"/>
                    <a:pt x="0" y="1886"/>
                  </a:cubicBezTo>
                  <a:cubicBezTo>
                    <a:pt x="333" y="1294"/>
                    <a:pt x="518" y="666"/>
                    <a:pt x="555" y="0"/>
                  </a:cubicBezTo>
                  <a:cubicBezTo>
                    <a:pt x="666" y="37"/>
                    <a:pt x="777" y="0"/>
                    <a:pt x="851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6"/>
            <p:cNvSpPr/>
            <p:nvPr/>
          </p:nvSpPr>
          <p:spPr>
            <a:xfrm>
              <a:off x="5839675" y="3675475"/>
              <a:ext cx="23125" cy="51775"/>
            </a:xfrm>
            <a:custGeom>
              <a:avLst/>
              <a:gdLst/>
              <a:ahLst/>
              <a:cxnLst/>
              <a:rect l="l" t="t" r="r" b="b"/>
              <a:pathLst>
                <a:path w="925" h="2071" extrusionOk="0">
                  <a:moveTo>
                    <a:pt x="925" y="74"/>
                  </a:moveTo>
                  <a:cubicBezTo>
                    <a:pt x="925" y="481"/>
                    <a:pt x="888" y="887"/>
                    <a:pt x="814" y="1257"/>
                  </a:cubicBezTo>
                  <a:cubicBezTo>
                    <a:pt x="703" y="1627"/>
                    <a:pt x="407" y="2070"/>
                    <a:pt x="38" y="1997"/>
                  </a:cubicBezTo>
                  <a:cubicBezTo>
                    <a:pt x="1" y="1516"/>
                    <a:pt x="444" y="1294"/>
                    <a:pt x="518" y="776"/>
                  </a:cubicBezTo>
                  <a:cubicBezTo>
                    <a:pt x="555" y="481"/>
                    <a:pt x="444" y="185"/>
                    <a:pt x="666" y="37"/>
                  </a:cubicBezTo>
                  <a:cubicBezTo>
                    <a:pt x="777" y="0"/>
                    <a:pt x="814" y="74"/>
                    <a:pt x="92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6"/>
            <p:cNvSpPr/>
            <p:nvPr/>
          </p:nvSpPr>
          <p:spPr>
            <a:xfrm>
              <a:off x="5308225" y="3705975"/>
              <a:ext cx="43475" cy="42525"/>
            </a:xfrm>
            <a:custGeom>
              <a:avLst/>
              <a:gdLst/>
              <a:ahLst/>
              <a:cxnLst/>
              <a:rect l="l" t="t" r="r" b="b"/>
              <a:pathLst>
                <a:path w="1739" h="1701" extrusionOk="0">
                  <a:moveTo>
                    <a:pt x="1738" y="1183"/>
                  </a:moveTo>
                  <a:cubicBezTo>
                    <a:pt x="1553" y="1331"/>
                    <a:pt x="1184" y="1183"/>
                    <a:pt x="962" y="1183"/>
                  </a:cubicBezTo>
                  <a:cubicBezTo>
                    <a:pt x="1036" y="1257"/>
                    <a:pt x="1184" y="1294"/>
                    <a:pt x="1147" y="1516"/>
                  </a:cubicBezTo>
                  <a:cubicBezTo>
                    <a:pt x="814" y="1701"/>
                    <a:pt x="407" y="1405"/>
                    <a:pt x="259" y="1183"/>
                  </a:cubicBezTo>
                  <a:cubicBezTo>
                    <a:pt x="259" y="1072"/>
                    <a:pt x="333" y="961"/>
                    <a:pt x="444" y="961"/>
                  </a:cubicBezTo>
                  <a:cubicBezTo>
                    <a:pt x="259" y="740"/>
                    <a:pt x="74" y="481"/>
                    <a:pt x="1" y="185"/>
                  </a:cubicBezTo>
                  <a:cubicBezTo>
                    <a:pt x="74" y="74"/>
                    <a:pt x="148" y="0"/>
                    <a:pt x="333" y="37"/>
                  </a:cubicBezTo>
                  <a:cubicBezTo>
                    <a:pt x="481" y="259"/>
                    <a:pt x="481" y="407"/>
                    <a:pt x="629" y="592"/>
                  </a:cubicBezTo>
                  <a:cubicBezTo>
                    <a:pt x="962" y="887"/>
                    <a:pt x="1664" y="666"/>
                    <a:pt x="1738" y="11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6"/>
            <p:cNvSpPr/>
            <p:nvPr/>
          </p:nvSpPr>
          <p:spPr>
            <a:xfrm>
              <a:off x="5745400" y="3717975"/>
              <a:ext cx="30525" cy="25900"/>
            </a:xfrm>
            <a:custGeom>
              <a:avLst/>
              <a:gdLst/>
              <a:ahLst/>
              <a:cxnLst/>
              <a:rect l="l" t="t" r="r" b="b"/>
              <a:pathLst>
                <a:path w="1221" h="1036" extrusionOk="0">
                  <a:moveTo>
                    <a:pt x="1221" y="666"/>
                  </a:moveTo>
                  <a:cubicBezTo>
                    <a:pt x="1184" y="666"/>
                    <a:pt x="1184" y="703"/>
                    <a:pt x="1147" y="740"/>
                  </a:cubicBezTo>
                  <a:cubicBezTo>
                    <a:pt x="666" y="1036"/>
                    <a:pt x="1" y="1"/>
                    <a:pt x="555" y="1"/>
                  </a:cubicBezTo>
                  <a:cubicBezTo>
                    <a:pt x="814" y="149"/>
                    <a:pt x="1036" y="407"/>
                    <a:pt x="1221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6"/>
            <p:cNvSpPr/>
            <p:nvPr/>
          </p:nvSpPr>
          <p:spPr>
            <a:xfrm>
              <a:off x="5738000" y="3714275"/>
              <a:ext cx="29600" cy="47175"/>
            </a:xfrm>
            <a:custGeom>
              <a:avLst/>
              <a:gdLst/>
              <a:ahLst/>
              <a:cxnLst/>
              <a:rect l="l" t="t" r="r" b="b"/>
              <a:pathLst>
                <a:path w="1184" h="1887" extrusionOk="0">
                  <a:moveTo>
                    <a:pt x="1184" y="1332"/>
                  </a:moveTo>
                  <a:cubicBezTo>
                    <a:pt x="851" y="1886"/>
                    <a:pt x="1" y="777"/>
                    <a:pt x="112" y="481"/>
                  </a:cubicBezTo>
                  <a:cubicBezTo>
                    <a:pt x="260" y="1"/>
                    <a:pt x="740" y="777"/>
                    <a:pt x="777" y="999"/>
                  </a:cubicBezTo>
                  <a:cubicBezTo>
                    <a:pt x="925" y="1110"/>
                    <a:pt x="1184" y="1110"/>
                    <a:pt x="1184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5051275" y="3156950"/>
              <a:ext cx="975125" cy="632225"/>
            </a:xfrm>
            <a:custGeom>
              <a:avLst/>
              <a:gdLst/>
              <a:ahLst/>
              <a:cxnLst/>
              <a:rect l="l" t="t" r="r" b="b"/>
              <a:pathLst>
                <a:path w="39005" h="25289" extrusionOk="0">
                  <a:moveTo>
                    <a:pt x="33385" y="19373"/>
                  </a:moveTo>
                  <a:cubicBezTo>
                    <a:pt x="33829" y="20704"/>
                    <a:pt x="33644" y="22183"/>
                    <a:pt x="32905" y="23366"/>
                  </a:cubicBezTo>
                  <a:cubicBezTo>
                    <a:pt x="32350" y="24142"/>
                    <a:pt x="31056" y="24697"/>
                    <a:pt x="29947" y="24845"/>
                  </a:cubicBezTo>
                  <a:cubicBezTo>
                    <a:pt x="28024" y="25030"/>
                    <a:pt x="27211" y="24142"/>
                    <a:pt x="26472" y="22996"/>
                  </a:cubicBezTo>
                  <a:cubicBezTo>
                    <a:pt x="26287" y="22774"/>
                    <a:pt x="26139" y="22553"/>
                    <a:pt x="25991" y="22294"/>
                  </a:cubicBezTo>
                  <a:cubicBezTo>
                    <a:pt x="25510" y="21074"/>
                    <a:pt x="25695" y="19706"/>
                    <a:pt x="26472" y="18634"/>
                  </a:cubicBezTo>
                  <a:cubicBezTo>
                    <a:pt x="23477" y="18486"/>
                    <a:pt x="20298" y="18523"/>
                    <a:pt x="17303" y="18375"/>
                  </a:cubicBezTo>
                  <a:cubicBezTo>
                    <a:pt x="17007" y="18708"/>
                    <a:pt x="16601" y="18930"/>
                    <a:pt x="16157" y="18893"/>
                  </a:cubicBezTo>
                  <a:cubicBezTo>
                    <a:pt x="16601" y="20150"/>
                    <a:pt x="16601" y="21887"/>
                    <a:pt x="16046" y="22922"/>
                  </a:cubicBezTo>
                  <a:cubicBezTo>
                    <a:pt x="15639" y="23662"/>
                    <a:pt x="14937" y="24216"/>
                    <a:pt x="14160" y="24549"/>
                  </a:cubicBezTo>
                  <a:cubicBezTo>
                    <a:pt x="12386" y="25288"/>
                    <a:pt x="10168" y="24327"/>
                    <a:pt x="9206" y="23255"/>
                  </a:cubicBezTo>
                  <a:cubicBezTo>
                    <a:pt x="8282" y="22257"/>
                    <a:pt x="7838" y="20889"/>
                    <a:pt x="7986" y="19558"/>
                  </a:cubicBezTo>
                  <a:cubicBezTo>
                    <a:pt x="5731" y="19484"/>
                    <a:pt x="3328" y="19558"/>
                    <a:pt x="1110" y="19447"/>
                  </a:cubicBezTo>
                  <a:cubicBezTo>
                    <a:pt x="518" y="18671"/>
                    <a:pt x="149" y="17746"/>
                    <a:pt x="38" y="16822"/>
                  </a:cubicBezTo>
                  <a:cubicBezTo>
                    <a:pt x="1" y="16120"/>
                    <a:pt x="38" y="15417"/>
                    <a:pt x="112" y="14752"/>
                  </a:cubicBezTo>
                  <a:cubicBezTo>
                    <a:pt x="149" y="14197"/>
                    <a:pt x="222" y="13199"/>
                    <a:pt x="481" y="12977"/>
                  </a:cubicBezTo>
                  <a:cubicBezTo>
                    <a:pt x="777" y="12755"/>
                    <a:pt x="1627" y="12866"/>
                    <a:pt x="2071" y="12829"/>
                  </a:cubicBezTo>
                  <a:cubicBezTo>
                    <a:pt x="3069" y="12792"/>
                    <a:pt x="4067" y="12534"/>
                    <a:pt x="4992" y="12460"/>
                  </a:cubicBezTo>
                  <a:cubicBezTo>
                    <a:pt x="5287" y="11277"/>
                    <a:pt x="5287" y="9687"/>
                    <a:pt x="5361" y="8430"/>
                  </a:cubicBezTo>
                  <a:cubicBezTo>
                    <a:pt x="5361" y="8023"/>
                    <a:pt x="5472" y="7616"/>
                    <a:pt x="5620" y="7247"/>
                  </a:cubicBezTo>
                  <a:cubicBezTo>
                    <a:pt x="5879" y="6914"/>
                    <a:pt x="6692" y="6692"/>
                    <a:pt x="7173" y="6618"/>
                  </a:cubicBezTo>
                  <a:cubicBezTo>
                    <a:pt x="7875" y="6470"/>
                    <a:pt x="8652" y="6507"/>
                    <a:pt x="9317" y="6359"/>
                  </a:cubicBezTo>
                  <a:cubicBezTo>
                    <a:pt x="9280" y="5694"/>
                    <a:pt x="9317" y="5066"/>
                    <a:pt x="9502" y="4474"/>
                  </a:cubicBezTo>
                  <a:cubicBezTo>
                    <a:pt x="9576" y="4067"/>
                    <a:pt x="9687" y="3550"/>
                    <a:pt x="9909" y="3402"/>
                  </a:cubicBezTo>
                  <a:cubicBezTo>
                    <a:pt x="10279" y="3291"/>
                    <a:pt x="10611" y="3180"/>
                    <a:pt x="11018" y="3106"/>
                  </a:cubicBezTo>
                  <a:cubicBezTo>
                    <a:pt x="11314" y="2995"/>
                    <a:pt x="11720" y="2773"/>
                    <a:pt x="12090" y="2921"/>
                  </a:cubicBezTo>
                  <a:cubicBezTo>
                    <a:pt x="12460" y="3069"/>
                    <a:pt x="12682" y="3993"/>
                    <a:pt x="12866" y="4437"/>
                  </a:cubicBezTo>
                  <a:cubicBezTo>
                    <a:pt x="13125" y="4992"/>
                    <a:pt x="13384" y="5509"/>
                    <a:pt x="13569" y="6027"/>
                  </a:cubicBezTo>
                  <a:cubicBezTo>
                    <a:pt x="14419" y="6064"/>
                    <a:pt x="15454" y="5953"/>
                    <a:pt x="16194" y="6101"/>
                  </a:cubicBezTo>
                  <a:cubicBezTo>
                    <a:pt x="16268" y="5435"/>
                    <a:pt x="16342" y="4622"/>
                    <a:pt x="16490" y="3882"/>
                  </a:cubicBezTo>
                  <a:cubicBezTo>
                    <a:pt x="16748" y="2515"/>
                    <a:pt x="16785" y="1553"/>
                    <a:pt x="17931" y="1036"/>
                  </a:cubicBezTo>
                  <a:cubicBezTo>
                    <a:pt x="18782" y="777"/>
                    <a:pt x="19632" y="592"/>
                    <a:pt x="20482" y="518"/>
                  </a:cubicBezTo>
                  <a:cubicBezTo>
                    <a:pt x="21370" y="370"/>
                    <a:pt x="22294" y="259"/>
                    <a:pt x="23181" y="185"/>
                  </a:cubicBezTo>
                  <a:cubicBezTo>
                    <a:pt x="26065" y="1"/>
                    <a:pt x="29355" y="148"/>
                    <a:pt x="31906" y="148"/>
                  </a:cubicBezTo>
                  <a:cubicBezTo>
                    <a:pt x="32979" y="148"/>
                    <a:pt x="34088" y="222"/>
                    <a:pt x="35160" y="333"/>
                  </a:cubicBezTo>
                  <a:cubicBezTo>
                    <a:pt x="36787" y="518"/>
                    <a:pt x="38635" y="666"/>
                    <a:pt x="38857" y="2256"/>
                  </a:cubicBezTo>
                  <a:cubicBezTo>
                    <a:pt x="38894" y="2588"/>
                    <a:pt x="38894" y="2958"/>
                    <a:pt x="38931" y="3328"/>
                  </a:cubicBezTo>
                  <a:cubicBezTo>
                    <a:pt x="39005" y="4844"/>
                    <a:pt x="38968" y="6323"/>
                    <a:pt x="38857" y="7801"/>
                  </a:cubicBezTo>
                  <a:cubicBezTo>
                    <a:pt x="38746" y="9613"/>
                    <a:pt x="38820" y="11535"/>
                    <a:pt x="38228" y="12792"/>
                  </a:cubicBezTo>
                  <a:cubicBezTo>
                    <a:pt x="38339" y="13902"/>
                    <a:pt x="37970" y="14752"/>
                    <a:pt x="37896" y="15935"/>
                  </a:cubicBezTo>
                  <a:cubicBezTo>
                    <a:pt x="37859" y="16379"/>
                    <a:pt x="37896" y="16822"/>
                    <a:pt x="37896" y="17229"/>
                  </a:cubicBezTo>
                  <a:cubicBezTo>
                    <a:pt x="37896" y="17673"/>
                    <a:pt x="37822" y="18116"/>
                    <a:pt x="37711" y="18560"/>
                  </a:cubicBezTo>
                  <a:cubicBezTo>
                    <a:pt x="37489" y="18930"/>
                    <a:pt x="36158" y="19151"/>
                    <a:pt x="35640" y="19225"/>
                  </a:cubicBezTo>
                  <a:cubicBezTo>
                    <a:pt x="34790" y="19299"/>
                    <a:pt x="34162" y="19262"/>
                    <a:pt x="33385" y="19373"/>
                  </a:cubicBezTo>
                  <a:close/>
                  <a:moveTo>
                    <a:pt x="38191" y="3439"/>
                  </a:moveTo>
                  <a:cubicBezTo>
                    <a:pt x="38154" y="3106"/>
                    <a:pt x="38154" y="2699"/>
                    <a:pt x="38117" y="2404"/>
                  </a:cubicBezTo>
                  <a:cubicBezTo>
                    <a:pt x="37933" y="1294"/>
                    <a:pt x="36380" y="1221"/>
                    <a:pt x="35086" y="1073"/>
                  </a:cubicBezTo>
                  <a:cubicBezTo>
                    <a:pt x="33940" y="962"/>
                    <a:pt x="32794" y="888"/>
                    <a:pt x="31648" y="888"/>
                  </a:cubicBezTo>
                  <a:cubicBezTo>
                    <a:pt x="27988" y="888"/>
                    <a:pt x="24253" y="703"/>
                    <a:pt x="21074" y="1184"/>
                  </a:cubicBezTo>
                  <a:cubicBezTo>
                    <a:pt x="19743" y="1405"/>
                    <a:pt x="18338" y="1553"/>
                    <a:pt x="17636" y="2182"/>
                  </a:cubicBezTo>
                  <a:cubicBezTo>
                    <a:pt x="17451" y="2847"/>
                    <a:pt x="17266" y="3550"/>
                    <a:pt x="17155" y="4289"/>
                  </a:cubicBezTo>
                  <a:cubicBezTo>
                    <a:pt x="16970" y="5029"/>
                    <a:pt x="16896" y="5842"/>
                    <a:pt x="16933" y="6655"/>
                  </a:cubicBezTo>
                  <a:cubicBezTo>
                    <a:pt x="17007" y="7062"/>
                    <a:pt x="17192" y="7469"/>
                    <a:pt x="17229" y="7949"/>
                  </a:cubicBezTo>
                  <a:cubicBezTo>
                    <a:pt x="17340" y="9354"/>
                    <a:pt x="17303" y="10833"/>
                    <a:pt x="17340" y="12349"/>
                  </a:cubicBezTo>
                  <a:lnTo>
                    <a:pt x="19188" y="12349"/>
                  </a:lnTo>
                  <a:cubicBezTo>
                    <a:pt x="20039" y="11387"/>
                    <a:pt x="20963" y="10463"/>
                    <a:pt x="21702" y="9465"/>
                  </a:cubicBezTo>
                  <a:cubicBezTo>
                    <a:pt x="21924" y="9169"/>
                    <a:pt x="22183" y="8615"/>
                    <a:pt x="22627" y="8652"/>
                  </a:cubicBezTo>
                  <a:cubicBezTo>
                    <a:pt x="22701" y="9058"/>
                    <a:pt x="22294" y="9317"/>
                    <a:pt x="22072" y="9650"/>
                  </a:cubicBezTo>
                  <a:cubicBezTo>
                    <a:pt x="21481" y="10463"/>
                    <a:pt x="20741" y="11203"/>
                    <a:pt x="20113" y="11942"/>
                  </a:cubicBezTo>
                  <a:cubicBezTo>
                    <a:pt x="20002" y="12053"/>
                    <a:pt x="19817" y="12164"/>
                    <a:pt x="19817" y="12349"/>
                  </a:cubicBezTo>
                  <a:cubicBezTo>
                    <a:pt x="22627" y="12090"/>
                    <a:pt x="25363" y="11868"/>
                    <a:pt x="28505" y="11868"/>
                  </a:cubicBezTo>
                  <a:cubicBezTo>
                    <a:pt x="29171" y="11905"/>
                    <a:pt x="29836" y="11905"/>
                    <a:pt x="30465" y="11868"/>
                  </a:cubicBezTo>
                  <a:cubicBezTo>
                    <a:pt x="30760" y="11720"/>
                    <a:pt x="31019" y="11498"/>
                    <a:pt x="31241" y="11277"/>
                  </a:cubicBezTo>
                  <a:cubicBezTo>
                    <a:pt x="32646" y="9983"/>
                    <a:pt x="34088" y="8837"/>
                    <a:pt x="35345" y="7543"/>
                  </a:cubicBezTo>
                  <a:cubicBezTo>
                    <a:pt x="35530" y="7358"/>
                    <a:pt x="35677" y="6914"/>
                    <a:pt x="36047" y="6988"/>
                  </a:cubicBezTo>
                  <a:cubicBezTo>
                    <a:pt x="36158" y="7284"/>
                    <a:pt x="35899" y="7543"/>
                    <a:pt x="35751" y="7727"/>
                  </a:cubicBezTo>
                  <a:cubicBezTo>
                    <a:pt x="34457" y="9095"/>
                    <a:pt x="32868" y="10315"/>
                    <a:pt x="31537" y="11535"/>
                  </a:cubicBezTo>
                  <a:cubicBezTo>
                    <a:pt x="31463" y="11609"/>
                    <a:pt x="31241" y="11683"/>
                    <a:pt x="31315" y="11831"/>
                  </a:cubicBezTo>
                  <a:cubicBezTo>
                    <a:pt x="33496" y="11831"/>
                    <a:pt x="35751" y="11868"/>
                    <a:pt x="37785" y="11646"/>
                  </a:cubicBezTo>
                  <a:cubicBezTo>
                    <a:pt x="38044" y="9243"/>
                    <a:pt x="38413" y="6286"/>
                    <a:pt x="38191" y="3439"/>
                  </a:cubicBezTo>
                  <a:close/>
                  <a:moveTo>
                    <a:pt x="11720" y="3661"/>
                  </a:moveTo>
                  <a:cubicBezTo>
                    <a:pt x="11240" y="3772"/>
                    <a:pt x="10833" y="3993"/>
                    <a:pt x="10352" y="4104"/>
                  </a:cubicBezTo>
                  <a:cubicBezTo>
                    <a:pt x="10205" y="4770"/>
                    <a:pt x="10131" y="5583"/>
                    <a:pt x="9946" y="6249"/>
                  </a:cubicBezTo>
                  <a:cubicBezTo>
                    <a:pt x="10870" y="6175"/>
                    <a:pt x="11831" y="6138"/>
                    <a:pt x="12719" y="6027"/>
                  </a:cubicBezTo>
                  <a:cubicBezTo>
                    <a:pt x="12423" y="5213"/>
                    <a:pt x="12090" y="4437"/>
                    <a:pt x="11720" y="3661"/>
                  </a:cubicBezTo>
                  <a:close/>
                  <a:moveTo>
                    <a:pt x="13236" y="6988"/>
                  </a:moveTo>
                  <a:cubicBezTo>
                    <a:pt x="13088" y="6877"/>
                    <a:pt x="12903" y="6803"/>
                    <a:pt x="12719" y="6840"/>
                  </a:cubicBezTo>
                  <a:cubicBezTo>
                    <a:pt x="10722" y="7062"/>
                    <a:pt x="7801" y="6988"/>
                    <a:pt x="6249" y="7764"/>
                  </a:cubicBezTo>
                  <a:cubicBezTo>
                    <a:pt x="6138" y="9465"/>
                    <a:pt x="5953" y="11092"/>
                    <a:pt x="5805" y="12792"/>
                  </a:cubicBezTo>
                  <a:cubicBezTo>
                    <a:pt x="6323" y="12681"/>
                    <a:pt x="6877" y="12608"/>
                    <a:pt x="7395" y="12608"/>
                  </a:cubicBezTo>
                  <a:cubicBezTo>
                    <a:pt x="7469" y="11905"/>
                    <a:pt x="7543" y="11166"/>
                    <a:pt x="7654" y="10463"/>
                  </a:cubicBezTo>
                  <a:cubicBezTo>
                    <a:pt x="7654" y="10204"/>
                    <a:pt x="7691" y="9983"/>
                    <a:pt x="7728" y="9724"/>
                  </a:cubicBezTo>
                  <a:cubicBezTo>
                    <a:pt x="7875" y="9465"/>
                    <a:pt x="8652" y="9206"/>
                    <a:pt x="9022" y="9058"/>
                  </a:cubicBezTo>
                  <a:cubicBezTo>
                    <a:pt x="9465" y="8873"/>
                    <a:pt x="9946" y="8726"/>
                    <a:pt x="10463" y="8615"/>
                  </a:cubicBezTo>
                  <a:cubicBezTo>
                    <a:pt x="11868" y="8171"/>
                    <a:pt x="13347" y="7949"/>
                    <a:pt x="14826" y="7949"/>
                  </a:cubicBezTo>
                  <a:cubicBezTo>
                    <a:pt x="15454" y="8984"/>
                    <a:pt x="15380" y="10722"/>
                    <a:pt x="15417" y="12312"/>
                  </a:cubicBezTo>
                  <a:lnTo>
                    <a:pt x="16637" y="12312"/>
                  </a:lnTo>
                  <a:cubicBezTo>
                    <a:pt x="16490" y="10500"/>
                    <a:pt x="16711" y="8319"/>
                    <a:pt x="16231" y="6877"/>
                  </a:cubicBezTo>
                  <a:cubicBezTo>
                    <a:pt x="15417" y="6766"/>
                    <a:pt x="13902" y="6655"/>
                    <a:pt x="13236" y="6988"/>
                  </a:cubicBezTo>
                  <a:close/>
                  <a:moveTo>
                    <a:pt x="12830" y="8873"/>
                  </a:moveTo>
                  <a:cubicBezTo>
                    <a:pt x="12349" y="9724"/>
                    <a:pt x="11683" y="10685"/>
                    <a:pt x="11240" y="11535"/>
                  </a:cubicBezTo>
                  <a:cubicBezTo>
                    <a:pt x="11129" y="11720"/>
                    <a:pt x="11092" y="12090"/>
                    <a:pt x="10722" y="12016"/>
                  </a:cubicBezTo>
                  <a:cubicBezTo>
                    <a:pt x="10611" y="11720"/>
                    <a:pt x="10833" y="11461"/>
                    <a:pt x="10981" y="11240"/>
                  </a:cubicBezTo>
                  <a:cubicBezTo>
                    <a:pt x="11388" y="10463"/>
                    <a:pt x="11868" y="9724"/>
                    <a:pt x="12275" y="9021"/>
                  </a:cubicBezTo>
                  <a:cubicBezTo>
                    <a:pt x="11831" y="9095"/>
                    <a:pt x="11314" y="9206"/>
                    <a:pt x="10833" y="9317"/>
                  </a:cubicBezTo>
                  <a:cubicBezTo>
                    <a:pt x="10426" y="10130"/>
                    <a:pt x="9872" y="10907"/>
                    <a:pt x="9169" y="11498"/>
                  </a:cubicBezTo>
                  <a:cubicBezTo>
                    <a:pt x="8800" y="11240"/>
                    <a:pt x="9428" y="10685"/>
                    <a:pt x="9613" y="10389"/>
                  </a:cubicBezTo>
                  <a:cubicBezTo>
                    <a:pt x="9872" y="10130"/>
                    <a:pt x="10094" y="9798"/>
                    <a:pt x="10316" y="9465"/>
                  </a:cubicBezTo>
                  <a:cubicBezTo>
                    <a:pt x="9613" y="9613"/>
                    <a:pt x="8985" y="9872"/>
                    <a:pt x="8393" y="10241"/>
                  </a:cubicBezTo>
                  <a:cubicBezTo>
                    <a:pt x="8393" y="11092"/>
                    <a:pt x="8134" y="11720"/>
                    <a:pt x="8171" y="12645"/>
                  </a:cubicBezTo>
                  <a:cubicBezTo>
                    <a:pt x="9428" y="12645"/>
                    <a:pt x="11018" y="12349"/>
                    <a:pt x="12608" y="12423"/>
                  </a:cubicBezTo>
                  <a:cubicBezTo>
                    <a:pt x="12645" y="12423"/>
                    <a:pt x="12571" y="12201"/>
                    <a:pt x="12645" y="12127"/>
                  </a:cubicBezTo>
                  <a:cubicBezTo>
                    <a:pt x="12830" y="11905"/>
                    <a:pt x="12977" y="11683"/>
                    <a:pt x="13162" y="11424"/>
                  </a:cubicBezTo>
                  <a:cubicBezTo>
                    <a:pt x="13310" y="11166"/>
                    <a:pt x="13458" y="10870"/>
                    <a:pt x="13828" y="10870"/>
                  </a:cubicBezTo>
                  <a:cubicBezTo>
                    <a:pt x="13828" y="10907"/>
                    <a:pt x="13902" y="10907"/>
                    <a:pt x="13902" y="10981"/>
                  </a:cubicBezTo>
                  <a:cubicBezTo>
                    <a:pt x="13717" y="11572"/>
                    <a:pt x="13199" y="11868"/>
                    <a:pt x="12977" y="12423"/>
                  </a:cubicBezTo>
                  <a:lnTo>
                    <a:pt x="13384" y="12423"/>
                  </a:lnTo>
                  <a:cubicBezTo>
                    <a:pt x="13680" y="12016"/>
                    <a:pt x="13791" y="11424"/>
                    <a:pt x="14308" y="11277"/>
                  </a:cubicBezTo>
                  <a:cubicBezTo>
                    <a:pt x="14567" y="11683"/>
                    <a:pt x="13939" y="12053"/>
                    <a:pt x="13828" y="12423"/>
                  </a:cubicBezTo>
                  <a:cubicBezTo>
                    <a:pt x="14087" y="12460"/>
                    <a:pt x="14382" y="12460"/>
                    <a:pt x="14641" y="12386"/>
                  </a:cubicBezTo>
                  <a:cubicBezTo>
                    <a:pt x="14641" y="11092"/>
                    <a:pt x="14641" y="9761"/>
                    <a:pt x="14308" y="8763"/>
                  </a:cubicBezTo>
                  <a:cubicBezTo>
                    <a:pt x="13828" y="8726"/>
                    <a:pt x="13310" y="8763"/>
                    <a:pt x="12830" y="8873"/>
                  </a:cubicBezTo>
                  <a:close/>
                  <a:moveTo>
                    <a:pt x="33274" y="14197"/>
                  </a:moveTo>
                  <a:cubicBezTo>
                    <a:pt x="29688" y="14530"/>
                    <a:pt x="25954" y="14049"/>
                    <a:pt x="22257" y="14308"/>
                  </a:cubicBezTo>
                  <a:cubicBezTo>
                    <a:pt x="20704" y="14493"/>
                    <a:pt x="19188" y="14567"/>
                    <a:pt x="17636" y="14530"/>
                  </a:cubicBezTo>
                  <a:cubicBezTo>
                    <a:pt x="17636" y="15565"/>
                    <a:pt x="17562" y="16637"/>
                    <a:pt x="17451" y="17709"/>
                  </a:cubicBezTo>
                  <a:lnTo>
                    <a:pt x="18153" y="17709"/>
                  </a:lnTo>
                  <a:cubicBezTo>
                    <a:pt x="18671" y="17081"/>
                    <a:pt x="19078" y="16416"/>
                    <a:pt x="19410" y="15713"/>
                  </a:cubicBezTo>
                  <a:cubicBezTo>
                    <a:pt x="19521" y="15528"/>
                    <a:pt x="19669" y="15195"/>
                    <a:pt x="19965" y="15269"/>
                  </a:cubicBezTo>
                  <a:cubicBezTo>
                    <a:pt x="20039" y="15713"/>
                    <a:pt x="19669" y="16120"/>
                    <a:pt x="19447" y="16489"/>
                  </a:cubicBezTo>
                  <a:cubicBezTo>
                    <a:pt x="19225" y="16859"/>
                    <a:pt x="18967" y="17340"/>
                    <a:pt x="18708" y="17673"/>
                  </a:cubicBezTo>
                  <a:lnTo>
                    <a:pt x="19595" y="17673"/>
                  </a:lnTo>
                  <a:cubicBezTo>
                    <a:pt x="19743" y="17303"/>
                    <a:pt x="20002" y="16933"/>
                    <a:pt x="20187" y="16526"/>
                  </a:cubicBezTo>
                  <a:cubicBezTo>
                    <a:pt x="20372" y="16120"/>
                    <a:pt x="20482" y="15602"/>
                    <a:pt x="20963" y="15565"/>
                  </a:cubicBezTo>
                  <a:cubicBezTo>
                    <a:pt x="20963" y="15602"/>
                    <a:pt x="21037" y="15602"/>
                    <a:pt x="21037" y="15676"/>
                  </a:cubicBezTo>
                  <a:cubicBezTo>
                    <a:pt x="20926" y="16009"/>
                    <a:pt x="20704" y="16342"/>
                    <a:pt x="20556" y="16674"/>
                  </a:cubicBezTo>
                  <a:cubicBezTo>
                    <a:pt x="20409" y="17007"/>
                    <a:pt x="20187" y="17340"/>
                    <a:pt x="20039" y="17673"/>
                  </a:cubicBezTo>
                  <a:lnTo>
                    <a:pt x="20963" y="17673"/>
                  </a:lnTo>
                  <a:cubicBezTo>
                    <a:pt x="21111" y="17229"/>
                    <a:pt x="21296" y="16822"/>
                    <a:pt x="21555" y="16416"/>
                  </a:cubicBezTo>
                  <a:cubicBezTo>
                    <a:pt x="21739" y="16046"/>
                    <a:pt x="21924" y="15454"/>
                    <a:pt x="22368" y="15454"/>
                  </a:cubicBezTo>
                  <a:cubicBezTo>
                    <a:pt x="22516" y="15750"/>
                    <a:pt x="22220" y="16009"/>
                    <a:pt x="22072" y="16231"/>
                  </a:cubicBezTo>
                  <a:cubicBezTo>
                    <a:pt x="21850" y="16711"/>
                    <a:pt x="21629" y="17229"/>
                    <a:pt x="21333" y="17673"/>
                  </a:cubicBezTo>
                  <a:cubicBezTo>
                    <a:pt x="22738" y="17746"/>
                    <a:pt x="24180" y="17820"/>
                    <a:pt x="25695" y="17783"/>
                  </a:cubicBezTo>
                  <a:cubicBezTo>
                    <a:pt x="25769" y="17746"/>
                    <a:pt x="25510" y="17709"/>
                    <a:pt x="25584" y="17525"/>
                  </a:cubicBezTo>
                  <a:cubicBezTo>
                    <a:pt x="25769" y="17155"/>
                    <a:pt x="26028" y="16674"/>
                    <a:pt x="26287" y="16194"/>
                  </a:cubicBezTo>
                  <a:cubicBezTo>
                    <a:pt x="26472" y="15824"/>
                    <a:pt x="26767" y="15011"/>
                    <a:pt x="27211" y="15380"/>
                  </a:cubicBezTo>
                  <a:cubicBezTo>
                    <a:pt x="26731" y="16194"/>
                    <a:pt x="26324" y="17081"/>
                    <a:pt x="25769" y="17857"/>
                  </a:cubicBezTo>
                  <a:cubicBezTo>
                    <a:pt x="26250" y="17894"/>
                    <a:pt x="26731" y="17894"/>
                    <a:pt x="27211" y="17894"/>
                  </a:cubicBezTo>
                  <a:cubicBezTo>
                    <a:pt x="27396" y="17709"/>
                    <a:pt x="27581" y="17562"/>
                    <a:pt x="27803" y="17451"/>
                  </a:cubicBezTo>
                  <a:cubicBezTo>
                    <a:pt x="27766" y="17377"/>
                    <a:pt x="27766" y="17266"/>
                    <a:pt x="27766" y="17155"/>
                  </a:cubicBezTo>
                  <a:cubicBezTo>
                    <a:pt x="28246" y="16600"/>
                    <a:pt x="28320" y="15639"/>
                    <a:pt x="28986" y="15306"/>
                  </a:cubicBezTo>
                  <a:cubicBezTo>
                    <a:pt x="29245" y="15565"/>
                    <a:pt x="28875" y="15972"/>
                    <a:pt x="28727" y="16268"/>
                  </a:cubicBezTo>
                  <a:cubicBezTo>
                    <a:pt x="28542" y="16563"/>
                    <a:pt x="28320" y="17007"/>
                    <a:pt x="28172" y="17303"/>
                  </a:cubicBezTo>
                  <a:cubicBezTo>
                    <a:pt x="28357" y="17229"/>
                    <a:pt x="28579" y="17192"/>
                    <a:pt x="28801" y="17192"/>
                  </a:cubicBezTo>
                  <a:cubicBezTo>
                    <a:pt x="28912" y="16822"/>
                    <a:pt x="29134" y="16416"/>
                    <a:pt x="29355" y="16083"/>
                  </a:cubicBezTo>
                  <a:cubicBezTo>
                    <a:pt x="29540" y="15713"/>
                    <a:pt x="29725" y="15269"/>
                    <a:pt x="30095" y="15085"/>
                  </a:cubicBezTo>
                  <a:cubicBezTo>
                    <a:pt x="30354" y="15454"/>
                    <a:pt x="29947" y="15824"/>
                    <a:pt x="29762" y="16157"/>
                  </a:cubicBezTo>
                  <a:cubicBezTo>
                    <a:pt x="29540" y="16489"/>
                    <a:pt x="29355" y="16822"/>
                    <a:pt x="29245" y="17192"/>
                  </a:cubicBezTo>
                  <a:cubicBezTo>
                    <a:pt x="29466" y="17192"/>
                    <a:pt x="29688" y="17192"/>
                    <a:pt x="29910" y="17229"/>
                  </a:cubicBezTo>
                  <a:cubicBezTo>
                    <a:pt x="30206" y="16674"/>
                    <a:pt x="30575" y="16046"/>
                    <a:pt x="30834" y="15528"/>
                  </a:cubicBezTo>
                  <a:cubicBezTo>
                    <a:pt x="30945" y="15343"/>
                    <a:pt x="30982" y="14974"/>
                    <a:pt x="31315" y="15048"/>
                  </a:cubicBezTo>
                  <a:cubicBezTo>
                    <a:pt x="31426" y="15454"/>
                    <a:pt x="31093" y="15861"/>
                    <a:pt x="30908" y="16194"/>
                  </a:cubicBezTo>
                  <a:cubicBezTo>
                    <a:pt x="30723" y="16563"/>
                    <a:pt x="30502" y="16933"/>
                    <a:pt x="30317" y="17303"/>
                  </a:cubicBezTo>
                  <a:cubicBezTo>
                    <a:pt x="30612" y="17451"/>
                    <a:pt x="30908" y="17525"/>
                    <a:pt x="31241" y="17525"/>
                  </a:cubicBezTo>
                  <a:cubicBezTo>
                    <a:pt x="31241" y="16933"/>
                    <a:pt x="31611" y="16526"/>
                    <a:pt x="31869" y="16046"/>
                  </a:cubicBezTo>
                  <a:cubicBezTo>
                    <a:pt x="32128" y="15602"/>
                    <a:pt x="32202" y="15159"/>
                    <a:pt x="32572" y="15011"/>
                  </a:cubicBezTo>
                  <a:cubicBezTo>
                    <a:pt x="32905" y="15380"/>
                    <a:pt x="32424" y="15787"/>
                    <a:pt x="32239" y="16120"/>
                  </a:cubicBezTo>
                  <a:cubicBezTo>
                    <a:pt x="31943" y="16637"/>
                    <a:pt x="31685" y="17155"/>
                    <a:pt x="31500" y="17673"/>
                  </a:cubicBezTo>
                  <a:cubicBezTo>
                    <a:pt x="31832" y="17820"/>
                    <a:pt x="32054" y="17746"/>
                    <a:pt x="32461" y="17968"/>
                  </a:cubicBezTo>
                  <a:cubicBezTo>
                    <a:pt x="32646" y="18079"/>
                    <a:pt x="32831" y="18560"/>
                    <a:pt x="33016" y="18597"/>
                  </a:cubicBezTo>
                  <a:cubicBezTo>
                    <a:pt x="33311" y="18634"/>
                    <a:pt x="33607" y="18634"/>
                    <a:pt x="33903" y="18560"/>
                  </a:cubicBezTo>
                  <a:cubicBezTo>
                    <a:pt x="34938" y="18523"/>
                    <a:pt x="36010" y="18338"/>
                    <a:pt x="37045" y="18042"/>
                  </a:cubicBezTo>
                  <a:cubicBezTo>
                    <a:pt x="37119" y="17229"/>
                    <a:pt x="37156" y="16379"/>
                    <a:pt x="37156" y="15528"/>
                  </a:cubicBezTo>
                  <a:cubicBezTo>
                    <a:pt x="36639" y="16009"/>
                    <a:pt x="36528" y="16896"/>
                    <a:pt x="35936" y="17229"/>
                  </a:cubicBezTo>
                  <a:cubicBezTo>
                    <a:pt x="35677" y="16896"/>
                    <a:pt x="36084" y="16452"/>
                    <a:pt x="36269" y="16120"/>
                  </a:cubicBezTo>
                  <a:cubicBezTo>
                    <a:pt x="36454" y="15750"/>
                    <a:pt x="36713" y="15417"/>
                    <a:pt x="37008" y="15122"/>
                  </a:cubicBezTo>
                  <a:cubicBezTo>
                    <a:pt x="37082" y="15011"/>
                    <a:pt x="37193" y="15195"/>
                    <a:pt x="37267" y="15085"/>
                  </a:cubicBezTo>
                  <a:cubicBezTo>
                    <a:pt x="37304" y="14641"/>
                    <a:pt x="37378" y="14197"/>
                    <a:pt x="37452" y="13791"/>
                  </a:cubicBezTo>
                  <a:cubicBezTo>
                    <a:pt x="35714" y="13569"/>
                    <a:pt x="34605" y="14086"/>
                    <a:pt x="33274" y="14197"/>
                  </a:cubicBezTo>
                  <a:close/>
                  <a:moveTo>
                    <a:pt x="2441" y="15011"/>
                  </a:moveTo>
                  <a:cubicBezTo>
                    <a:pt x="2108" y="15011"/>
                    <a:pt x="1738" y="14937"/>
                    <a:pt x="1443" y="15011"/>
                  </a:cubicBezTo>
                  <a:cubicBezTo>
                    <a:pt x="1258" y="15011"/>
                    <a:pt x="1110" y="15195"/>
                    <a:pt x="888" y="15122"/>
                  </a:cubicBezTo>
                  <a:cubicBezTo>
                    <a:pt x="666" y="16342"/>
                    <a:pt x="888" y="17599"/>
                    <a:pt x="1480" y="18671"/>
                  </a:cubicBezTo>
                  <a:cubicBezTo>
                    <a:pt x="3624" y="18782"/>
                    <a:pt x="5953" y="18708"/>
                    <a:pt x="8134" y="18782"/>
                  </a:cubicBezTo>
                  <a:cubicBezTo>
                    <a:pt x="8467" y="17746"/>
                    <a:pt x="9169" y="16970"/>
                    <a:pt x="9687" y="16120"/>
                  </a:cubicBezTo>
                  <a:cubicBezTo>
                    <a:pt x="9798" y="15935"/>
                    <a:pt x="9983" y="15343"/>
                    <a:pt x="10352" y="15676"/>
                  </a:cubicBezTo>
                  <a:cubicBezTo>
                    <a:pt x="10389" y="15972"/>
                    <a:pt x="10094" y="15972"/>
                    <a:pt x="10057" y="16268"/>
                  </a:cubicBezTo>
                  <a:cubicBezTo>
                    <a:pt x="10316" y="16194"/>
                    <a:pt x="10611" y="16120"/>
                    <a:pt x="10870" y="16083"/>
                  </a:cubicBezTo>
                  <a:cubicBezTo>
                    <a:pt x="11055" y="15935"/>
                    <a:pt x="11018" y="15528"/>
                    <a:pt x="11388" y="15528"/>
                  </a:cubicBezTo>
                  <a:cubicBezTo>
                    <a:pt x="11646" y="15639"/>
                    <a:pt x="11314" y="16009"/>
                    <a:pt x="11462" y="16046"/>
                  </a:cubicBezTo>
                  <a:lnTo>
                    <a:pt x="12497" y="16046"/>
                  </a:lnTo>
                  <a:cubicBezTo>
                    <a:pt x="12719" y="15861"/>
                    <a:pt x="12756" y="15306"/>
                    <a:pt x="13051" y="15380"/>
                  </a:cubicBezTo>
                  <a:cubicBezTo>
                    <a:pt x="13384" y="15417"/>
                    <a:pt x="13088" y="15861"/>
                    <a:pt x="12977" y="16083"/>
                  </a:cubicBezTo>
                  <a:cubicBezTo>
                    <a:pt x="13310" y="16083"/>
                    <a:pt x="13606" y="16120"/>
                    <a:pt x="13902" y="16231"/>
                  </a:cubicBezTo>
                  <a:cubicBezTo>
                    <a:pt x="14087" y="15898"/>
                    <a:pt x="14050" y="15380"/>
                    <a:pt x="14456" y="15306"/>
                  </a:cubicBezTo>
                  <a:cubicBezTo>
                    <a:pt x="14752" y="15602"/>
                    <a:pt x="14345" y="16083"/>
                    <a:pt x="14234" y="16379"/>
                  </a:cubicBezTo>
                  <a:cubicBezTo>
                    <a:pt x="14345" y="16563"/>
                    <a:pt x="14678" y="16896"/>
                    <a:pt x="14752" y="16859"/>
                  </a:cubicBezTo>
                  <a:cubicBezTo>
                    <a:pt x="14937" y="16563"/>
                    <a:pt x="15196" y="16083"/>
                    <a:pt x="15344" y="15750"/>
                  </a:cubicBezTo>
                  <a:cubicBezTo>
                    <a:pt x="15380" y="15602"/>
                    <a:pt x="15344" y="15306"/>
                    <a:pt x="15602" y="15306"/>
                  </a:cubicBezTo>
                  <a:cubicBezTo>
                    <a:pt x="16009" y="15343"/>
                    <a:pt x="15639" y="15972"/>
                    <a:pt x="15565" y="16120"/>
                  </a:cubicBezTo>
                  <a:cubicBezTo>
                    <a:pt x="15417" y="16416"/>
                    <a:pt x="15307" y="16748"/>
                    <a:pt x="15196" y="17044"/>
                  </a:cubicBezTo>
                  <a:cubicBezTo>
                    <a:pt x="15196" y="17192"/>
                    <a:pt x="15048" y="17155"/>
                    <a:pt x="15011" y="17229"/>
                  </a:cubicBezTo>
                  <a:cubicBezTo>
                    <a:pt x="15565" y="17340"/>
                    <a:pt x="15380" y="18153"/>
                    <a:pt x="16083" y="18153"/>
                  </a:cubicBezTo>
                  <a:cubicBezTo>
                    <a:pt x="16009" y="17636"/>
                    <a:pt x="16490" y="16896"/>
                    <a:pt x="16785" y="16416"/>
                  </a:cubicBezTo>
                  <a:cubicBezTo>
                    <a:pt x="16896" y="15787"/>
                    <a:pt x="16896" y="15159"/>
                    <a:pt x="16785" y="14530"/>
                  </a:cubicBezTo>
                  <a:cubicBezTo>
                    <a:pt x="12127" y="14678"/>
                    <a:pt x="7025" y="14715"/>
                    <a:pt x="2441" y="15011"/>
                  </a:cubicBezTo>
                  <a:close/>
                  <a:moveTo>
                    <a:pt x="12275" y="16711"/>
                  </a:moveTo>
                  <a:cubicBezTo>
                    <a:pt x="11794" y="16674"/>
                    <a:pt x="11277" y="16674"/>
                    <a:pt x="10796" y="16748"/>
                  </a:cubicBezTo>
                  <a:cubicBezTo>
                    <a:pt x="9909" y="16970"/>
                    <a:pt x="9095" y="18153"/>
                    <a:pt x="8874" y="18966"/>
                  </a:cubicBezTo>
                  <a:cubicBezTo>
                    <a:pt x="8541" y="20260"/>
                    <a:pt x="8874" y="21665"/>
                    <a:pt x="9724" y="22664"/>
                  </a:cubicBezTo>
                  <a:cubicBezTo>
                    <a:pt x="10648" y="23699"/>
                    <a:pt x="12016" y="24179"/>
                    <a:pt x="13384" y="23995"/>
                  </a:cubicBezTo>
                  <a:cubicBezTo>
                    <a:pt x="14493" y="23736"/>
                    <a:pt x="15380" y="22922"/>
                    <a:pt x="15639" y="21813"/>
                  </a:cubicBezTo>
                  <a:cubicBezTo>
                    <a:pt x="15713" y="21517"/>
                    <a:pt x="15713" y="21259"/>
                    <a:pt x="15639" y="20963"/>
                  </a:cubicBezTo>
                  <a:cubicBezTo>
                    <a:pt x="15639" y="21222"/>
                    <a:pt x="15639" y="21481"/>
                    <a:pt x="15417" y="21554"/>
                  </a:cubicBezTo>
                  <a:cubicBezTo>
                    <a:pt x="15196" y="21591"/>
                    <a:pt x="15270" y="21370"/>
                    <a:pt x="15159" y="21370"/>
                  </a:cubicBezTo>
                  <a:cubicBezTo>
                    <a:pt x="15159" y="21665"/>
                    <a:pt x="14863" y="22146"/>
                    <a:pt x="14641" y="21776"/>
                  </a:cubicBezTo>
                  <a:cubicBezTo>
                    <a:pt x="14641" y="21554"/>
                    <a:pt x="14789" y="21370"/>
                    <a:pt x="14826" y="21148"/>
                  </a:cubicBezTo>
                  <a:cubicBezTo>
                    <a:pt x="14900" y="20667"/>
                    <a:pt x="14530" y="19484"/>
                    <a:pt x="14937" y="19521"/>
                  </a:cubicBezTo>
                  <a:cubicBezTo>
                    <a:pt x="15270" y="19558"/>
                    <a:pt x="15159" y="20667"/>
                    <a:pt x="15270" y="21000"/>
                  </a:cubicBezTo>
                  <a:cubicBezTo>
                    <a:pt x="15270" y="20815"/>
                    <a:pt x="15307" y="20704"/>
                    <a:pt x="15454" y="20667"/>
                  </a:cubicBezTo>
                  <a:cubicBezTo>
                    <a:pt x="15602" y="20667"/>
                    <a:pt x="15639" y="20778"/>
                    <a:pt x="15676" y="20889"/>
                  </a:cubicBezTo>
                  <a:cubicBezTo>
                    <a:pt x="15602" y="18449"/>
                    <a:pt x="14493" y="16859"/>
                    <a:pt x="12275" y="16711"/>
                  </a:cubicBezTo>
                  <a:close/>
                  <a:moveTo>
                    <a:pt x="16342" y="18116"/>
                  </a:moveTo>
                  <a:cubicBezTo>
                    <a:pt x="16674" y="18153"/>
                    <a:pt x="16674" y="17636"/>
                    <a:pt x="16674" y="17488"/>
                  </a:cubicBezTo>
                  <a:cubicBezTo>
                    <a:pt x="16564" y="17709"/>
                    <a:pt x="16453" y="17894"/>
                    <a:pt x="16342" y="18116"/>
                  </a:cubicBezTo>
                  <a:close/>
                  <a:moveTo>
                    <a:pt x="28542" y="18005"/>
                  </a:moveTo>
                  <a:cubicBezTo>
                    <a:pt x="26915" y="18560"/>
                    <a:pt x="26065" y="20408"/>
                    <a:pt x="26694" y="21998"/>
                  </a:cubicBezTo>
                  <a:cubicBezTo>
                    <a:pt x="26915" y="22405"/>
                    <a:pt x="27137" y="22774"/>
                    <a:pt x="27433" y="23144"/>
                  </a:cubicBezTo>
                  <a:cubicBezTo>
                    <a:pt x="27951" y="23884"/>
                    <a:pt x="28875" y="24216"/>
                    <a:pt x="29762" y="24068"/>
                  </a:cubicBezTo>
                  <a:cubicBezTo>
                    <a:pt x="30649" y="23958"/>
                    <a:pt x="31906" y="23440"/>
                    <a:pt x="32239" y="22922"/>
                  </a:cubicBezTo>
                  <a:cubicBezTo>
                    <a:pt x="32942" y="21887"/>
                    <a:pt x="33163" y="19891"/>
                    <a:pt x="32165" y="18856"/>
                  </a:cubicBezTo>
                  <a:cubicBezTo>
                    <a:pt x="31759" y="18930"/>
                    <a:pt x="31648" y="18671"/>
                    <a:pt x="31500" y="18486"/>
                  </a:cubicBezTo>
                  <a:cubicBezTo>
                    <a:pt x="30612" y="18338"/>
                    <a:pt x="29614" y="17673"/>
                    <a:pt x="28542" y="180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8_1_1">
    <p:spTree>
      <p:nvGrpSpPr>
        <p:cNvPr id="1" name="Shape 2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0" name="Google Shape;2090;p27"/>
          <p:cNvGrpSpPr/>
          <p:nvPr/>
        </p:nvGrpSpPr>
        <p:grpSpPr>
          <a:xfrm rot="715558">
            <a:off x="-365775" y="1744699"/>
            <a:ext cx="1330179" cy="1460473"/>
            <a:chOff x="2949500" y="3052500"/>
            <a:chExt cx="764400" cy="839275"/>
          </a:xfrm>
        </p:grpSpPr>
        <p:sp>
          <p:nvSpPr>
            <p:cNvPr id="2091" name="Google Shape;2091;p27"/>
            <p:cNvSpPr/>
            <p:nvPr/>
          </p:nvSpPr>
          <p:spPr>
            <a:xfrm>
              <a:off x="2949500" y="3052500"/>
              <a:ext cx="764400" cy="839275"/>
            </a:xfrm>
            <a:custGeom>
              <a:avLst/>
              <a:gdLst/>
              <a:ahLst/>
              <a:cxnLst/>
              <a:rect l="l" t="t" r="r" b="b"/>
              <a:pathLst>
                <a:path w="30576" h="33571" extrusionOk="0">
                  <a:moveTo>
                    <a:pt x="19558" y="11129"/>
                  </a:moveTo>
                  <a:cubicBezTo>
                    <a:pt x="18634" y="11536"/>
                    <a:pt x="17229" y="11388"/>
                    <a:pt x="16120" y="11240"/>
                  </a:cubicBezTo>
                  <a:cubicBezTo>
                    <a:pt x="16600" y="11758"/>
                    <a:pt x="17635" y="12053"/>
                    <a:pt x="18190" y="12645"/>
                  </a:cubicBezTo>
                  <a:cubicBezTo>
                    <a:pt x="18892" y="13606"/>
                    <a:pt x="19373" y="14752"/>
                    <a:pt x="19521" y="15935"/>
                  </a:cubicBezTo>
                  <a:cubicBezTo>
                    <a:pt x="19706" y="18782"/>
                    <a:pt x="19706" y="21592"/>
                    <a:pt x="19521" y="24438"/>
                  </a:cubicBezTo>
                  <a:cubicBezTo>
                    <a:pt x="19447" y="26213"/>
                    <a:pt x="19521" y="28173"/>
                    <a:pt x="19225" y="29762"/>
                  </a:cubicBezTo>
                  <a:cubicBezTo>
                    <a:pt x="19151" y="30280"/>
                    <a:pt x="19040" y="30760"/>
                    <a:pt x="18892" y="31241"/>
                  </a:cubicBezTo>
                  <a:cubicBezTo>
                    <a:pt x="18670" y="31722"/>
                    <a:pt x="18375" y="32165"/>
                    <a:pt x="17968" y="32535"/>
                  </a:cubicBezTo>
                  <a:cubicBezTo>
                    <a:pt x="16711" y="33496"/>
                    <a:pt x="14049" y="33570"/>
                    <a:pt x="11720" y="33570"/>
                  </a:cubicBezTo>
                  <a:cubicBezTo>
                    <a:pt x="10093" y="33570"/>
                    <a:pt x="8356" y="33496"/>
                    <a:pt x="6803" y="33385"/>
                  </a:cubicBezTo>
                  <a:cubicBezTo>
                    <a:pt x="5472" y="33311"/>
                    <a:pt x="4141" y="32979"/>
                    <a:pt x="2958" y="32350"/>
                  </a:cubicBezTo>
                  <a:cubicBezTo>
                    <a:pt x="2034" y="31796"/>
                    <a:pt x="1664" y="31019"/>
                    <a:pt x="1553" y="29614"/>
                  </a:cubicBezTo>
                  <a:cubicBezTo>
                    <a:pt x="1516" y="29208"/>
                    <a:pt x="1590" y="28690"/>
                    <a:pt x="1553" y="28209"/>
                  </a:cubicBezTo>
                  <a:cubicBezTo>
                    <a:pt x="1479" y="27174"/>
                    <a:pt x="1257" y="26065"/>
                    <a:pt x="1109" y="24956"/>
                  </a:cubicBezTo>
                  <a:cubicBezTo>
                    <a:pt x="925" y="23847"/>
                    <a:pt x="703" y="22849"/>
                    <a:pt x="518" y="21814"/>
                  </a:cubicBezTo>
                  <a:cubicBezTo>
                    <a:pt x="407" y="20630"/>
                    <a:pt x="333" y="19447"/>
                    <a:pt x="333" y="18264"/>
                  </a:cubicBezTo>
                  <a:cubicBezTo>
                    <a:pt x="296" y="17081"/>
                    <a:pt x="0" y="15935"/>
                    <a:pt x="74" y="14826"/>
                  </a:cubicBezTo>
                  <a:cubicBezTo>
                    <a:pt x="111" y="13976"/>
                    <a:pt x="407" y="13199"/>
                    <a:pt x="925" y="12534"/>
                  </a:cubicBezTo>
                  <a:cubicBezTo>
                    <a:pt x="1331" y="12090"/>
                    <a:pt x="1849" y="11831"/>
                    <a:pt x="2255" y="11277"/>
                  </a:cubicBezTo>
                  <a:cubicBezTo>
                    <a:pt x="2440" y="10981"/>
                    <a:pt x="2588" y="10648"/>
                    <a:pt x="2699" y="10353"/>
                  </a:cubicBezTo>
                  <a:cubicBezTo>
                    <a:pt x="2440" y="9761"/>
                    <a:pt x="2292" y="9133"/>
                    <a:pt x="2255" y="8504"/>
                  </a:cubicBezTo>
                  <a:cubicBezTo>
                    <a:pt x="2182" y="7802"/>
                    <a:pt x="2071" y="7099"/>
                    <a:pt x="2034" y="6471"/>
                  </a:cubicBezTo>
                  <a:cubicBezTo>
                    <a:pt x="1923" y="5140"/>
                    <a:pt x="2145" y="4252"/>
                    <a:pt x="2884" y="3698"/>
                  </a:cubicBezTo>
                  <a:cubicBezTo>
                    <a:pt x="3771" y="3143"/>
                    <a:pt x="4806" y="2774"/>
                    <a:pt x="5842" y="2626"/>
                  </a:cubicBezTo>
                  <a:cubicBezTo>
                    <a:pt x="7025" y="2478"/>
                    <a:pt x="8245" y="2367"/>
                    <a:pt x="9502" y="2293"/>
                  </a:cubicBezTo>
                  <a:cubicBezTo>
                    <a:pt x="10722" y="2219"/>
                    <a:pt x="11979" y="2219"/>
                    <a:pt x="13199" y="2367"/>
                  </a:cubicBezTo>
                  <a:cubicBezTo>
                    <a:pt x="14197" y="2552"/>
                    <a:pt x="15565" y="3032"/>
                    <a:pt x="15787" y="3772"/>
                  </a:cubicBezTo>
                  <a:cubicBezTo>
                    <a:pt x="15787" y="3994"/>
                    <a:pt x="15787" y="4215"/>
                    <a:pt x="15787" y="4437"/>
                  </a:cubicBezTo>
                  <a:cubicBezTo>
                    <a:pt x="15787" y="4733"/>
                    <a:pt x="15898" y="5029"/>
                    <a:pt x="15935" y="5362"/>
                  </a:cubicBezTo>
                  <a:cubicBezTo>
                    <a:pt x="16009" y="6397"/>
                    <a:pt x="16156" y="7913"/>
                    <a:pt x="15861" y="8874"/>
                  </a:cubicBezTo>
                  <a:cubicBezTo>
                    <a:pt x="17118" y="8541"/>
                    <a:pt x="18375" y="8393"/>
                    <a:pt x="19669" y="8430"/>
                  </a:cubicBezTo>
                  <a:cubicBezTo>
                    <a:pt x="19780" y="8171"/>
                    <a:pt x="19632" y="7580"/>
                    <a:pt x="19780" y="7284"/>
                  </a:cubicBezTo>
                  <a:cubicBezTo>
                    <a:pt x="20112" y="7062"/>
                    <a:pt x="20482" y="6840"/>
                    <a:pt x="20889" y="6656"/>
                  </a:cubicBezTo>
                  <a:cubicBezTo>
                    <a:pt x="22663" y="5620"/>
                    <a:pt x="24179" y="4215"/>
                    <a:pt x="25769" y="2958"/>
                  </a:cubicBezTo>
                  <a:cubicBezTo>
                    <a:pt x="26434" y="2441"/>
                    <a:pt x="27100" y="1997"/>
                    <a:pt x="27691" y="1517"/>
                  </a:cubicBezTo>
                  <a:cubicBezTo>
                    <a:pt x="28098" y="1184"/>
                    <a:pt x="28874" y="1"/>
                    <a:pt x="29503" y="223"/>
                  </a:cubicBezTo>
                  <a:cubicBezTo>
                    <a:pt x="29762" y="334"/>
                    <a:pt x="29762" y="777"/>
                    <a:pt x="29836" y="1110"/>
                  </a:cubicBezTo>
                  <a:cubicBezTo>
                    <a:pt x="29984" y="1554"/>
                    <a:pt x="30131" y="2034"/>
                    <a:pt x="30205" y="2478"/>
                  </a:cubicBezTo>
                  <a:cubicBezTo>
                    <a:pt x="30464" y="4105"/>
                    <a:pt x="30575" y="5768"/>
                    <a:pt x="30464" y="7395"/>
                  </a:cubicBezTo>
                  <a:cubicBezTo>
                    <a:pt x="30427" y="7876"/>
                    <a:pt x="30316" y="8393"/>
                    <a:pt x="30168" y="8837"/>
                  </a:cubicBezTo>
                  <a:cubicBezTo>
                    <a:pt x="30057" y="9317"/>
                    <a:pt x="29984" y="9946"/>
                    <a:pt x="29762" y="10168"/>
                  </a:cubicBezTo>
                  <a:cubicBezTo>
                    <a:pt x="29540" y="10390"/>
                    <a:pt x="28246" y="10796"/>
                    <a:pt x="27691" y="10944"/>
                  </a:cubicBezTo>
                  <a:cubicBezTo>
                    <a:pt x="26878" y="11166"/>
                    <a:pt x="26028" y="11277"/>
                    <a:pt x="25325" y="11425"/>
                  </a:cubicBezTo>
                  <a:cubicBezTo>
                    <a:pt x="24512" y="11573"/>
                    <a:pt x="23772" y="11721"/>
                    <a:pt x="22922" y="11831"/>
                  </a:cubicBezTo>
                  <a:cubicBezTo>
                    <a:pt x="21813" y="11868"/>
                    <a:pt x="19817" y="12127"/>
                    <a:pt x="19558" y="11129"/>
                  </a:cubicBezTo>
                  <a:close/>
                  <a:moveTo>
                    <a:pt x="29503" y="8615"/>
                  </a:moveTo>
                  <a:cubicBezTo>
                    <a:pt x="30020" y="6471"/>
                    <a:pt x="29836" y="2995"/>
                    <a:pt x="29133" y="1258"/>
                  </a:cubicBezTo>
                  <a:cubicBezTo>
                    <a:pt x="29133" y="1221"/>
                    <a:pt x="29133" y="1221"/>
                    <a:pt x="29096" y="1221"/>
                  </a:cubicBezTo>
                  <a:cubicBezTo>
                    <a:pt x="29059" y="1221"/>
                    <a:pt x="28985" y="1295"/>
                    <a:pt x="28985" y="1332"/>
                  </a:cubicBezTo>
                  <a:cubicBezTo>
                    <a:pt x="28172" y="2071"/>
                    <a:pt x="27285" y="2774"/>
                    <a:pt x="26397" y="3402"/>
                  </a:cubicBezTo>
                  <a:cubicBezTo>
                    <a:pt x="24475" y="4844"/>
                    <a:pt x="22626" y="6619"/>
                    <a:pt x="20482" y="7728"/>
                  </a:cubicBezTo>
                  <a:cubicBezTo>
                    <a:pt x="20445" y="8467"/>
                    <a:pt x="20445" y="9207"/>
                    <a:pt x="20556" y="9909"/>
                  </a:cubicBezTo>
                  <a:cubicBezTo>
                    <a:pt x="20778" y="9613"/>
                    <a:pt x="20556" y="8948"/>
                    <a:pt x="21148" y="8985"/>
                  </a:cubicBezTo>
                  <a:cubicBezTo>
                    <a:pt x="21702" y="9022"/>
                    <a:pt x="21517" y="10057"/>
                    <a:pt x="21258" y="10390"/>
                  </a:cubicBezTo>
                  <a:cubicBezTo>
                    <a:pt x="20963" y="10685"/>
                    <a:pt x="20556" y="10648"/>
                    <a:pt x="20371" y="10944"/>
                  </a:cubicBezTo>
                  <a:cubicBezTo>
                    <a:pt x="20889" y="11129"/>
                    <a:pt x="21443" y="11203"/>
                    <a:pt x="21998" y="11092"/>
                  </a:cubicBezTo>
                  <a:cubicBezTo>
                    <a:pt x="22663" y="11018"/>
                    <a:pt x="23440" y="10907"/>
                    <a:pt x="23994" y="10833"/>
                  </a:cubicBezTo>
                  <a:cubicBezTo>
                    <a:pt x="24031" y="10759"/>
                    <a:pt x="23846" y="10648"/>
                    <a:pt x="23920" y="10501"/>
                  </a:cubicBezTo>
                  <a:cubicBezTo>
                    <a:pt x="24142" y="9872"/>
                    <a:pt x="24290" y="9244"/>
                    <a:pt x="24401" y="8615"/>
                  </a:cubicBezTo>
                  <a:cubicBezTo>
                    <a:pt x="24401" y="8467"/>
                    <a:pt x="24290" y="7765"/>
                    <a:pt x="24623" y="7802"/>
                  </a:cubicBezTo>
                  <a:cubicBezTo>
                    <a:pt x="24882" y="7802"/>
                    <a:pt x="24845" y="8430"/>
                    <a:pt x="24808" y="8652"/>
                  </a:cubicBezTo>
                  <a:cubicBezTo>
                    <a:pt x="24734" y="9354"/>
                    <a:pt x="24401" y="10131"/>
                    <a:pt x="24290" y="10759"/>
                  </a:cubicBezTo>
                  <a:cubicBezTo>
                    <a:pt x="24475" y="10759"/>
                    <a:pt x="24697" y="10722"/>
                    <a:pt x="24882" y="10648"/>
                  </a:cubicBezTo>
                  <a:cubicBezTo>
                    <a:pt x="25029" y="9872"/>
                    <a:pt x="25288" y="8763"/>
                    <a:pt x="25399" y="7802"/>
                  </a:cubicBezTo>
                  <a:cubicBezTo>
                    <a:pt x="25436" y="7506"/>
                    <a:pt x="25362" y="6988"/>
                    <a:pt x="25806" y="6988"/>
                  </a:cubicBezTo>
                  <a:cubicBezTo>
                    <a:pt x="25991" y="7210"/>
                    <a:pt x="25843" y="7543"/>
                    <a:pt x="25806" y="7839"/>
                  </a:cubicBezTo>
                  <a:cubicBezTo>
                    <a:pt x="25695" y="8763"/>
                    <a:pt x="25510" y="9687"/>
                    <a:pt x="25251" y="10574"/>
                  </a:cubicBezTo>
                  <a:cubicBezTo>
                    <a:pt x="25547" y="10574"/>
                    <a:pt x="25769" y="10464"/>
                    <a:pt x="26065" y="10464"/>
                  </a:cubicBezTo>
                  <a:cubicBezTo>
                    <a:pt x="26249" y="9613"/>
                    <a:pt x="26397" y="8763"/>
                    <a:pt x="26508" y="7913"/>
                  </a:cubicBezTo>
                  <a:cubicBezTo>
                    <a:pt x="26545" y="7321"/>
                    <a:pt x="26323" y="6397"/>
                    <a:pt x="26730" y="6175"/>
                  </a:cubicBezTo>
                  <a:cubicBezTo>
                    <a:pt x="26989" y="6249"/>
                    <a:pt x="26915" y="6582"/>
                    <a:pt x="26915" y="6840"/>
                  </a:cubicBezTo>
                  <a:cubicBezTo>
                    <a:pt x="26915" y="8023"/>
                    <a:pt x="26767" y="9207"/>
                    <a:pt x="26508" y="10390"/>
                  </a:cubicBezTo>
                  <a:cubicBezTo>
                    <a:pt x="26730" y="10316"/>
                    <a:pt x="27026" y="10316"/>
                    <a:pt x="27211" y="10242"/>
                  </a:cubicBezTo>
                  <a:cubicBezTo>
                    <a:pt x="27470" y="9096"/>
                    <a:pt x="27617" y="7950"/>
                    <a:pt x="27691" y="6803"/>
                  </a:cubicBezTo>
                  <a:cubicBezTo>
                    <a:pt x="27691" y="6471"/>
                    <a:pt x="27580" y="5509"/>
                    <a:pt x="27839" y="5472"/>
                  </a:cubicBezTo>
                  <a:cubicBezTo>
                    <a:pt x="28246" y="5362"/>
                    <a:pt x="28098" y="6508"/>
                    <a:pt x="28098" y="6729"/>
                  </a:cubicBezTo>
                  <a:cubicBezTo>
                    <a:pt x="28024" y="7986"/>
                    <a:pt x="27802" y="9096"/>
                    <a:pt x="27765" y="10094"/>
                  </a:cubicBezTo>
                  <a:cubicBezTo>
                    <a:pt x="27987" y="9983"/>
                    <a:pt x="28357" y="9983"/>
                    <a:pt x="28542" y="9798"/>
                  </a:cubicBezTo>
                  <a:cubicBezTo>
                    <a:pt x="28653" y="8800"/>
                    <a:pt x="28800" y="7654"/>
                    <a:pt x="28837" y="6545"/>
                  </a:cubicBezTo>
                  <a:cubicBezTo>
                    <a:pt x="28837" y="5990"/>
                    <a:pt x="28727" y="5472"/>
                    <a:pt x="29133" y="5325"/>
                  </a:cubicBezTo>
                  <a:cubicBezTo>
                    <a:pt x="29392" y="5436"/>
                    <a:pt x="29281" y="5731"/>
                    <a:pt x="29244" y="5953"/>
                  </a:cubicBezTo>
                  <a:cubicBezTo>
                    <a:pt x="29244" y="6323"/>
                    <a:pt x="29207" y="6693"/>
                    <a:pt x="29170" y="7099"/>
                  </a:cubicBezTo>
                  <a:cubicBezTo>
                    <a:pt x="29133" y="8023"/>
                    <a:pt x="29059" y="8985"/>
                    <a:pt x="28948" y="9687"/>
                  </a:cubicBezTo>
                  <a:cubicBezTo>
                    <a:pt x="29355" y="9539"/>
                    <a:pt x="29392" y="9022"/>
                    <a:pt x="29503" y="8615"/>
                  </a:cubicBezTo>
                  <a:close/>
                  <a:moveTo>
                    <a:pt x="8023" y="3143"/>
                  </a:moveTo>
                  <a:cubicBezTo>
                    <a:pt x="7542" y="3587"/>
                    <a:pt x="7247" y="4142"/>
                    <a:pt x="6803" y="4622"/>
                  </a:cubicBezTo>
                  <a:cubicBezTo>
                    <a:pt x="6396" y="5140"/>
                    <a:pt x="5879" y="5583"/>
                    <a:pt x="5324" y="5842"/>
                  </a:cubicBezTo>
                  <a:cubicBezTo>
                    <a:pt x="5324" y="5805"/>
                    <a:pt x="5250" y="5805"/>
                    <a:pt x="5250" y="5731"/>
                  </a:cubicBezTo>
                  <a:cubicBezTo>
                    <a:pt x="5250" y="5436"/>
                    <a:pt x="5583" y="5288"/>
                    <a:pt x="5768" y="5103"/>
                  </a:cubicBezTo>
                  <a:cubicBezTo>
                    <a:pt x="6359" y="4548"/>
                    <a:pt x="6914" y="3883"/>
                    <a:pt x="7357" y="3217"/>
                  </a:cubicBezTo>
                  <a:cubicBezTo>
                    <a:pt x="6618" y="3254"/>
                    <a:pt x="5916" y="3402"/>
                    <a:pt x="5213" y="3587"/>
                  </a:cubicBezTo>
                  <a:cubicBezTo>
                    <a:pt x="4400" y="3809"/>
                    <a:pt x="3032" y="4105"/>
                    <a:pt x="2958" y="4881"/>
                  </a:cubicBezTo>
                  <a:cubicBezTo>
                    <a:pt x="2810" y="6064"/>
                    <a:pt x="4437" y="5953"/>
                    <a:pt x="5139" y="5953"/>
                  </a:cubicBezTo>
                  <a:cubicBezTo>
                    <a:pt x="5694" y="5953"/>
                    <a:pt x="6174" y="5953"/>
                    <a:pt x="6618" y="5916"/>
                  </a:cubicBezTo>
                  <a:cubicBezTo>
                    <a:pt x="6692" y="5842"/>
                    <a:pt x="6470" y="5805"/>
                    <a:pt x="6544" y="5620"/>
                  </a:cubicBezTo>
                  <a:cubicBezTo>
                    <a:pt x="6988" y="5177"/>
                    <a:pt x="7173" y="4437"/>
                    <a:pt x="7801" y="4142"/>
                  </a:cubicBezTo>
                  <a:cubicBezTo>
                    <a:pt x="8060" y="4437"/>
                    <a:pt x="7653" y="4807"/>
                    <a:pt x="7468" y="5029"/>
                  </a:cubicBezTo>
                  <a:cubicBezTo>
                    <a:pt x="7247" y="5288"/>
                    <a:pt x="7062" y="5583"/>
                    <a:pt x="6877" y="5842"/>
                  </a:cubicBezTo>
                  <a:cubicBezTo>
                    <a:pt x="8356" y="5805"/>
                    <a:pt x="9650" y="5583"/>
                    <a:pt x="11091" y="5472"/>
                  </a:cubicBezTo>
                  <a:cubicBezTo>
                    <a:pt x="11461" y="5140"/>
                    <a:pt x="11572" y="4548"/>
                    <a:pt x="12164" y="4400"/>
                  </a:cubicBezTo>
                  <a:cubicBezTo>
                    <a:pt x="12201" y="4474"/>
                    <a:pt x="12238" y="4511"/>
                    <a:pt x="12275" y="4585"/>
                  </a:cubicBezTo>
                  <a:cubicBezTo>
                    <a:pt x="12127" y="4918"/>
                    <a:pt x="11831" y="5066"/>
                    <a:pt x="11683" y="5399"/>
                  </a:cubicBezTo>
                  <a:cubicBezTo>
                    <a:pt x="12201" y="5325"/>
                    <a:pt x="12829" y="5177"/>
                    <a:pt x="13458" y="5029"/>
                  </a:cubicBezTo>
                  <a:cubicBezTo>
                    <a:pt x="14049" y="4881"/>
                    <a:pt x="15010" y="4659"/>
                    <a:pt x="15084" y="4068"/>
                  </a:cubicBezTo>
                  <a:cubicBezTo>
                    <a:pt x="14493" y="3291"/>
                    <a:pt x="13236" y="3143"/>
                    <a:pt x="11979" y="2995"/>
                  </a:cubicBezTo>
                  <a:cubicBezTo>
                    <a:pt x="11683" y="3402"/>
                    <a:pt x="11387" y="3809"/>
                    <a:pt x="11091" y="4179"/>
                  </a:cubicBezTo>
                  <a:cubicBezTo>
                    <a:pt x="10796" y="4548"/>
                    <a:pt x="10500" y="5103"/>
                    <a:pt x="9982" y="5177"/>
                  </a:cubicBezTo>
                  <a:cubicBezTo>
                    <a:pt x="9798" y="4955"/>
                    <a:pt x="10093" y="4770"/>
                    <a:pt x="10204" y="4622"/>
                  </a:cubicBezTo>
                  <a:cubicBezTo>
                    <a:pt x="10537" y="4252"/>
                    <a:pt x="10796" y="3883"/>
                    <a:pt x="11091" y="3550"/>
                  </a:cubicBezTo>
                  <a:cubicBezTo>
                    <a:pt x="11202" y="3365"/>
                    <a:pt x="11424" y="3180"/>
                    <a:pt x="11387" y="2995"/>
                  </a:cubicBezTo>
                  <a:cubicBezTo>
                    <a:pt x="11091" y="2995"/>
                    <a:pt x="10870" y="3291"/>
                    <a:pt x="10722" y="3513"/>
                  </a:cubicBezTo>
                  <a:cubicBezTo>
                    <a:pt x="10315" y="3957"/>
                    <a:pt x="9982" y="4326"/>
                    <a:pt x="9576" y="4733"/>
                  </a:cubicBezTo>
                  <a:cubicBezTo>
                    <a:pt x="9465" y="4881"/>
                    <a:pt x="9169" y="5362"/>
                    <a:pt x="8910" y="4955"/>
                  </a:cubicBezTo>
                  <a:cubicBezTo>
                    <a:pt x="9391" y="4252"/>
                    <a:pt x="10130" y="3735"/>
                    <a:pt x="10611" y="2995"/>
                  </a:cubicBezTo>
                  <a:cubicBezTo>
                    <a:pt x="9724" y="3032"/>
                    <a:pt x="8836" y="3069"/>
                    <a:pt x="8023" y="3143"/>
                  </a:cubicBezTo>
                  <a:close/>
                  <a:moveTo>
                    <a:pt x="14752" y="9502"/>
                  </a:moveTo>
                  <a:cubicBezTo>
                    <a:pt x="15454" y="8578"/>
                    <a:pt x="15380" y="6619"/>
                    <a:pt x="15158" y="5214"/>
                  </a:cubicBezTo>
                  <a:cubicBezTo>
                    <a:pt x="14789" y="5399"/>
                    <a:pt x="14419" y="5509"/>
                    <a:pt x="14012" y="5620"/>
                  </a:cubicBezTo>
                  <a:cubicBezTo>
                    <a:pt x="14123" y="6988"/>
                    <a:pt x="14160" y="8319"/>
                    <a:pt x="14123" y="9687"/>
                  </a:cubicBezTo>
                  <a:cubicBezTo>
                    <a:pt x="14345" y="9650"/>
                    <a:pt x="14567" y="9613"/>
                    <a:pt x="14752" y="9502"/>
                  </a:cubicBezTo>
                  <a:close/>
                  <a:moveTo>
                    <a:pt x="13014" y="5879"/>
                  </a:moveTo>
                  <a:cubicBezTo>
                    <a:pt x="13347" y="6988"/>
                    <a:pt x="13310" y="8467"/>
                    <a:pt x="13347" y="9872"/>
                  </a:cubicBezTo>
                  <a:cubicBezTo>
                    <a:pt x="13495" y="9872"/>
                    <a:pt x="13569" y="9798"/>
                    <a:pt x="13716" y="9798"/>
                  </a:cubicBezTo>
                  <a:cubicBezTo>
                    <a:pt x="13716" y="8837"/>
                    <a:pt x="13716" y="7728"/>
                    <a:pt x="13679" y="6803"/>
                  </a:cubicBezTo>
                  <a:cubicBezTo>
                    <a:pt x="13679" y="6471"/>
                    <a:pt x="13790" y="5990"/>
                    <a:pt x="13532" y="5768"/>
                  </a:cubicBezTo>
                  <a:cubicBezTo>
                    <a:pt x="13347" y="5842"/>
                    <a:pt x="13162" y="5879"/>
                    <a:pt x="13014" y="5879"/>
                  </a:cubicBezTo>
                  <a:close/>
                  <a:moveTo>
                    <a:pt x="12385" y="6064"/>
                  </a:moveTo>
                  <a:cubicBezTo>
                    <a:pt x="12422" y="7247"/>
                    <a:pt x="12348" y="8837"/>
                    <a:pt x="12422" y="10094"/>
                  </a:cubicBezTo>
                  <a:cubicBezTo>
                    <a:pt x="12607" y="10094"/>
                    <a:pt x="12718" y="10020"/>
                    <a:pt x="12940" y="10020"/>
                  </a:cubicBezTo>
                  <a:cubicBezTo>
                    <a:pt x="12940" y="8615"/>
                    <a:pt x="12940" y="7136"/>
                    <a:pt x="12607" y="6027"/>
                  </a:cubicBezTo>
                  <a:cubicBezTo>
                    <a:pt x="12570" y="6064"/>
                    <a:pt x="12459" y="6064"/>
                    <a:pt x="12385" y="6064"/>
                  </a:cubicBezTo>
                  <a:close/>
                  <a:moveTo>
                    <a:pt x="11313" y="6249"/>
                  </a:moveTo>
                  <a:cubicBezTo>
                    <a:pt x="11313" y="7469"/>
                    <a:pt x="11313" y="8763"/>
                    <a:pt x="11387" y="9946"/>
                  </a:cubicBezTo>
                  <a:cubicBezTo>
                    <a:pt x="11387" y="10057"/>
                    <a:pt x="11313" y="10131"/>
                    <a:pt x="11239" y="10205"/>
                  </a:cubicBezTo>
                  <a:cubicBezTo>
                    <a:pt x="11498" y="10205"/>
                    <a:pt x="11720" y="10205"/>
                    <a:pt x="11979" y="10168"/>
                  </a:cubicBezTo>
                  <a:cubicBezTo>
                    <a:pt x="12053" y="8874"/>
                    <a:pt x="12053" y="7395"/>
                    <a:pt x="11979" y="6101"/>
                  </a:cubicBezTo>
                  <a:cubicBezTo>
                    <a:pt x="11794" y="6212"/>
                    <a:pt x="11498" y="6175"/>
                    <a:pt x="11313" y="6249"/>
                  </a:cubicBezTo>
                  <a:close/>
                  <a:moveTo>
                    <a:pt x="2847" y="6656"/>
                  </a:moveTo>
                  <a:cubicBezTo>
                    <a:pt x="2884" y="7284"/>
                    <a:pt x="2958" y="8134"/>
                    <a:pt x="3069" y="8837"/>
                  </a:cubicBezTo>
                  <a:cubicBezTo>
                    <a:pt x="3106" y="9244"/>
                    <a:pt x="3180" y="9761"/>
                    <a:pt x="3549" y="9835"/>
                  </a:cubicBezTo>
                  <a:cubicBezTo>
                    <a:pt x="3439" y="8763"/>
                    <a:pt x="3402" y="7617"/>
                    <a:pt x="3291" y="6545"/>
                  </a:cubicBezTo>
                  <a:cubicBezTo>
                    <a:pt x="3106" y="6471"/>
                    <a:pt x="2958" y="6397"/>
                    <a:pt x="2810" y="6286"/>
                  </a:cubicBezTo>
                  <a:cubicBezTo>
                    <a:pt x="2847" y="6434"/>
                    <a:pt x="2810" y="6545"/>
                    <a:pt x="2847" y="6656"/>
                  </a:cubicBezTo>
                  <a:close/>
                  <a:moveTo>
                    <a:pt x="9871" y="6397"/>
                  </a:moveTo>
                  <a:cubicBezTo>
                    <a:pt x="10019" y="6619"/>
                    <a:pt x="10093" y="6914"/>
                    <a:pt x="10056" y="7173"/>
                  </a:cubicBezTo>
                  <a:cubicBezTo>
                    <a:pt x="10130" y="7839"/>
                    <a:pt x="10130" y="8652"/>
                    <a:pt x="10130" y="9391"/>
                  </a:cubicBezTo>
                  <a:cubicBezTo>
                    <a:pt x="10130" y="9687"/>
                    <a:pt x="10241" y="10168"/>
                    <a:pt x="9871" y="10205"/>
                  </a:cubicBezTo>
                  <a:cubicBezTo>
                    <a:pt x="9650" y="9983"/>
                    <a:pt x="9724" y="9576"/>
                    <a:pt x="9724" y="9244"/>
                  </a:cubicBezTo>
                  <a:cubicBezTo>
                    <a:pt x="9724" y="8393"/>
                    <a:pt x="9613" y="7506"/>
                    <a:pt x="9613" y="6840"/>
                  </a:cubicBezTo>
                  <a:cubicBezTo>
                    <a:pt x="9613" y="6693"/>
                    <a:pt x="9687" y="6397"/>
                    <a:pt x="9613" y="6360"/>
                  </a:cubicBezTo>
                  <a:cubicBezTo>
                    <a:pt x="8947" y="6471"/>
                    <a:pt x="8245" y="6508"/>
                    <a:pt x="7579" y="6545"/>
                  </a:cubicBezTo>
                  <a:cubicBezTo>
                    <a:pt x="7653" y="7062"/>
                    <a:pt x="7653" y="7950"/>
                    <a:pt x="7653" y="8467"/>
                  </a:cubicBezTo>
                  <a:cubicBezTo>
                    <a:pt x="7653" y="8615"/>
                    <a:pt x="7838" y="9059"/>
                    <a:pt x="7542" y="9059"/>
                  </a:cubicBezTo>
                  <a:cubicBezTo>
                    <a:pt x="7099" y="9096"/>
                    <a:pt x="7284" y="7062"/>
                    <a:pt x="7210" y="6582"/>
                  </a:cubicBezTo>
                  <a:cubicBezTo>
                    <a:pt x="6396" y="6729"/>
                    <a:pt x="5287" y="6582"/>
                    <a:pt x="4400" y="6693"/>
                  </a:cubicBezTo>
                  <a:cubicBezTo>
                    <a:pt x="4511" y="7839"/>
                    <a:pt x="4511" y="9133"/>
                    <a:pt x="4659" y="10242"/>
                  </a:cubicBezTo>
                  <a:cubicBezTo>
                    <a:pt x="5842" y="10464"/>
                    <a:pt x="7062" y="10501"/>
                    <a:pt x="8282" y="10390"/>
                  </a:cubicBezTo>
                  <a:cubicBezTo>
                    <a:pt x="8171" y="9391"/>
                    <a:pt x="8393" y="8097"/>
                    <a:pt x="8245" y="7247"/>
                  </a:cubicBezTo>
                  <a:cubicBezTo>
                    <a:pt x="8171" y="6988"/>
                    <a:pt x="7949" y="6766"/>
                    <a:pt x="8208" y="6582"/>
                  </a:cubicBezTo>
                  <a:cubicBezTo>
                    <a:pt x="8541" y="6582"/>
                    <a:pt x="8614" y="7062"/>
                    <a:pt x="8651" y="7321"/>
                  </a:cubicBezTo>
                  <a:cubicBezTo>
                    <a:pt x="8762" y="8171"/>
                    <a:pt x="8541" y="9539"/>
                    <a:pt x="8688" y="10390"/>
                  </a:cubicBezTo>
                  <a:cubicBezTo>
                    <a:pt x="9428" y="10279"/>
                    <a:pt x="10278" y="10279"/>
                    <a:pt x="11055" y="10205"/>
                  </a:cubicBezTo>
                  <a:cubicBezTo>
                    <a:pt x="11128" y="10131"/>
                    <a:pt x="10907" y="10057"/>
                    <a:pt x="10944" y="9909"/>
                  </a:cubicBezTo>
                  <a:cubicBezTo>
                    <a:pt x="11018" y="8689"/>
                    <a:pt x="10981" y="7469"/>
                    <a:pt x="10833" y="6249"/>
                  </a:cubicBezTo>
                  <a:cubicBezTo>
                    <a:pt x="10574" y="6360"/>
                    <a:pt x="10056" y="6212"/>
                    <a:pt x="9871" y="6397"/>
                  </a:cubicBezTo>
                  <a:close/>
                  <a:moveTo>
                    <a:pt x="3697" y="6729"/>
                  </a:moveTo>
                  <a:cubicBezTo>
                    <a:pt x="3882" y="7802"/>
                    <a:pt x="3697" y="9502"/>
                    <a:pt x="4178" y="10168"/>
                  </a:cubicBezTo>
                  <a:cubicBezTo>
                    <a:pt x="4326" y="9207"/>
                    <a:pt x="3882" y="7765"/>
                    <a:pt x="4141" y="6693"/>
                  </a:cubicBezTo>
                  <a:cubicBezTo>
                    <a:pt x="3993" y="6693"/>
                    <a:pt x="3845" y="6656"/>
                    <a:pt x="3697" y="6619"/>
                  </a:cubicBezTo>
                  <a:close/>
                  <a:moveTo>
                    <a:pt x="16563" y="9465"/>
                  </a:moveTo>
                  <a:cubicBezTo>
                    <a:pt x="16341" y="9502"/>
                    <a:pt x="15491" y="9724"/>
                    <a:pt x="15491" y="10020"/>
                  </a:cubicBezTo>
                  <a:cubicBezTo>
                    <a:pt x="15491" y="10537"/>
                    <a:pt x="16859" y="10537"/>
                    <a:pt x="17487" y="10574"/>
                  </a:cubicBezTo>
                  <a:cubicBezTo>
                    <a:pt x="18227" y="10685"/>
                    <a:pt x="18966" y="10574"/>
                    <a:pt x="19669" y="10279"/>
                  </a:cubicBezTo>
                  <a:cubicBezTo>
                    <a:pt x="19669" y="9835"/>
                    <a:pt x="19854" y="9539"/>
                    <a:pt x="19706" y="9133"/>
                  </a:cubicBezTo>
                  <a:cubicBezTo>
                    <a:pt x="18634" y="9133"/>
                    <a:pt x="17598" y="9244"/>
                    <a:pt x="16563" y="9465"/>
                  </a:cubicBezTo>
                  <a:close/>
                  <a:moveTo>
                    <a:pt x="15195" y="11462"/>
                  </a:moveTo>
                  <a:cubicBezTo>
                    <a:pt x="15010" y="11166"/>
                    <a:pt x="14789" y="10316"/>
                    <a:pt x="14271" y="10427"/>
                  </a:cubicBezTo>
                  <a:cubicBezTo>
                    <a:pt x="13605" y="10648"/>
                    <a:pt x="12940" y="10796"/>
                    <a:pt x="12275" y="10907"/>
                  </a:cubicBezTo>
                  <a:cubicBezTo>
                    <a:pt x="11794" y="10981"/>
                    <a:pt x="11350" y="10907"/>
                    <a:pt x="10833" y="10944"/>
                  </a:cubicBezTo>
                  <a:cubicBezTo>
                    <a:pt x="8430" y="11129"/>
                    <a:pt x="5361" y="11536"/>
                    <a:pt x="3365" y="10648"/>
                  </a:cubicBezTo>
                  <a:cubicBezTo>
                    <a:pt x="2995" y="12016"/>
                    <a:pt x="1812" y="12534"/>
                    <a:pt x="1146" y="13569"/>
                  </a:cubicBezTo>
                  <a:cubicBezTo>
                    <a:pt x="1257" y="13828"/>
                    <a:pt x="1294" y="14087"/>
                    <a:pt x="1183" y="14345"/>
                  </a:cubicBezTo>
                  <a:cubicBezTo>
                    <a:pt x="1479" y="14198"/>
                    <a:pt x="1738" y="13976"/>
                    <a:pt x="1997" y="13754"/>
                  </a:cubicBezTo>
                  <a:cubicBezTo>
                    <a:pt x="888" y="13421"/>
                    <a:pt x="2551" y="12127"/>
                    <a:pt x="2736" y="13236"/>
                  </a:cubicBezTo>
                  <a:cubicBezTo>
                    <a:pt x="2921" y="13162"/>
                    <a:pt x="2810" y="12941"/>
                    <a:pt x="2884" y="12719"/>
                  </a:cubicBezTo>
                  <a:cubicBezTo>
                    <a:pt x="3032" y="12534"/>
                    <a:pt x="3402" y="12497"/>
                    <a:pt x="3734" y="12497"/>
                  </a:cubicBezTo>
                  <a:cubicBezTo>
                    <a:pt x="4215" y="12793"/>
                    <a:pt x="3845" y="13421"/>
                    <a:pt x="3291" y="13310"/>
                  </a:cubicBezTo>
                  <a:cubicBezTo>
                    <a:pt x="2588" y="13791"/>
                    <a:pt x="1960" y="14308"/>
                    <a:pt x="1368" y="14863"/>
                  </a:cubicBezTo>
                  <a:cubicBezTo>
                    <a:pt x="1553" y="15159"/>
                    <a:pt x="1812" y="15381"/>
                    <a:pt x="2108" y="15529"/>
                  </a:cubicBezTo>
                  <a:cubicBezTo>
                    <a:pt x="2958" y="14752"/>
                    <a:pt x="3993" y="14124"/>
                    <a:pt x="4843" y="13384"/>
                  </a:cubicBezTo>
                  <a:cubicBezTo>
                    <a:pt x="5065" y="13236"/>
                    <a:pt x="5472" y="12978"/>
                    <a:pt x="5435" y="12867"/>
                  </a:cubicBezTo>
                  <a:cubicBezTo>
                    <a:pt x="5139" y="12867"/>
                    <a:pt x="5065" y="13015"/>
                    <a:pt x="4806" y="13015"/>
                  </a:cubicBezTo>
                  <a:cubicBezTo>
                    <a:pt x="4141" y="13643"/>
                    <a:pt x="3217" y="14161"/>
                    <a:pt x="2514" y="14715"/>
                  </a:cubicBezTo>
                  <a:cubicBezTo>
                    <a:pt x="2292" y="14863"/>
                    <a:pt x="1997" y="15307"/>
                    <a:pt x="1701" y="15011"/>
                  </a:cubicBezTo>
                  <a:cubicBezTo>
                    <a:pt x="1738" y="14678"/>
                    <a:pt x="2108" y="14567"/>
                    <a:pt x="2329" y="14419"/>
                  </a:cubicBezTo>
                  <a:cubicBezTo>
                    <a:pt x="3032" y="13865"/>
                    <a:pt x="3808" y="13310"/>
                    <a:pt x="4548" y="12793"/>
                  </a:cubicBezTo>
                  <a:cubicBezTo>
                    <a:pt x="4511" y="12682"/>
                    <a:pt x="4548" y="12534"/>
                    <a:pt x="4585" y="12423"/>
                  </a:cubicBezTo>
                  <a:cubicBezTo>
                    <a:pt x="4917" y="12127"/>
                    <a:pt x="5398" y="12016"/>
                    <a:pt x="5842" y="12127"/>
                  </a:cubicBezTo>
                  <a:cubicBezTo>
                    <a:pt x="5990" y="12238"/>
                    <a:pt x="5953" y="12460"/>
                    <a:pt x="5990" y="12608"/>
                  </a:cubicBezTo>
                  <a:cubicBezTo>
                    <a:pt x="6322" y="12534"/>
                    <a:pt x="6396" y="11979"/>
                    <a:pt x="6840" y="12053"/>
                  </a:cubicBezTo>
                  <a:cubicBezTo>
                    <a:pt x="7173" y="12127"/>
                    <a:pt x="7247" y="12645"/>
                    <a:pt x="6914" y="12793"/>
                  </a:cubicBezTo>
                  <a:cubicBezTo>
                    <a:pt x="6729" y="12793"/>
                    <a:pt x="6581" y="12793"/>
                    <a:pt x="6433" y="12756"/>
                  </a:cubicBezTo>
                  <a:cubicBezTo>
                    <a:pt x="5065" y="13680"/>
                    <a:pt x="3734" y="14715"/>
                    <a:pt x="2514" y="15787"/>
                  </a:cubicBezTo>
                  <a:cubicBezTo>
                    <a:pt x="3106" y="16194"/>
                    <a:pt x="4141" y="16342"/>
                    <a:pt x="5028" y="16490"/>
                  </a:cubicBezTo>
                  <a:cubicBezTo>
                    <a:pt x="5324" y="16564"/>
                    <a:pt x="5657" y="16601"/>
                    <a:pt x="5990" y="16601"/>
                  </a:cubicBezTo>
                  <a:cubicBezTo>
                    <a:pt x="6100" y="16564"/>
                    <a:pt x="6322" y="16268"/>
                    <a:pt x="6507" y="16083"/>
                  </a:cubicBezTo>
                  <a:cubicBezTo>
                    <a:pt x="7764" y="14974"/>
                    <a:pt x="9317" y="13865"/>
                    <a:pt x="10315" y="12682"/>
                  </a:cubicBezTo>
                  <a:cubicBezTo>
                    <a:pt x="10056" y="12682"/>
                    <a:pt x="9687" y="12756"/>
                    <a:pt x="9539" y="12608"/>
                  </a:cubicBezTo>
                  <a:cubicBezTo>
                    <a:pt x="8208" y="13717"/>
                    <a:pt x="6655" y="14863"/>
                    <a:pt x="5287" y="15898"/>
                  </a:cubicBezTo>
                  <a:cubicBezTo>
                    <a:pt x="5102" y="16046"/>
                    <a:pt x="4843" y="16342"/>
                    <a:pt x="4585" y="16157"/>
                  </a:cubicBezTo>
                  <a:cubicBezTo>
                    <a:pt x="4474" y="15824"/>
                    <a:pt x="5287" y="15418"/>
                    <a:pt x="5583" y="15196"/>
                  </a:cubicBezTo>
                  <a:cubicBezTo>
                    <a:pt x="6581" y="14456"/>
                    <a:pt x="7431" y="13791"/>
                    <a:pt x="8319" y="13088"/>
                  </a:cubicBezTo>
                  <a:cubicBezTo>
                    <a:pt x="8504" y="12978"/>
                    <a:pt x="8762" y="12830"/>
                    <a:pt x="8725" y="12682"/>
                  </a:cubicBezTo>
                  <a:cubicBezTo>
                    <a:pt x="8504" y="12719"/>
                    <a:pt x="8282" y="12682"/>
                    <a:pt x="8097" y="12608"/>
                  </a:cubicBezTo>
                  <a:cubicBezTo>
                    <a:pt x="6914" y="13532"/>
                    <a:pt x="5694" y="14345"/>
                    <a:pt x="4511" y="15196"/>
                  </a:cubicBezTo>
                  <a:cubicBezTo>
                    <a:pt x="4141" y="15492"/>
                    <a:pt x="3808" y="15898"/>
                    <a:pt x="3291" y="16009"/>
                  </a:cubicBezTo>
                  <a:cubicBezTo>
                    <a:pt x="3069" y="15713"/>
                    <a:pt x="3476" y="15529"/>
                    <a:pt x="3623" y="15381"/>
                  </a:cubicBezTo>
                  <a:cubicBezTo>
                    <a:pt x="4954" y="14345"/>
                    <a:pt x="6285" y="13458"/>
                    <a:pt x="7690" y="12460"/>
                  </a:cubicBezTo>
                  <a:cubicBezTo>
                    <a:pt x="8097" y="12164"/>
                    <a:pt x="8245" y="11794"/>
                    <a:pt x="8910" y="11942"/>
                  </a:cubicBezTo>
                  <a:cubicBezTo>
                    <a:pt x="9095" y="12016"/>
                    <a:pt x="9132" y="12201"/>
                    <a:pt x="9169" y="12423"/>
                  </a:cubicBezTo>
                  <a:cubicBezTo>
                    <a:pt x="9354" y="12423"/>
                    <a:pt x="9428" y="12016"/>
                    <a:pt x="9724" y="11942"/>
                  </a:cubicBezTo>
                  <a:cubicBezTo>
                    <a:pt x="10056" y="11831"/>
                    <a:pt x="10389" y="11905"/>
                    <a:pt x="10648" y="12090"/>
                  </a:cubicBezTo>
                  <a:cubicBezTo>
                    <a:pt x="10796" y="12275"/>
                    <a:pt x="10648" y="12497"/>
                    <a:pt x="10759" y="12756"/>
                  </a:cubicBezTo>
                  <a:cubicBezTo>
                    <a:pt x="10167" y="13495"/>
                    <a:pt x="9465" y="14161"/>
                    <a:pt x="8725" y="14752"/>
                  </a:cubicBezTo>
                  <a:cubicBezTo>
                    <a:pt x="7949" y="15307"/>
                    <a:pt x="7247" y="15935"/>
                    <a:pt x="6618" y="16675"/>
                  </a:cubicBezTo>
                  <a:cubicBezTo>
                    <a:pt x="10130" y="17044"/>
                    <a:pt x="14271" y="16453"/>
                    <a:pt x="16489" y="15233"/>
                  </a:cubicBezTo>
                  <a:cubicBezTo>
                    <a:pt x="17007" y="14937"/>
                    <a:pt x="17561" y="14752"/>
                    <a:pt x="17635" y="14124"/>
                  </a:cubicBezTo>
                  <a:cubicBezTo>
                    <a:pt x="17377" y="13939"/>
                    <a:pt x="17081" y="13828"/>
                    <a:pt x="17081" y="13384"/>
                  </a:cubicBezTo>
                  <a:cubicBezTo>
                    <a:pt x="16563" y="13162"/>
                    <a:pt x="15380" y="13236"/>
                    <a:pt x="15417" y="12645"/>
                  </a:cubicBezTo>
                  <a:cubicBezTo>
                    <a:pt x="15454" y="12127"/>
                    <a:pt x="16156" y="12423"/>
                    <a:pt x="16563" y="12423"/>
                  </a:cubicBezTo>
                  <a:cubicBezTo>
                    <a:pt x="16009" y="12238"/>
                    <a:pt x="15565" y="11905"/>
                    <a:pt x="15195" y="11462"/>
                  </a:cubicBezTo>
                  <a:close/>
                  <a:moveTo>
                    <a:pt x="16083" y="16342"/>
                  </a:moveTo>
                  <a:cubicBezTo>
                    <a:pt x="13790" y="17266"/>
                    <a:pt x="10426" y="17710"/>
                    <a:pt x="7136" y="17488"/>
                  </a:cubicBezTo>
                  <a:cubicBezTo>
                    <a:pt x="4659" y="17303"/>
                    <a:pt x="1960" y="16933"/>
                    <a:pt x="851" y="15492"/>
                  </a:cubicBezTo>
                  <a:cubicBezTo>
                    <a:pt x="888" y="16601"/>
                    <a:pt x="1146" y="17488"/>
                    <a:pt x="1109" y="18671"/>
                  </a:cubicBezTo>
                  <a:cubicBezTo>
                    <a:pt x="2773" y="19595"/>
                    <a:pt x="5102" y="19780"/>
                    <a:pt x="6914" y="19780"/>
                  </a:cubicBezTo>
                  <a:lnTo>
                    <a:pt x="9576" y="19780"/>
                  </a:lnTo>
                  <a:cubicBezTo>
                    <a:pt x="10093" y="19817"/>
                    <a:pt x="10611" y="19780"/>
                    <a:pt x="11128" y="19743"/>
                  </a:cubicBezTo>
                  <a:cubicBezTo>
                    <a:pt x="11498" y="19669"/>
                    <a:pt x="12385" y="19337"/>
                    <a:pt x="12607" y="19447"/>
                  </a:cubicBezTo>
                  <a:cubicBezTo>
                    <a:pt x="12940" y="19595"/>
                    <a:pt x="12829" y="20704"/>
                    <a:pt x="12829" y="21370"/>
                  </a:cubicBezTo>
                  <a:cubicBezTo>
                    <a:pt x="12829" y="24512"/>
                    <a:pt x="13014" y="27026"/>
                    <a:pt x="13051" y="29873"/>
                  </a:cubicBezTo>
                  <a:cubicBezTo>
                    <a:pt x="12607" y="30687"/>
                    <a:pt x="11609" y="30797"/>
                    <a:pt x="10389" y="30908"/>
                  </a:cubicBezTo>
                  <a:cubicBezTo>
                    <a:pt x="9354" y="31056"/>
                    <a:pt x="8245" y="31167"/>
                    <a:pt x="7210" y="31241"/>
                  </a:cubicBezTo>
                  <a:cubicBezTo>
                    <a:pt x="5546" y="31389"/>
                    <a:pt x="3919" y="30834"/>
                    <a:pt x="2514" y="30760"/>
                  </a:cubicBezTo>
                  <a:cubicBezTo>
                    <a:pt x="2921" y="31648"/>
                    <a:pt x="3845" y="31980"/>
                    <a:pt x="4917" y="32313"/>
                  </a:cubicBezTo>
                  <a:cubicBezTo>
                    <a:pt x="5583" y="32498"/>
                    <a:pt x="6285" y="32609"/>
                    <a:pt x="6988" y="32646"/>
                  </a:cubicBezTo>
                  <a:lnTo>
                    <a:pt x="10685" y="32831"/>
                  </a:lnTo>
                  <a:cubicBezTo>
                    <a:pt x="11498" y="32868"/>
                    <a:pt x="12348" y="32868"/>
                    <a:pt x="13162" y="32831"/>
                  </a:cubicBezTo>
                  <a:cubicBezTo>
                    <a:pt x="14899" y="32720"/>
                    <a:pt x="16600" y="32535"/>
                    <a:pt x="17598" y="31907"/>
                  </a:cubicBezTo>
                  <a:cubicBezTo>
                    <a:pt x="18079" y="31315"/>
                    <a:pt x="18338" y="30613"/>
                    <a:pt x="18412" y="29836"/>
                  </a:cubicBezTo>
                  <a:cubicBezTo>
                    <a:pt x="17635" y="30465"/>
                    <a:pt x="16785" y="31019"/>
                    <a:pt x="15898" y="31500"/>
                  </a:cubicBezTo>
                  <a:cubicBezTo>
                    <a:pt x="15750" y="31574"/>
                    <a:pt x="15047" y="32017"/>
                    <a:pt x="14973" y="31611"/>
                  </a:cubicBezTo>
                  <a:cubicBezTo>
                    <a:pt x="14973" y="31389"/>
                    <a:pt x="15602" y="31167"/>
                    <a:pt x="15750" y="31093"/>
                  </a:cubicBezTo>
                  <a:cubicBezTo>
                    <a:pt x="16600" y="30650"/>
                    <a:pt x="17413" y="30132"/>
                    <a:pt x="18153" y="29540"/>
                  </a:cubicBezTo>
                  <a:cubicBezTo>
                    <a:pt x="18301" y="29393"/>
                    <a:pt x="18412" y="29688"/>
                    <a:pt x="18486" y="29577"/>
                  </a:cubicBezTo>
                  <a:cubicBezTo>
                    <a:pt x="18486" y="29282"/>
                    <a:pt x="18634" y="28949"/>
                    <a:pt x="18560" y="28690"/>
                  </a:cubicBezTo>
                  <a:cubicBezTo>
                    <a:pt x="17894" y="29208"/>
                    <a:pt x="17155" y="29651"/>
                    <a:pt x="16415" y="30021"/>
                  </a:cubicBezTo>
                  <a:cubicBezTo>
                    <a:pt x="16046" y="30243"/>
                    <a:pt x="15417" y="30797"/>
                    <a:pt x="15084" y="30280"/>
                  </a:cubicBezTo>
                  <a:cubicBezTo>
                    <a:pt x="15158" y="30058"/>
                    <a:pt x="15454" y="30095"/>
                    <a:pt x="15602" y="30021"/>
                  </a:cubicBezTo>
                  <a:cubicBezTo>
                    <a:pt x="16711" y="29577"/>
                    <a:pt x="17672" y="28764"/>
                    <a:pt x="18634" y="28173"/>
                  </a:cubicBezTo>
                  <a:cubicBezTo>
                    <a:pt x="18707" y="27840"/>
                    <a:pt x="18707" y="27507"/>
                    <a:pt x="18670" y="27174"/>
                  </a:cubicBezTo>
                  <a:cubicBezTo>
                    <a:pt x="18338" y="27433"/>
                    <a:pt x="18005" y="27729"/>
                    <a:pt x="17672" y="28062"/>
                  </a:cubicBezTo>
                  <a:cubicBezTo>
                    <a:pt x="17007" y="28468"/>
                    <a:pt x="16341" y="28875"/>
                    <a:pt x="15639" y="29208"/>
                  </a:cubicBezTo>
                  <a:cubicBezTo>
                    <a:pt x="15417" y="29356"/>
                    <a:pt x="14936" y="29910"/>
                    <a:pt x="14715" y="29356"/>
                  </a:cubicBezTo>
                  <a:cubicBezTo>
                    <a:pt x="15972" y="28542"/>
                    <a:pt x="17450" y="27914"/>
                    <a:pt x="18412" y="26842"/>
                  </a:cubicBezTo>
                  <a:cubicBezTo>
                    <a:pt x="18523" y="26694"/>
                    <a:pt x="18707" y="26989"/>
                    <a:pt x="18670" y="26805"/>
                  </a:cubicBezTo>
                  <a:cubicBezTo>
                    <a:pt x="18670" y="25141"/>
                    <a:pt x="18818" y="23625"/>
                    <a:pt x="18855" y="21998"/>
                  </a:cubicBezTo>
                  <a:cubicBezTo>
                    <a:pt x="18227" y="22331"/>
                    <a:pt x="17635" y="22849"/>
                    <a:pt x="16822" y="23366"/>
                  </a:cubicBezTo>
                  <a:cubicBezTo>
                    <a:pt x="16304" y="23699"/>
                    <a:pt x="15750" y="23995"/>
                    <a:pt x="15158" y="24217"/>
                  </a:cubicBezTo>
                  <a:cubicBezTo>
                    <a:pt x="14382" y="24401"/>
                    <a:pt x="14493" y="23736"/>
                    <a:pt x="15084" y="23810"/>
                  </a:cubicBezTo>
                  <a:cubicBezTo>
                    <a:pt x="16526" y="23255"/>
                    <a:pt x="17524" y="22220"/>
                    <a:pt x="18892" y="21592"/>
                  </a:cubicBezTo>
                  <a:lnTo>
                    <a:pt x="18892" y="18745"/>
                  </a:lnTo>
                  <a:cubicBezTo>
                    <a:pt x="17968" y="19817"/>
                    <a:pt x="16600" y="20520"/>
                    <a:pt x="15269" y="21222"/>
                  </a:cubicBezTo>
                  <a:cubicBezTo>
                    <a:pt x="14973" y="21370"/>
                    <a:pt x="14567" y="21740"/>
                    <a:pt x="14271" y="21370"/>
                  </a:cubicBezTo>
                  <a:cubicBezTo>
                    <a:pt x="14308" y="21074"/>
                    <a:pt x="14604" y="20926"/>
                    <a:pt x="14863" y="21037"/>
                  </a:cubicBezTo>
                  <a:cubicBezTo>
                    <a:pt x="15676" y="20483"/>
                    <a:pt x="17007" y="19928"/>
                    <a:pt x="17857" y="19226"/>
                  </a:cubicBezTo>
                  <a:cubicBezTo>
                    <a:pt x="18227" y="18930"/>
                    <a:pt x="18560" y="18560"/>
                    <a:pt x="18818" y="18153"/>
                  </a:cubicBezTo>
                  <a:cubicBezTo>
                    <a:pt x="18929" y="17747"/>
                    <a:pt x="18744" y="17340"/>
                    <a:pt x="18818" y="16970"/>
                  </a:cubicBezTo>
                  <a:cubicBezTo>
                    <a:pt x="17820" y="17932"/>
                    <a:pt x="16711" y="18782"/>
                    <a:pt x="15528" y="19484"/>
                  </a:cubicBezTo>
                  <a:cubicBezTo>
                    <a:pt x="15306" y="19632"/>
                    <a:pt x="14936" y="19965"/>
                    <a:pt x="14678" y="19669"/>
                  </a:cubicBezTo>
                  <a:cubicBezTo>
                    <a:pt x="14752" y="19373"/>
                    <a:pt x="15121" y="19263"/>
                    <a:pt x="15380" y="19115"/>
                  </a:cubicBezTo>
                  <a:cubicBezTo>
                    <a:pt x="16415" y="18523"/>
                    <a:pt x="17377" y="17784"/>
                    <a:pt x="18227" y="16933"/>
                  </a:cubicBezTo>
                  <a:cubicBezTo>
                    <a:pt x="18375" y="16786"/>
                    <a:pt x="18744" y="16490"/>
                    <a:pt x="18781" y="16268"/>
                  </a:cubicBezTo>
                  <a:cubicBezTo>
                    <a:pt x="18781" y="15972"/>
                    <a:pt x="18707" y="15639"/>
                    <a:pt x="18597" y="15381"/>
                  </a:cubicBezTo>
                  <a:cubicBezTo>
                    <a:pt x="18190" y="16527"/>
                    <a:pt x="16970" y="17081"/>
                    <a:pt x="15972" y="17673"/>
                  </a:cubicBezTo>
                  <a:cubicBezTo>
                    <a:pt x="15713" y="17821"/>
                    <a:pt x="15343" y="18264"/>
                    <a:pt x="15047" y="17858"/>
                  </a:cubicBezTo>
                  <a:cubicBezTo>
                    <a:pt x="15195" y="17599"/>
                    <a:pt x="15491" y="17488"/>
                    <a:pt x="15750" y="17340"/>
                  </a:cubicBezTo>
                  <a:cubicBezTo>
                    <a:pt x="16859" y="16675"/>
                    <a:pt x="18190" y="16009"/>
                    <a:pt x="18375" y="14641"/>
                  </a:cubicBezTo>
                  <a:cubicBezTo>
                    <a:pt x="18338" y="14641"/>
                    <a:pt x="18338" y="14567"/>
                    <a:pt x="18301" y="14567"/>
                  </a:cubicBezTo>
                  <a:cubicBezTo>
                    <a:pt x="17968" y="15381"/>
                    <a:pt x="16933" y="15972"/>
                    <a:pt x="16083" y="16342"/>
                  </a:cubicBezTo>
                  <a:close/>
                  <a:moveTo>
                    <a:pt x="10574" y="20557"/>
                  </a:moveTo>
                  <a:cubicBezTo>
                    <a:pt x="7210" y="20778"/>
                    <a:pt x="3328" y="20557"/>
                    <a:pt x="1183" y="19595"/>
                  </a:cubicBezTo>
                  <a:cubicBezTo>
                    <a:pt x="1109" y="20963"/>
                    <a:pt x="1442" y="22516"/>
                    <a:pt x="1701" y="23995"/>
                  </a:cubicBezTo>
                  <a:cubicBezTo>
                    <a:pt x="2071" y="25917"/>
                    <a:pt x="2292" y="27914"/>
                    <a:pt x="2366" y="29910"/>
                  </a:cubicBezTo>
                  <a:cubicBezTo>
                    <a:pt x="2921" y="30058"/>
                    <a:pt x="3476" y="30169"/>
                    <a:pt x="4067" y="30243"/>
                  </a:cubicBezTo>
                  <a:cubicBezTo>
                    <a:pt x="4659" y="30317"/>
                    <a:pt x="5250" y="30428"/>
                    <a:pt x="5731" y="30502"/>
                  </a:cubicBezTo>
                  <a:cubicBezTo>
                    <a:pt x="7320" y="30576"/>
                    <a:pt x="8910" y="30465"/>
                    <a:pt x="10463" y="30206"/>
                  </a:cubicBezTo>
                  <a:cubicBezTo>
                    <a:pt x="11128" y="30169"/>
                    <a:pt x="11757" y="29984"/>
                    <a:pt x="12348" y="29651"/>
                  </a:cubicBezTo>
                  <a:cubicBezTo>
                    <a:pt x="12275" y="26509"/>
                    <a:pt x="12016" y="23625"/>
                    <a:pt x="12090" y="20372"/>
                  </a:cubicBezTo>
                  <a:cubicBezTo>
                    <a:pt x="11609" y="20409"/>
                    <a:pt x="11091" y="20520"/>
                    <a:pt x="10611" y="20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7"/>
            <p:cNvSpPr/>
            <p:nvPr/>
          </p:nvSpPr>
          <p:spPr>
            <a:xfrm>
              <a:off x="3309025" y="3188375"/>
              <a:ext cx="21300" cy="90600"/>
            </a:xfrm>
            <a:custGeom>
              <a:avLst/>
              <a:gdLst/>
              <a:ahLst/>
              <a:cxnLst/>
              <a:rect l="l" t="t" r="r" b="b"/>
              <a:pathLst>
                <a:path w="852" h="3624" extrusionOk="0">
                  <a:moveTo>
                    <a:pt x="703" y="1"/>
                  </a:moveTo>
                  <a:cubicBezTo>
                    <a:pt x="814" y="740"/>
                    <a:pt x="851" y="1442"/>
                    <a:pt x="777" y="2145"/>
                  </a:cubicBezTo>
                  <a:cubicBezTo>
                    <a:pt x="777" y="2441"/>
                    <a:pt x="703" y="3476"/>
                    <a:pt x="445" y="3550"/>
                  </a:cubicBezTo>
                  <a:cubicBezTo>
                    <a:pt x="1" y="3624"/>
                    <a:pt x="371" y="2515"/>
                    <a:pt x="371" y="2256"/>
                  </a:cubicBezTo>
                  <a:cubicBezTo>
                    <a:pt x="445" y="1405"/>
                    <a:pt x="297" y="703"/>
                    <a:pt x="408" y="111"/>
                  </a:cubicBezTo>
                  <a:cubicBezTo>
                    <a:pt x="445" y="74"/>
                    <a:pt x="482" y="37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7"/>
            <p:cNvSpPr/>
            <p:nvPr/>
          </p:nvSpPr>
          <p:spPr>
            <a:xfrm>
              <a:off x="3065950" y="3241975"/>
              <a:ext cx="21275" cy="65650"/>
            </a:xfrm>
            <a:custGeom>
              <a:avLst/>
              <a:gdLst/>
              <a:ahLst/>
              <a:cxnLst/>
              <a:rect l="l" t="t" r="r" b="b"/>
              <a:pathLst>
                <a:path w="851" h="2626" extrusionOk="0">
                  <a:moveTo>
                    <a:pt x="370" y="1"/>
                  </a:moveTo>
                  <a:cubicBezTo>
                    <a:pt x="555" y="629"/>
                    <a:pt x="666" y="1332"/>
                    <a:pt x="703" y="1997"/>
                  </a:cubicBezTo>
                  <a:cubicBezTo>
                    <a:pt x="703" y="2256"/>
                    <a:pt x="851" y="2515"/>
                    <a:pt x="592" y="2626"/>
                  </a:cubicBezTo>
                  <a:cubicBezTo>
                    <a:pt x="555" y="2626"/>
                    <a:pt x="518" y="2589"/>
                    <a:pt x="481" y="2589"/>
                  </a:cubicBezTo>
                  <a:cubicBezTo>
                    <a:pt x="259" y="2404"/>
                    <a:pt x="296" y="1886"/>
                    <a:pt x="222" y="1443"/>
                  </a:cubicBezTo>
                  <a:cubicBezTo>
                    <a:pt x="185" y="888"/>
                    <a:pt x="1" y="297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7"/>
            <p:cNvSpPr/>
            <p:nvPr/>
          </p:nvSpPr>
          <p:spPr>
            <a:xfrm>
              <a:off x="3203675" y="3343650"/>
              <a:ext cx="64725" cy="26825"/>
            </a:xfrm>
            <a:custGeom>
              <a:avLst/>
              <a:gdLst/>
              <a:ahLst/>
              <a:cxnLst/>
              <a:rect l="l" t="t" r="r" b="b"/>
              <a:pathLst>
                <a:path w="2589" h="1073" extrusionOk="0">
                  <a:moveTo>
                    <a:pt x="1886" y="962"/>
                  </a:moveTo>
                  <a:cubicBezTo>
                    <a:pt x="1553" y="1073"/>
                    <a:pt x="1183" y="1073"/>
                    <a:pt x="851" y="999"/>
                  </a:cubicBezTo>
                  <a:cubicBezTo>
                    <a:pt x="0" y="112"/>
                    <a:pt x="2588" y="1"/>
                    <a:pt x="1886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7"/>
            <p:cNvSpPr/>
            <p:nvPr/>
          </p:nvSpPr>
          <p:spPr>
            <a:xfrm>
              <a:off x="3253575" y="3342725"/>
              <a:ext cx="30525" cy="37925"/>
            </a:xfrm>
            <a:custGeom>
              <a:avLst/>
              <a:gdLst/>
              <a:ahLst/>
              <a:cxnLst/>
              <a:rect l="l" t="t" r="r" b="b"/>
              <a:pathLst>
                <a:path w="1221" h="1517" extrusionOk="0">
                  <a:moveTo>
                    <a:pt x="1036" y="444"/>
                  </a:moveTo>
                  <a:cubicBezTo>
                    <a:pt x="1221" y="629"/>
                    <a:pt x="1184" y="962"/>
                    <a:pt x="962" y="1110"/>
                  </a:cubicBezTo>
                  <a:cubicBezTo>
                    <a:pt x="1" y="1516"/>
                    <a:pt x="38" y="1"/>
                    <a:pt x="1036" y="4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7"/>
            <p:cNvSpPr/>
            <p:nvPr/>
          </p:nvSpPr>
          <p:spPr>
            <a:xfrm>
              <a:off x="3296100" y="3349200"/>
              <a:ext cx="35150" cy="28675"/>
            </a:xfrm>
            <a:custGeom>
              <a:avLst/>
              <a:gdLst/>
              <a:ahLst/>
              <a:cxnLst/>
              <a:rect l="l" t="t" r="r" b="b"/>
              <a:pathLst>
                <a:path w="1406" h="1147" extrusionOk="0">
                  <a:moveTo>
                    <a:pt x="259" y="185"/>
                  </a:moveTo>
                  <a:cubicBezTo>
                    <a:pt x="666" y="0"/>
                    <a:pt x="1405" y="222"/>
                    <a:pt x="1331" y="629"/>
                  </a:cubicBezTo>
                  <a:cubicBezTo>
                    <a:pt x="1294" y="1073"/>
                    <a:pt x="74" y="1147"/>
                    <a:pt x="37" y="555"/>
                  </a:cubicBezTo>
                  <a:cubicBezTo>
                    <a:pt x="0" y="407"/>
                    <a:pt x="111" y="259"/>
                    <a:pt x="25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7"/>
            <p:cNvSpPr/>
            <p:nvPr/>
          </p:nvSpPr>
          <p:spPr>
            <a:xfrm>
              <a:off x="3161150" y="3372300"/>
              <a:ext cx="94300" cy="87825"/>
            </a:xfrm>
            <a:custGeom>
              <a:avLst/>
              <a:gdLst/>
              <a:ahLst/>
              <a:cxnLst/>
              <a:rect l="l" t="t" r="r" b="b"/>
              <a:pathLst>
                <a:path w="3772" h="3513" extrusionOk="0">
                  <a:moveTo>
                    <a:pt x="3772" y="112"/>
                  </a:moveTo>
                  <a:cubicBezTo>
                    <a:pt x="3772" y="592"/>
                    <a:pt x="3328" y="814"/>
                    <a:pt x="2995" y="1110"/>
                  </a:cubicBezTo>
                  <a:cubicBezTo>
                    <a:pt x="2330" y="1664"/>
                    <a:pt x="1738" y="2182"/>
                    <a:pt x="1036" y="2737"/>
                  </a:cubicBezTo>
                  <a:cubicBezTo>
                    <a:pt x="740" y="2995"/>
                    <a:pt x="444" y="3513"/>
                    <a:pt x="1" y="3365"/>
                  </a:cubicBezTo>
                  <a:cubicBezTo>
                    <a:pt x="75" y="2921"/>
                    <a:pt x="481" y="2700"/>
                    <a:pt x="777" y="2441"/>
                  </a:cubicBezTo>
                  <a:cubicBezTo>
                    <a:pt x="1073" y="2219"/>
                    <a:pt x="1368" y="1960"/>
                    <a:pt x="1664" y="1701"/>
                  </a:cubicBezTo>
                  <a:cubicBezTo>
                    <a:pt x="2330" y="1184"/>
                    <a:pt x="2958" y="629"/>
                    <a:pt x="3513" y="1"/>
                  </a:cubicBezTo>
                  <a:cubicBezTo>
                    <a:pt x="3661" y="1"/>
                    <a:pt x="3735" y="38"/>
                    <a:pt x="3772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7"/>
            <p:cNvSpPr/>
            <p:nvPr/>
          </p:nvSpPr>
          <p:spPr>
            <a:xfrm>
              <a:off x="3305325" y="3548850"/>
              <a:ext cx="112800" cy="77650"/>
            </a:xfrm>
            <a:custGeom>
              <a:avLst/>
              <a:gdLst/>
              <a:ahLst/>
              <a:cxnLst/>
              <a:rect l="l" t="t" r="r" b="b"/>
              <a:pathLst>
                <a:path w="4512" h="3106" extrusionOk="0">
                  <a:moveTo>
                    <a:pt x="4511" y="148"/>
                  </a:moveTo>
                  <a:cubicBezTo>
                    <a:pt x="3994" y="850"/>
                    <a:pt x="3291" y="1442"/>
                    <a:pt x="2515" y="1849"/>
                  </a:cubicBezTo>
                  <a:cubicBezTo>
                    <a:pt x="2145" y="2033"/>
                    <a:pt x="1776" y="2292"/>
                    <a:pt x="1332" y="2514"/>
                  </a:cubicBezTo>
                  <a:cubicBezTo>
                    <a:pt x="925" y="2736"/>
                    <a:pt x="519" y="3106"/>
                    <a:pt x="75" y="2847"/>
                  </a:cubicBezTo>
                  <a:cubicBezTo>
                    <a:pt x="1" y="2551"/>
                    <a:pt x="334" y="2588"/>
                    <a:pt x="482" y="2514"/>
                  </a:cubicBezTo>
                  <a:cubicBezTo>
                    <a:pt x="962" y="2292"/>
                    <a:pt x="1443" y="2033"/>
                    <a:pt x="1923" y="1775"/>
                  </a:cubicBezTo>
                  <a:cubicBezTo>
                    <a:pt x="2515" y="1442"/>
                    <a:pt x="3107" y="1035"/>
                    <a:pt x="3624" y="592"/>
                  </a:cubicBezTo>
                  <a:cubicBezTo>
                    <a:pt x="3846" y="407"/>
                    <a:pt x="3920" y="148"/>
                    <a:pt x="4290" y="0"/>
                  </a:cubicBezTo>
                  <a:cubicBezTo>
                    <a:pt x="4401" y="0"/>
                    <a:pt x="4437" y="74"/>
                    <a:pt x="451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7"/>
            <p:cNvSpPr/>
            <p:nvPr/>
          </p:nvSpPr>
          <p:spPr>
            <a:xfrm>
              <a:off x="3064100" y="3576575"/>
              <a:ext cx="104475" cy="80425"/>
            </a:xfrm>
            <a:custGeom>
              <a:avLst/>
              <a:gdLst/>
              <a:ahLst/>
              <a:cxnLst/>
              <a:rect l="l" t="t" r="r" b="b"/>
              <a:pathLst>
                <a:path w="4179" h="3217" extrusionOk="0">
                  <a:moveTo>
                    <a:pt x="4178" y="148"/>
                  </a:moveTo>
                  <a:cubicBezTo>
                    <a:pt x="4030" y="555"/>
                    <a:pt x="3550" y="740"/>
                    <a:pt x="3217" y="998"/>
                  </a:cubicBezTo>
                  <a:cubicBezTo>
                    <a:pt x="2478" y="1442"/>
                    <a:pt x="1812" y="1997"/>
                    <a:pt x="1110" y="2514"/>
                  </a:cubicBezTo>
                  <a:cubicBezTo>
                    <a:pt x="814" y="2773"/>
                    <a:pt x="407" y="3217"/>
                    <a:pt x="1" y="3032"/>
                  </a:cubicBezTo>
                  <a:cubicBezTo>
                    <a:pt x="112" y="2588"/>
                    <a:pt x="555" y="2440"/>
                    <a:pt x="888" y="2181"/>
                  </a:cubicBezTo>
                  <a:cubicBezTo>
                    <a:pt x="1812" y="1442"/>
                    <a:pt x="2921" y="814"/>
                    <a:pt x="3883" y="0"/>
                  </a:cubicBezTo>
                  <a:cubicBezTo>
                    <a:pt x="4030" y="37"/>
                    <a:pt x="4141" y="37"/>
                    <a:pt x="417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7"/>
            <p:cNvSpPr/>
            <p:nvPr/>
          </p:nvSpPr>
          <p:spPr>
            <a:xfrm>
              <a:off x="3079825" y="3600600"/>
              <a:ext cx="84125" cy="62875"/>
            </a:xfrm>
            <a:custGeom>
              <a:avLst/>
              <a:gdLst/>
              <a:ahLst/>
              <a:cxnLst/>
              <a:rect l="l" t="t" r="r" b="b"/>
              <a:pathLst>
                <a:path w="3365" h="2515" extrusionOk="0">
                  <a:moveTo>
                    <a:pt x="3364" y="111"/>
                  </a:moveTo>
                  <a:cubicBezTo>
                    <a:pt x="3364" y="518"/>
                    <a:pt x="2884" y="629"/>
                    <a:pt x="2662" y="814"/>
                  </a:cubicBezTo>
                  <a:cubicBezTo>
                    <a:pt x="2107" y="1220"/>
                    <a:pt x="1664" y="1664"/>
                    <a:pt x="1072" y="2071"/>
                  </a:cubicBezTo>
                  <a:cubicBezTo>
                    <a:pt x="813" y="2219"/>
                    <a:pt x="481" y="2514"/>
                    <a:pt x="148" y="2477"/>
                  </a:cubicBezTo>
                  <a:cubicBezTo>
                    <a:pt x="0" y="2108"/>
                    <a:pt x="444" y="1923"/>
                    <a:pt x="703" y="1738"/>
                  </a:cubicBezTo>
                  <a:cubicBezTo>
                    <a:pt x="1479" y="1257"/>
                    <a:pt x="2366" y="444"/>
                    <a:pt x="3069" y="37"/>
                  </a:cubicBezTo>
                  <a:cubicBezTo>
                    <a:pt x="3180" y="0"/>
                    <a:pt x="3291" y="37"/>
                    <a:pt x="33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7"/>
            <p:cNvSpPr/>
            <p:nvPr/>
          </p:nvSpPr>
          <p:spPr>
            <a:xfrm>
              <a:off x="3316425" y="3624625"/>
              <a:ext cx="99850" cy="73975"/>
            </a:xfrm>
            <a:custGeom>
              <a:avLst/>
              <a:gdLst/>
              <a:ahLst/>
              <a:cxnLst/>
              <a:rect l="l" t="t" r="r" b="b"/>
              <a:pathLst>
                <a:path w="3994" h="2959" extrusionOk="0">
                  <a:moveTo>
                    <a:pt x="3993" y="186"/>
                  </a:moveTo>
                  <a:cubicBezTo>
                    <a:pt x="3624" y="814"/>
                    <a:pt x="2847" y="1295"/>
                    <a:pt x="2108" y="1738"/>
                  </a:cubicBezTo>
                  <a:cubicBezTo>
                    <a:pt x="1812" y="1923"/>
                    <a:pt x="1406" y="2145"/>
                    <a:pt x="1036" y="2330"/>
                  </a:cubicBezTo>
                  <a:cubicBezTo>
                    <a:pt x="777" y="2441"/>
                    <a:pt x="75" y="2958"/>
                    <a:pt x="1" y="2330"/>
                  </a:cubicBezTo>
                  <a:cubicBezTo>
                    <a:pt x="1" y="2182"/>
                    <a:pt x="222" y="2219"/>
                    <a:pt x="333" y="2219"/>
                  </a:cubicBezTo>
                  <a:cubicBezTo>
                    <a:pt x="1553" y="1775"/>
                    <a:pt x="2810" y="740"/>
                    <a:pt x="3735" y="38"/>
                  </a:cubicBezTo>
                  <a:cubicBezTo>
                    <a:pt x="3809" y="1"/>
                    <a:pt x="3957" y="112"/>
                    <a:pt x="3993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7"/>
            <p:cNvSpPr/>
            <p:nvPr/>
          </p:nvSpPr>
          <p:spPr>
            <a:xfrm>
              <a:off x="3314575" y="3659750"/>
              <a:ext cx="112800" cy="70275"/>
            </a:xfrm>
            <a:custGeom>
              <a:avLst/>
              <a:gdLst/>
              <a:ahLst/>
              <a:cxnLst/>
              <a:rect l="l" t="t" r="r" b="b"/>
              <a:pathLst>
                <a:path w="4512" h="2811" extrusionOk="0">
                  <a:moveTo>
                    <a:pt x="3809" y="1"/>
                  </a:moveTo>
                  <a:cubicBezTo>
                    <a:pt x="4511" y="111"/>
                    <a:pt x="3439" y="814"/>
                    <a:pt x="3180" y="999"/>
                  </a:cubicBezTo>
                  <a:cubicBezTo>
                    <a:pt x="2404" y="1664"/>
                    <a:pt x="1517" y="2219"/>
                    <a:pt x="518" y="2589"/>
                  </a:cubicBezTo>
                  <a:cubicBezTo>
                    <a:pt x="444" y="2626"/>
                    <a:pt x="38" y="2810"/>
                    <a:pt x="1" y="2515"/>
                  </a:cubicBezTo>
                  <a:cubicBezTo>
                    <a:pt x="1" y="2293"/>
                    <a:pt x="814" y="2034"/>
                    <a:pt x="999" y="1960"/>
                  </a:cubicBezTo>
                  <a:cubicBezTo>
                    <a:pt x="1332" y="1775"/>
                    <a:pt x="1627" y="1590"/>
                    <a:pt x="1960" y="1369"/>
                  </a:cubicBezTo>
                  <a:cubicBezTo>
                    <a:pt x="2589" y="962"/>
                    <a:pt x="3217" y="518"/>
                    <a:pt x="3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7"/>
            <p:cNvSpPr/>
            <p:nvPr/>
          </p:nvSpPr>
          <p:spPr>
            <a:xfrm>
              <a:off x="3126025" y="3667150"/>
              <a:ext cx="83225" cy="88750"/>
            </a:xfrm>
            <a:custGeom>
              <a:avLst/>
              <a:gdLst/>
              <a:ahLst/>
              <a:cxnLst/>
              <a:rect l="l" t="t" r="r" b="b"/>
              <a:pathLst>
                <a:path w="3329" h="3550" extrusionOk="0">
                  <a:moveTo>
                    <a:pt x="3328" y="185"/>
                  </a:moveTo>
                  <a:cubicBezTo>
                    <a:pt x="2773" y="1331"/>
                    <a:pt x="1590" y="2071"/>
                    <a:pt x="740" y="2921"/>
                  </a:cubicBezTo>
                  <a:cubicBezTo>
                    <a:pt x="518" y="3106"/>
                    <a:pt x="407" y="3550"/>
                    <a:pt x="1" y="3402"/>
                  </a:cubicBezTo>
                  <a:cubicBezTo>
                    <a:pt x="1" y="3032"/>
                    <a:pt x="370" y="2736"/>
                    <a:pt x="592" y="2514"/>
                  </a:cubicBezTo>
                  <a:cubicBezTo>
                    <a:pt x="1480" y="1775"/>
                    <a:pt x="2256" y="999"/>
                    <a:pt x="2958" y="148"/>
                  </a:cubicBezTo>
                  <a:cubicBezTo>
                    <a:pt x="3069" y="0"/>
                    <a:pt x="3254" y="111"/>
                    <a:pt x="332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7"/>
            <p:cNvSpPr/>
            <p:nvPr/>
          </p:nvSpPr>
          <p:spPr>
            <a:xfrm>
              <a:off x="3017900" y="3669925"/>
              <a:ext cx="97075" cy="77650"/>
            </a:xfrm>
            <a:custGeom>
              <a:avLst/>
              <a:gdLst/>
              <a:ahLst/>
              <a:cxnLst/>
              <a:rect l="l" t="t" r="r" b="b"/>
              <a:pathLst>
                <a:path w="3883" h="3106" extrusionOk="0">
                  <a:moveTo>
                    <a:pt x="3882" y="148"/>
                  </a:moveTo>
                  <a:cubicBezTo>
                    <a:pt x="3734" y="518"/>
                    <a:pt x="3290" y="703"/>
                    <a:pt x="2958" y="925"/>
                  </a:cubicBezTo>
                  <a:cubicBezTo>
                    <a:pt x="2292" y="1405"/>
                    <a:pt x="1701" y="1923"/>
                    <a:pt x="998" y="2440"/>
                  </a:cubicBezTo>
                  <a:cubicBezTo>
                    <a:pt x="740" y="2662"/>
                    <a:pt x="370" y="3106"/>
                    <a:pt x="0" y="2921"/>
                  </a:cubicBezTo>
                  <a:cubicBezTo>
                    <a:pt x="37" y="2514"/>
                    <a:pt x="444" y="2366"/>
                    <a:pt x="776" y="2145"/>
                  </a:cubicBezTo>
                  <a:cubicBezTo>
                    <a:pt x="1664" y="1516"/>
                    <a:pt x="2699" y="592"/>
                    <a:pt x="3549" y="37"/>
                  </a:cubicBezTo>
                  <a:cubicBezTo>
                    <a:pt x="3586" y="0"/>
                    <a:pt x="3845" y="0"/>
                    <a:pt x="388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7"/>
            <p:cNvSpPr/>
            <p:nvPr/>
          </p:nvSpPr>
          <p:spPr>
            <a:xfrm>
              <a:off x="3041000" y="3685625"/>
              <a:ext cx="81350" cy="69350"/>
            </a:xfrm>
            <a:custGeom>
              <a:avLst/>
              <a:gdLst/>
              <a:ahLst/>
              <a:cxnLst/>
              <a:rect l="l" t="t" r="r" b="b"/>
              <a:pathLst>
                <a:path w="3254" h="2774" extrusionOk="0">
                  <a:moveTo>
                    <a:pt x="3254" y="112"/>
                  </a:moveTo>
                  <a:cubicBezTo>
                    <a:pt x="3217" y="481"/>
                    <a:pt x="2810" y="666"/>
                    <a:pt x="2514" y="851"/>
                  </a:cubicBezTo>
                  <a:cubicBezTo>
                    <a:pt x="1960" y="1295"/>
                    <a:pt x="1479" y="1775"/>
                    <a:pt x="925" y="2219"/>
                  </a:cubicBezTo>
                  <a:cubicBezTo>
                    <a:pt x="703" y="2404"/>
                    <a:pt x="333" y="2774"/>
                    <a:pt x="0" y="2552"/>
                  </a:cubicBezTo>
                  <a:cubicBezTo>
                    <a:pt x="37" y="2182"/>
                    <a:pt x="481" y="2071"/>
                    <a:pt x="703" y="1886"/>
                  </a:cubicBezTo>
                  <a:cubicBezTo>
                    <a:pt x="1442" y="1295"/>
                    <a:pt x="2145" y="555"/>
                    <a:pt x="2958" y="1"/>
                  </a:cubicBezTo>
                  <a:cubicBezTo>
                    <a:pt x="3143" y="1"/>
                    <a:pt x="3217" y="38"/>
                    <a:pt x="325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7"/>
            <p:cNvSpPr/>
            <p:nvPr/>
          </p:nvSpPr>
          <p:spPr>
            <a:xfrm>
              <a:off x="3320125" y="3686550"/>
              <a:ext cx="96150" cy="73975"/>
            </a:xfrm>
            <a:custGeom>
              <a:avLst/>
              <a:gdLst/>
              <a:ahLst/>
              <a:cxnLst/>
              <a:rect l="l" t="t" r="r" b="b"/>
              <a:pathLst>
                <a:path w="3846" h="2959" extrusionOk="0">
                  <a:moveTo>
                    <a:pt x="3845" y="333"/>
                  </a:moveTo>
                  <a:cubicBezTo>
                    <a:pt x="3624" y="703"/>
                    <a:pt x="3365" y="999"/>
                    <a:pt x="3032" y="1221"/>
                  </a:cubicBezTo>
                  <a:cubicBezTo>
                    <a:pt x="2441" y="1701"/>
                    <a:pt x="1738" y="2145"/>
                    <a:pt x="1036" y="2441"/>
                  </a:cubicBezTo>
                  <a:cubicBezTo>
                    <a:pt x="777" y="2552"/>
                    <a:pt x="111" y="2958"/>
                    <a:pt x="1" y="2441"/>
                  </a:cubicBezTo>
                  <a:cubicBezTo>
                    <a:pt x="999" y="2034"/>
                    <a:pt x="1960" y="1517"/>
                    <a:pt x="2810" y="925"/>
                  </a:cubicBezTo>
                  <a:cubicBezTo>
                    <a:pt x="3106" y="703"/>
                    <a:pt x="3439" y="1"/>
                    <a:pt x="384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7"/>
            <p:cNvSpPr/>
            <p:nvPr/>
          </p:nvSpPr>
          <p:spPr>
            <a:xfrm>
              <a:off x="3175025" y="3699500"/>
              <a:ext cx="58250" cy="53625"/>
            </a:xfrm>
            <a:custGeom>
              <a:avLst/>
              <a:gdLst/>
              <a:ahLst/>
              <a:cxnLst/>
              <a:rect l="l" t="t" r="r" b="b"/>
              <a:pathLst>
                <a:path w="2330" h="2145" extrusionOk="0">
                  <a:moveTo>
                    <a:pt x="2329" y="111"/>
                  </a:moveTo>
                  <a:cubicBezTo>
                    <a:pt x="2329" y="407"/>
                    <a:pt x="1997" y="555"/>
                    <a:pt x="1849" y="740"/>
                  </a:cubicBezTo>
                  <a:cubicBezTo>
                    <a:pt x="1331" y="1294"/>
                    <a:pt x="777" y="1775"/>
                    <a:pt x="111" y="2145"/>
                  </a:cubicBezTo>
                  <a:cubicBezTo>
                    <a:pt x="74" y="2108"/>
                    <a:pt x="37" y="2034"/>
                    <a:pt x="0" y="1997"/>
                  </a:cubicBezTo>
                  <a:cubicBezTo>
                    <a:pt x="222" y="1664"/>
                    <a:pt x="518" y="1368"/>
                    <a:pt x="813" y="1109"/>
                  </a:cubicBezTo>
                  <a:cubicBezTo>
                    <a:pt x="1220" y="740"/>
                    <a:pt x="1590" y="370"/>
                    <a:pt x="2034" y="0"/>
                  </a:cubicBezTo>
                  <a:cubicBezTo>
                    <a:pt x="2181" y="0"/>
                    <a:pt x="2292" y="0"/>
                    <a:pt x="232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7"/>
            <p:cNvSpPr/>
            <p:nvPr/>
          </p:nvSpPr>
          <p:spPr>
            <a:xfrm>
              <a:off x="3076125" y="3708750"/>
              <a:ext cx="41600" cy="42525"/>
            </a:xfrm>
            <a:custGeom>
              <a:avLst/>
              <a:gdLst/>
              <a:ahLst/>
              <a:cxnLst/>
              <a:rect l="l" t="t" r="r" b="b"/>
              <a:pathLst>
                <a:path w="1664" h="1701" extrusionOk="0">
                  <a:moveTo>
                    <a:pt x="1664" y="111"/>
                  </a:moveTo>
                  <a:cubicBezTo>
                    <a:pt x="1627" y="518"/>
                    <a:pt x="1220" y="739"/>
                    <a:pt x="925" y="998"/>
                  </a:cubicBezTo>
                  <a:cubicBezTo>
                    <a:pt x="629" y="1257"/>
                    <a:pt x="333" y="1701"/>
                    <a:pt x="0" y="1479"/>
                  </a:cubicBezTo>
                  <a:cubicBezTo>
                    <a:pt x="37" y="1146"/>
                    <a:pt x="370" y="924"/>
                    <a:pt x="592" y="739"/>
                  </a:cubicBezTo>
                  <a:cubicBezTo>
                    <a:pt x="888" y="518"/>
                    <a:pt x="1146" y="296"/>
                    <a:pt x="1368" y="37"/>
                  </a:cubicBezTo>
                  <a:cubicBezTo>
                    <a:pt x="1479" y="0"/>
                    <a:pt x="1590" y="37"/>
                    <a:pt x="16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7"/>
            <p:cNvSpPr/>
            <p:nvPr/>
          </p:nvSpPr>
          <p:spPr>
            <a:xfrm>
              <a:off x="3355250" y="3831675"/>
              <a:ext cx="32375" cy="24975"/>
            </a:xfrm>
            <a:custGeom>
              <a:avLst/>
              <a:gdLst/>
              <a:ahLst/>
              <a:cxnLst/>
              <a:rect l="l" t="t" r="r" b="b"/>
              <a:pathLst>
                <a:path w="1295" h="999" extrusionOk="0">
                  <a:moveTo>
                    <a:pt x="1294" y="222"/>
                  </a:moveTo>
                  <a:cubicBezTo>
                    <a:pt x="1294" y="592"/>
                    <a:pt x="481" y="998"/>
                    <a:pt x="74" y="666"/>
                  </a:cubicBezTo>
                  <a:cubicBezTo>
                    <a:pt x="0" y="407"/>
                    <a:pt x="370" y="407"/>
                    <a:pt x="592" y="333"/>
                  </a:cubicBezTo>
                  <a:cubicBezTo>
                    <a:pt x="814" y="259"/>
                    <a:pt x="1036" y="0"/>
                    <a:pt x="129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0" name="Google Shape;2110;p27"/>
          <p:cNvSpPr/>
          <p:nvPr/>
        </p:nvSpPr>
        <p:spPr>
          <a:xfrm rot="-315008">
            <a:off x="3494424" y="48034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1" name="Google Shape;2111;p27"/>
          <p:cNvSpPr/>
          <p:nvPr/>
        </p:nvSpPr>
        <p:spPr>
          <a:xfrm rot="-315008">
            <a:off x="5656599" y="4522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2" name="Google Shape;2112;p27"/>
          <p:cNvGrpSpPr/>
          <p:nvPr/>
        </p:nvGrpSpPr>
        <p:grpSpPr>
          <a:xfrm rot="-684075">
            <a:off x="4132885" y="51526"/>
            <a:ext cx="1079559" cy="740378"/>
            <a:chOff x="1640725" y="1971125"/>
            <a:chExt cx="835575" cy="573050"/>
          </a:xfrm>
        </p:grpSpPr>
        <p:sp>
          <p:nvSpPr>
            <p:cNvPr id="2113" name="Google Shape;2113;p27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7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7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7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7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7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7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7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7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7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7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7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7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7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7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7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7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0" name="Google Shape;2130;p27"/>
          <p:cNvGrpSpPr/>
          <p:nvPr/>
        </p:nvGrpSpPr>
        <p:grpSpPr>
          <a:xfrm rot="-765424">
            <a:off x="8292364" y="-200687"/>
            <a:ext cx="938360" cy="1480371"/>
            <a:chOff x="2923625" y="1803825"/>
            <a:chExt cx="595250" cy="939075"/>
          </a:xfrm>
        </p:grpSpPr>
        <p:sp>
          <p:nvSpPr>
            <p:cNvPr id="2131" name="Google Shape;2131;p27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7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7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7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7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7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7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7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7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7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7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7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7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7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7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7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7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7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7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7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7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7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7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54" name="Google Shape;2154;p27"/>
          <p:cNvSpPr/>
          <p:nvPr/>
        </p:nvSpPr>
        <p:spPr>
          <a:xfrm rot="-315008">
            <a:off x="8735574" y="17722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5" name="Google Shape;2155;p27"/>
          <p:cNvSpPr/>
          <p:nvPr/>
        </p:nvSpPr>
        <p:spPr>
          <a:xfrm>
            <a:off x="4493472" y="41400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6" name="Google Shape;2156;p27"/>
          <p:cNvSpPr/>
          <p:nvPr/>
        </p:nvSpPr>
        <p:spPr>
          <a:xfrm rot="-315008">
            <a:off x="361449" y="33374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7" name="Google Shape;2157;p27"/>
          <p:cNvSpPr/>
          <p:nvPr/>
        </p:nvSpPr>
        <p:spPr>
          <a:xfrm rot="-315008">
            <a:off x="3018174" y="50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2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3" name="Google Shape;2163;p29"/>
          <p:cNvSpPr txBox="1">
            <a:spLocks noGrp="1"/>
          </p:cNvSpPr>
          <p:nvPr>
            <p:ph type="ctrTitle"/>
          </p:nvPr>
        </p:nvSpPr>
        <p:spPr>
          <a:xfrm>
            <a:off x="747150" y="1259725"/>
            <a:ext cx="53994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8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164" name="Google Shape;2164;p29"/>
          <p:cNvSpPr txBox="1">
            <a:spLocks noGrp="1"/>
          </p:cNvSpPr>
          <p:nvPr>
            <p:ph type="subTitle" idx="1"/>
          </p:nvPr>
        </p:nvSpPr>
        <p:spPr>
          <a:xfrm>
            <a:off x="751346" y="3273075"/>
            <a:ext cx="5399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2165" name="Google Shape;2165;p29"/>
          <p:cNvGrpSpPr/>
          <p:nvPr/>
        </p:nvGrpSpPr>
        <p:grpSpPr>
          <a:xfrm rot="-666750">
            <a:off x="2420257" y="385355"/>
            <a:ext cx="1079498" cy="740336"/>
            <a:chOff x="1640725" y="1971125"/>
            <a:chExt cx="835575" cy="573050"/>
          </a:xfrm>
        </p:grpSpPr>
        <p:sp>
          <p:nvSpPr>
            <p:cNvPr id="2166" name="Google Shape;2166;p29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29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29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29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29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29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29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29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29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29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29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29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29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29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29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29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29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83" name="Google Shape;2183;p29"/>
          <p:cNvSpPr/>
          <p:nvPr/>
        </p:nvSpPr>
        <p:spPr>
          <a:xfrm>
            <a:off x="7741497" y="585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84" name="Google Shape;2184;p29"/>
          <p:cNvGrpSpPr/>
          <p:nvPr/>
        </p:nvGrpSpPr>
        <p:grpSpPr>
          <a:xfrm>
            <a:off x="5469646" y="4052080"/>
            <a:ext cx="1245520" cy="1108181"/>
            <a:chOff x="1566800" y="4210625"/>
            <a:chExt cx="964025" cy="857725"/>
          </a:xfrm>
        </p:grpSpPr>
        <p:sp>
          <p:nvSpPr>
            <p:cNvPr id="2185" name="Google Shape;2185;p29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29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29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29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29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29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29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29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29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29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29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29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29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29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29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29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29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29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29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29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29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29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29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29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29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29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29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29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29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29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29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29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29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29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29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29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29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29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29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29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29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29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29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29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29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29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1" name="Google Shape;2231;p29"/>
          <p:cNvGrpSpPr/>
          <p:nvPr/>
        </p:nvGrpSpPr>
        <p:grpSpPr>
          <a:xfrm>
            <a:off x="7849303" y="3031832"/>
            <a:ext cx="954142" cy="1273008"/>
            <a:chOff x="2882950" y="4162550"/>
            <a:chExt cx="738500" cy="985300"/>
          </a:xfrm>
        </p:grpSpPr>
        <p:sp>
          <p:nvSpPr>
            <p:cNvPr id="2232" name="Google Shape;2232;p29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29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29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29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29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29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8" name="Google Shape;2238;p29"/>
          <p:cNvSpPr/>
          <p:nvPr/>
        </p:nvSpPr>
        <p:spPr>
          <a:xfrm rot="-315008">
            <a:off x="5301587" y="409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29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8_1">
    <p:spTree>
      <p:nvGrpSpPr>
        <p:cNvPr id="1" name="Shape 2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1" name="Google Shape;2241;p30"/>
          <p:cNvGrpSpPr/>
          <p:nvPr/>
        </p:nvGrpSpPr>
        <p:grpSpPr>
          <a:xfrm rot="1729604">
            <a:off x="7893732" y="214358"/>
            <a:ext cx="1079470" cy="740317"/>
            <a:chOff x="1640725" y="1971125"/>
            <a:chExt cx="835575" cy="573050"/>
          </a:xfrm>
        </p:grpSpPr>
        <p:sp>
          <p:nvSpPr>
            <p:cNvPr id="2242" name="Google Shape;2242;p30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30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30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30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30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30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30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30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30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30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30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30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30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30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30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30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30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59" name="Google Shape;2259;p30"/>
          <p:cNvSpPr/>
          <p:nvPr/>
        </p:nvSpPr>
        <p:spPr>
          <a:xfrm>
            <a:off x="-252003" y="151888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0" name="Google Shape;2260;p30"/>
          <p:cNvSpPr/>
          <p:nvPr/>
        </p:nvSpPr>
        <p:spPr>
          <a:xfrm rot="-315008">
            <a:off x="273287" y="315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1" name="Google Shape;2261;p30"/>
          <p:cNvSpPr/>
          <p:nvPr/>
        </p:nvSpPr>
        <p:spPr>
          <a:xfrm rot="-315008">
            <a:off x="8552562" y="24867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2" name="Google Shape;2262;p30"/>
          <p:cNvSpPr/>
          <p:nvPr/>
        </p:nvSpPr>
        <p:spPr>
          <a:xfrm rot="-315008">
            <a:off x="5387312" y="2288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3" name="Google Shape;2263;p30"/>
          <p:cNvSpPr/>
          <p:nvPr/>
        </p:nvSpPr>
        <p:spPr>
          <a:xfrm rot="1488647">
            <a:off x="2292639" y="471171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64" name="Google Shape;2264;p30"/>
          <p:cNvGrpSpPr/>
          <p:nvPr/>
        </p:nvGrpSpPr>
        <p:grpSpPr>
          <a:xfrm rot="-187" flipH="1">
            <a:off x="-180959" y="3790289"/>
            <a:ext cx="1788379" cy="1159437"/>
            <a:chOff x="5051275" y="3156950"/>
            <a:chExt cx="975125" cy="632225"/>
          </a:xfrm>
        </p:grpSpPr>
        <p:sp>
          <p:nvSpPr>
            <p:cNvPr id="2265" name="Google Shape;2265;p30"/>
            <p:cNvSpPr/>
            <p:nvPr/>
          </p:nvSpPr>
          <p:spPr>
            <a:xfrm>
              <a:off x="5872025" y="3203175"/>
              <a:ext cx="100775" cy="99825"/>
            </a:xfrm>
            <a:custGeom>
              <a:avLst/>
              <a:gdLst/>
              <a:ahLst/>
              <a:cxnLst/>
              <a:rect l="l" t="t" r="r" b="b"/>
              <a:pathLst>
                <a:path w="4031" h="3993" extrusionOk="0">
                  <a:moveTo>
                    <a:pt x="4030" y="111"/>
                  </a:moveTo>
                  <a:cubicBezTo>
                    <a:pt x="3957" y="592"/>
                    <a:pt x="3513" y="924"/>
                    <a:pt x="3143" y="1220"/>
                  </a:cubicBezTo>
                  <a:cubicBezTo>
                    <a:pt x="2478" y="1849"/>
                    <a:pt x="1812" y="2514"/>
                    <a:pt x="1110" y="3180"/>
                  </a:cubicBezTo>
                  <a:cubicBezTo>
                    <a:pt x="814" y="3475"/>
                    <a:pt x="555" y="3993"/>
                    <a:pt x="38" y="3993"/>
                  </a:cubicBezTo>
                  <a:cubicBezTo>
                    <a:pt x="1" y="3549"/>
                    <a:pt x="444" y="3327"/>
                    <a:pt x="703" y="3069"/>
                  </a:cubicBezTo>
                  <a:cubicBezTo>
                    <a:pt x="1701" y="2107"/>
                    <a:pt x="2773" y="1109"/>
                    <a:pt x="3698" y="74"/>
                  </a:cubicBezTo>
                  <a:cubicBezTo>
                    <a:pt x="3735" y="37"/>
                    <a:pt x="3772" y="0"/>
                    <a:pt x="3809" y="0"/>
                  </a:cubicBezTo>
                  <a:cubicBezTo>
                    <a:pt x="3920" y="0"/>
                    <a:pt x="3957" y="74"/>
                    <a:pt x="403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30"/>
            <p:cNvSpPr/>
            <p:nvPr/>
          </p:nvSpPr>
          <p:spPr>
            <a:xfrm>
              <a:off x="5515250" y="3210550"/>
              <a:ext cx="44400" cy="62875"/>
            </a:xfrm>
            <a:custGeom>
              <a:avLst/>
              <a:gdLst/>
              <a:ahLst/>
              <a:cxnLst/>
              <a:rect l="l" t="t" r="r" b="b"/>
              <a:pathLst>
                <a:path w="1776" h="2515" extrusionOk="0">
                  <a:moveTo>
                    <a:pt x="1776" y="186"/>
                  </a:moveTo>
                  <a:cubicBezTo>
                    <a:pt x="1480" y="814"/>
                    <a:pt x="1073" y="1406"/>
                    <a:pt x="666" y="1997"/>
                  </a:cubicBezTo>
                  <a:cubicBezTo>
                    <a:pt x="519" y="2145"/>
                    <a:pt x="445" y="2515"/>
                    <a:pt x="149" y="2441"/>
                  </a:cubicBezTo>
                  <a:cubicBezTo>
                    <a:pt x="1" y="2034"/>
                    <a:pt x="445" y="1628"/>
                    <a:pt x="703" y="1295"/>
                  </a:cubicBezTo>
                  <a:cubicBezTo>
                    <a:pt x="925" y="925"/>
                    <a:pt x="1184" y="407"/>
                    <a:pt x="1480" y="38"/>
                  </a:cubicBezTo>
                  <a:cubicBezTo>
                    <a:pt x="1665" y="1"/>
                    <a:pt x="1702" y="112"/>
                    <a:pt x="1776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30"/>
            <p:cNvSpPr/>
            <p:nvPr/>
          </p:nvSpPr>
          <p:spPr>
            <a:xfrm>
              <a:off x="5515250" y="3233675"/>
              <a:ext cx="120200" cy="139575"/>
            </a:xfrm>
            <a:custGeom>
              <a:avLst/>
              <a:gdLst/>
              <a:ahLst/>
              <a:cxnLst/>
              <a:rect l="l" t="t" r="r" b="b"/>
              <a:pathLst>
                <a:path w="4808" h="5583" extrusionOk="0">
                  <a:moveTo>
                    <a:pt x="4659" y="37"/>
                  </a:moveTo>
                  <a:cubicBezTo>
                    <a:pt x="4807" y="407"/>
                    <a:pt x="4437" y="629"/>
                    <a:pt x="4253" y="813"/>
                  </a:cubicBezTo>
                  <a:cubicBezTo>
                    <a:pt x="3698" y="1479"/>
                    <a:pt x="3217" y="2292"/>
                    <a:pt x="2589" y="2958"/>
                  </a:cubicBezTo>
                  <a:cubicBezTo>
                    <a:pt x="1997" y="3660"/>
                    <a:pt x="1443" y="4289"/>
                    <a:pt x="851" y="4991"/>
                  </a:cubicBezTo>
                  <a:cubicBezTo>
                    <a:pt x="666" y="5176"/>
                    <a:pt x="519" y="5583"/>
                    <a:pt x="223" y="5509"/>
                  </a:cubicBezTo>
                  <a:cubicBezTo>
                    <a:pt x="1" y="5213"/>
                    <a:pt x="408" y="4954"/>
                    <a:pt x="556" y="4769"/>
                  </a:cubicBezTo>
                  <a:cubicBezTo>
                    <a:pt x="1813" y="3254"/>
                    <a:pt x="3180" y="1664"/>
                    <a:pt x="4400" y="74"/>
                  </a:cubicBezTo>
                  <a:cubicBezTo>
                    <a:pt x="4437" y="37"/>
                    <a:pt x="4474" y="0"/>
                    <a:pt x="4511" y="0"/>
                  </a:cubicBezTo>
                  <a:cubicBezTo>
                    <a:pt x="4585" y="0"/>
                    <a:pt x="4585" y="37"/>
                    <a:pt x="4659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30"/>
            <p:cNvSpPr/>
            <p:nvPr/>
          </p:nvSpPr>
          <p:spPr>
            <a:xfrm>
              <a:off x="5646500" y="3235525"/>
              <a:ext cx="194125" cy="186725"/>
            </a:xfrm>
            <a:custGeom>
              <a:avLst/>
              <a:gdLst/>
              <a:ahLst/>
              <a:cxnLst/>
              <a:rect l="l" t="t" r="r" b="b"/>
              <a:pathLst>
                <a:path w="7765" h="7469" extrusionOk="0">
                  <a:moveTo>
                    <a:pt x="5251" y="2107"/>
                  </a:moveTo>
                  <a:cubicBezTo>
                    <a:pt x="5768" y="2144"/>
                    <a:pt x="6766" y="1812"/>
                    <a:pt x="7247" y="2144"/>
                  </a:cubicBezTo>
                  <a:cubicBezTo>
                    <a:pt x="7765" y="2477"/>
                    <a:pt x="7284" y="4289"/>
                    <a:pt x="7395" y="4880"/>
                  </a:cubicBezTo>
                  <a:cubicBezTo>
                    <a:pt x="6951" y="5213"/>
                    <a:pt x="6175" y="5176"/>
                    <a:pt x="5546" y="5361"/>
                  </a:cubicBezTo>
                  <a:cubicBezTo>
                    <a:pt x="5472" y="5952"/>
                    <a:pt x="5916" y="6729"/>
                    <a:pt x="5472" y="7209"/>
                  </a:cubicBezTo>
                  <a:cubicBezTo>
                    <a:pt x="5251" y="7468"/>
                    <a:pt x="3143" y="7468"/>
                    <a:pt x="2811" y="7246"/>
                  </a:cubicBezTo>
                  <a:cubicBezTo>
                    <a:pt x="2589" y="7061"/>
                    <a:pt x="2589" y="6470"/>
                    <a:pt x="2515" y="6211"/>
                  </a:cubicBezTo>
                  <a:cubicBezTo>
                    <a:pt x="2441" y="5878"/>
                    <a:pt x="2367" y="5546"/>
                    <a:pt x="2219" y="5213"/>
                  </a:cubicBezTo>
                  <a:cubicBezTo>
                    <a:pt x="1517" y="5139"/>
                    <a:pt x="740" y="5398"/>
                    <a:pt x="334" y="5102"/>
                  </a:cubicBezTo>
                  <a:cubicBezTo>
                    <a:pt x="1" y="4437"/>
                    <a:pt x="112" y="3106"/>
                    <a:pt x="149" y="2181"/>
                  </a:cubicBezTo>
                  <a:cubicBezTo>
                    <a:pt x="444" y="1738"/>
                    <a:pt x="1184" y="2033"/>
                    <a:pt x="1775" y="2033"/>
                  </a:cubicBezTo>
                  <a:cubicBezTo>
                    <a:pt x="1812" y="1442"/>
                    <a:pt x="1628" y="592"/>
                    <a:pt x="1923" y="259"/>
                  </a:cubicBezTo>
                  <a:cubicBezTo>
                    <a:pt x="2478" y="259"/>
                    <a:pt x="2995" y="185"/>
                    <a:pt x="3550" y="74"/>
                  </a:cubicBezTo>
                  <a:cubicBezTo>
                    <a:pt x="4068" y="0"/>
                    <a:pt x="4918" y="0"/>
                    <a:pt x="5103" y="296"/>
                  </a:cubicBezTo>
                  <a:cubicBezTo>
                    <a:pt x="5399" y="702"/>
                    <a:pt x="5140" y="1442"/>
                    <a:pt x="5251" y="2107"/>
                  </a:cubicBezTo>
                  <a:close/>
                  <a:moveTo>
                    <a:pt x="2589" y="998"/>
                  </a:moveTo>
                  <a:cubicBezTo>
                    <a:pt x="2404" y="1590"/>
                    <a:pt x="2737" y="2403"/>
                    <a:pt x="2293" y="2699"/>
                  </a:cubicBezTo>
                  <a:cubicBezTo>
                    <a:pt x="1886" y="2995"/>
                    <a:pt x="1480" y="2588"/>
                    <a:pt x="888" y="2699"/>
                  </a:cubicBezTo>
                  <a:cubicBezTo>
                    <a:pt x="851" y="3290"/>
                    <a:pt x="888" y="3882"/>
                    <a:pt x="962" y="4437"/>
                  </a:cubicBezTo>
                  <a:lnTo>
                    <a:pt x="2626" y="4437"/>
                  </a:lnTo>
                  <a:cubicBezTo>
                    <a:pt x="3180" y="4843"/>
                    <a:pt x="3143" y="5841"/>
                    <a:pt x="3402" y="6581"/>
                  </a:cubicBezTo>
                  <a:lnTo>
                    <a:pt x="4881" y="6581"/>
                  </a:lnTo>
                  <a:cubicBezTo>
                    <a:pt x="4992" y="5915"/>
                    <a:pt x="4548" y="5361"/>
                    <a:pt x="4770" y="4880"/>
                  </a:cubicBezTo>
                  <a:cubicBezTo>
                    <a:pt x="4992" y="4400"/>
                    <a:pt x="6212" y="4547"/>
                    <a:pt x="6693" y="4363"/>
                  </a:cubicBezTo>
                  <a:lnTo>
                    <a:pt x="6693" y="2810"/>
                  </a:lnTo>
                  <a:cubicBezTo>
                    <a:pt x="5953" y="2662"/>
                    <a:pt x="5399" y="2995"/>
                    <a:pt x="4659" y="2958"/>
                  </a:cubicBezTo>
                  <a:cubicBezTo>
                    <a:pt x="4142" y="2662"/>
                    <a:pt x="4659" y="1553"/>
                    <a:pt x="4437" y="850"/>
                  </a:cubicBezTo>
                  <a:cubicBezTo>
                    <a:pt x="3809" y="813"/>
                    <a:pt x="3180" y="850"/>
                    <a:pt x="2589" y="9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30"/>
            <p:cNvSpPr/>
            <p:nvPr/>
          </p:nvSpPr>
          <p:spPr>
            <a:xfrm>
              <a:off x="5887750" y="324752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2699" y="112"/>
                  </a:moveTo>
                  <a:cubicBezTo>
                    <a:pt x="2662" y="444"/>
                    <a:pt x="2366" y="629"/>
                    <a:pt x="2144" y="888"/>
                  </a:cubicBezTo>
                  <a:cubicBezTo>
                    <a:pt x="1738" y="1332"/>
                    <a:pt x="1331" y="1738"/>
                    <a:pt x="887" y="2145"/>
                  </a:cubicBezTo>
                  <a:cubicBezTo>
                    <a:pt x="666" y="2330"/>
                    <a:pt x="444" y="2700"/>
                    <a:pt x="111" y="2626"/>
                  </a:cubicBezTo>
                  <a:cubicBezTo>
                    <a:pt x="0" y="2293"/>
                    <a:pt x="370" y="2071"/>
                    <a:pt x="592" y="1886"/>
                  </a:cubicBezTo>
                  <a:cubicBezTo>
                    <a:pt x="1220" y="1332"/>
                    <a:pt x="1849" y="629"/>
                    <a:pt x="2477" y="38"/>
                  </a:cubicBezTo>
                  <a:cubicBezTo>
                    <a:pt x="2551" y="1"/>
                    <a:pt x="2662" y="38"/>
                    <a:pt x="2699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30"/>
            <p:cNvSpPr/>
            <p:nvPr/>
          </p:nvSpPr>
          <p:spPr>
            <a:xfrm>
              <a:off x="5567025" y="3308525"/>
              <a:ext cx="47150" cy="49025"/>
            </a:xfrm>
            <a:custGeom>
              <a:avLst/>
              <a:gdLst/>
              <a:ahLst/>
              <a:cxnLst/>
              <a:rect l="l" t="t" r="r" b="b"/>
              <a:pathLst>
                <a:path w="1886" h="1961" extrusionOk="0">
                  <a:moveTo>
                    <a:pt x="0" y="1738"/>
                  </a:moveTo>
                  <a:cubicBezTo>
                    <a:pt x="185" y="1073"/>
                    <a:pt x="925" y="666"/>
                    <a:pt x="1294" y="38"/>
                  </a:cubicBezTo>
                  <a:cubicBezTo>
                    <a:pt x="1331" y="38"/>
                    <a:pt x="1405" y="38"/>
                    <a:pt x="1405" y="1"/>
                  </a:cubicBezTo>
                  <a:cubicBezTo>
                    <a:pt x="1886" y="186"/>
                    <a:pt x="1183" y="851"/>
                    <a:pt x="925" y="1147"/>
                  </a:cubicBezTo>
                  <a:cubicBezTo>
                    <a:pt x="629" y="1443"/>
                    <a:pt x="333" y="1960"/>
                    <a:pt x="0" y="17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30"/>
            <p:cNvSpPr/>
            <p:nvPr/>
          </p:nvSpPr>
          <p:spPr>
            <a:xfrm>
              <a:off x="5865550" y="3378775"/>
              <a:ext cx="74900" cy="68425"/>
            </a:xfrm>
            <a:custGeom>
              <a:avLst/>
              <a:gdLst/>
              <a:ahLst/>
              <a:cxnLst/>
              <a:rect l="l" t="t" r="r" b="b"/>
              <a:pathLst>
                <a:path w="2996" h="2737" extrusionOk="0">
                  <a:moveTo>
                    <a:pt x="2996" y="185"/>
                  </a:moveTo>
                  <a:cubicBezTo>
                    <a:pt x="2404" y="962"/>
                    <a:pt x="1665" y="1627"/>
                    <a:pt x="851" y="2145"/>
                  </a:cubicBezTo>
                  <a:cubicBezTo>
                    <a:pt x="629" y="2330"/>
                    <a:pt x="408" y="2736"/>
                    <a:pt x="75" y="2551"/>
                  </a:cubicBezTo>
                  <a:cubicBezTo>
                    <a:pt x="1" y="2219"/>
                    <a:pt x="408" y="2034"/>
                    <a:pt x="592" y="1886"/>
                  </a:cubicBezTo>
                  <a:cubicBezTo>
                    <a:pt x="1332" y="1294"/>
                    <a:pt x="2034" y="703"/>
                    <a:pt x="2700" y="37"/>
                  </a:cubicBezTo>
                  <a:cubicBezTo>
                    <a:pt x="2885" y="0"/>
                    <a:pt x="2959" y="111"/>
                    <a:pt x="2996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30"/>
            <p:cNvSpPr/>
            <p:nvPr/>
          </p:nvSpPr>
          <p:spPr>
            <a:xfrm>
              <a:off x="5343350" y="3386175"/>
              <a:ext cx="48075" cy="68425"/>
            </a:xfrm>
            <a:custGeom>
              <a:avLst/>
              <a:gdLst/>
              <a:ahLst/>
              <a:cxnLst/>
              <a:rect l="l" t="t" r="r" b="b"/>
              <a:pathLst>
                <a:path w="1923" h="2737" extrusionOk="0">
                  <a:moveTo>
                    <a:pt x="1923" y="222"/>
                  </a:moveTo>
                  <a:cubicBezTo>
                    <a:pt x="1664" y="666"/>
                    <a:pt x="1368" y="1109"/>
                    <a:pt x="1073" y="1516"/>
                  </a:cubicBezTo>
                  <a:cubicBezTo>
                    <a:pt x="851" y="1960"/>
                    <a:pt x="555" y="2366"/>
                    <a:pt x="185" y="2736"/>
                  </a:cubicBezTo>
                  <a:cubicBezTo>
                    <a:pt x="185" y="2699"/>
                    <a:pt x="148" y="2699"/>
                    <a:pt x="111" y="2699"/>
                  </a:cubicBezTo>
                  <a:cubicBezTo>
                    <a:pt x="0" y="2218"/>
                    <a:pt x="407" y="1775"/>
                    <a:pt x="703" y="1368"/>
                  </a:cubicBezTo>
                  <a:cubicBezTo>
                    <a:pt x="999" y="925"/>
                    <a:pt x="1294" y="481"/>
                    <a:pt x="1627" y="74"/>
                  </a:cubicBezTo>
                  <a:cubicBezTo>
                    <a:pt x="1812" y="0"/>
                    <a:pt x="1849" y="111"/>
                    <a:pt x="192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30"/>
            <p:cNvSpPr/>
            <p:nvPr/>
          </p:nvSpPr>
          <p:spPr>
            <a:xfrm>
              <a:off x="5581800" y="3389875"/>
              <a:ext cx="53650" cy="71175"/>
            </a:xfrm>
            <a:custGeom>
              <a:avLst/>
              <a:gdLst/>
              <a:ahLst/>
              <a:cxnLst/>
              <a:rect l="l" t="t" r="r" b="b"/>
              <a:pathLst>
                <a:path w="2146" h="2847" extrusionOk="0">
                  <a:moveTo>
                    <a:pt x="2145" y="111"/>
                  </a:moveTo>
                  <a:cubicBezTo>
                    <a:pt x="2071" y="629"/>
                    <a:pt x="1554" y="1072"/>
                    <a:pt x="1184" y="1516"/>
                  </a:cubicBezTo>
                  <a:cubicBezTo>
                    <a:pt x="999" y="1738"/>
                    <a:pt x="777" y="1997"/>
                    <a:pt x="629" y="2181"/>
                  </a:cubicBezTo>
                  <a:cubicBezTo>
                    <a:pt x="445" y="2403"/>
                    <a:pt x="371" y="2847"/>
                    <a:pt x="1" y="2773"/>
                  </a:cubicBezTo>
                  <a:cubicBezTo>
                    <a:pt x="1" y="2144"/>
                    <a:pt x="481" y="1738"/>
                    <a:pt x="814" y="1331"/>
                  </a:cubicBezTo>
                  <a:cubicBezTo>
                    <a:pt x="1147" y="924"/>
                    <a:pt x="1517" y="481"/>
                    <a:pt x="1849" y="111"/>
                  </a:cubicBezTo>
                  <a:cubicBezTo>
                    <a:pt x="1849" y="37"/>
                    <a:pt x="1923" y="74"/>
                    <a:pt x="1923" y="0"/>
                  </a:cubicBezTo>
                  <a:cubicBezTo>
                    <a:pt x="2034" y="0"/>
                    <a:pt x="2071" y="111"/>
                    <a:pt x="2145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30"/>
            <p:cNvSpPr/>
            <p:nvPr/>
          </p:nvSpPr>
          <p:spPr>
            <a:xfrm>
              <a:off x="5278650" y="3416675"/>
              <a:ext cx="39775" cy="48075"/>
            </a:xfrm>
            <a:custGeom>
              <a:avLst/>
              <a:gdLst/>
              <a:ahLst/>
              <a:cxnLst/>
              <a:rect l="l" t="t" r="r" b="b"/>
              <a:pathLst>
                <a:path w="1591" h="1923" extrusionOk="0">
                  <a:moveTo>
                    <a:pt x="1590" y="148"/>
                  </a:moveTo>
                  <a:cubicBezTo>
                    <a:pt x="1405" y="481"/>
                    <a:pt x="1221" y="814"/>
                    <a:pt x="962" y="1109"/>
                  </a:cubicBezTo>
                  <a:cubicBezTo>
                    <a:pt x="777" y="1405"/>
                    <a:pt x="592" y="1923"/>
                    <a:pt x="148" y="1849"/>
                  </a:cubicBezTo>
                  <a:cubicBezTo>
                    <a:pt x="0" y="1553"/>
                    <a:pt x="296" y="1442"/>
                    <a:pt x="444" y="1220"/>
                  </a:cubicBezTo>
                  <a:cubicBezTo>
                    <a:pt x="666" y="777"/>
                    <a:pt x="962" y="370"/>
                    <a:pt x="1331" y="0"/>
                  </a:cubicBezTo>
                  <a:lnTo>
                    <a:pt x="1479" y="0"/>
                  </a:lnTo>
                  <a:cubicBezTo>
                    <a:pt x="1516" y="37"/>
                    <a:pt x="1553" y="111"/>
                    <a:pt x="1590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30"/>
            <p:cNvSpPr/>
            <p:nvPr/>
          </p:nvSpPr>
          <p:spPr>
            <a:xfrm>
              <a:off x="5607700" y="3417600"/>
              <a:ext cx="36050" cy="34225"/>
            </a:xfrm>
            <a:custGeom>
              <a:avLst/>
              <a:gdLst/>
              <a:ahLst/>
              <a:cxnLst/>
              <a:rect l="l" t="t" r="r" b="b"/>
              <a:pathLst>
                <a:path w="1442" h="1369" extrusionOk="0">
                  <a:moveTo>
                    <a:pt x="1442" y="148"/>
                  </a:moveTo>
                  <a:cubicBezTo>
                    <a:pt x="1368" y="407"/>
                    <a:pt x="1183" y="666"/>
                    <a:pt x="961" y="851"/>
                  </a:cubicBezTo>
                  <a:cubicBezTo>
                    <a:pt x="813" y="1109"/>
                    <a:pt x="555" y="1257"/>
                    <a:pt x="259" y="1368"/>
                  </a:cubicBezTo>
                  <a:cubicBezTo>
                    <a:pt x="0" y="1035"/>
                    <a:pt x="407" y="851"/>
                    <a:pt x="592" y="666"/>
                  </a:cubicBezTo>
                  <a:cubicBezTo>
                    <a:pt x="776" y="481"/>
                    <a:pt x="961" y="148"/>
                    <a:pt x="1183" y="37"/>
                  </a:cubicBezTo>
                  <a:cubicBezTo>
                    <a:pt x="1294" y="0"/>
                    <a:pt x="1405" y="74"/>
                    <a:pt x="144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30"/>
            <p:cNvSpPr/>
            <p:nvPr/>
          </p:nvSpPr>
          <p:spPr>
            <a:xfrm>
              <a:off x="5909925" y="3531275"/>
              <a:ext cx="44400" cy="68425"/>
            </a:xfrm>
            <a:custGeom>
              <a:avLst/>
              <a:gdLst/>
              <a:ahLst/>
              <a:cxnLst/>
              <a:rect l="l" t="t" r="r" b="b"/>
              <a:pathLst>
                <a:path w="1776" h="2737" extrusionOk="0">
                  <a:moveTo>
                    <a:pt x="1775" y="75"/>
                  </a:moveTo>
                  <a:cubicBezTo>
                    <a:pt x="1775" y="592"/>
                    <a:pt x="1405" y="1036"/>
                    <a:pt x="1147" y="1443"/>
                  </a:cubicBezTo>
                  <a:cubicBezTo>
                    <a:pt x="888" y="1886"/>
                    <a:pt x="777" y="2441"/>
                    <a:pt x="370" y="2736"/>
                  </a:cubicBezTo>
                  <a:cubicBezTo>
                    <a:pt x="0" y="2404"/>
                    <a:pt x="481" y="1960"/>
                    <a:pt x="666" y="1590"/>
                  </a:cubicBezTo>
                  <a:cubicBezTo>
                    <a:pt x="925" y="1073"/>
                    <a:pt x="1184" y="555"/>
                    <a:pt x="1479" y="112"/>
                  </a:cubicBezTo>
                  <a:cubicBezTo>
                    <a:pt x="1479" y="75"/>
                    <a:pt x="1553" y="75"/>
                    <a:pt x="1553" y="38"/>
                  </a:cubicBezTo>
                  <a:cubicBezTo>
                    <a:pt x="1664" y="1"/>
                    <a:pt x="1701" y="75"/>
                    <a:pt x="1775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30"/>
            <p:cNvSpPr/>
            <p:nvPr/>
          </p:nvSpPr>
          <p:spPr>
            <a:xfrm>
              <a:off x="5629875" y="3534050"/>
              <a:ext cx="40700" cy="65650"/>
            </a:xfrm>
            <a:custGeom>
              <a:avLst/>
              <a:gdLst/>
              <a:ahLst/>
              <a:cxnLst/>
              <a:rect l="l" t="t" r="r" b="b"/>
              <a:pathLst>
                <a:path w="1628" h="2626" extrusionOk="0">
                  <a:moveTo>
                    <a:pt x="1627" y="75"/>
                  </a:moveTo>
                  <a:cubicBezTo>
                    <a:pt x="1627" y="518"/>
                    <a:pt x="1220" y="999"/>
                    <a:pt x="999" y="1405"/>
                  </a:cubicBezTo>
                  <a:cubicBezTo>
                    <a:pt x="888" y="1590"/>
                    <a:pt x="740" y="1849"/>
                    <a:pt x="592" y="2071"/>
                  </a:cubicBezTo>
                  <a:cubicBezTo>
                    <a:pt x="481" y="2256"/>
                    <a:pt x="407" y="2625"/>
                    <a:pt x="74" y="2478"/>
                  </a:cubicBezTo>
                  <a:cubicBezTo>
                    <a:pt x="0" y="1960"/>
                    <a:pt x="481" y="1627"/>
                    <a:pt x="703" y="1221"/>
                  </a:cubicBezTo>
                  <a:cubicBezTo>
                    <a:pt x="851" y="814"/>
                    <a:pt x="1109" y="407"/>
                    <a:pt x="1405" y="38"/>
                  </a:cubicBezTo>
                  <a:cubicBezTo>
                    <a:pt x="1516" y="1"/>
                    <a:pt x="1516" y="75"/>
                    <a:pt x="162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30"/>
            <p:cNvSpPr/>
            <p:nvPr/>
          </p:nvSpPr>
          <p:spPr>
            <a:xfrm>
              <a:off x="5878500" y="3534050"/>
              <a:ext cx="52700" cy="68425"/>
            </a:xfrm>
            <a:custGeom>
              <a:avLst/>
              <a:gdLst/>
              <a:ahLst/>
              <a:cxnLst/>
              <a:rect l="l" t="t" r="r" b="b"/>
              <a:pathLst>
                <a:path w="2108" h="2737" extrusionOk="0">
                  <a:moveTo>
                    <a:pt x="2108" y="148"/>
                  </a:moveTo>
                  <a:cubicBezTo>
                    <a:pt x="1886" y="1036"/>
                    <a:pt x="1257" y="1553"/>
                    <a:pt x="851" y="2293"/>
                  </a:cubicBezTo>
                  <a:cubicBezTo>
                    <a:pt x="814" y="2478"/>
                    <a:pt x="814" y="2699"/>
                    <a:pt x="629" y="2699"/>
                  </a:cubicBezTo>
                  <a:cubicBezTo>
                    <a:pt x="0" y="2736"/>
                    <a:pt x="925" y="1479"/>
                    <a:pt x="962" y="1405"/>
                  </a:cubicBezTo>
                  <a:cubicBezTo>
                    <a:pt x="1257" y="999"/>
                    <a:pt x="1516" y="555"/>
                    <a:pt x="1775" y="111"/>
                  </a:cubicBezTo>
                  <a:cubicBezTo>
                    <a:pt x="1775" y="75"/>
                    <a:pt x="1849" y="75"/>
                    <a:pt x="1849" y="38"/>
                  </a:cubicBezTo>
                  <a:cubicBezTo>
                    <a:pt x="1997" y="1"/>
                    <a:pt x="2034" y="111"/>
                    <a:pt x="210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30"/>
            <p:cNvSpPr/>
            <p:nvPr/>
          </p:nvSpPr>
          <p:spPr>
            <a:xfrm>
              <a:off x="5657600" y="3538675"/>
              <a:ext cx="43475" cy="57325"/>
            </a:xfrm>
            <a:custGeom>
              <a:avLst/>
              <a:gdLst/>
              <a:ahLst/>
              <a:cxnLst/>
              <a:rect l="l" t="t" r="r" b="b"/>
              <a:pathLst>
                <a:path w="1739" h="2293" extrusionOk="0">
                  <a:moveTo>
                    <a:pt x="148" y="2293"/>
                  </a:moveTo>
                  <a:cubicBezTo>
                    <a:pt x="0" y="1849"/>
                    <a:pt x="370" y="1516"/>
                    <a:pt x="592" y="1073"/>
                  </a:cubicBezTo>
                  <a:cubicBezTo>
                    <a:pt x="666" y="925"/>
                    <a:pt x="1073" y="0"/>
                    <a:pt x="1294" y="37"/>
                  </a:cubicBezTo>
                  <a:cubicBezTo>
                    <a:pt x="1738" y="74"/>
                    <a:pt x="1073" y="1073"/>
                    <a:pt x="962" y="1257"/>
                  </a:cubicBezTo>
                  <a:cubicBezTo>
                    <a:pt x="740" y="1701"/>
                    <a:pt x="555" y="2256"/>
                    <a:pt x="14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30"/>
            <p:cNvSpPr/>
            <p:nvPr/>
          </p:nvSpPr>
          <p:spPr>
            <a:xfrm>
              <a:off x="5715825" y="3538675"/>
              <a:ext cx="37000" cy="63800"/>
            </a:xfrm>
            <a:custGeom>
              <a:avLst/>
              <a:gdLst/>
              <a:ahLst/>
              <a:cxnLst/>
              <a:rect l="l" t="t" r="r" b="b"/>
              <a:pathLst>
                <a:path w="1480" h="2552" extrusionOk="0">
                  <a:moveTo>
                    <a:pt x="1479" y="148"/>
                  </a:moveTo>
                  <a:cubicBezTo>
                    <a:pt x="1295" y="814"/>
                    <a:pt x="962" y="1442"/>
                    <a:pt x="592" y="2034"/>
                  </a:cubicBezTo>
                  <a:cubicBezTo>
                    <a:pt x="481" y="2219"/>
                    <a:pt x="481" y="2551"/>
                    <a:pt x="185" y="2514"/>
                  </a:cubicBezTo>
                  <a:cubicBezTo>
                    <a:pt x="185" y="2477"/>
                    <a:pt x="112" y="2477"/>
                    <a:pt x="112" y="2477"/>
                  </a:cubicBezTo>
                  <a:cubicBezTo>
                    <a:pt x="1" y="1960"/>
                    <a:pt x="444" y="1590"/>
                    <a:pt x="666" y="1183"/>
                  </a:cubicBezTo>
                  <a:cubicBezTo>
                    <a:pt x="851" y="814"/>
                    <a:pt x="925" y="481"/>
                    <a:pt x="1110" y="111"/>
                  </a:cubicBezTo>
                  <a:cubicBezTo>
                    <a:pt x="1147" y="74"/>
                    <a:pt x="1221" y="74"/>
                    <a:pt x="1221" y="37"/>
                  </a:cubicBezTo>
                  <a:cubicBezTo>
                    <a:pt x="1369" y="0"/>
                    <a:pt x="1406" y="111"/>
                    <a:pt x="147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30"/>
            <p:cNvSpPr/>
            <p:nvPr/>
          </p:nvSpPr>
          <p:spPr>
            <a:xfrm>
              <a:off x="5858175" y="3538675"/>
              <a:ext cx="38825" cy="60100"/>
            </a:xfrm>
            <a:custGeom>
              <a:avLst/>
              <a:gdLst/>
              <a:ahLst/>
              <a:cxnLst/>
              <a:rect l="l" t="t" r="r" b="b"/>
              <a:pathLst>
                <a:path w="1553" h="2404" extrusionOk="0">
                  <a:moveTo>
                    <a:pt x="1553" y="185"/>
                  </a:moveTo>
                  <a:cubicBezTo>
                    <a:pt x="1368" y="592"/>
                    <a:pt x="1183" y="962"/>
                    <a:pt x="961" y="1368"/>
                  </a:cubicBezTo>
                  <a:cubicBezTo>
                    <a:pt x="776" y="1812"/>
                    <a:pt x="666" y="2293"/>
                    <a:pt x="222" y="2404"/>
                  </a:cubicBezTo>
                  <a:cubicBezTo>
                    <a:pt x="0" y="2071"/>
                    <a:pt x="407" y="1627"/>
                    <a:pt x="592" y="1220"/>
                  </a:cubicBezTo>
                  <a:cubicBezTo>
                    <a:pt x="740" y="777"/>
                    <a:pt x="998" y="370"/>
                    <a:pt x="1294" y="37"/>
                  </a:cubicBezTo>
                  <a:cubicBezTo>
                    <a:pt x="1479" y="0"/>
                    <a:pt x="1516" y="111"/>
                    <a:pt x="1553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30"/>
            <p:cNvSpPr/>
            <p:nvPr/>
          </p:nvSpPr>
          <p:spPr>
            <a:xfrm>
              <a:off x="5603075" y="3540525"/>
              <a:ext cx="40675" cy="60100"/>
            </a:xfrm>
            <a:custGeom>
              <a:avLst/>
              <a:gdLst/>
              <a:ahLst/>
              <a:cxnLst/>
              <a:rect l="l" t="t" r="r" b="b"/>
              <a:pathLst>
                <a:path w="1627" h="2404" extrusionOk="0">
                  <a:moveTo>
                    <a:pt x="1220" y="111"/>
                  </a:moveTo>
                  <a:cubicBezTo>
                    <a:pt x="1627" y="333"/>
                    <a:pt x="1183" y="666"/>
                    <a:pt x="1035" y="888"/>
                  </a:cubicBezTo>
                  <a:cubicBezTo>
                    <a:pt x="887" y="1146"/>
                    <a:pt x="814" y="1442"/>
                    <a:pt x="666" y="1701"/>
                  </a:cubicBezTo>
                  <a:cubicBezTo>
                    <a:pt x="518" y="1997"/>
                    <a:pt x="481" y="2403"/>
                    <a:pt x="148" y="2293"/>
                  </a:cubicBezTo>
                  <a:cubicBezTo>
                    <a:pt x="0" y="1886"/>
                    <a:pt x="333" y="1516"/>
                    <a:pt x="518" y="1183"/>
                  </a:cubicBezTo>
                  <a:cubicBezTo>
                    <a:pt x="666" y="851"/>
                    <a:pt x="851" y="481"/>
                    <a:pt x="1035" y="148"/>
                  </a:cubicBezTo>
                  <a:cubicBezTo>
                    <a:pt x="1072" y="111"/>
                    <a:pt x="1146" y="148"/>
                    <a:pt x="1146" y="74"/>
                  </a:cubicBezTo>
                  <a:cubicBezTo>
                    <a:pt x="1146" y="0"/>
                    <a:pt x="1220" y="74"/>
                    <a:pt x="122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30"/>
            <p:cNvSpPr/>
            <p:nvPr/>
          </p:nvSpPr>
          <p:spPr>
            <a:xfrm>
              <a:off x="5170500" y="3545150"/>
              <a:ext cx="50875" cy="74875"/>
            </a:xfrm>
            <a:custGeom>
              <a:avLst/>
              <a:gdLst/>
              <a:ahLst/>
              <a:cxnLst/>
              <a:rect l="l" t="t" r="r" b="b"/>
              <a:pathLst>
                <a:path w="2035" h="2995" extrusionOk="0">
                  <a:moveTo>
                    <a:pt x="2034" y="111"/>
                  </a:moveTo>
                  <a:cubicBezTo>
                    <a:pt x="1886" y="851"/>
                    <a:pt x="1332" y="1553"/>
                    <a:pt x="925" y="2329"/>
                  </a:cubicBezTo>
                  <a:cubicBezTo>
                    <a:pt x="851" y="2551"/>
                    <a:pt x="703" y="2995"/>
                    <a:pt x="482" y="2958"/>
                  </a:cubicBezTo>
                  <a:cubicBezTo>
                    <a:pt x="1" y="2921"/>
                    <a:pt x="851" y="1738"/>
                    <a:pt x="925" y="1590"/>
                  </a:cubicBezTo>
                  <a:cubicBezTo>
                    <a:pt x="1110" y="1294"/>
                    <a:pt x="1184" y="1035"/>
                    <a:pt x="1295" y="814"/>
                  </a:cubicBezTo>
                  <a:cubicBezTo>
                    <a:pt x="1443" y="592"/>
                    <a:pt x="1554" y="370"/>
                    <a:pt x="1702" y="111"/>
                  </a:cubicBezTo>
                  <a:cubicBezTo>
                    <a:pt x="1702" y="74"/>
                    <a:pt x="1775" y="74"/>
                    <a:pt x="1775" y="37"/>
                  </a:cubicBezTo>
                  <a:cubicBezTo>
                    <a:pt x="1849" y="0"/>
                    <a:pt x="1960" y="37"/>
                    <a:pt x="203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30"/>
            <p:cNvSpPr/>
            <p:nvPr/>
          </p:nvSpPr>
          <p:spPr>
            <a:xfrm>
              <a:off x="5430225" y="3546075"/>
              <a:ext cx="38850" cy="50850"/>
            </a:xfrm>
            <a:custGeom>
              <a:avLst/>
              <a:gdLst/>
              <a:ahLst/>
              <a:cxnLst/>
              <a:rect l="l" t="t" r="r" b="b"/>
              <a:pathLst>
                <a:path w="1554" h="2034" extrusionOk="0">
                  <a:moveTo>
                    <a:pt x="1553" y="74"/>
                  </a:moveTo>
                  <a:cubicBezTo>
                    <a:pt x="1295" y="592"/>
                    <a:pt x="1036" y="1072"/>
                    <a:pt x="740" y="1553"/>
                  </a:cubicBezTo>
                  <a:cubicBezTo>
                    <a:pt x="703" y="1627"/>
                    <a:pt x="592" y="1997"/>
                    <a:pt x="444" y="1997"/>
                  </a:cubicBezTo>
                  <a:cubicBezTo>
                    <a:pt x="1" y="2034"/>
                    <a:pt x="444" y="1220"/>
                    <a:pt x="518" y="1072"/>
                  </a:cubicBezTo>
                  <a:cubicBezTo>
                    <a:pt x="740" y="703"/>
                    <a:pt x="999" y="370"/>
                    <a:pt x="1258" y="37"/>
                  </a:cubicBezTo>
                  <a:cubicBezTo>
                    <a:pt x="1332" y="0"/>
                    <a:pt x="1443" y="0"/>
                    <a:pt x="155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30"/>
            <p:cNvSpPr/>
            <p:nvPr/>
          </p:nvSpPr>
          <p:spPr>
            <a:xfrm>
              <a:off x="5152025" y="3548850"/>
              <a:ext cx="38850" cy="73025"/>
            </a:xfrm>
            <a:custGeom>
              <a:avLst/>
              <a:gdLst/>
              <a:ahLst/>
              <a:cxnLst/>
              <a:rect l="l" t="t" r="r" b="b"/>
              <a:pathLst>
                <a:path w="1554" h="2921" extrusionOk="0">
                  <a:moveTo>
                    <a:pt x="1516" y="74"/>
                  </a:moveTo>
                  <a:cubicBezTo>
                    <a:pt x="1516" y="111"/>
                    <a:pt x="1553" y="148"/>
                    <a:pt x="1553" y="148"/>
                  </a:cubicBezTo>
                  <a:cubicBezTo>
                    <a:pt x="1294" y="887"/>
                    <a:pt x="962" y="1627"/>
                    <a:pt x="555" y="2329"/>
                  </a:cubicBezTo>
                  <a:cubicBezTo>
                    <a:pt x="444" y="2514"/>
                    <a:pt x="370" y="2921"/>
                    <a:pt x="37" y="2773"/>
                  </a:cubicBezTo>
                  <a:cubicBezTo>
                    <a:pt x="0" y="2292"/>
                    <a:pt x="370" y="1923"/>
                    <a:pt x="592" y="1479"/>
                  </a:cubicBezTo>
                  <a:cubicBezTo>
                    <a:pt x="777" y="961"/>
                    <a:pt x="999" y="481"/>
                    <a:pt x="1257" y="0"/>
                  </a:cubicBezTo>
                  <a:cubicBezTo>
                    <a:pt x="1368" y="0"/>
                    <a:pt x="1442" y="0"/>
                    <a:pt x="1516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30"/>
            <p:cNvSpPr/>
            <p:nvPr/>
          </p:nvSpPr>
          <p:spPr>
            <a:xfrm>
              <a:off x="5201925" y="3549775"/>
              <a:ext cx="42550" cy="71175"/>
            </a:xfrm>
            <a:custGeom>
              <a:avLst/>
              <a:gdLst/>
              <a:ahLst/>
              <a:cxnLst/>
              <a:rect l="l" t="t" r="r" b="b"/>
              <a:pathLst>
                <a:path w="1702" h="2847" extrusionOk="0">
                  <a:moveTo>
                    <a:pt x="1702" y="111"/>
                  </a:moveTo>
                  <a:cubicBezTo>
                    <a:pt x="1480" y="592"/>
                    <a:pt x="1258" y="1072"/>
                    <a:pt x="962" y="1553"/>
                  </a:cubicBezTo>
                  <a:cubicBezTo>
                    <a:pt x="851" y="1775"/>
                    <a:pt x="703" y="1996"/>
                    <a:pt x="592" y="2255"/>
                  </a:cubicBezTo>
                  <a:cubicBezTo>
                    <a:pt x="482" y="2514"/>
                    <a:pt x="408" y="2847"/>
                    <a:pt x="75" y="2736"/>
                  </a:cubicBezTo>
                  <a:cubicBezTo>
                    <a:pt x="1" y="2292"/>
                    <a:pt x="371" y="1849"/>
                    <a:pt x="592" y="1405"/>
                  </a:cubicBezTo>
                  <a:cubicBezTo>
                    <a:pt x="814" y="924"/>
                    <a:pt x="1073" y="444"/>
                    <a:pt x="1406" y="37"/>
                  </a:cubicBezTo>
                  <a:cubicBezTo>
                    <a:pt x="1517" y="0"/>
                    <a:pt x="1628" y="37"/>
                    <a:pt x="1702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30"/>
            <p:cNvSpPr/>
            <p:nvPr/>
          </p:nvSpPr>
          <p:spPr>
            <a:xfrm>
              <a:off x="5238900" y="3549775"/>
              <a:ext cx="35150" cy="65625"/>
            </a:xfrm>
            <a:custGeom>
              <a:avLst/>
              <a:gdLst/>
              <a:ahLst/>
              <a:cxnLst/>
              <a:rect l="l" t="t" r="r" b="b"/>
              <a:pathLst>
                <a:path w="1406" h="2625" extrusionOk="0">
                  <a:moveTo>
                    <a:pt x="1406" y="111"/>
                  </a:moveTo>
                  <a:cubicBezTo>
                    <a:pt x="1147" y="776"/>
                    <a:pt x="851" y="1442"/>
                    <a:pt x="518" y="2107"/>
                  </a:cubicBezTo>
                  <a:cubicBezTo>
                    <a:pt x="444" y="2292"/>
                    <a:pt x="370" y="2625"/>
                    <a:pt x="75" y="2588"/>
                  </a:cubicBezTo>
                  <a:cubicBezTo>
                    <a:pt x="75" y="2551"/>
                    <a:pt x="38" y="2551"/>
                    <a:pt x="1" y="2551"/>
                  </a:cubicBezTo>
                  <a:cubicBezTo>
                    <a:pt x="112" y="1627"/>
                    <a:pt x="703" y="850"/>
                    <a:pt x="1073" y="37"/>
                  </a:cubicBezTo>
                  <a:cubicBezTo>
                    <a:pt x="1184" y="0"/>
                    <a:pt x="1295" y="37"/>
                    <a:pt x="140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30"/>
            <p:cNvSpPr/>
            <p:nvPr/>
          </p:nvSpPr>
          <p:spPr>
            <a:xfrm>
              <a:off x="5121525" y="3559000"/>
              <a:ext cx="34225" cy="53650"/>
            </a:xfrm>
            <a:custGeom>
              <a:avLst/>
              <a:gdLst/>
              <a:ahLst/>
              <a:cxnLst/>
              <a:rect l="l" t="t" r="r" b="b"/>
              <a:pathLst>
                <a:path w="1369" h="2146" extrusionOk="0">
                  <a:moveTo>
                    <a:pt x="1368" y="112"/>
                  </a:moveTo>
                  <a:cubicBezTo>
                    <a:pt x="1257" y="518"/>
                    <a:pt x="1073" y="925"/>
                    <a:pt x="851" y="1295"/>
                  </a:cubicBezTo>
                  <a:cubicBezTo>
                    <a:pt x="666" y="1591"/>
                    <a:pt x="481" y="2145"/>
                    <a:pt x="37" y="2071"/>
                  </a:cubicBezTo>
                  <a:cubicBezTo>
                    <a:pt x="0" y="1701"/>
                    <a:pt x="333" y="1369"/>
                    <a:pt x="518" y="1036"/>
                  </a:cubicBezTo>
                  <a:cubicBezTo>
                    <a:pt x="666" y="703"/>
                    <a:pt x="851" y="370"/>
                    <a:pt x="1073" y="75"/>
                  </a:cubicBezTo>
                  <a:cubicBezTo>
                    <a:pt x="1073" y="38"/>
                    <a:pt x="1147" y="38"/>
                    <a:pt x="1147" y="1"/>
                  </a:cubicBezTo>
                  <a:cubicBezTo>
                    <a:pt x="1257" y="1"/>
                    <a:pt x="1294" y="75"/>
                    <a:pt x="136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30"/>
            <p:cNvSpPr/>
            <p:nvPr/>
          </p:nvSpPr>
          <p:spPr>
            <a:xfrm>
              <a:off x="5095650" y="3559925"/>
              <a:ext cx="27750" cy="56400"/>
            </a:xfrm>
            <a:custGeom>
              <a:avLst/>
              <a:gdLst/>
              <a:ahLst/>
              <a:cxnLst/>
              <a:rect l="l" t="t" r="r" b="b"/>
              <a:pathLst>
                <a:path w="1110" h="2256" extrusionOk="0">
                  <a:moveTo>
                    <a:pt x="1109" y="186"/>
                  </a:moveTo>
                  <a:cubicBezTo>
                    <a:pt x="925" y="407"/>
                    <a:pt x="481" y="2256"/>
                    <a:pt x="0" y="1701"/>
                  </a:cubicBezTo>
                  <a:cubicBezTo>
                    <a:pt x="222" y="1110"/>
                    <a:pt x="481" y="555"/>
                    <a:pt x="814" y="38"/>
                  </a:cubicBezTo>
                  <a:cubicBezTo>
                    <a:pt x="998" y="1"/>
                    <a:pt x="1035" y="112"/>
                    <a:pt x="1109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30"/>
            <p:cNvSpPr/>
            <p:nvPr/>
          </p:nvSpPr>
          <p:spPr>
            <a:xfrm>
              <a:off x="5270325" y="3601525"/>
              <a:ext cx="45325" cy="80425"/>
            </a:xfrm>
            <a:custGeom>
              <a:avLst/>
              <a:gdLst/>
              <a:ahLst/>
              <a:cxnLst/>
              <a:rect l="l" t="t" r="r" b="b"/>
              <a:pathLst>
                <a:path w="1813" h="3217" extrusionOk="0">
                  <a:moveTo>
                    <a:pt x="1812" y="148"/>
                  </a:moveTo>
                  <a:cubicBezTo>
                    <a:pt x="1664" y="666"/>
                    <a:pt x="1147" y="629"/>
                    <a:pt x="888" y="1073"/>
                  </a:cubicBezTo>
                  <a:cubicBezTo>
                    <a:pt x="666" y="1442"/>
                    <a:pt x="555" y="1812"/>
                    <a:pt x="481" y="2219"/>
                  </a:cubicBezTo>
                  <a:cubicBezTo>
                    <a:pt x="481" y="2514"/>
                    <a:pt x="666" y="2995"/>
                    <a:pt x="296" y="3217"/>
                  </a:cubicBezTo>
                  <a:cubicBezTo>
                    <a:pt x="1" y="2958"/>
                    <a:pt x="75" y="2440"/>
                    <a:pt x="112" y="2108"/>
                  </a:cubicBezTo>
                  <a:cubicBezTo>
                    <a:pt x="223" y="1220"/>
                    <a:pt x="740" y="444"/>
                    <a:pt x="1554" y="0"/>
                  </a:cubicBezTo>
                  <a:cubicBezTo>
                    <a:pt x="1664" y="0"/>
                    <a:pt x="1738" y="37"/>
                    <a:pt x="181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30"/>
            <p:cNvSpPr/>
            <p:nvPr/>
          </p:nvSpPr>
          <p:spPr>
            <a:xfrm>
              <a:off x="5723225" y="3608925"/>
              <a:ext cx="59175" cy="60100"/>
            </a:xfrm>
            <a:custGeom>
              <a:avLst/>
              <a:gdLst/>
              <a:ahLst/>
              <a:cxnLst/>
              <a:rect l="l" t="t" r="r" b="b"/>
              <a:pathLst>
                <a:path w="2367" h="2404" extrusionOk="0">
                  <a:moveTo>
                    <a:pt x="2367" y="259"/>
                  </a:moveTo>
                  <a:cubicBezTo>
                    <a:pt x="2256" y="666"/>
                    <a:pt x="2071" y="444"/>
                    <a:pt x="1812" y="518"/>
                  </a:cubicBezTo>
                  <a:cubicBezTo>
                    <a:pt x="1331" y="777"/>
                    <a:pt x="962" y="1220"/>
                    <a:pt x="777" y="1775"/>
                  </a:cubicBezTo>
                  <a:cubicBezTo>
                    <a:pt x="666" y="1997"/>
                    <a:pt x="592" y="2403"/>
                    <a:pt x="370" y="2403"/>
                  </a:cubicBezTo>
                  <a:cubicBezTo>
                    <a:pt x="0" y="2366"/>
                    <a:pt x="333" y="1775"/>
                    <a:pt x="444" y="1553"/>
                  </a:cubicBezTo>
                  <a:cubicBezTo>
                    <a:pt x="629" y="998"/>
                    <a:pt x="1036" y="481"/>
                    <a:pt x="1553" y="185"/>
                  </a:cubicBezTo>
                  <a:cubicBezTo>
                    <a:pt x="1775" y="111"/>
                    <a:pt x="2182" y="0"/>
                    <a:pt x="2367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30"/>
            <p:cNvSpPr/>
            <p:nvPr/>
          </p:nvSpPr>
          <p:spPr>
            <a:xfrm>
              <a:off x="5826750" y="3614475"/>
              <a:ext cx="22200" cy="22200"/>
            </a:xfrm>
            <a:custGeom>
              <a:avLst/>
              <a:gdLst/>
              <a:ahLst/>
              <a:cxnLst/>
              <a:rect l="l" t="t" r="r" b="b"/>
              <a:pathLst>
                <a:path w="888" h="888" extrusionOk="0">
                  <a:moveTo>
                    <a:pt x="592" y="887"/>
                  </a:moveTo>
                  <a:cubicBezTo>
                    <a:pt x="333" y="887"/>
                    <a:pt x="0" y="629"/>
                    <a:pt x="37" y="407"/>
                  </a:cubicBezTo>
                  <a:cubicBezTo>
                    <a:pt x="148" y="0"/>
                    <a:pt x="887" y="518"/>
                    <a:pt x="592" y="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30"/>
            <p:cNvSpPr/>
            <p:nvPr/>
          </p:nvSpPr>
          <p:spPr>
            <a:xfrm>
              <a:off x="5290675" y="3625550"/>
              <a:ext cx="25900" cy="52700"/>
            </a:xfrm>
            <a:custGeom>
              <a:avLst/>
              <a:gdLst/>
              <a:ahLst/>
              <a:cxnLst/>
              <a:rect l="l" t="t" r="r" b="b"/>
              <a:pathLst>
                <a:path w="1036" h="2108" extrusionOk="0">
                  <a:moveTo>
                    <a:pt x="998" y="38"/>
                  </a:moveTo>
                  <a:cubicBezTo>
                    <a:pt x="998" y="75"/>
                    <a:pt x="998" y="112"/>
                    <a:pt x="1035" y="112"/>
                  </a:cubicBezTo>
                  <a:cubicBezTo>
                    <a:pt x="961" y="518"/>
                    <a:pt x="592" y="814"/>
                    <a:pt x="518" y="1295"/>
                  </a:cubicBezTo>
                  <a:cubicBezTo>
                    <a:pt x="481" y="1553"/>
                    <a:pt x="629" y="1923"/>
                    <a:pt x="370" y="2108"/>
                  </a:cubicBezTo>
                  <a:cubicBezTo>
                    <a:pt x="0" y="2108"/>
                    <a:pt x="74" y="1553"/>
                    <a:pt x="111" y="1332"/>
                  </a:cubicBezTo>
                  <a:cubicBezTo>
                    <a:pt x="222" y="851"/>
                    <a:pt x="444" y="370"/>
                    <a:pt x="740" y="1"/>
                  </a:cubicBezTo>
                  <a:cubicBezTo>
                    <a:pt x="850" y="1"/>
                    <a:pt x="998" y="1"/>
                    <a:pt x="99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30"/>
            <p:cNvSpPr/>
            <p:nvPr/>
          </p:nvSpPr>
          <p:spPr>
            <a:xfrm>
              <a:off x="5806400" y="3626475"/>
              <a:ext cx="33300" cy="27750"/>
            </a:xfrm>
            <a:custGeom>
              <a:avLst/>
              <a:gdLst/>
              <a:ahLst/>
              <a:cxnLst/>
              <a:rect l="l" t="t" r="r" b="b"/>
              <a:pathLst>
                <a:path w="1332" h="1110" extrusionOk="0">
                  <a:moveTo>
                    <a:pt x="1332" y="962"/>
                  </a:moveTo>
                  <a:cubicBezTo>
                    <a:pt x="1258" y="999"/>
                    <a:pt x="1221" y="1036"/>
                    <a:pt x="1147" y="1110"/>
                  </a:cubicBezTo>
                  <a:cubicBezTo>
                    <a:pt x="851" y="1036"/>
                    <a:pt x="814" y="703"/>
                    <a:pt x="592" y="555"/>
                  </a:cubicBezTo>
                  <a:cubicBezTo>
                    <a:pt x="333" y="555"/>
                    <a:pt x="1" y="185"/>
                    <a:pt x="333" y="1"/>
                  </a:cubicBezTo>
                  <a:cubicBezTo>
                    <a:pt x="777" y="222"/>
                    <a:pt x="1184" y="444"/>
                    <a:pt x="1332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30"/>
            <p:cNvSpPr/>
            <p:nvPr/>
          </p:nvSpPr>
          <p:spPr>
            <a:xfrm>
              <a:off x="5738925" y="3616300"/>
              <a:ext cx="37000" cy="47175"/>
            </a:xfrm>
            <a:custGeom>
              <a:avLst/>
              <a:gdLst/>
              <a:ahLst/>
              <a:cxnLst/>
              <a:rect l="l" t="t" r="r" b="b"/>
              <a:pathLst>
                <a:path w="1480" h="1887" extrusionOk="0">
                  <a:moveTo>
                    <a:pt x="1480" y="777"/>
                  </a:moveTo>
                  <a:cubicBezTo>
                    <a:pt x="1480" y="962"/>
                    <a:pt x="1258" y="925"/>
                    <a:pt x="1147" y="962"/>
                  </a:cubicBezTo>
                  <a:cubicBezTo>
                    <a:pt x="740" y="1184"/>
                    <a:pt x="814" y="1813"/>
                    <a:pt x="297" y="1886"/>
                  </a:cubicBezTo>
                  <a:cubicBezTo>
                    <a:pt x="1" y="1406"/>
                    <a:pt x="1221" y="1"/>
                    <a:pt x="1480" y="7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30"/>
            <p:cNvSpPr/>
            <p:nvPr/>
          </p:nvSpPr>
          <p:spPr>
            <a:xfrm>
              <a:off x="5311000" y="3634800"/>
              <a:ext cx="85975" cy="85975"/>
            </a:xfrm>
            <a:custGeom>
              <a:avLst/>
              <a:gdLst/>
              <a:ahLst/>
              <a:cxnLst/>
              <a:rect l="l" t="t" r="r" b="b"/>
              <a:pathLst>
                <a:path w="3439" h="3439" extrusionOk="0">
                  <a:moveTo>
                    <a:pt x="1257" y="148"/>
                  </a:moveTo>
                  <a:cubicBezTo>
                    <a:pt x="1812" y="0"/>
                    <a:pt x="2404" y="185"/>
                    <a:pt x="2736" y="629"/>
                  </a:cubicBezTo>
                  <a:cubicBezTo>
                    <a:pt x="2958" y="814"/>
                    <a:pt x="3106" y="1036"/>
                    <a:pt x="3254" y="1257"/>
                  </a:cubicBezTo>
                  <a:cubicBezTo>
                    <a:pt x="3439" y="2182"/>
                    <a:pt x="2884" y="3143"/>
                    <a:pt x="2330" y="3254"/>
                  </a:cubicBezTo>
                  <a:cubicBezTo>
                    <a:pt x="1110" y="3439"/>
                    <a:pt x="0" y="1960"/>
                    <a:pt x="518" y="740"/>
                  </a:cubicBezTo>
                  <a:cubicBezTo>
                    <a:pt x="666" y="444"/>
                    <a:pt x="925" y="222"/>
                    <a:pt x="1257" y="148"/>
                  </a:cubicBezTo>
                  <a:close/>
                  <a:moveTo>
                    <a:pt x="1812" y="888"/>
                  </a:moveTo>
                  <a:cubicBezTo>
                    <a:pt x="1184" y="740"/>
                    <a:pt x="1036" y="1405"/>
                    <a:pt x="1220" y="1849"/>
                  </a:cubicBezTo>
                  <a:cubicBezTo>
                    <a:pt x="1294" y="2145"/>
                    <a:pt x="1775" y="2588"/>
                    <a:pt x="2145" y="2477"/>
                  </a:cubicBezTo>
                  <a:cubicBezTo>
                    <a:pt x="2477" y="2403"/>
                    <a:pt x="2441" y="1923"/>
                    <a:pt x="2477" y="1479"/>
                  </a:cubicBezTo>
                  <a:cubicBezTo>
                    <a:pt x="2182" y="1294"/>
                    <a:pt x="2108" y="925"/>
                    <a:pt x="1812" y="8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30"/>
            <p:cNvSpPr/>
            <p:nvPr/>
          </p:nvSpPr>
          <p:spPr>
            <a:xfrm>
              <a:off x="5388625" y="3633875"/>
              <a:ext cx="25925" cy="90600"/>
            </a:xfrm>
            <a:custGeom>
              <a:avLst/>
              <a:gdLst/>
              <a:ahLst/>
              <a:cxnLst/>
              <a:rect l="l" t="t" r="r" b="b"/>
              <a:pathLst>
                <a:path w="1037" h="3624" extrusionOk="0">
                  <a:moveTo>
                    <a:pt x="408" y="185"/>
                  </a:moveTo>
                  <a:cubicBezTo>
                    <a:pt x="666" y="0"/>
                    <a:pt x="962" y="629"/>
                    <a:pt x="999" y="925"/>
                  </a:cubicBezTo>
                  <a:cubicBezTo>
                    <a:pt x="1036" y="1331"/>
                    <a:pt x="1036" y="1775"/>
                    <a:pt x="999" y="2219"/>
                  </a:cubicBezTo>
                  <a:cubicBezTo>
                    <a:pt x="925" y="2699"/>
                    <a:pt x="666" y="3624"/>
                    <a:pt x="445" y="3587"/>
                  </a:cubicBezTo>
                  <a:cubicBezTo>
                    <a:pt x="1" y="3550"/>
                    <a:pt x="556" y="2588"/>
                    <a:pt x="629" y="1997"/>
                  </a:cubicBezTo>
                  <a:cubicBezTo>
                    <a:pt x="629" y="1701"/>
                    <a:pt x="629" y="1442"/>
                    <a:pt x="629" y="1146"/>
                  </a:cubicBezTo>
                  <a:cubicBezTo>
                    <a:pt x="593" y="777"/>
                    <a:pt x="186" y="370"/>
                    <a:pt x="40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30"/>
            <p:cNvSpPr/>
            <p:nvPr/>
          </p:nvSpPr>
          <p:spPr>
            <a:xfrm>
              <a:off x="5740775" y="3634800"/>
              <a:ext cx="99850" cy="91525"/>
            </a:xfrm>
            <a:custGeom>
              <a:avLst/>
              <a:gdLst/>
              <a:ahLst/>
              <a:cxnLst/>
              <a:rect l="l" t="t" r="r" b="b"/>
              <a:pathLst>
                <a:path w="3994" h="3661" extrusionOk="0">
                  <a:moveTo>
                    <a:pt x="2848" y="1036"/>
                  </a:moveTo>
                  <a:cubicBezTo>
                    <a:pt x="2737" y="851"/>
                    <a:pt x="2367" y="629"/>
                    <a:pt x="2182" y="407"/>
                  </a:cubicBezTo>
                  <a:cubicBezTo>
                    <a:pt x="2219" y="333"/>
                    <a:pt x="2219" y="296"/>
                    <a:pt x="2219" y="222"/>
                  </a:cubicBezTo>
                  <a:cubicBezTo>
                    <a:pt x="2552" y="0"/>
                    <a:pt x="3069" y="703"/>
                    <a:pt x="3291" y="925"/>
                  </a:cubicBezTo>
                  <a:cubicBezTo>
                    <a:pt x="3291" y="1073"/>
                    <a:pt x="3217" y="1146"/>
                    <a:pt x="3032" y="1109"/>
                  </a:cubicBezTo>
                  <a:cubicBezTo>
                    <a:pt x="3994" y="2071"/>
                    <a:pt x="3291" y="3660"/>
                    <a:pt x="1960" y="3660"/>
                  </a:cubicBezTo>
                  <a:cubicBezTo>
                    <a:pt x="1" y="3624"/>
                    <a:pt x="555" y="259"/>
                    <a:pt x="2219" y="703"/>
                  </a:cubicBezTo>
                  <a:cubicBezTo>
                    <a:pt x="2404" y="740"/>
                    <a:pt x="2552" y="925"/>
                    <a:pt x="2811" y="1036"/>
                  </a:cubicBezTo>
                  <a:close/>
                  <a:moveTo>
                    <a:pt x="1923" y="1442"/>
                  </a:moveTo>
                  <a:cubicBezTo>
                    <a:pt x="1480" y="1479"/>
                    <a:pt x="1258" y="2662"/>
                    <a:pt x="1775" y="2847"/>
                  </a:cubicBezTo>
                  <a:cubicBezTo>
                    <a:pt x="2404" y="3032"/>
                    <a:pt x="2958" y="2367"/>
                    <a:pt x="2626" y="1775"/>
                  </a:cubicBezTo>
                  <a:cubicBezTo>
                    <a:pt x="2219" y="1812"/>
                    <a:pt x="2219" y="1405"/>
                    <a:pt x="1923" y="1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0"/>
            <p:cNvSpPr/>
            <p:nvPr/>
          </p:nvSpPr>
          <p:spPr>
            <a:xfrm>
              <a:off x="5823050" y="3669000"/>
              <a:ext cx="23125" cy="49925"/>
            </a:xfrm>
            <a:custGeom>
              <a:avLst/>
              <a:gdLst/>
              <a:ahLst/>
              <a:cxnLst/>
              <a:rect l="l" t="t" r="r" b="b"/>
              <a:pathLst>
                <a:path w="925" h="1997" extrusionOk="0">
                  <a:moveTo>
                    <a:pt x="851" y="37"/>
                  </a:moveTo>
                  <a:cubicBezTo>
                    <a:pt x="888" y="296"/>
                    <a:pt x="924" y="592"/>
                    <a:pt x="888" y="888"/>
                  </a:cubicBezTo>
                  <a:cubicBezTo>
                    <a:pt x="777" y="1331"/>
                    <a:pt x="518" y="1923"/>
                    <a:pt x="111" y="1997"/>
                  </a:cubicBezTo>
                  <a:cubicBezTo>
                    <a:pt x="111" y="1960"/>
                    <a:pt x="74" y="1923"/>
                    <a:pt x="0" y="1886"/>
                  </a:cubicBezTo>
                  <a:cubicBezTo>
                    <a:pt x="333" y="1294"/>
                    <a:pt x="518" y="666"/>
                    <a:pt x="555" y="0"/>
                  </a:cubicBezTo>
                  <a:cubicBezTo>
                    <a:pt x="666" y="37"/>
                    <a:pt x="777" y="0"/>
                    <a:pt x="851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30"/>
            <p:cNvSpPr/>
            <p:nvPr/>
          </p:nvSpPr>
          <p:spPr>
            <a:xfrm>
              <a:off x="5839675" y="3675475"/>
              <a:ext cx="23125" cy="51775"/>
            </a:xfrm>
            <a:custGeom>
              <a:avLst/>
              <a:gdLst/>
              <a:ahLst/>
              <a:cxnLst/>
              <a:rect l="l" t="t" r="r" b="b"/>
              <a:pathLst>
                <a:path w="925" h="2071" extrusionOk="0">
                  <a:moveTo>
                    <a:pt x="925" y="74"/>
                  </a:moveTo>
                  <a:cubicBezTo>
                    <a:pt x="925" y="481"/>
                    <a:pt x="888" y="887"/>
                    <a:pt x="814" y="1257"/>
                  </a:cubicBezTo>
                  <a:cubicBezTo>
                    <a:pt x="703" y="1627"/>
                    <a:pt x="407" y="2070"/>
                    <a:pt x="38" y="1997"/>
                  </a:cubicBezTo>
                  <a:cubicBezTo>
                    <a:pt x="1" y="1516"/>
                    <a:pt x="444" y="1294"/>
                    <a:pt x="518" y="776"/>
                  </a:cubicBezTo>
                  <a:cubicBezTo>
                    <a:pt x="555" y="481"/>
                    <a:pt x="444" y="185"/>
                    <a:pt x="666" y="37"/>
                  </a:cubicBezTo>
                  <a:cubicBezTo>
                    <a:pt x="777" y="0"/>
                    <a:pt x="814" y="74"/>
                    <a:pt x="92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30"/>
            <p:cNvSpPr/>
            <p:nvPr/>
          </p:nvSpPr>
          <p:spPr>
            <a:xfrm>
              <a:off x="5308225" y="3705975"/>
              <a:ext cx="43475" cy="42525"/>
            </a:xfrm>
            <a:custGeom>
              <a:avLst/>
              <a:gdLst/>
              <a:ahLst/>
              <a:cxnLst/>
              <a:rect l="l" t="t" r="r" b="b"/>
              <a:pathLst>
                <a:path w="1739" h="1701" extrusionOk="0">
                  <a:moveTo>
                    <a:pt x="1738" y="1183"/>
                  </a:moveTo>
                  <a:cubicBezTo>
                    <a:pt x="1553" y="1331"/>
                    <a:pt x="1184" y="1183"/>
                    <a:pt x="962" y="1183"/>
                  </a:cubicBezTo>
                  <a:cubicBezTo>
                    <a:pt x="1036" y="1257"/>
                    <a:pt x="1184" y="1294"/>
                    <a:pt x="1147" y="1516"/>
                  </a:cubicBezTo>
                  <a:cubicBezTo>
                    <a:pt x="814" y="1701"/>
                    <a:pt x="407" y="1405"/>
                    <a:pt x="259" y="1183"/>
                  </a:cubicBezTo>
                  <a:cubicBezTo>
                    <a:pt x="259" y="1072"/>
                    <a:pt x="333" y="961"/>
                    <a:pt x="444" y="961"/>
                  </a:cubicBezTo>
                  <a:cubicBezTo>
                    <a:pt x="259" y="740"/>
                    <a:pt x="74" y="481"/>
                    <a:pt x="1" y="185"/>
                  </a:cubicBezTo>
                  <a:cubicBezTo>
                    <a:pt x="74" y="74"/>
                    <a:pt x="148" y="0"/>
                    <a:pt x="333" y="37"/>
                  </a:cubicBezTo>
                  <a:cubicBezTo>
                    <a:pt x="481" y="259"/>
                    <a:pt x="481" y="407"/>
                    <a:pt x="629" y="592"/>
                  </a:cubicBezTo>
                  <a:cubicBezTo>
                    <a:pt x="962" y="887"/>
                    <a:pt x="1664" y="666"/>
                    <a:pt x="1738" y="11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30"/>
            <p:cNvSpPr/>
            <p:nvPr/>
          </p:nvSpPr>
          <p:spPr>
            <a:xfrm>
              <a:off x="5745400" y="3717975"/>
              <a:ext cx="30525" cy="25900"/>
            </a:xfrm>
            <a:custGeom>
              <a:avLst/>
              <a:gdLst/>
              <a:ahLst/>
              <a:cxnLst/>
              <a:rect l="l" t="t" r="r" b="b"/>
              <a:pathLst>
                <a:path w="1221" h="1036" extrusionOk="0">
                  <a:moveTo>
                    <a:pt x="1221" y="666"/>
                  </a:moveTo>
                  <a:cubicBezTo>
                    <a:pt x="1184" y="666"/>
                    <a:pt x="1184" y="703"/>
                    <a:pt x="1147" y="740"/>
                  </a:cubicBezTo>
                  <a:cubicBezTo>
                    <a:pt x="666" y="1036"/>
                    <a:pt x="1" y="1"/>
                    <a:pt x="555" y="1"/>
                  </a:cubicBezTo>
                  <a:cubicBezTo>
                    <a:pt x="814" y="149"/>
                    <a:pt x="1036" y="407"/>
                    <a:pt x="1221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30"/>
            <p:cNvSpPr/>
            <p:nvPr/>
          </p:nvSpPr>
          <p:spPr>
            <a:xfrm>
              <a:off x="5738000" y="3714275"/>
              <a:ext cx="29600" cy="47175"/>
            </a:xfrm>
            <a:custGeom>
              <a:avLst/>
              <a:gdLst/>
              <a:ahLst/>
              <a:cxnLst/>
              <a:rect l="l" t="t" r="r" b="b"/>
              <a:pathLst>
                <a:path w="1184" h="1887" extrusionOk="0">
                  <a:moveTo>
                    <a:pt x="1184" y="1332"/>
                  </a:moveTo>
                  <a:cubicBezTo>
                    <a:pt x="851" y="1886"/>
                    <a:pt x="1" y="777"/>
                    <a:pt x="112" y="481"/>
                  </a:cubicBezTo>
                  <a:cubicBezTo>
                    <a:pt x="260" y="1"/>
                    <a:pt x="740" y="777"/>
                    <a:pt x="777" y="999"/>
                  </a:cubicBezTo>
                  <a:cubicBezTo>
                    <a:pt x="925" y="1110"/>
                    <a:pt x="1184" y="1110"/>
                    <a:pt x="1184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30"/>
            <p:cNvSpPr/>
            <p:nvPr/>
          </p:nvSpPr>
          <p:spPr>
            <a:xfrm>
              <a:off x="5051275" y="3156950"/>
              <a:ext cx="975125" cy="632225"/>
            </a:xfrm>
            <a:custGeom>
              <a:avLst/>
              <a:gdLst/>
              <a:ahLst/>
              <a:cxnLst/>
              <a:rect l="l" t="t" r="r" b="b"/>
              <a:pathLst>
                <a:path w="39005" h="25289" extrusionOk="0">
                  <a:moveTo>
                    <a:pt x="33385" y="19373"/>
                  </a:moveTo>
                  <a:cubicBezTo>
                    <a:pt x="33829" y="20704"/>
                    <a:pt x="33644" y="22183"/>
                    <a:pt x="32905" y="23366"/>
                  </a:cubicBezTo>
                  <a:cubicBezTo>
                    <a:pt x="32350" y="24142"/>
                    <a:pt x="31056" y="24697"/>
                    <a:pt x="29947" y="24845"/>
                  </a:cubicBezTo>
                  <a:cubicBezTo>
                    <a:pt x="28024" y="25030"/>
                    <a:pt x="27211" y="24142"/>
                    <a:pt x="26472" y="22996"/>
                  </a:cubicBezTo>
                  <a:cubicBezTo>
                    <a:pt x="26287" y="22774"/>
                    <a:pt x="26139" y="22553"/>
                    <a:pt x="25991" y="22294"/>
                  </a:cubicBezTo>
                  <a:cubicBezTo>
                    <a:pt x="25510" y="21074"/>
                    <a:pt x="25695" y="19706"/>
                    <a:pt x="26472" y="18634"/>
                  </a:cubicBezTo>
                  <a:cubicBezTo>
                    <a:pt x="23477" y="18486"/>
                    <a:pt x="20298" y="18523"/>
                    <a:pt x="17303" y="18375"/>
                  </a:cubicBezTo>
                  <a:cubicBezTo>
                    <a:pt x="17007" y="18708"/>
                    <a:pt x="16601" y="18930"/>
                    <a:pt x="16157" y="18893"/>
                  </a:cubicBezTo>
                  <a:cubicBezTo>
                    <a:pt x="16601" y="20150"/>
                    <a:pt x="16601" y="21887"/>
                    <a:pt x="16046" y="22922"/>
                  </a:cubicBezTo>
                  <a:cubicBezTo>
                    <a:pt x="15639" y="23662"/>
                    <a:pt x="14937" y="24216"/>
                    <a:pt x="14160" y="24549"/>
                  </a:cubicBezTo>
                  <a:cubicBezTo>
                    <a:pt x="12386" y="25288"/>
                    <a:pt x="10168" y="24327"/>
                    <a:pt x="9206" y="23255"/>
                  </a:cubicBezTo>
                  <a:cubicBezTo>
                    <a:pt x="8282" y="22257"/>
                    <a:pt x="7838" y="20889"/>
                    <a:pt x="7986" y="19558"/>
                  </a:cubicBezTo>
                  <a:cubicBezTo>
                    <a:pt x="5731" y="19484"/>
                    <a:pt x="3328" y="19558"/>
                    <a:pt x="1110" y="19447"/>
                  </a:cubicBezTo>
                  <a:cubicBezTo>
                    <a:pt x="518" y="18671"/>
                    <a:pt x="149" y="17746"/>
                    <a:pt x="38" y="16822"/>
                  </a:cubicBezTo>
                  <a:cubicBezTo>
                    <a:pt x="1" y="16120"/>
                    <a:pt x="38" y="15417"/>
                    <a:pt x="112" y="14752"/>
                  </a:cubicBezTo>
                  <a:cubicBezTo>
                    <a:pt x="149" y="14197"/>
                    <a:pt x="222" y="13199"/>
                    <a:pt x="481" y="12977"/>
                  </a:cubicBezTo>
                  <a:cubicBezTo>
                    <a:pt x="777" y="12755"/>
                    <a:pt x="1627" y="12866"/>
                    <a:pt x="2071" y="12829"/>
                  </a:cubicBezTo>
                  <a:cubicBezTo>
                    <a:pt x="3069" y="12792"/>
                    <a:pt x="4067" y="12534"/>
                    <a:pt x="4992" y="12460"/>
                  </a:cubicBezTo>
                  <a:cubicBezTo>
                    <a:pt x="5287" y="11277"/>
                    <a:pt x="5287" y="9687"/>
                    <a:pt x="5361" y="8430"/>
                  </a:cubicBezTo>
                  <a:cubicBezTo>
                    <a:pt x="5361" y="8023"/>
                    <a:pt x="5472" y="7616"/>
                    <a:pt x="5620" y="7247"/>
                  </a:cubicBezTo>
                  <a:cubicBezTo>
                    <a:pt x="5879" y="6914"/>
                    <a:pt x="6692" y="6692"/>
                    <a:pt x="7173" y="6618"/>
                  </a:cubicBezTo>
                  <a:cubicBezTo>
                    <a:pt x="7875" y="6470"/>
                    <a:pt x="8652" y="6507"/>
                    <a:pt x="9317" y="6359"/>
                  </a:cubicBezTo>
                  <a:cubicBezTo>
                    <a:pt x="9280" y="5694"/>
                    <a:pt x="9317" y="5066"/>
                    <a:pt x="9502" y="4474"/>
                  </a:cubicBezTo>
                  <a:cubicBezTo>
                    <a:pt x="9576" y="4067"/>
                    <a:pt x="9687" y="3550"/>
                    <a:pt x="9909" y="3402"/>
                  </a:cubicBezTo>
                  <a:cubicBezTo>
                    <a:pt x="10279" y="3291"/>
                    <a:pt x="10611" y="3180"/>
                    <a:pt x="11018" y="3106"/>
                  </a:cubicBezTo>
                  <a:cubicBezTo>
                    <a:pt x="11314" y="2995"/>
                    <a:pt x="11720" y="2773"/>
                    <a:pt x="12090" y="2921"/>
                  </a:cubicBezTo>
                  <a:cubicBezTo>
                    <a:pt x="12460" y="3069"/>
                    <a:pt x="12682" y="3993"/>
                    <a:pt x="12866" y="4437"/>
                  </a:cubicBezTo>
                  <a:cubicBezTo>
                    <a:pt x="13125" y="4992"/>
                    <a:pt x="13384" y="5509"/>
                    <a:pt x="13569" y="6027"/>
                  </a:cubicBezTo>
                  <a:cubicBezTo>
                    <a:pt x="14419" y="6064"/>
                    <a:pt x="15454" y="5953"/>
                    <a:pt x="16194" y="6101"/>
                  </a:cubicBezTo>
                  <a:cubicBezTo>
                    <a:pt x="16268" y="5435"/>
                    <a:pt x="16342" y="4622"/>
                    <a:pt x="16490" y="3882"/>
                  </a:cubicBezTo>
                  <a:cubicBezTo>
                    <a:pt x="16748" y="2515"/>
                    <a:pt x="16785" y="1553"/>
                    <a:pt x="17931" y="1036"/>
                  </a:cubicBezTo>
                  <a:cubicBezTo>
                    <a:pt x="18782" y="777"/>
                    <a:pt x="19632" y="592"/>
                    <a:pt x="20482" y="518"/>
                  </a:cubicBezTo>
                  <a:cubicBezTo>
                    <a:pt x="21370" y="370"/>
                    <a:pt x="22294" y="259"/>
                    <a:pt x="23181" y="185"/>
                  </a:cubicBezTo>
                  <a:cubicBezTo>
                    <a:pt x="26065" y="1"/>
                    <a:pt x="29355" y="148"/>
                    <a:pt x="31906" y="148"/>
                  </a:cubicBezTo>
                  <a:cubicBezTo>
                    <a:pt x="32979" y="148"/>
                    <a:pt x="34088" y="222"/>
                    <a:pt x="35160" y="333"/>
                  </a:cubicBezTo>
                  <a:cubicBezTo>
                    <a:pt x="36787" y="518"/>
                    <a:pt x="38635" y="666"/>
                    <a:pt x="38857" y="2256"/>
                  </a:cubicBezTo>
                  <a:cubicBezTo>
                    <a:pt x="38894" y="2588"/>
                    <a:pt x="38894" y="2958"/>
                    <a:pt x="38931" y="3328"/>
                  </a:cubicBezTo>
                  <a:cubicBezTo>
                    <a:pt x="39005" y="4844"/>
                    <a:pt x="38968" y="6323"/>
                    <a:pt x="38857" y="7801"/>
                  </a:cubicBezTo>
                  <a:cubicBezTo>
                    <a:pt x="38746" y="9613"/>
                    <a:pt x="38820" y="11535"/>
                    <a:pt x="38228" y="12792"/>
                  </a:cubicBezTo>
                  <a:cubicBezTo>
                    <a:pt x="38339" y="13902"/>
                    <a:pt x="37970" y="14752"/>
                    <a:pt x="37896" y="15935"/>
                  </a:cubicBezTo>
                  <a:cubicBezTo>
                    <a:pt x="37859" y="16379"/>
                    <a:pt x="37896" y="16822"/>
                    <a:pt x="37896" y="17229"/>
                  </a:cubicBezTo>
                  <a:cubicBezTo>
                    <a:pt x="37896" y="17673"/>
                    <a:pt x="37822" y="18116"/>
                    <a:pt x="37711" y="18560"/>
                  </a:cubicBezTo>
                  <a:cubicBezTo>
                    <a:pt x="37489" y="18930"/>
                    <a:pt x="36158" y="19151"/>
                    <a:pt x="35640" y="19225"/>
                  </a:cubicBezTo>
                  <a:cubicBezTo>
                    <a:pt x="34790" y="19299"/>
                    <a:pt x="34162" y="19262"/>
                    <a:pt x="33385" y="19373"/>
                  </a:cubicBezTo>
                  <a:close/>
                  <a:moveTo>
                    <a:pt x="38191" y="3439"/>
                  </a:moveTo>
                  <a:cubicBezTo>
                    <a:pt x="38154" y="3106"/>
                    <a:pt x="38154" y="2699"/>
                    <a:pt x="38117" y="2404"/>
                  </a:cubicBezTo>
                  <a:cubicBezTo>
                    <a:pt x="37933" y="1294"/>
                    <a:pt x="36380" y="1221"/>
                    <a:pt x="35086" y="1073"/>
                  </a:cubicBezTo>
                  <a:cubicBezTo>
                    <a:pt x="33940" y="962"/>
                    <a:pt x="32794" y="888"/>
                    <a:pt x="31648" y="888"/>
                  </a:cubicBezTo>
                  <a:cubicBezTo>
                    <a:pt x="27988" y="888"/>
                    <a:pt x="24253" y="703"/>
                    <a:pt x="21074" y="1184"/>
                  </a:cubicBezTo>
                  <a:cubicBezTo>
                    <a:pt x="19743" y="1405"/>
                    <a:pt x="18338" y="1553"/>
                    <a:pt x="17636" y="2182"/>
                  </a:cubicBezTo>
                  <a:cubicBezTo>
                    <a:pt x="17451" y="2847"/>
                    <a:pt x="17266" y="3550"/>
                    <a:pt x="17155" y="4289"/>
                  </a:cubicBezTo>
                  <a:cubicBezTo>
                    <a:pt x="16970" y="5029"/>
                    <a:pt x="16896" y="5842"/>
                    <a:pt x="16933" y="6655"/>
                  </a:cubicBezTo>
                  <a:cubicBezTo>
                    <a:pt x="17007" y="7062"/>
                    <a:pt x="17192" y="7469"/>
                    <a:pt x="17229" y="7949"/>
                  </a:cubicBezTo>
                  <a:cubicBezTo>
                    <a:pt x="17340" y="9354"/>
                    <a:pt x="17303" y="10833"/>
                    <a:pt x="17340" y="12349"/>
                  </a:cubicBezTo>
                  <a:lnTo>
                    <a:pt x="19188" y="12349"/>
                  </a:lnTo>
                  <a:cubicBezTo>
                    <a:pt x="20039" y="11387"/>
                    <a:pt x="20963" y="10463"/>
                    <a:pt x="21702" y="9465"/>
                  </a:cubicBezTo>
                  <a:cubicBezTo>
                    <a:pt x="21924" y="9169"/>
                    <a:pt x="22183" y="8615"/>
                    <a:pt x="22627" y="8652"/>
                  </a:cubicBezTo>
                  <a:cubicBezTo>
                    <a:pt x="22701" y="9058"/>
                    <a:pt x="22294" y="9317"/>
                    <a:pt x="22072" y="9650"/>
                  </a:cubicBezTo>
                  <a:cubicBezTo>
                    <a:pt x="21481" y="10463"/>
                    <a:pt x="20741" y="11203"/>
                    <a:pt x="20113" y="11942"/>
                  </a:cubicBezTo>
                  <a:cubicBezTo>
                    <a:pt x="20002" y="12053"/>
                    <a:pt x="19817" y="12164"/>
                    <a:pt x="19817" y="12349"/>
                  </a:cubicBezTo>
                  <a:cubicBezTo>
                    <a:pt x="22627" y="12090"/>
                    <a:pt x="25363" y="11868"/>
                    <a:pt x="28505" y="11868"/>
                  </a:cubicBezTo>
                  <a:cubicBezTo>
                    <a:pt x="29171" y="11905"/>
                    <a:pt x="29836" y="11905"/>
                    <a:pt x="30465" y="11868"/>
                  </a:cubicBezTo>
                  <a:cubicBezTo>
                    <a:pt x="30760" y="11720"/>
                    <a:pt x="31019" y="11498"/>
                    <a:pt x="31241" y="11277"/>
                  </a:cubicBezTo>
                  <a:cubicBezTo>
                    <a:pt x="32646" y="9983"/>
                    <a:pt x="34088" y="8837"/>
                    <a:pt x="35345" y="7543"/>
                  </a:cubicBezTo>
                  <a:cubicBezTo>
                    <a:pt x="35530" y="7358"/>
                    <a:pt x="35677" y="6914"/>
                    <a:pt x="36047" y="6988"/>
                  </a:cubicBezTo>
                  <a:cubicBezTo>
                    <a:pt x="36158" y="7284"/>
                    <a:pt x="35899" y="7543"/>
                    <a:pt x="35751" y="7727"/>
                  </a:cubicBezTo>
                  <a:cubicBezTo>
                    <a:pt x="34457" y="9095"/>
                    <a:pt x="32868" y="10315"/>
                    <a:pt x="31537" y="11535"/>
                  </a:cubicBezTo>
                  <a:cubicBezTo>
                    <a:pt x="31463" y="11609"/>
                    <a:pt x="31241" y="11683"/>
                    <a:pt x="31315" y="11831"/>
                  </a:cubicBezTo>
                  <a:cubicBezTo>
                    <a:pt x="33496" y="11831"/>
                    <a:pt x="35751" y="11868"/>
                    <a:pt x="37785" y="11646"/>
                  </a:cubicBezTo>
                  <a:cubicBezTo>
                    <a:pt x="38044" y="9243"/>
                    <a:pt x="38413" y="6286"/>
                    <a:pt x="38191" y="3439"/>
                  </a:cubicBezTo>
                  <a:close/>
                  <a:moveTo>
                    <a:pt x="11720" y="3661"/>
                  </a:moveTo>
                  <a:cubicBezTo>
                    <a:pt x="11240" y="3772"/>
                    <a:pt x="10833" y="3993"/>
                    <a:pt x="10352" y="4104"/>
                  </a:cubicBezTo>
                  <a:cubicBezTo>
                    <a:pt x="10205" y="4770"/>
                    <a:pt x="10131" y="5583"/>
                    <a:pt x="9946" y="6249"/>
                  </a:cubicBezTo>
                  <a:cubicBezTo>
                    <a:pt x="10870" y="6175"/>
                    <a:pt x="11831" y="6138"/>
                    <a:pt x="12719" y="6027"/>
                  </a:cubicBezTo>
                  <a:cubicBezTo>
                    <a:pt x="12423" y="5213"/>
                    <a:pt x="12090" y="4437"/>
                    <a:pt x="11720" y="3661"/>
                  </a:cubicBezTo>
                  <a:close/>
                  <a:moveTo>
                    <a:pt x="13236" y="6988"/>
                  </a:moveTo>
                  <a:cubicBezTo>
                    <a:pt x="13088" y="6877"/>
                    <a:pt x="12903" y="6803"/>
                    <a:pt x="12719" y="6840"/>
                  </a:cubicBezTo>
                  <a:cubicBezTo>
                    <a:pt x="10722" y="7062"/>
                    <a:pt x="7801" y="6988"/>
                    <a:pt x="6249" y="7764"/>
                  </a:cubicBezTo>
                  <a:cubicBezTo>
                    <a:pt x="6138" y="9465"/>
                    <a:pt x="5953" y="11092"/>
                    <a:pt x="5805" y="12792"/>
                  </a:cubicBezTo>
                  <a:cubicBezTo>
                    <a:pt x="6323" y="12681"/>
                    <a:pt x="6877" y="12608"/>
                    <a:pt x="7395" y="12608"/>
                  </a:cubicBezTo>
                  <a:cubicBezTo>
                    <a:pt x="7469" y="11905"/>
                    <a:pt x="7543" y="11166"/>
                    <a:pt x="7654" y="10463"/>
                  </a:cubicBezTo>
                  <a:cubicBezTo>
                    <a:pt x="7654" y="10204"/>
                    <a:pt x="7691" y="9983"/>
                    <a:pt x="7728" y="9724"/>
                  </a:cubicBezTo>
                  <a:cubicBezTo>
                    <a:pt x="7875" y="9465"/>
                    <a:pt x="8652" y="9206"/>
                    <a:pt x="9022" y="9058"/>
                  </a:cubicBezTo>
                  <a:cubicBezTo>
                    <a:pt x="9465" y="8873"/>
                    <a:pt x="9946" y="8726"/>
                    <a:pt x="10463" y="8615"/>
                  </a:cubicBezTo>
                  <a:cubicBezTo>
                    <a:pt x="11868" y="8171"/>
                    <a:pt x="13347" y="7949"/>
                    <a:pt x="14826" y="7949"/>
                  </a:cubicBezTo>
                  <a:cubicBezTo>
                    <a:pt x="15454" y="8984"/>
                    <a:pt x="15380" y="10722"/>
                    <a:pt x="15417" y="12312"/>
                  </a:cubicBezTo>
                  <a:lnTo>
                    <a:pt x="16637" y="12312"/>
                  </a:lnTo>
                  <a:cubicBezTo>
                    <a:pt x="16490" y="10500"/>
                    <a:pt x="16711" y="8319"/>
                    <a:pt x="16231" y="6877"/>
                  </a:cubicBezTo>
                  <a:cubicBezTo>
                    <a:pt x="15417" y="6766"/>
                    <a:pt x="13902" y="6655"/>
                    <a:pt x="13236" y="6988"/>
                  </a:cubicBezTo>
                  <a:close/>
                  <a:moveTo>
                    <a:pt x="12830" y="8873"/>
                  </a:moveTo>
                  <a:cubicBezTo>
                    <a:pt x="12349" y="9724"/>
                    <a:pt x="11683" y="10685"/>
                    <a:pt x="11240" y="11535"/>
                  </a:cubicBezTo>
                  <a:cubicBezTo>
                    <a:pt x="11129" y="11720"/>
                    <a:pt x="11092" y="12090"/>
                    <a:pt x="10722" y="12016"/>
                  </a:cubicBezTo>
                  <a:cubicBezTo>
                    <a:pt x="10611" y="11720"/>
                    <a:pt x="10833" y="11461"/>
                    <a:pt x="10981" y="11240"/>
                  </a:cubicBezTo>
                  <a:cubicBezTo>
                    <a:pt x="11388" y="10463"/>
                    <a:pt x="11868" y="9724"/>
                    <a:pt x="12275" y="9021"/>
                  </a:cubicBezTo>
                  <a:cubicBezTo>
                    <a:pt x="11831" y="9095"/>
                    <a:pt x="11314" y="9206"/>
                    <a:pt x="10833" y="9317"/>
                  </a:cubicBezTo>
                  <a:cubicBezTo>
                    <a:pt x="10426" y="10130"/>
                    <a:pt x="9872" y="10907"/>
                    <a:pt x="9169" y="11498"/>
                  </a:cubicBezTo>
                  <a:cubicBezTo>
                    <a:pt x="8800" y="11240"/>
                    <a:pt x="9428" y="10685"/>
                    <a:pt x="9613" y="10389"/>
                  </a:cubicBezTo>
                  <a:cubicBezTo>
                    <a:pt x="9872" y="10130"/>
                    <a:pt x="10094" y="9798"/>
                    <a:pt x="10316" y="9465"/>
                  </a:cubicBezTo>
                  <a:cubicBezTo>
                    <a:pt x="9613" y="9613"/>
                    <a:pt x="8985" y="9872"/>
                    <a:pt x="8393" y="10241"/>
                  </a:cubicBezTo>
                  <a:cubicBezTo>
                    <a:pt x="8393" y="11092"/>
                    <a:pt x="8134" y="11720"/>
                    <a:pt x="8171" y="12645"/>
                  </a:cubicBezTo>
                  <a:cubicBezTo>
                    <a:pt x="9428" y="12645"/>
                    <a:pt x="11018" y="12349"/>
                    <a:pt x="12608" y="12423"/>
                  </a:cubicBezTo>
                  <a:cubicBezTo>
                    <a:pt x="12645" y="12423"/>
                    <a:pt x="12571" y="12201"/>
                    <a:pt x="12645" y="12127"/>
                  </a:cubicBezTo>
                  <a:cubicBezTo>
                    <a:pt x="12830" y="11905"/>
                    <a:pt x="12977" y="11683"/>
                    <a:pt x="13162" y="11424"/>
                  </a:cubicBezTo>
                  <a:cubicBezTo>
                    <a:pt x="13310" y="11166"/>
                    <a:pt x="13458" y="10870"/>
                    <a:pt x="13828" y="10870"/>
                  </a:cubicBezTo>
                  <a:cubicBezTo>
                    <a:pt x="13828" y="10907"/>
                    <a:pt x="13902" y="10907"/>
                    <a:pt x="13902" y="10981"/>
                  </a:cubicBezTo>
                  <a:cubicBezTo>
                    <a:pt x="13717" y="11572"/>
                    <a:pt x="13199" y="11868"/>
                    <a:pt x="12977" y="12423"/>
                  </a:cubicBezTo>
                  <a:lnTo>
                    <a:pt x="13384" y="12423"/>
                  </a:lnTo>
                  <a:cubicBezTo>
                    <a:pt x="13680" y="12016"/>
                    <a:pt x="13791" y="11424"/>
                    <a:pt x="14308" y="11277"/>
                  </a:cubicBezTo>
                  <a:cubicBezTo>
                    <a:pt x="14567" y="11683"/>
                    <a:pt x="13939" y="12053"/>
                    <a:pt x="13828" y="12423"/>
                  </a:cubicBezTo>
                  <a:cubicBezTo>
                    <a:pt x="14087" y="12460"/>
                    <a:pt x="14382" y="12460"/>
                    <a:pt x="14641" y="12386"/>
                  </a:cubicBezTo>
                  <a:cubicBezTo>
                    <a:pt x="14641" y="11092"/>
                    <a:pt x="14641" y="9761"/>
                    <a:pt x="14308" y="8763"/>
                  </a:cubicBezTo>
                  <a:cubicBezTo>
                    <a:pt x="13828" y="8726"/>
                    <a:pt x="13310" y="8763"/>
                    <a:pt x="12830" y="8873"/>
                  </a:cubicBezTo>
                  <a:close/>
                  <a:moveTo>
                    <a:pt x="33274" y="14197"/>
                  </a:moveTo>
                  <a:cubicBezTo>
                    <a:pt x="29688" y="14530"/>
                    <a:pt x="25954" y="14049"/>
                    <a:pt x="22257" y="14308"/>
                  </a:cubicBezTo>
                  <a:cubicBezTo>
                    <a:pt x="20704" y="14493"/>
                    <a:pt x="19188" y="14567"/>
                    <a:pt x="17636" y="14530"/>
                  </a:cubicBezTo>
                  <a:cubicBezTo>
                    <a:pt x="17636" y="15565"/>
                    <a:pt x="17562" y="16637"/>
                    <a:pt x="17451" y="17709"/>
                  </a:cubicBezTo>
                  <a:lnTo>
                    <a:pt x="18153" y="17709"/>
                  </a:lnTo>
                  <a:cubicBezTo>
                    <a:pt x="18671" y="17081"/>
                    <a:pt x="19078" y="16416"/>
                    <a:pt x="19410" y="15713"/>
                  </a:cubicBezTo>
                  <a:cubicBezTo>
                    <a:pt x="19521" y="15528"/>
                    <a:pt x="19669" y="15195"/>
                    <a:pt x="19965" y="15269"/>
                  </a:cubicBezTo>
                  <a:cubicBezTo>
                    <a:pt x="20039" y="15713"/>
                    <a:pt x="19669" y="16120"/>
                    <a:pt x="19447" y="16489"/>
                  </a:cubicBezTo>
                  <a:cubicBezTo>
                    <a:pt x="19225" y="16859"/>
                    <a:pt x="18967" y="17340"/>
                    <a:pt x="18708" y="17673"/>
                  </a:cubicBezTo>
                  <a:lnTo>
                    <a:pt x="19595" y="17673"/>
                  </a:lnTo>
                  <a:cubicBezTo>
                    <a:pt x="19743" y="17303"/>
                    <a:pt x="20002" y="16933"/>
                    <a:pt x="20187" y="16526"/>
                  </a:cubicBezTo>
                  <a:cubicBezTo>
                    <a:pt x="20372" y="16120"/>
                    <a:pt x="20482" y="15602"/>
                    <a:pt x="20963" y="15565"/>
                  </a:cubicBezTo>
                  <a:cubicBezTo>
                    <a:pt x="20963" y="15602"/>
                    <a:pt x="21037" y="15602"/>
                    <a:pt x="21037" y="15676"/>
                  </a:cubicBezTo>
                  <a:cubicBezTo>
                    <a:pt x="20926" y="16009"/>
                    <a:pt x="20704" y="16342"/>
                    <a:pt x="20556" y="16674"/>
                  </a:cubicBezTo>
                  <a:cubicBezTo>
                    <a:pt x="20409" y="17007"/>
                    <a:pt x="20187" y="17340"/>
                    <a:pt x="20039" y="17673"/>
                  </a:cubicBezTo>
                  <a:lnTo>
                    <a:pt x="20963" y="17673"/>
                  </a:lnTo>
                  <a:cubicBezTo>
                    <a:pt x="21111" y="17229"/>
                    <a:pt x="21296" y="16822"/>
                    <a:pt x="21555" y="16416"/>
                  </a:cubicBezTo>
                  <a:cubicBezTo>
                    <a:pt x="21739" y="16046"/>
                    <a:pt x="21924" y="15454"/>
                    <a:pt x="22368" y="15454"/>
                  </a:cubicBezTo>
                  <a:cubicBezTo>
                    <a:pt x="22516" y="15750"/>
                    <a:pt x="22220" y="16009"/>
                    <a:pt x="22072" y="16231"/>
                  </a:cubicBezTo>
                  <a:cubicBezTo>
                    <a:pt x="21850" y="16711"/>
                    <a:pt x="21629" y="17229"/>
                    <a:pt x="21333" y="17673"/>
                  </a:cubicBezTo>
                  <a:cubicBezTo>
                    <a:pt x="22738" y="17746"/>
                    <a:pt x="24180" y="17820"/>
                    <a:pt x="25695" y="17783"/>
                  </a:cubicBezTo>
                  <a:cubicBezTo>
                    <a:pt x="25769" y="17746"/>
                    <a:pt x="25510" y="17709"/>
                    <a:pt x="25584" y="17525"/>
                  </a:cubicBezTo>
                  <a:cubicBezTo>
                    <a:pt x="25769" y="17155"/>
                    <a:pt x="26028" y="16674"/>
                    <a:pt x="26287" y="16194"/>
                  </a:cubicBezTo>
                  <a:cubicBezTo>
                    <a:pt x="26472" y="15824"/>
                    <a:pt x="26767" y="15011"/>
                    <a:pt x="27211" y="15380"/>
                  </a:cubicBezTo>
                  <a:cubicBezTo>
                    <a:pt x="26731" y="16194"/>
                    <a:pt x="26324" y="17081"/>
                    <a:pt x="25769" y="17857"/>
                  </a:cubicBezTo>
                  <a:cubicBezTo>
                    <a:pt x="26250" y="17894"/>
                    <a:pt x="26731" y="17894"/>
                    <a:pt x="27211" y="17894"/>
                  </a:cubicBezTo>
                  <a:cubicBezTo>
                    <a:pt x="27396" y="17709"/>
                    <a:pt x="27581" y="17562"/>
                    <a:pt x="27803" y="17451"/>
                  </a:cubicBezTo>
                  <a:cubicBezTo>
                    <a:pt x="27766" y="17377"/>
                    <a:pt x="27766" y="17266"/>
                    <a:pt x="27766" y="17155"/>
                  </a:cubicBezTo>
                  <a:cubicBezTo>
                    <a:pt x="28246" y="16600"/>
                    <a:pt x="28320" y="15639"/>
                    <a:pt x="28986" y="15306"/>
                  </a:cubicBezTo>
                  <a:cubicBezTo>
                    <a:pt x="29245" y="15565"/>
                    <a:pt x="28875" y="15972"/>
                    <a:pt x="28727" y="16268"/>
                  </a:cubicBezTo>
                  <a:cubicBezTo>
                    <a:pt x="28542" y="16563"/>
                    <a:pt x="28320" y="17007"/>
                    <a:pt x="28172" y="17303"/>
                  </a:cubicBezTo>
                  <a:cubicBezTo>
                    <a:pt x="28357" y="17229"/>
                    <a:pt x="28579" y="17192"/>
                    <a:pt x="28801" y="17192"/>
                  </a:cubicBezTo>
                  <a:cubicBezTo>
                    <a:pt x="28912" y="16822"/>
                    <a:pt x="29134" y="16416"/>
                    <a:pt x="29355" y="16083"/>
                  </a:cubicBezTo>
                  <a:cubicBezTo>
                    <a:pt x="29540" y="15713"/>
                    <a:pt x="29725" y="15269"/>
                    <a:pt x="30095" y="15085"/>
                  </a:cubicBezTo>
                  <a:cubicBezTo>
                    <a:pt x="30354" y="15454"/>
                    <a:pt x="29947" y="15824"/>
                    <a:pt x="29762" y="16157"/>
                  </a:cubicBezTo>
                  <a:cubicBezTo>
                    <a:pt x="29540" y="16489"/>
                    <a:pt x="29355" y="16822"/>
                    <a:pt x="29245" y="17192"/>
                  </a:cubicBezTo>
                  <a:cubicBezTo>
                    <a:pt x="29466" y="17192"/>
                    <a:pt x="29688" y="17192"/>
                    <a:pt x="29910" y="17229"/>
                  </a:cubicBezTo>
                  <a:cubicBezTo>
                    <a:pt x="30206" y="16674"/>
                    <a:pt x="30575" y="16046"/>
                    <a:pt x="30834" y="15528"/>
                  </a:cubicBezTo>
                  <a:cubicBezTo>
                    <a:pt x="30945" y="15343"/>
                    <a:pt x="30982" y="14974"/>
                    <a:pt x="31315" y="15048"/>
                  </a:cubicBezTo>
                  <a:cubicBezTo>
                    <a:pt x="31426" y="15454"/>
                    <a:pt x="31093" y="15861"/>
                    <a:pt x="30908" y="16194"/>
                  </a:cubicBezTo>
                  <a:cubicBezTo>
                    <a:pt x="30723" y="16563"/>
                    <a:pt x="30502" y="16933"/>
                    <a:pt x="30317" y="17303"/>
                  </a:cubicBezTo>
                  <a:cubicBezTo>
                    <a:pt x="30612" y="17451"/>
                    <a:pt x="30908" y="17525"/>
                    <a:pt x="31241" y="17525"/>
                  </a:cubicBezTo>
                  <a:cubicBezTo>
                    <a:pt x="31241" y="16933"/>
                    <a:pt x="31611" y="16526"/>
                    <a:pt x="31869" y="16046"/>
                  </a:cubicBezTo>
                  <a:cubicBezTo>
                    <a:pt x="32128" y="15602"/>
                    <a:pt x="32202" y="15159"/>
                    <a:pt x="32572" y="15011"/>
                  </a:cubicBezTo>
                  <a:cubicBezTo>
                    <a:pt x="32905" y="15380"/>
                    <a:pt x="32424" y="15787"/>
                    <a:pt x="32239" y="16120"/>
                  </a:cubicBezTo>
                  <a:cubicBezTo>
                    <a:pt x="31943" y="16637"/>
                    <a:pt x="31685" y="17155"/>
                    <a:pt x="31500" y="17673"/>
                  </a:cubicBezTo>
                  <a:cubicBezTo>
                    <a:pt x="31832" y="17820"/>
                    <a:pt x="32054" y="17746"/>
                    <a:pt x="32461" y="17968"/>
                  </a:cubicBezTo>
                  <a:cubicBezTo>
                    <a:pt x="32646" y="18079"/>
                    <a:pt x="32831" y="18560"/>
                    <a:pt x="33016" y="18597"/>
                  </a:cubicBezTo>
                  <a:cubicBezTo>
                    <a:pt x="33311" y="18634"/>
                    <a:pt x="33607" y="18634"/>
                    <a:pt x="33903" y="18560"/>
                  </a:cubicBezTo>
                  <a:cubicBezTo>
                    <a:pt x="34938" y="18523"/>
                    <a:pt x="36010" y="18338"/>
                    <a:pt x="37045" y="18042"/>
                  </a:cubicBezTo>
                  <a:cubicBezTo>
                    <a:pt x="37119" y="17229"/>
                    <a:pt x="37156" y="16379"/>
                    <a:pt x="37156" y="15528"/>
                  </a:cubicBezTo>
                  <a:cubicBezTo>
                    <a:pt x="36639" y="16009"/>
                    <a:pt x="36528" y="16896"/>
                    <a:pt x="35936" y="17229"/>
                  </a:cubicBezTo>
                  <a:cubicBezTo>
                    <a:pt x="35677" y="16896"/>
                    <a:pt x="36084" y="16452"/>
                    <a:pt x="36269" y="16120"/>
                  </a:cubicBezTo>
                  <a:cubicBezTo>
                    <a:pt x="36454" y="15750"/>
                    <a:pt x="36713" y="15417"/>
                    <a:pt x="37008" y="15122"/>
                  </a:cubicBezTo>
                  <a:cubicBezTo>
                    <a:pt x="37082" y="15011"/>
                    <a:pt x="37193" y="15195"/>
                    <a:pt x="37267" y="15085"/>
                  </a:cubicBezTo>
                  <a:cubicBezTo>
                    <a:pt x="37304" y="14641"/>
                    <a:pt x="37378" y="14197"/>
                    <a:pt x="37452" y="13791"/>
                  </a:cubicBezTo>
                  <a:cubicBezTo>
                    <a:pt x="35714" y="13569"/>
                    <a:pt x="34605" y="14086"/>
                    <a:pt x="33274" y="14197"/>
                  </a:cubicBezTo>
                  <a:close/>
                  <a:moveTo>
                    <a:pt x="2441" y="15011"/>
                  </a:moveTo>
                  <a:cubicBezTo>
                    <a:pt x="2108" y="15011"/>
                    <a:pt x="1738" y="14937"/>
                    <a:pt x="1443" y="15011"/>
                  </a:cubicBezTo>
                  <a:cubicBezTo>
                    <a:pt x="1258" y="15011"/>
                    <a:pt x="1110" y="15195"/>
                    <a:pt x="888" y="15122"/>
                  </a:cubicBezTo>
                  <a:cubicBezTo>
                    <a:pt x="666" y="16342"/>
                    <a:pt x="888" y="17599"/>
                    <a:pt x="1480" y="18671"/>
                  </a:cubicBezTo>
                  <a:cubicBezTo>
                    <a:pt x="3624" y="18782"/>
                    <a:pt x="5953" y="18708"/>
                    <a:pt x="8134" y="18782"/>
                  </a:cubicBezTo>
                  <a:cubicBezTo>
                    <a:pt x="8467" y="17746"/>
                    <a:pt x="9169" y="16970"/>
                    <a:pt x="9687" y="16120"/>
                  </a:cubicBezTo>
                  <a:cubicBezTo>
                    <a:pt x="9798" y="15935"/>
                    <a:pt x="9983" y="15343"/>
                    <a:pt x="10352" y="15676"/>
                  </a:cubicBezTo>
                  <a:cubicBezTo>
                    <a:pt x="10389" y="15972"/>
                    <a:pt x="10094" y="15972"/>
                    <a:pt x="10057" y="16268"/>
                  </a:cubicBezTo>
                  <a:cubicBezTo>
                    <a:pt x="10316" y="16194"/>
                    <a:pt x="10611" y="16120"/>
                    <a:pt x="10870" y="16083"/>
                  </a:cubicBezTo>
                  <a:cubicBezTo>
                    <a:pt x="11055" y="15935"/>
                    <a:pt x="11018" y="15528"/>
                    <a:pt x="11388" y="15528"/>
                  </a:cubicBezTo>
                  <a:cubicBezTo>
                    <a:pt x="11646" y="15639"/>
                    <a:pt x="11314" y="16009"/>
                    <a:pt x="11462" y="16046"/>
                  </a:cubicBezTo>
                  <a:lnTo>
                    <a:pt x="12497" y="16046"/>
                  </a:lnTo>
                  <a:cubicBezTo>
                    <a:pt x="12719" y="15861"/>
                    <a:pt x="12756" y="15306"/>
                    <a:pt x="13051" y="15380"/>
                  </a:cubicBezTo>
                  <a:cubicBezTo>
                    <a:pt x="13384" y="15417"/>
                    <a:pt x="13088" y="15861"/>
                    <a:pt x="12977" y="16083"/>
                  </a:cubicBezTo>
                  <a:cubicBezTo>
                    <a:pt x="13310" y="16083"/>
                    <a:pt x="13606" y="16120"/>
                    <a:pt x="13902" y="16231"/>
                  </a:cubicBezTo>
                  <a:cubicBezTo>
                    <a:pt x="14087" y="15898"/>
                    <a:pt x="14050" y="15380"/>
                    <a:pt x="14456" y="15306"/>
                  </a:cubicBezTo>
                  <a:cubicBezTo>
                    <a:pt x="14752" y="15602"/>
                    <a:pt x="14345" y="16083"/>
                    <a:pt x="14234" y="16379"/>
                  </a:cubicBezTo>
                  <a:cubicBezTo>
                    <a:pt x="14345" y="16563"/>
                    <a:pt x="14678" y="16896"/>
                    <a:pt x="14752" y="16859"/>
                  </a:cubicBezTo>
                  <a:cubicBezTo>
                    <a:pt x="14937" y="16563"/>
                    <a:pt x="15196" y="16083"/>
                    <a:pt x="15344" y="15750"/>
                  </a:cubicBezTo>
                  <a:cubicBezTo>
                    <a:pt x="15380" y="15602"/>
                    <a:pt x="15344" y="15306"/>
                    <a:pt x="15602" y="15306"/>
                  </a:cubicBezTo>
                  <a:cubicBezTo>
                    <a:pt x="16009" y="15343"/>
                    <a:pt x="15639" y="15972"/>
                    <a:pt x="15565" y="16120"/>
                  </a:cubicBezTo>
                  <a:cubicBezTo>
                    <a:pt x="15417" y="16416"/>
                    <a:pt x="15307" y="16748"/>
                    <a:pt x="15196" y="17044"/>
                  </a:cubicBezTo>
                  <a:cubicBezTo>
                    <a:pt x="15196" y="17192"/>
                    <a:pt x="15048" y="17155"/>
                    <a:pt x="15011" y="17229"/>
                  </a:cubicBezTo>
                  <a:cubicBezTo>
                    <a:pt x="15565" y="17340"/>
                    <a:pt x="15380" y="18153"/>
                    <a:pt x="16083" y="18153"/>
                  </a:cubicBezTo>
                  <a:cubicBezTo>
                    <a:pt x="16009" y="17636"/>
                    <a:pt x="16490" y="16896"/>
                    <a:pt x="16785" y="16416"/>
                  </a:cubicBezTo>
                  <a:cubicBezTo>
                    <a:pt x="16896" y="15787"/>
                    <a:pt x="16896" y="15159"/>
                    <a:pt x="16785" y="14530"/>
                  </a:cubicBezTo>
                  <a:cubicBezTo>
                    <a:pt x="12127" y="14678"/>
                    <a:pt x="7025" y="14715"/>
                    <a:pt x="2441" y="15011"/>
                  </a:cubicBezTo>
                  <a:close/>
                  <a:moveTo>
                    <a:pt x="12275" y="16711"/>
                  </a:moveTo>
                  <a:cubicBezTo>
                    <a:pt x="11794" y="16674"/>
                    <a:pt x="11277" y="16674"/>
                    <a:pt x="10796" y="16748"/>
                  </a:cubicBezTo>
                  <a:cubicBezTo>
                    <a:pt x="9909" y="16970"/>
                    <a:pt x="9095" y="18153"/>
                    <a:pt x="8874" y="18966"/>
                  </a:cubicBezTo>
                  <a:cubicBezTo>
                    <a:pt x="8541" y="20260"/>
                    <a:pt x="8874" y="21665"/>
                    <a:pt x="9724" y="22664"/>
                  </a:cubicBezTo>
                  <a:cubicBezTo>
                    <a:pt x="10648" y="23699"/>
                    <a:pt x="12016" y="24179"/>
                    <a:pt x="13384" y="23995"/>
                  </a:cubicBezTo>
                  <a:cubicBezTo>
                    <a:pt x="14493" y="23736"/>
                    <a:pt x="15380" y="22922"/>
                    <a:pt x="15639" y="21813"/>
                  </a:cubicBezTo>
                  <a:cubicBezTo>
                    <a:pt x="15713" y="21517"/>
                    <a:pt x="15713" y="21259"/>
                    <a:pt x="15639" y="20963"/>
                  </a:cubicBezTo>
                  <a:cubicBezTo>
                    <a:pt x="15639" y="21222"/>
                    <a:pt x="15639" y="21481"/>
                    <a:pt x="15417" y="21554"/>
                  </a:cubicBezTo>
                  <a:cubicBezTo>
                    <a:pt x="15196" y="21591"/>
                    <a:pt x="15270" y="21370"/>
                    <a:pt x="15159" y="21370"/>
                  </a:cubicBezTo>
                  <a:cubicBezTo>
                    <a:pt x="15159" y="21665"/>
                    <a:pt x="14863" y="22146"/>
                    <a:pt x="14641" y="21776"/>
                  </a:cubicBezTo>
                  <a:cubicBezTo>
                    <a:pt x="14641" y="21554"/>
                    <a:pt x="14789" y="21370"/>
                    <a:pt x="14826" y="21148"/>
                  </a:cubicBezTo>
                  <a:cubicBezTo>
                    <a:pt x="14900" y="20667"/>
                    <a:pt x="14530" y="19484"/>
                    <a:pt x="14937" y="19521"/>
                  </a:cubicBezTo>
                  <a:cubicBezTo>
                    <a:pt x="15270" y="19558"/>
                    <a:pt x="15159" y="20667"/>
                    <a:pt x="15270" y="21000"/>
                  </a:cubicBezTo>
                  <a:cubicBezTo>
                    <a:pt x="15270" y="20815"/>
                    <a:pt x="15307" y="20704"/>
                    <a:pt x="15454" y="20667"/>
                  </a:cubicBezTo>
                  <a:cubicBezTo>
                    <a:pt x="15602" y="20667"/>
                    <a:pt x="15639" y="20778"/>
                    <a:pt x="15676" y="20889"/>
                  </a:cubicBezTo>
                  <a:cubicBezTo>
                    <a:pt x="15602" y="18449"/>
                    <a:pt x="14493" y="16859"/>
                    <a:pt x="12275" y="16711"/>
                  </a:cubicBezTo>
                  <a:close/>
                  <a:moveTo>
                    <a:pt x="16342" y="18116"/>
                  </a:moveTo>
                  <a:cubicBezTo>
                    <a:pt x="16674" y="18153"/>
                    <a:pt x="16674" y="17636"/>
                    <a:pt x="16674" y="17488"/>
                  </a:cubicBezTo>
                  <a:cubicBezTo>
                    <a:pt x="16564" y="17709"/>
                    <a:pt x="16453" y="17894"/>
                    <a:pt x="16342" y="18116"/>
                  </a:cubicBezTo>
                  <a:close/>
                  <a:moveTo>
                    <a:pt x="28542" y="18005"/>
                  </a:moveTo>
                  <a:cubicBezTo>
                    <a:pt x="26915" y="18560"/>
                    <a:pt x="26065" y="20408"/>
                    <a:pt x="26694" y="21998"/>
                  </a:cubicBezTo>
                  <a:cubicBezTo>
                    <a:pt x="26915" y="22405"/>
                    <a:pt x="27137" y="22774"/>
                    <a:pt x="27433" y="23144"/>
                  </a:cubicBezTo>
                  <a:cubicBezTo>
                    <a:pt x="27951" y="23884"/>
                    <a:pt x="28875" y="24216"/>
                    <a:pt x="29762" y="24068"/>
                  </a:cubicBezTo>
                  <a:cubicBezTo>
                    <a:pt x="30649" y="23958"/>
                    <a:pt x="31906" y="23440"/>
                    <a:pt x="32239" y="22922"/>
                  </a:cubicBezTo>
                  <a:cubicBezTo>
                    <a:pt x="32942" y="21887"/>
                    <a:pt x="33163" y="19891"/>
                    <a:pt x="32165" y="18856"/>
                  </a:cubicBezTo>
                  <a:cubicBezTo>
                    <a:pt x="31759" y="18930"/>
                    <a:pt x="31648" y="18671"/>
                    <a:pt x="31500" y="18486"/>
                  </a:cubicBezTo>
                  <a:cubicBezTo>
                    <a:pt x="30612" y="18338"/>
                    <a:pt x="29614" y="17673"/>
                    <a:pt x="28542" y="180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8_1_1">
    <p:spTree>
      <p:nvGrpSpPr>
        <p:cNvPr id="1" name="Shape 2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6" name="Google Shape;2306;p31"/>
          <p:cNvGrpSpPr/>
          <p:nvPr/>
        </p:nvGrpSpPr>
        <p:grpSpPr>
          <a:xfrm rot="715558">
            <a:off x="-365776" y="1744700"/>
            <a:ext cx="1330179" cy="1460473"/>
            <a:chOff x="2949500" y="3052500"/>
            <a:chExt cx="764400" cy="839275"/>
          </a:xfrm>
        </p:grpSpPr>
        <p:sp>
          <p:nvSpPr>
            <p:cNvPr id="2307" name="Google Shape;2307;p31"/>
            <p:cNvSpPr/>
            <p:nvPr/>
          </p:nvSpPr>
          <p:spPr>
            <a:xfrm>
              <a:off x="2949500" y="3052500"/>
              <a:ext cx="764400" cy="839275"/>
            </a:xfrm>
            <a:custGeom>
              <a:avLst/>
              <a:gdLst/>
              <a:ahLst/>
              <a:cxnLst/>
              <a:rect l="l" t="t" r="r" b="b"/>
              <a:pathLst>
                <a:path w="30576" h="33571" extrusionOk="0">
                  <a:moveTo>
                    <a:pt x="19558" y="11129"/>
                  </a:moveTo>
                  <a:cubicBezTo>
                    <a:pt x="18634" y="11536"/>
                    <a:pt x="17229" y="11388"/>
                    <a:pt x="16120" y="11240"/>
                  </a:cubicBezTo>
                  <a:cubicBezTo>
                    <a:pt x="16600" y="11758"/>
                    <a:pt x="17635" y="12053"/>
                    <a:pt x="18190" y="12645"/>
                  </a:cubicBezTo>
                  <a:cubicBezTo>
                    <a:pt x="18892" y="13606"/>
                    <a:pt x="19373" y="14752"/>
                    <a:pt x="19521" y="15935"/>
                  </a:cubicBezTo>
                  <a:cubicBezTo>
                    <a:pt x="19706" y="18782"/>
                    <a:pt x="19706" y="21592"/>
                    <a:pt x="19521" y="24438"/>
                  </a:cubicBezTo>
                  <a:cubicBezTo>
                    <a:pt x="19447" y="26213"/>
                    <a:pt x="19521" y="28173"/>
                    <a:pt x="19225" y="29762"/>
                  </a:cubicBezTo>
                  <a:cubicBezTo>
                    <a:pt x="19151" y="30280"/>
                    <a:pt x="19040" y="30760"/>
                    <a:pt x="18892" y="31241"/>
                  </a:cubicBezTo>
                  <a:cubicBezTo>
                    <a:pt x="18670" y="31722"/>
                    <a:pt x="18375" y="32165"/>
                    <a:pt x="17968" y="32535"/>
                  </a:cubicBezTo>
                  <a:cubicBezTo>
                    <a:pt x="16711" y="33496"/>
                    <a:pt x="14049" y="33570"/>
                    <a:pt x="11720" y="33570"/>
                  </a:cubicBezTo>
                  <a:cubicBezTo>
                    <a:pt x="10093" y="33570"/>
                    <a:pt x="8356" y="33496"/>
                    <a:pt x="6803" y="33385"/>
                  </a:cubicBezTo>
                  <a:cubicBezTo>
                    <a:pt x="5472" y="33311"/>
                    <a:pt x="4141" y="32979"/>
                    <a:pt x="2958" y="32350"/>
                  </a:cubicBezTo>
                  <a:cubicBezTo>
                    <a:pt x="2034" y="31796"/>
                    <a:pt x="1664" y="31019"/>
                    <a:pt x="1553" y="29614"/>
                  </a:cubicBezTo>
                  <a:cubicBezTo>
                    <a:pt x="1516" y="29208"/>
                    <a:pt x="1590" y="28690"/>
                    <a:pt x="1553" y="28209"/>
                  </a:cubicBezTo>
                  <a:cubicBezTo>
                    <a:pt x="1479" y="27174"/>
                    <a:pt x="1257" y="26065"/>
                    <a:pt x="1109" y="24956"/>
                  </a:cubicBezTo>
                  <a:cubicBezTo>
                    <a:pt x="925" y="23847"/>
                    <a:pt x="703" y="22849"/>
                    <a:pt x="518" y="21814"/>
                  </a:cubicBezTo>
                  <a:cubicBezTo>
                    <a:pt x="407" y="20630"/>
                    <a:pt x="333" y="19447"/>
                    <a:pt x="333" y="18264"/>
                  </a:cubicBezTo>
                  <a:cubicBezTo>
                    <a:pt x="296" y="17081"/>
                    <a:pt x="0" y="15935"/>
                    <a:pt x="74" y="14826"/>
                  </a:cubicBezTo>
                  <a:cubicBezTo>
                    <a:pt x="111" y="13976"/>
                    <a:pt x="407" y="13199"/>
                    <a:pt x="925" y="12534"/>
                  </a:cubicBezTo>
                  <a:cubicBezTo>
                    <a:pt x="1331" y="12090"/>
                    <a:pt x="1849" y="11831"/>
                    <a:pt x="2255" y="11277"/>
                  </a:cubicBezTo>
                  <a:cubicBezTo>
                    <a:pt x="2440" y="10981"/>
                    <a:pt x="2588" y="10648"/>
                    <a:pt x="2699" y="10353"/>
                  </a:cubicBezTo>
                  <a:cubicBezTo>
                    <a:pt x="2440" y="9761"/>
                    <a:pt x="2292" y="9133"/>
                    <a:pt x="2255" y="8504"/>
                  </a:cubicBezTo>
                  <a:cubicBezTo>
                    <a:pt x="2182" y="7802"/>
                    <a:pt x="2071" y="7099"/>
                    <a:pt x="2034" y="6471"/>
                  </a:cubicBezTo>
                  <a:cubicBezTo>
                    <a:pt x="1923" y="5140"/>
                    <a:pt x="2145" y="4252"/>
                    <a:pt x="2884" y="3698"/>
                  </a:cubicBezTo>
                  <a:cubicBezTo>
                    <a:pt x="3771" y="3143"/>
                    <a:pt x="4806" y="2774"/>
                    <a:pt x="5842" y="2626"/>
                  </a:cubicBezTo>
                  <a:cubicBezTo>
                    <a:pt x="7025" y="2478"/>
                    <a:pt x="8245" y="2367"/>
                    <a:pt x="9502" y="2293"/>
                  </a:cubicBezTo>
                  <a:cubicBezTo>
                    <a:pt x="10722" y="2219"/>
                    <a:pt x="11979" y="2219"/>
                    <a:pt x="13199" y="2367"/>
                  </a:cubicBezTo>
                  <a:cubicBezTo>
                    <a:pt x="14197" y="2552"/>
                    <a:pt x="15565" y="3032"/>
                    <a:pt x="15787" y="3772"/>
                  </a:cubicBezTo>
                  <a:cubicBezTo>
                    <a:pt x="15787" y="3994"/>
                    <a:pt x="15787" y="4215"/>
                    <a:pt x="15787" y="4437"/>
                  </a:cubicBezTo>
                  <a:cubicBezTo>
                    <a:pt x="15787" y="4733"/>
                    <a:pt x="15898" y="5029"/>
                    <a:pt x="15935" y="5362"/>
                  </a:cubicBezTo>
                  <a:cubicBezTo>
                    <a:pt x="16009" y="6397"/>
                    <a:pt x="16156" y="7913"/>
                    <a:pt x="15861" y="8874"/>
                  </a:cubicBezTo>
                  <a:cubicBezTo>
                    <a:pt x="17118" y="8541"/>
                    <a:pt x="18375" y="8393"/>
                    <a:pt x="19669" y="8430"/>
                  </a:cubicBezTo>
                  <a:cubicBezTo>
                    <a:pt x="19780" y="8171"/>
                    <a:pt x="19632" y="7580"/>
                    <a:pt x="19780" y="7284"/>
                  </a:cubicBezTo>
                  <a:cubicBezTo>
                    <a:pt x="20112" y="7062"/>
                    <a:pt x="20482" y="6840"/>
                    <a:pt x="20889" y="6656"/>
                  </a:cubicBezTo>
                  <a:cubicBezTo>
                    <a:pt x="22663" y="5620"/>
                    <a:pt x="24179" y="4215"/>
                    <a:pt x="25769" y="2958"/>
                  </a:cubicBezTo>
                  <a:cubicBezTo>
                    <a:pt x="26434" y="2441"/>
                    <a:pt x="27100" y="1997"/>
                    <a:pt x="27691" y="1517"/>
                  </a:cubicBezTo>
                  <a:cubicBezTo>
                    <a:pt x="28098" y="1184"/>
                    <a:pt x="28874" y="1"/>
                    <a:pt x="29503" y="223"/>
                  </a:cubicBezTo>
                  <a:cubicBezTo>
                    <a:pt x="29762" y="334"/>
                    <a:pt x="29762" y="777"/>
                    <a:pt x="29836" y="1110"/>
                  </a:cubicBezTo>
                  <a:cubicBezTo>
                    <a:pt x="29984" y="1554"/>
                    <a:pt x="30131" y="2034"/>
                    <a:pt x="30205" y="2478"/>
                  </a:cubicBezTo>
                  <a:cubicBezTo>
                    <a:pt x="30464" y="4105"/>
                    <a:pt x="30575" y="5768"/>
                    <a:pt x="30464" y="7395"/>
                  </a:cubicBezTo>
                  <a:cubicBezTo>
                    <a:pt x="30427" y="7876"/>
                    <a:pt x="30316" y="8393"/>
                    <a:pt x="30168" y="8837"/>
                  </a:cubicBezTo>
                  <a:cubicBezTo>
                    <a:pt x="30057" y="9317"/>
                    <a:pt x="29984" y="9946"/>
                    <a:pt x="29762" y="10168"/>
                  </a:cubicBezTo>
                  <a:cubicBezTo>
                    <a:pt x="29540" y="10390"/>
                    <a:pt x="28246" y="10796"/>
                    <a:pt x="27691" y="10944"/>
                  </a:cubicBezTo>
                  <a:cubicBezTo>
                    <a:pt x="26878" y="11166"/>
                    <a:pt x="26028" y="11277"/>
                    <a:pt x="25325" y="11425"/>
                  </a:cubicBezTo>
                  <a:cubicBezTo>
                    <a:pt x="24512" y="11573"/>
                    <a:pt x="23772" y="11721"/>
                    <a:pt x="22922" y="11831"/>
                  </a:cubicBezTo>
                  <a:cubicBezTo>
                    <a:pt x="21813" y="11868"/>
                    <a:pt x="19817" y="12127"/>
                    <a:pt x="19558" y="11129"/>
                  </a:cubicBezTo>
                  <a:close/>
                  <a:moveTo>
                    <a:pt x="29503" y="8615"/>
                  </a:moveTo>
                  <a:cubicBezTo>
                    <a:pt x="30020" y="6471"/>
                    <a:pt x="29836" y="2995"/>
                    <a:pt x="29133" y="1258"/>
                  </a:cubicBezTo>
                  <a:cubicBezTo>
                    <a:pt x="29133" y="1221"/>
                    <a:pt x="29133" y="1221"/>
                    <a:pt x="29096" y="1221"/>
                  </a:cubicBezTo>
                  <a:cubicBezTo>
                    <a:pt x="29059" y="1221"/>
                    <a:pt x="28985" y="1295"/>
                    <a:pt x="28985" y="1332"/>
                  </a:cubicBezTo>
                  <a:cubicBezTo>
                    <a:pt x="28172" y="2071"/>
                    <a:pt x="27285" y="2774"/>
                    <a:pt x="26397" y="3402"/>
                  </a:cubicBezTo>
                  <a:cubicBezTo>
                    <a:pt x="24475" y="4844"/>
                    <a:pt x="22626" y="6619"/>
                    <a:pt x="20482" y="7728"/>
                  </a:cubicBezTo>
                  <a:cubicBezTo>
                    <a:pt x="20445" y="8467"/>
                    <a:pt x="20445" y="9207"/>
                    <a:pt x="20556" y="9909"/>
                  </a:cubicBezTo>
                  <a:cubicBezTo>
                    <a:pt x="20778" y="9613"/>
                    <a:pt x="20556" y="8948"/>
                    <a:pt x="21148" y="8985"/>
                  </a:cubicBezTo>
                  <a:cubicBezTo>
                    <a:pt x="21702" y="9022"/>
                    <a:pt x="21517" y="10057"/>
                    <a:pt x="21258" y="10390"/>
                  </a:cubicBezTo>
                  <a:cubicBezTo>
                    <a:pt x="20963" y="10685"/>
                    <a:pt x="20556" y="10648"/>
                    <a:pt x="20371" y="10944"/>
                  </a:cubicBezTo>
                  <a:cubicBezTo>
                    <a:pt x="20889" y="11129"/>
                    <a:pt x="21443" y="11203"/>
                    <a:pt x="21998" y="11092"/>
                  </a:cubicBezTo>
                  <a:cubicBezTo>
                    <a:pt x="22663" y="11018"/>
                    <a:pt x="23440" y="10907"/>
                    <a:pt x="23994" y="10833"/>
                  </a:cubicBezTo>
                  <a:cubicBezTo>
                    <a:pt x="24031" y="10759"/>
                    <a:pt x="23846" y="10648"/>
                    <a:pt x="23920" y="10501"/>
                  </a:cubicBezTo>
                  <a:cubicBezTo>
                    <a:pt x="24142" y="9872"/>
                    <a:pt x="24290" y="9244"/>
                    <a:pt x="24401" y="8615"/>
                  </a:cubicBezTo>
                  <a:cubicBezTo>
                    <a:pt x="24401" y="8467"/>
                    <a:pt x="24290" y="7765"/>
                    <a:pt x="24623" y="7802"/>
                  </a:cubicBezTo>
                  <a:cubicBezTo>
                    <a:pt x="24882" y="7802"/>
                    <a:pt x="24845" y="8430"/>
                    <a:pt x="24808" y="8652"/>
                  </a:cubicBezTo>
                  <a:cubicBezTo>
                    <a:pt x="24734" y="9354"/>
                    <a:pt x="24401" y="10131"/>
                    <a:pt x="24290" y="10759"/>
                  </a:cubicBezTo>
                  <a:cubicBezTo>
                    <a:pt x="24475" y="10759"/>
                    <a:pt x="24697" y="10722"/>
                    <a:pt x="24882" y="10648"/>
                  </a:cubicBezTo>
                  <a:cubicBezTo>
                    <a:pt x="25029" y="9872"/>
                    <a:pt x="25288" y="8763"/>
                    <a:pt x="25399" y="7802"/>
                  </a:cubicBezTo>
                  <a:cubicBezTo>
                    <a:pt x="25436" y="7506"/>
                    <a:pt x="25362" y="6988"/>
                    <a:pt x="25806" y="6988"/>
                  </a:cubicBezTo>
                  <a:cubicBezTo>
                    <a:pt x="25991" y="7210"/>
                    <a:pt x="25843" y="7543"/>
                    <a:pt x="25806" y="7839"/>
                  </a:cubicBezTo>
                  <a:cubicBezTo>
                    <a:pt x="25695" y="8763"/>
                    <a:pt x="25510" y="9687"/>
                    <a:pt x="25251" y="10574"/>
                  </a:cubicBezTo>
                  <a:cubicBezTo>
                    <a:pt x="25547" y="10574"/>
                    <a:pt x="25769" y="10464"/>
                    <a:pt x="26065" y="10464"/>
                  </a:cubicBezTo>
                  <a:cubicBezTo>
                    <a:pt x="26249" y="9613"/>
                    <a:pt x="26397" y="8763"/>
                    <a:pt x="26508" y="7913"/>
                  </a:cubicBezTo>
                  <a:cubicBezTo>
                    <a:pt x="26545" y="7321"/>
                    <a:pt x="26323" y="6397"/>
                    <a:pt x="26730" y="6175"/>
                  </a:cubicBezTo>
                  <a:cubicBezTo>
                    <a:pt x="26989" y="6249"/>
                    <a:pt x="26915" y="6582"/>
                    <a:pt x="26915" y="6840"/>
                  </a:cubicBezTo>
                  <a:cubicBezTo>
                    <a:pt x="26915" y="8023"/>
                    <a:pt x="26767" y="9207"/>
                    <a:pt x="26508" y="10390"/>
                  </a:cubicBezTo>
                  <a:cubicBezTo>
                    <a:pt x="26730" y="10316"/>
                    <a:pt x="27026" y="10316"/>
                    <a:pt x="27211" y="10242"/>
                  </a:cubicBezTo>
                  <a:cubicBezTo>
                    <a:pt x="27470" y="9096"/>
                    <a:pt x="27617" y="7950"/>
                    <a:pt x="27691" y="6803"/>
                  </a:cubicBezTo>
                  <a:cubicBezTo>
                    <a:pt x="27691" y="6471"/>
                    <a:pt x="27580" y="5509"/>
                    <a:pt x="27839" y="5472"/>
                  </a:cubicBezTo>
                  <a:cubicBezTo>
                    <a:pt x="28246" y="5362"/>
                    <a:pt x="28098" y="6508"/>
                    <a:pt x="28098" y="6729"/>
                  </a:cubicBezTo>
                  <a:cubicBezTo>
                    <a:pt x="28024" y="7986"/>
                    <a:pt x="27802" y="9096"/>
                    <a:pt x="27765" y="10094"/>
                  </a:cubicBezTo>
                  <a:cubicBezTo>
                    <a:pt x="27987" y="9983"/>
                    <a:pt x="28357" y="9983"/>
                    <a:pt x="28542" y="9798"/>
                  </a:cubicBezTo>
                  <a:cubicBezTo>
                    <a:pt x="28653" y="8800"/>
                    <a:pt x="28800" y="7654"/>
                    <a:pt x="28837" y="6545"/>
                  </a:cubicBezTo>
                  <a:cubicBezTo>
                    <a:pt x="28837" y="5990"/>
                    <a:pt x="28727" y="5472"/>
                    <a:pt x="29133" y="5325"/>
                  </a:cubicBezTo>
                  <a:cubicBezTo>
                    <a:pt x="29392" y="5436"/>
                    <a:pt x="29281" y="5731"/>
                    <a:pt x="29244" y="5953"/>
                  </a:cubicBezTo>
                  <a:cubicBezTo>
                    <a:pt x="29244" y="6323"/>
                    <a:pt x="29207" y="6693"/>
                    <a:pt x="29170" y="7099"/>
                  </a:cubicBezTo>
                  <a:cubicBezTo>
                    <a:pt x="29133" y="8023"/>
                    <a:pt x="29059" y="8985"/>
                    <a:pt x="28948" y="9687"/>
                  </a:cubicBezTo>
                  <a:cubicBezTo>
                    <a:pt x="29355" y="9539"/>
                    <a:pt x="29392" y="9022"/>
                    <a:pt x="29503" y="8615"/>
                  </a:cubicBezTo>
                  <a:close/>
                  <a:moveTo>
                    <a:pt x="8023" y="3143"/>
                  </a:moveTo>
                  <a:cubicBezTo>
                    <a:pt x="7542" y="3587"/>
                    <a:pt x="7247" y="4142"/>
                    <a:pt x="6803" y="4622"/>
                  </a:cubicBezTo>
                  <a:cubicBezTo>
                    <a:pt x="6396" y="5140"/>
                    <a:pt x="5879" y="5583"/>
                    <a:pt x="5324" y="5842"/>
                  </a:cubicBezTo>
                  <a:cubicBezTo>
                    <a:pt x="5324" y="5805"/>
                    <a:pt x="5250" y="5805"/>
                    <a:pt x="5250" y="5731"/>
                  </a:cubicBezTo>
                  <a:cubicBezTo>
                    <a:pt x="5250" y="5436"/>
                    <a:pt x="5583" y="5288"/>
                    <a:pt x="5768" y="5103"/>
                  </a:cubicBezTo>
                  <a:cubicBezTo>
                    <a:pt x="6359" y="4548"/>
                    <a:pt x="6914" y="3883"/>
                    <a:pt x="7357" y="3217"/>
                  </a:cubicBezTo>
                  <a:cubicBezTo>
                    <a:pt x="6618" y="3254"/>
                    <a:pt x="5916" y="3402"/>
                    <a:pt x="5213" y="3587"/>
                  </a:cubicBezTo>
                  <a:cubicBezTo>
                    <a:pt x="4400" y="3809"/>
                    <a:pt x="3032" y="4105"/>
                    <a:pt x="2958" y="4881"/>
                  </a:cubicBezTo>
                  <a:cubicBezTo>
                    <a:pt x="2810" y="6064"/>
                    <a:pt x="4437" y="5953"/>
                    <a:pt x="5139" y="5953"/>
                  </a:cubicBezTo>
                  <a:cubicBezTo>
                    <a:pt x="5694" y="5953"/>
                    <a:pt x="6174" y="5953"/>
                    <a:pt x="6618" y="5916"/>
                  </a:cubicBezTo>
                  <a:cubicBezTo>
                    <a:pt x="6692" y="5842"/>
                    <a:pt x="6470" y="5805"/>
                    <a:pt x="6544" y="5620"/>
                  </a:cubicBezTo>
                  <a:cubicBezTo>
                    <a:pt x="6988" y="5177"/>
                    <a:pt x="7173" y="4437"/>
                    <a:pt x="7801" y="4142"/>
                  </a:cubicBezTo>
                  <a:cubicBezTo>
                    <a:pt x="8060" y="4437"/>
                    <a:pt x="7653" y="4807"/>
                    <a:pt x="7468" y="5029"/>
                  </a:cubicBezTo>
                  <a:cubicBezTo>
                    <a:pt x="7247" y="5288"/>
                    <a:pt x="7062" y="5583"/>
                    <a:pt x="6877" y="5842"/>
                  </a:cubicBezTo>
                  <a:cubicBezTo>
                    <a:pt x="8356" y="5805"/>
                    <a:pt x="9650" y="5583"/>
                    <a:pt x="11091" y="5472"/>
                  </a:cubicBezTo>
                  <a:cubicBezTo>
                    <a:pt x="11461" y="5140"/>
                    <a:pt x="11572" y="4548"/>
                    <a:pt x="12164" y="4400"/>
                  </a:cubicBezTo>
                  <a:cubicBezTo>
                    <a:pt x="12201" y="4474"/>
                    <a:pt x="12238" y="4511"/>
                    <a:pt x="12275" y="4585"/>
                  </a:cubicBezTo>
                  <a:cubicBezTo>
                    <a:pt x="12127" y="4918"/>
                    <a:pt x="11831" y="5066"/>
                    <a:pt x="11683" y="5399"/>
                  </a:cubicBezTo>
                  <a:cubicBezTo>
                    <a:pt x="12201" y="5325"/>
                    <a:pt x="12829" y="5177"/>
                    <a:pt x="13458" y="5029"/>
                  </a:cubicBezTo>
                  <a:cubicBezTo>
                    <a:pt x="14049" y="4881"/>
                    <a:pt x="15010" y="4659"/>
                    <a:pt x="15084" y="4068"/>
                  </a:cubicBezTo>
                  <a:cubicBezTo>
                    <a:pt x="14493" y="3291"/>
                    <a:pt x="13236" y="3143"/>
                    <a:pt x="11979" y="2995"/>
                  </a:cubicBezTo>
                  <a:cubicBezTo>
                    <a:pt x="11683" y="3402"/>
                    <a:pt x="11387" y="3809"/>
                    <a:pt x="11091" y="4179"/>
                  </a:cubicBezTo>
                  <a:cubicBezTo>
                    <a:pt x="10796" y="4548"/>
                    <a:pt x="10500" y="5103"/>
                    <a:pt x="9982" y="5177"/>
                  </a:cubicBezTo>
                  <a:cubicBezTo>
                    <a:pt x="9798" y="4955"/>
                    <a:pt x="10093" y="4770"/>
                    <a:pt x="10204" y="4622"/>
                  </a:cubicBezTo>
                  <a:cubicBezTo>
                    <a:pt x="10537" y="4252"/>
                    <a:pt x="10796" y="3883"/>
                    <a:pt x="11091" y="3550"/>
                  </a:cubicBezTo>
                  <a:cubicBezTo>
                    <a:pt x="11202" y="3365"/>
                    <a:pt x="11424" y="3180"/>
                    <a:pt x="11387" y="2995"/>
                  </a:cubicBezTo>
                  <a:cubicBezTo>
                    <a:pt x="11091" y="2995"/>
                    <a:pt x="10870" y="3291"/>
                    <a:pt x="10722" y="3513"/>
                  </a:cubicBezTo>
                  <a:cubicBezTo>
                    <a:pt x="10315" y="3957"/>
                    <a:pt x="9982" y="4326"/>
                    <a:pt x="9576" y="4733"/>
                  </a:cubicBezTo>
                  <a:cubicBezTo>
                    <a:pt x="9465" y="4881"/>
                    <a:pt x="9169" y="5362"/>
                    <a:pt x="8910" y="4955"/>
                  </a:cubicBezTo>
                  <a:cubicBezTo>
                    <a:pt x="9391" y="4252"/>
                    <a:pt x="10130" y="3735"/>
                    <a:pt x="10611" y="2995"/>
                  </a:cubicBezTo>
                  <a:cubicBezTo>
                    <a:pt x="9724" y="3032"/>
                    <a:pt x="8836" y="3069"/>
                    <a:pt x="8023" y="3143"/>
                  </a:cubicBezTo>
                  <a:close/>
                  <a:moveTo>
                    <a:pt x="14752" y="9502"/>
                  </a:moveTo>
                  <a:cubicBezTo>
                    <a:pt x="15454" y="8578"/>
                    <a:pt x="15380" y="6619"/>
                    <a:pt x="15158" y="5214"/>
                  </a:cubicBezTo>
                  <a:cubicBezTo>
                    <a:pt x="14789" y="5399"/>
                    <a:pt x="14419" y="5509"/>
                    <a:pt x="14012" y="5620"/>
                  </a:cubicBezTo>
                  <a:cubicBezTo>
                    <a:pt x="14123" y="6988"/>
                    <a:pt x="14160" y="8319"/>
                    <a:pt x="14123" y="9687"/>
                  </a:cubicBezTo>
                  <a:cubicBezTo>
                    <a:pt x="14345" y="9650"/>
                    <a:pt x="14567" y="9613"/>
                    <a:pt x="14752" y="9502"/>
                  </a:cubicBezTo>
                  <a:close/>
                  <a:moveTo>
                    <a:pt x="13014" y="5879"/>
                  </a:moveTo>
                  <a:cubicBezTo>
                    <a:pt x="13347" y="6988"/>
                    <a:pt x="13310" y="8467"/>
                    <a:pt x="13347" y="9872"/>
                  </a:cubicBezTo>
                  <a:cubicBezTo>
                    <a:pt x="13495" y="9872"/>
                    <a:pt x="13569" y="9798"/>
                    <a:pt x="13716" y="9798"/>
                  </a:cubicBezTo>
                  <a:cubicBezTo>
                    <a:pt x="13716" y="8837"/>
                    <a:pt x="13716" y="7728"/>
                    <a:pt x="13679" y="6803"/>
                  </a:cubicBezTo>
                  <a:cubicBezTo>
                    <a:pt x="13679" y="6471"/>
                    <a:pt x="13790" y="5990"/>
                    <a:pt x="13532" y="5768"/>
                  </a:cubicBezTo>
                  <a:cubicBezTo>
                    <a:pt x="13347" y="5842"/>
                    <a:pt x="13162" y="5879"/>
                    <a:pt x="13014" y="5879"/>
                  </a:cubicBezTo>
                  <a:close/>
                  <a:moveTo>
                    <a:pt x="12385" y="6064"/>
                  </a:moveTo>
                  <a:cubicBezTo>
                    <a:pt x="12422" y="7247"/>
                    <a:pt x="12348" y="8837"/>
                    <a:pt x="12422" y="10094"/>
                  </a:cubicBezTo>
                  <a:cubicBezTo>
                    <a:pt x="12607" y="10094"/>
                    <a:pt x="12718" y="10020"/>
                    <a:pt x="12940" y="10020"/>
                  </a:cubicBezTo>
                  <a:cubicBezTo>
                    <a:pt x="12940" y="8615"/>
                    <a:pt x="12940" y="7136"/>
                    <a:pt x="12607" y="6027"/>
                  </a:cubicBezTo>
                  <a:cubicBezTo>
                    <a:pt x="12570" y="6064"/>
                    <a:pt x="12459" y="6064"/>
                    <a:pt x="12385" y="6064"/>
                  </a:cubicBezTo>
                  <a:close/>
                  <a:moveTo>
                    <a:pt x="11313" y="6249"/>
                  </a:moveTo>
                  <a:cubicBezTo>
                    <a:pt x="11313" y="7469"/>
                    <a:pt x="11313" y="8763"/>
                    <a:pt x="11387" y="9946"/>
                  </a:cubicBezTo>
                  <a:cubicBezTo>
                    <a:pt x="11387" y="10057"/>
                    <a:pt x="11313" y="10131"/>
                    <a:pt x="11239" y="10205"/>
                  </a:cubicBezTo>
                  <a:cubicBezTo>
                    <a:pt x="11498" y="10205"/>
                    <a:pt x="11720" y="10205"/>
                    <a:pt x="11979" y="10168"/>
                  </a:cubicBezTo>
                  <a:cubicBezTo>
                    <a:pt x="12053" y="8874"/>
                    <a:pt x="12053" y="7395"/>
                    <a:pt x="11979" y="6101"/>
                  </a:cubicBezTo>
                  <a:cubicBezTo>
                    <a:pt x="11794" y="6212"/>
                    <a:pt x="11498" y="6175"/>
                    <a:pt x="11313" y="6249"/>
                  </a:cubicBezTo>
                  <a:close/>
                  <a:moveTo>
                    <a:pt x="2847" y="6656"/>
                  </a:moveTo>
                  <a:cubicBezTo>
                    <a:pt x="2884" y="7284"/>
                    <a:pt x="2958" y="8134"/>
                    <a:pt x="3069" y="8837"/>
                  </a:cubicBezTo>
                  <a:cubicBezTo>
                    <a:pt x="3106" y="9244"/>
                    <a:pt x="3180" y="9761"/>
                    <a:pt x="3549" y="9835"/>
                  </a:cubicBezTo>
                  <a:cubicBezTo>
                    <a:pt x="3439" y="8763"/>
                    <a:pt x="3402" y="7617"/>
                    <a:pt x="3291" y="6545"/>
                  </a:cubicBezTo>
                  <a:cubicBezTo>
                    <a:pt x="3106" y="6471"/>
                    <a:pt x="2958" y="6397"/>
                    <a:pt x="2810" y="6286"/>
                  </a:cubicBezTo>
                  <a:cubicBezTo>
                    <a:pt x="2847" y="6434"/>
                    <a:pt x="2810" y="6545"/>
                    <a:pt x="2847" y="6656"/>
                  </a:cubicBezTo>
                  <a:close/>
                  <a:moveTo>
                    <a:pt x="9871" y="6397"/>
                  </a:moveTo>
                  <a:cubicBezTo>
                    <a:pt x="10019" y="6619"/>
                    <a:pt x="10093" y="6914"/>
                    <a:pt x="10056" y="7173"/>
                  </a:cubicBezTo>
                  <a:cubicBezTo>
                    <a:pt x="10130" y="7839"/>
                    <a:pt x="10130" y="8652"/>
                    <a:pt x="10130" y="9391"/>
                  </a:cubicBezTo>
                  <a:cubicBezTo>
                    <a:pt x="10130" y="9687"/>
                    <a:pt x="10241" y="10168"/>
                    <a:pt x="9871" y="10205"/>
                  </a:cubicBezTo>
                  <a:cubicBezTo>
                    <a:pt x="9650" y="9983"/>
                    <a:pt x="9724" y="9576"/>
                    <a:pt x="9724" y="9244"/>
                  </a:cubicBezTo>
                  <a:cubicBezTo>
                    <a:pt x="9724" y="8393"/>
                    <a:pt x="9613" y="7506"/>
                    <a:pt x="9613" y="6840"/>
                  </a:cubicBezTo>
                  <a:cubicBezTo>
                    <a:pt x="9613" y="6693"/>
                    <a:pt x="9687" y="6397"/>
                    <a:pt x="9613" y="6360"/>
                  </a:cubicBezTo>
                  <a:cubicBezTo>
                    <a:pt x="8947" y="6471"/>
                    <a:pt x="8245" y="6508"/>
                    <a:pt x="7579" y="6545"/>
                  </a:cubicBezTo>
                  <a:cubicBezTo>
                    <a:pt x="7653" y="7062"/>
                    <a:pt x="7653" y="7950"/>
                    <a:pt x="7653" y="8467"/>
                  </a:cubicBezTo>
                  <a:cubicBezTo>
                    <a:pt x="7653" y="8615"/>
                    <a:pt x="7838" y="9059"/>
                    <a:pt x="7542" y="9059"/>
                  </a:cubicBezTo>
                  <a:cubicBezTo>
                    <a:pt x="7099" y="9096"/>
                    <a:pt x="7284" y="7062"/>
                    <a:pt x="7210" y="6582"/>
                  </a:cubicBezTo>
                  <a:cubicBezTo>
                    <a:pt x="6396" y="6729"/>
                    <a:pt x="5287" y="6582"/>
                    <a:pt x="4400" y="6693"/>
                  </a:cubicBezTo>
                  <a:cubicBezTo>
                    <a:pt x="4511" y="7839"/>
                    <a:pt x="4511" y="9133"/>
                    <a:pt x="4659" y="10242"/>
                  </a:cubicBezTo>
                  <a:cubicBezTo>
                    <a:pt x="5842" y="10464"/>
                    <a:pt x="7062" y="10501"/>
                    <a:pt x="8282" y="10390"/>
                  </a:cubicBezTo>
                  <a:cubicBezTo>
                    <a:pt x="8171" y="9391"/>
                    <a:pt x="8393" y="8097"/>
                    <a:pt x="8245" y="7247"/>
                  </a:cubicBezTo>
                  <a:cubicBezTo>
                    <a:pt x="8171" y="6988"/>
                    <a:pt x="7949" y="6766"/>
                    <a:pt x="8208" y="6582"/>
                  </a:cubicBezTo>
                  <a:cubicBezTo>
                    <a:pt x="8541" y="6582"/>
                    <a:pt x="8614" y="7062"/>
                    <a:pt x="8651" y="7321"/>
                  </a:cubicBezTo>
                  <a:cubicBezTo>
                    <a:pt x="8762" y="8171"/>
                    <a:pt x="8541" y="9539"/>
                    <a:pt x="8688" y="10390"/>
                  </a:cubicBezTo>
                  <a:cubicBezTo>
                    <a:pt x="9428" y="10279"/>
                    <a:pt x="10278" y="10279"/>
                    <a:pt x="11055" y="10205"/>
                  </a:cubicBezTo>
                  <a:cubicBezTo>
                    <a:pt x="11128" y="10131"/>
                    <a:pt x="10907" y="10057"/>
                    <a:pt x="10944" y="9909"/>
                  </a:cubicBezTo>
                  <a:cubicBezTo>
                    <a:pt x="11018" y="8689"/>
                    <a:pt x="10981" y="7469"/>
                    <a:pt x="10833" y="6249"/>
                  </a:cubicBezTo>
                  <a:cubicBezTo>
                    <a:pt x="10574" y="6360"/>
                    <a:pt x="10056" y="6212"/>
                    <a:pt x="9871" y="6397"/>
                  </a:cubicBezTo>
                  <a:close/>
                  <a:moveTo>
                    <a:pt x="3697" y="6729"/>
                  </a:moveTo>
                  <a:cubicBezTo>
                    <a:pt x="3882" y="7802"/>
                    <a:pt x="3697" y="9502"/>
                    <a:pt x="4178" y="10168"/>
                  </a:cubicBezTo>
                  <a:cubicBezTo>
                    <a:pt x="4326" y="9207"/>
                    <a:pt x="3882" y="7765"/>
                    <a:pt x="4141" y="6693"/>
                  </a:cubicBezTo>
                  <a:cubicBezTo>
                    <a:pt x="3993" y="6693"/>
                    <a:pt x="3845" y="6656"/>
                    <a:pt x="3697" y="6619"/>
                  </a:cubicBezTo>
                  <a:close/>
                  <a:moveTo>
                    <a:pt x="16563" y="9465"/>
                  </a:moveTo>
                  <a:cubicBezTo>
                    <a:pt x="16341" y="9502"/>
                    <a:pt x="15491" y="9724"/>
                    <a:pt x="15491" y="10020"/>
                  </a:cubicBezTo>
                  <a:cubicBezTo>
                    <a:pt x="15491" y="10537"/>
                    <a:pt x="16859" y="10537"/>
                    <a:pt x="17487" y="10574"/>
                  </a:cubicBezTo>
                  <a:cubicBezTo>
                    <a:pt x="18227" y="10685"/>
                    <a:pt x="18966" y="10574"/>
                    <a:pt x="19669" y="10279"/>
                  </a:cubicBezTo>
                  <a:cubicBezTo>
                    <a:pt x="19669" y="9835"/>
                    <a:pt x="19854" y="9539"/>
                    <a:pt x="19706" y="9133"/>
                  </a:cubicBezTo>
                  <a:cubicBezTo>
                    <a:pt x="18634" y="9133"/>
                    <a:pt x="17598" y="9244"/>
                    <a:pt x="16563" y="9465"/>
                  </a:cubicBezTo>
                  <a:close/>
                  <a:moveTo>
                    <a:pt x="15195" y="11462"/>
                  </a:moveTo>
                  <a:cubicBezTo>
                    <a:pt x="15010" y="11166"/>
                    <a:pt x="14789" y="10316"/>
                    <a:pt x="14271" y="10427"/>
                  </a:cubicBezTo>
                  <a:cubicBezTo>
                    <a:pt x="13605" y="10648"/>
                    <a:pt x="12940" y="10796"/>
                    <a:pt x="12275" y="10907"/>
                  </a:cubicBezTo>
                  <a:cubicBezTo>
                    <a:pt x="11794" y="10981"/>
                    <a:pt x="11350" y="10907"/>
                    <a:pt x="10833" y="10944"/>
                  </a:cubicBezTo>
                  <a:cubicBezTo>
                    <a:pt x="8430" y="11129"/>
                    <a:pt x="5361" y="11536"/>
                    <a:pt x="3365" y="10648"/>
                  </a:cubicBezTo>
                  <a:cubicBezTo>
                    <a:pt x="2995" y="12016"/>
                    <a:pt x="1812" y="12534"/>
                    <a:pt x="1146" y="13569"/>
                  </a:cubicBezTo>
                  <a:cubicBezTo>
                    <a:pt x="1257" y="13828"/>
                    <a:pt x="1294" y="14087"/>
                    <a:pt x="1183" y="14345"/>
                  </a:cubicBezTo>
                  <a:cubicBezTo>
                    <a:pt x="1479" y="14198"/>
                    <a:pt x="1738" y="13976"/>
                    <a:pt x="1997" y="13754"/>
                  </a:cubicBezTo>
                  <a:cubicBezTo>
                    <a:pt x="888" y="13421"/>
                    <a:pt x="2551" y="12127"/>
                    <a:pt x="2736" y="13236"/>
                  </a:cubicBezTo>
                  <a:cubicBezTo>
                    <a:pt x="2921" y="13162"/>
                    <a:pt x="2810" y="12941"/>
                    <a:pt x="2884" y="12719"/>
                  </a:cubicBezTo>
                  <a:cubicBezTo>
                    <a:pt x="3032" y="12534"/>
                    <a:pt x="3402" y="12497"/>
                    <a:pt x="3734" y="12497"/>
                  </a:cubicBezTo>
                  <a:cubicBezTo>
                    <a:pt x="4215" y="12793"/>
                    <a:pt x="3845" y="13421"/>
                    <a:pt x="3291" y="13310"/>
                  </a:cubicBezTo>
                  <a:cubicBezTo>
                    <a:pt x="2588" y="13791"/>
                    <a:pt x="1960" y="14308"/>
                    <a:pt x="1368" y="14863"/>
                  </a:cubicBezTo>
                  <a:cubicBezTo>
                    <a:pt x="1553" y="15159"/>
                    <a:pt x="1812" y="15381"/>
                    <a:pt x="2108" y="15529"/>
                  </a:cubicBezTo>
                  <a:cubicBezTo>
                    <a:pt x="2958" y="14752"/>
                    <a:pt x="3993" y="14124"/>
                    <a:pt x="4843" y="13384"/>
                  </a:cubicBezTo>
                  <a:cubicBezTo>
                    <a:pt x="5065" y="13236"/>
                    <a:pt x="5472" y="12978"/>
                    <a:pt x="5435" y="12867"/>
                  </a:cubicBezTo>
                  <a:cubicBezTo>
                    <a:pt x="5139" y="12867"/>
                    <a:pt x="5065" y="13015"/>
                    <a:pt x="4806" y="13015"/>
                  </a:cubicBezTo>
                  <a:cubicBezTo>
                    <a:pt x="4141" y="13643"/>
                    <a:pt x="3217" y="14161"/>
                    <a:pt x="2514" y="14715"/>
                  </a:cubicBezTo>
                  <a:cubicBezTo>
                    <a:pt x="2292" y="14863"/>
                    <a:pt x="1997" y="15307"/>
                    <a:pt x="1701" y="15011"/>
                  </a:cubicBezTo>
                  <a:cubicBezTo>
                    <a:pt x="1738" y="14678"/>
                    <a:pt x="2108" y="14567"/>
                    <a:pt x="2329" y="14419"/>
                  </a:cubicBezTo>
                  <a:cubicBezTo>
                    <a:pt x="3032" y="13865"/>
                    <a:pt x="3808" y="13310"/>
                    <a:pt x="4548" y="12793"/>
                  </a:cubicBezTo>
                  <a:cubicBezTo>
                    <a:pt x="4511" y="12682"/>
                    <a:pt x="4548" y="12534"/>
                    <a:pt x="4585" y="12423"/>
                  </a:cubicBezTo>
                  <a:cubicBezTo>
                    <a:pt x="4917" y="12127"/>
                    <a:pt x="5398" y="12016"/>
                    <a:pt x="5842" y="12127"/>
                  </a:cubicBezTo>
                  <a:cubicBezTo>
                    <a:pt x="5990" y="12238"/>
                    <a:pt x="5953" y="12460"/>
                    <a:pt x="5990" y="12608"/>
                  </a:cubicBezTo>
                  <a:cubicBezTo>
                    <a:pt x="6322" y="12534"/>
                    <a:pt x="6396" y="11979"/>
                    <a:pt x="6840" y="12053"/>
                  </a:cubicBezTo>
                  <a:cubicBezTo>
                    <a:pt x="7173" y="12127"/>
                    <a:pt x="7247" y="12645"/>
                    <a:pt x="6914" y="12793"/>
                  </a:cubicBezTo>
                  <a:cubicBezTo>
                    <a:pt x="6729" y="12793"/>
                    <a:pt x="6581" y="12793"/>
                    <a:pt x="6433" y="12756"/>
                  </a:cubicBezTo>
                  <a:cubicBezTo>
                    <a:pt x="5065" y="13680"/>
                    <a:pt x="3734" y="14715"/>
                    <a:pt x="2514" y="15787"/>
                  </a:cubicBezTo>
                  <a:cubicBezTo>
                    <a:pt x="3106" y="16194"/>
                    <a:pt x="4141" y="16342"/>
                    <a:pt x="5028" y="16490"/>
                  </a:cubicBezTo>
                  <a:cubicBezTo>
                    <a:pt x="5324" y="16564"/>
                    <a:pt x="5657" y="16601"/>
                    <a:pt x="5990" y="16601"/>
                  </a:cubicBezTo>
                  <a:cubicBezTo>
                    <a:pt x="6100" y="16564"/>
                    <a:pt x="6322" y="16268"/>
                    <a:pt x="6507" y="16083"/>
                  </a:cubicBezTo>
                  <a:cubicBezTo>
                    <a:pt x="7764" y="14974"/>
                    <a:pt x="9317" y="13865"/>
                    <a:pt x="10315" y="12682"/>
                  </a:cubicBezTo>
                  <a:cubicBezTo>
                    <a:pt x="10056" y="12682"/>
                    <a:pt x="9687" y="12756"/>
                    <a:pt x="9539" y="12608"/>
                  </a:cubicBezTo>
                  <a:cubicBezTo>
                    <a:pt x="8208" y="13717"/>
                    <a:pt x="6655" y="14863"/>
                    <a:pt x="5287" y="15898"/>
                  </a:cubicBezTo>
                  <a:cubicBezTo>
                    <a:pt x="5102" y="16046"/>
                    <a:pt x="4843" y="16342"/>
                    <a:pt x="4585" y="16157"/>
                  </a:cubicBezTo>
                  <a:cubicBezTo>
                    <a:pt x="4474" y="15824"/>
                    <a:pt x="5287" y="15418"/>
                    <a:pt x="5583" y="15196"/>
                  </a:cubicBezTo>
                  <a:cubicBezTo>
                    <a:pt x="6581" y="14456"/>
                    <a:pt x="7431" y="13791"/>
                    <a:pt x="8319" y="13088"/>
                  </a:cubicBezTo>
                  <a:cubicBezTo>
                    <a:pt x="8504" y="12978"/>
                    <a:pt x="8762" y="12830"/>
                    <a:pt x="8725" y="12682"/>
                  </a:cubicBezTo>
                  <a:cubicBezTo>
                    <a:pt x="8504" y="12719"/>
                    <a:pt x="8282" y="12682"/>
                    <a:pt x="8097" y="12608"/>
                  </a:cubicBezTo>
                  <a:cubicBezTo>
                    <a:pt x="6914" y="13532"/>
                    <a:pt x="5694" y="14345"/>
                    <a:pt x="4511" y="15196"/>
                  </a:cubicBezTo>
                  <a:cubicBezTo>
                    <a:pt x="4141" y="15492"/>
                    <a:pt x="3808" y="15898"/>
                    <a:pt x="3291" y="16009"/>
                  </a:cubicBezTo>
                  <a:cubicBezTo>
                    <a:pt x="3069" y="15713"/>
                    <a:pt x="3476" y="15529"/>
                    <a:pt x="3623" y="15381"/>
                  </a:cubicBezTo>
                  <a:cubicBezTo>
                    <a:pt x="4954" y="14345"/>
                    <a:pt x="6285" y="13458"/>
                    <a:pt x="7690" y="12460"/>
                  </a:cubicBezTo>
                  <a:cubicBezTo>
                    <a:pt x="8097" y="12164"/>
                    <a:pt x="8245" y="11794"/>
                    <a:pt x="8910" y="11942"/>
                  </a:cubicBezTo>
                  <a:cubicBezTo>
                    <a:pt x="9095" y="12016"/>
                    <a:pt x="9132" y="12201"/>
                    <a:pt x="9169" y="12423"/>
                  </a:cubicBezTo>
                  <a:cubicBezTo>
                    <a:pt x="9354" y="12423"/>
                    <a:pt x="9428" y="12016"/>
                    <a:pt x="9724" y="11942"/>
                  </a:cubicBezTo>
                  <a:cubicBezTo>
                    <a:pt x="10056" y="11831"/>
                    <a:pt x="10389" y="11905"/>
                    <a:pt x="10648" y="12090"/>
                  </a:cubicBezTo>
                  <a:cubicBezTo>
                    <a:pt x="10796" y="12275"/>
                    <a:pt x="10648" y="12497"/>
                    <a:pt x="10759" y="12756"/>
                  </a:cubicBezTo>
                  <a:cubicBezTo>
                    <a:pt x="10167" y="13495"/>
                    <a:pt x="9465" y="14161"/>
                    <a:pt x="8725" y="14752"/>
                  </a:cubicBezTo>
                  <a:cubicBezTo>
                    <a:pt x="7949" y="15307"/>
                    <a:pt x="7247" y="15935"/>
                    <a:pt x="6618" y="16675"/>
                  </a:cubicBezTo>
                  <a:cubicBezTo>
                    <a:pt x="10130" y="17044"/>
                    <a:pt x="14271" y="16453"/>
                    <a:pt x="16489" y="15233"/>
                  </a:cubicBezTo>
                  <a:cubicBezTo>
                    <a:pt x="17007" y="14937"/>
                    <a:pt x="17561" y="14752"/>
                    <a:pt x="17635" y="14124"/>
                  </a:cubicBezTo>
                  <a:cubicBezTo>
                    <a:pt x="17377" y="13939"/>
                    <a:pt x="17081" y="13828"/>
                    <a:pt x="17081" y="13384"/>
                  </a:cubicBezTo>
                  <a:cubicBezTo>
                    <a:pt x="16563" y="13162"/>
                    <a:pt x="15380" y="13236"/>
                    <a:pt x="15417" y="12645"/>
                  </a:cubicBezTo>
                  <a:cubicBezTo>
                    <a:pt x="15454" y="12127"/>
                    <a:pt x="16156" y="12423"/>
                    <a:pt x="16563" y="12423"/>
                  </a:cubicBezTo>
                  <a:cubicBezTo>
                    <a:pt x="16009" y="12238"/>
                    <a:pt x="15565" y="11905"/>
                    <a:pt x="15195" y="11462"/>
                  </a:cubicBezTo>
                  <a:close/>
                  <a:moveTo>
                    <a:pt x="16083" y="16342"/>
                  </a:moveTo>
                  <a:cubicBezTo>
                    <a:pt x="13790" y="17266"/>
                    <a:pt x="10426" y="17710"/>
                    <a:pt x="7136" y="17488"/>
                  </a:cubicBezTo>
                  <a:cubicBezTo>
                    <a:pt x="4659" y="17303"/>
                    <a:pt x="1960" y="16933"/>
                    <a:pt x="851" y="15492"/>
                  </a:cubicBezTo>
                  <a:cubicBezTo>
                    <a:pt x="888" y="16601"/>
                    <a:pt x="1146" y="17488"/>
                    <a:pt x="1109" y="18671"/>
                  </a:cubicBezTo>
                  <a:cubicBezTo>
                    <a:pt x="2773" y="19595"/>
                    <a:pt x="5102" y="19780"/>
                    <a:pt x="6914" y="19780"/>
                  </a:cubicBezTo>
                  <a:lnTo>
                    <a:pt x="9576" y="19780"/>
                  </a:lnTo>
                  <a:cubicBezTo>
                    <a:pt x="10093" y="19817"/>
                    <a:pt x="10611" y="19780"/>
                    <a:pt x="11128" y="19743"/>
                  </a:cubicBezTo>
                  <a:cubicBezTo>
                    <a:pt x="11498" y="19669"/>
                    <a:pt x="12385" y="19337"/>
                    <a:pt x="12607" y="19447"/>
                  </a:cubicBezTo>
                  <a:cubicBezTo>
                    <a:pt x="12940" y="19595"/>
                    <a:pt x="12829" y="20704"/>
                    <a:pt x="12829" y="21370"/>
                  </a:cubicBezTo>
                  <a:cubicBezTo>
                    <a:pt x="12829" y="24512"/>
                    <a:pt x="13014" y="27026"/>
                    <a:pt x="13051" y="29873"/>
                  </a:cubicBezTo>
                  <a:cubicBezTo>
                    <a:pt x="12607" y="30687"/>
                    <a:pt x="11609" y="30797"/>
                    <a:pt x="10389" y="30908"/>
                  </a:cubicBezTo>
                  <a:cubicBezTo>
                    <a:pt x="9354" y="31056"/>
                    <a:pt x="8245" y="31167"/>
                    <a:pt x="7210" y="31241"/>
                  </a:cubicBezTo>
                  <a:cubicBezTo>
                    <a:pt x="5546" y="31389"/>
                    <a:pt x="3919" y="30834"/>
                    <a:pt x="2514" y="30760"/>
                  </a:cubicBezTo>
                  <a:cubicBezTo>
                    <a:pt x="2921" y="31648"/>
                    <a:pt x="3845" y="31980"/>
                    <a:pt x="4917" y="32313"/>
                  </a:cubicBezTo>
                  <a:cubicBezTo>
                    <a:pt x="5583" y="32498"/>
                    <a:pt x="6285" y="32609"/>
                    <a:pt x="6988" y="32646"/>
                  </a:cubicBezTo>
                  <a:lnTo>
                    <a:pt x="10685" y="32831"/>
                  </a:lnTo>
                  <a:cubicBezTo>
                    <a:pt x="11498" y="32868"/>
                    <a:pt x="12348" y="32868"/>
                    <a:pt x="13162" y="32831"/>
                  </a:cubicBezTo>
                  <a:cubicBezTo>
                    <a:pt x="14899" y="32720"/>
                    <a:pt x="16600" y="32535"/>
                    <a:pt x="17598" y="31907"/>
                  </a:cubicBezTo>
                  <a:cubicBezTo>
                    <a:pt x="18079" y="31315"/>
                    <a:pt x="18338" y="30613"/>
                    <a:pt x="18412" y="29836"/>
                  </a:cubicBezTo>
                  <a:cubicBezTo>
                    <a:pt x="17635" y="30465"/>
                    <a:pt x="16785" y="31019"/>
                    <a:pt x="15898" y="31500"/>
                  </a:cubicBezTo>
                  <a:cubicBezTo>
                    <a:pt x="15750" y="31574"/>
                    <a:pt x="15047" y="32017"/>
                    <a:pt x="14973" y="31611"/>
                  </a:cubicBezTo>
                  <a:cubicBezTo>
                    <a:pt x="14973" y="31389"/>
                    <a:pt x="15602" y="31167"/>
                    <a:pt x="15750" y="31093"/>
                  </a:cubicBezTo>
                  <a:cubicBezTo>
                    <a:pt x="16600" y="30650"/>
                    <a:pt x="17413" y="30132"/>
                    <a:pt x="18153" y="29540"/>
                  </a:cubicBezTo>
                  <a:cubicBezTo>
                    <a:pt x="18301" y="29393"/>
                    <a:pt x="18412" y="29688"/>
                    <a:pt x="18486" y="29577"/>
                  </a:cubicBezTo>
                  <a:cubicBezTo>
                    <a:pt x="18486" y="29282"/>
                    <a:pt x="18634" y="28949"/>
                    <a:pt x="18560" y="28690"/>
                  </a:cubicBezTo>
                  <a:cubicBezTo>
                    <a:pt x="17894" y="29208"/>
                    <a:pt x="17155" y="29651"/>
                    <a:pt x="16415" y="30021"/>
                  </a:cubicBezTo>
                  <a:cubicBezTo>
                    <a:pt x="16046" y="30243"/>
                    <a:pt x="15417" y="30797"/>
                    <a:pt x="15084" y="30280"/>
                  </a:cubicBezTo>
                  <a:cubicBezTo>
                    <a:pt x="15158" y="30058"/>
                    <a:pt x="15454" y="30095"/>
                    <a:pt x="15602" y="30021"/>
                  </a:cubicBezTo>
                  <a:cubicBezTo>
                    <a:pt x="16711" y="29577"/>
                    <a:pt x="17672" y="28764"/>
                    <a:pt x="18634" y="28173"/>
                  </a:cubicBezTo>
                  <a:cubicBezTo>
                    <a:pt x="18707" y="27840"/>
                    <a:pt x="18707" y="27507"/>
                    <a:pt x="18670" y="27174"/>
                  </a:cubicBezTo>
                  <a:cubicBezTo>
                    <a:pt x="18338" y="27433"/>
                    <a:pt x="18005" y="27729"/>
                    <a:pt x="17672" y="28062"/>
                  </a:cubicBezTo>
                  <a:cubicBezTo>
                    <a:pt x="17007" y="28468"/>
                    <a:pt x="16341" y="28875"/>
                    <a:pt x="15639" y="29208"/>
                  </a:cubicBezTo>
                  <a:cubicBezTo>
                    <a:pt x="15417" y="29356"/>
                    <a:pt x="14936" y="29910"/>
                    <a:pt x="14715" y="29356"/>
                  </a:cubicBezTo>
                  <a:cubicBezTo>
                    <a:pt x="15972" y="28542"/>
                    <a:pt x="17450" y="27914"/>
                    <a:pt x="18412" y="26842"/>
                  </a:cubicBezTo>
                  <a:cubicBezTo>
                    <a:pt x="18523" y="26694"/>
                    <a:pt x="18707" y="26989"/>
                    <a:pt x="18670" y="26805"/>
                  </a:cubicBezTo>
                  <a:cubicBezTo>
                    <a:pt x="18670" y="25141"/>
                    <a:pt x="18818" y="23625"/>
                    <a:pt x="18855" y="21998"/>
                  </a:cubicBezTo>
                  <a:cubicBezTo>
                    <a:pt x="18227" y="22331"/>
                    <a:pt x="17635" y="22849"/>
                    <a:pt x="16822" y="23366"/>
                  </a:cubicBezTo>
                  <a:cubicBezTo>
                    <a:pt x="16304" y="23699"/>
                    <a:pt x="15750" y="23995"/>
                    <a:pt x="15158" y="24217"/>
                  </a:cubicBezTo>
                  <a:cubicBezTo>
                    <a:pt x="14382" y="24401"/>
                    <a:pt x="14493" y="23736"/>
                    <a:pt x="15084" y="23810"/>
                  </a:cubicBezTo>
                  <a:cubicBezTo>
                    <a:pt x="16526" y="23255"/>
                    <a:pt x="17524" y="22220"/>
                    <a:pt x="18892" y="21592"/>
                  </a:cubicBezTo>
                  <a:lnTo>
                    <a:pt x="18892" y="18745"/>
                  </a:lnTo>
                  <a:cubicBezTo>
                    <a:pt x="17968" y="19817"/>
                    <a:pt x="16600" y="20520"/>
                    <a:pt x="15269" y="21222"/>
                  </a:cubicBezTo>
                  <a:cubicBezTo>
                    <a:pt x="14973" y="21370"/>
                    <a:pt x="14567" y="21740"/>
                    <a:pt x="14271" y="21370"/>
                  </a:cubicBezTo>
                  <a:cubicBezTo>
                    <a:pt x="14308" y="21074"/>
                    <a:pt x="14604" y="20926"/>
                    <a:pt x="14863" y="21037"/>
                  </a:cubicBezTo>
                  <a:cubicBezTo>
                    <a:pt x="15676" y="20483"/>
                    <a:pt x="17007" y="19928"/>
                    <a:pt x="17857" y="19226"/>
                  </a:cubicBezTo>
                  <a:cubicBezTo>
                    <a:pt x="18227" y="18930"/>
                    <a:pt x="18560" y="18560"/>
                    <a:pt x="18818" y="18153"/>
                  </a:cubicBezTo>
                  <a:cubicBezTo>
                    <a:pt x="18929" y="17747"/>
                    <a:pt x="18744" y="17340"/>
                    <a:pt x="18818" y="16970"/>
                  </a:cubicBezTo>
                  <a:cubicBezTo>
                    <a:pt x="17820" y="17932"/>
                    <a:pt x="16711" y="18782"/>
                    <a:pt x="15528" y="19484"/>
                  </a:cubicBezTo>
                  <a:cubicBezTo>
                    <a:pt x="15306" y="19632"/>
                    <a:pt x="14936" y="19965"/>
                    <a:pt x="14678" y="19669"/>
                  </a:cubicBezTo>
                  <a:cubicBezTo>
                    <a:pt x="14752" y="19373"/>
                    <a:pt x="15121" y="19263"/>
                    <a:pt x="15380" y="19115"/>
                  </a:cubicBezTo>
                  <a:cubicBezTo>
                    <a:pt x="16415" y="18523"/>
                    <a:pt x="17377" y="17784"/>
                    <a:pt x="18227" y="16933"/>
                  </a:cubicBezTo>
                  <a:cubicBezTo>
                    <a:pt x="18375" y="16786"/>
                    <a:pt x="18744" y="16490"/>
                    <a:pt x="18781" y="16268"/>
                  </a:cubicBezTo>
                  <a:cubicBezTo>
                    <a:pt x="18781" y="15972"/>
                    <a:pt x="18707" y="15639"/>
                    <a:pt x="18597" y="15381"/>
                  </a:cubicBezTo>
                  <a:cubicBezTo>
                    <a:pt x="18190" y="16527"/>
                    <a:pt x="16970" y="17081"/>
                    <a:pt x="15972" y="17673"/>
                  </a:cubicBezTo>
                  <a:cubicBezTo>
                    <a:pt x="15713" y="17821"/>
                    <a:pt x="15343" y="18264"/>
                    <a:pt x="15047" y="17858"/>
                  </a:cubicBezTo>
                  <a:cubicBezTo>
                    <a:pt x="15195" y="17599"/>
                    <a:pt x="15491" y="17488"/>
                    <a:pt x="15750" y="17340"/>
                  </a:cubicBezTo>
                  <a:cubicBezTo>
                    <a:pt x="16859" y="16675"/>
                    <a:pt x="18190" y="16009"/>
                    <a:pt x="18375" y="14641"/>
                  </a:cubicBezTo>
                  <a:cubicBezTo>
                    <a:pt x="18338" y="14641"/>
                    <a:pt x="18338" y="14567"/>
                    <a:pt x="18301" y="14567"/>
                  </a:cubicBezTo>
                  <a:cubicBezTo>
                    <a:pt x="17968" y="15381"/>
                    <a:pt x="16933" y="15972"/>
                    <a:pt x="16083" y="16342"/>
                  </a:cubicBezTo>
                  <a:close/>
                  <a:moveTo>
                    <a:pt x="10574" y="20557"/>
                  </a:moveTo>
                  <a:cubicBezTo>
                    <a:pt x="7210" y="20778"/>
                    <a:pt x="3328" y="20557"/>
                    <a:pt x="1183" y="19595"/>
                  </a:cubicBezTo>
                  <a:cubicBezTo>
                    <a:pt x="1109" y="20963"/>
                    <a:pt x="1442" y="22516"/>
                    <a:pt x="1701" y="23995"/>
                  </a:cubicBezTo>
                  <a:cubicBezTo>
                    <a:pt x="2071" y="25917"/>
                    <a:pt x="2292" y="27914"/>
                    <a:pt x="2366" y="29910"/>
                  </a:cubicBezTo>
                  <a:cubicBezTo>
                    <a:pt x="2921" y="30058"/>
                    <a:pt x="3476" y="30169"/>
                    <a:pt x="4067" y="30243"/>
                  </a:cubicBezTo>
                  <a:cubicBezTo>
                    <a:pt x="4659" y="30317"/>
                    <a:pt x="5250" y="30428"/>
                    <a:pt x="5731" y="30502"/>
                  </a:cubicBezTo>
                  <a:cubicBezTo>
                    <a:pt x="7320" y="30576"/>
                    <a:pt x="8910" y="30465"/>
                    <a:pt x="10463" y="30206"/>
                  </a:cubicBezTo>
                  <a:cubicBezTo>
                    <a:pt x="11128" y="30169"/>
                    <a:pt x="11757" y="29984"/>
                    <a:pt x="12348" y="29651"/>
                  </a:cubicBezTo>
                  <a:cubicBezTo>
                    <a:pt x="12275" y="26509"/>
                    <a:pt x="12016" y="23625"/>
                    <a:pt x="12090" y="20372"/>
                  </a:cubicBezTo>
                  <a:cubicBezTo>
                    <a:pt x="11609" y="20409"/>
                    <a:pt x="11091" y="20520"/>
                    <a:pt x="10611" y="20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31"/>
            <p:cNvSpPr/>
            <p:nvPr/>
          </p:nvSpPr>
          <p:spPr>
            <a:xfrm>
              <a:off x="3309025" y="3188375"/>
              <a:ext cx="21300" cy="90600"/>
            </a:xfrm>
            <a:custGeom>
              <a:avLst/>
              <a:gdLst/>
              <a:ahLst/>
              <a:cxnLst/>
              <a:rect l="l" t="t" r="r" b="b"/>
              <a:pathLst>
                <a:path w="852" h="3624" extrusionOk="0">
                  <a:moveTo>
                    <a:pt x="703" y="1"/>
                  </a:moveTo>
                  <a:cubicBezTo>
                    <a:pt x="814" y="740"/>
                    <a:pt x="851" y="1442"/>
                    <a:pt x="777" y="2145"/>
                  </a:cubicBezTo>
                  <a:cubicBezTo>
                    <a:pt x="777" y="2441"/>
                    <a:pt x="703" y="3476"/>
                    <a:pt x="445" y="3550"/>
                  </a:cubicBezTo>
                  <a:cubicBezTo>
                    <a:pt x="1" y="3624"/>
                    <a:pt x="371" y="2515"/>
                    <a:pt x="371" y="2256"/>
                  </a:cubicBezTo>
                  <a:cubicBezTo>
                    <a:pt x="445" y="1405"/>
                    <a:pt x="297" y="703"/>
                    <a:pt x="408" y="111"/>
                  </a:cubicBezTo>
                  <a:cubicBezTo>
                    <a:pt x="445" y="74"/>
                    <a:pt x="482" y="37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31"/>
            <p:cNvSpPr/>
            <p:nvPr/>
          </p:nvSpPr>
          <p:spPr>
            <a:xfrm>
              <a:off x="3065950" y="3241975"/>
              <a:ext cx="21275" cy="65650"/>
            </a:xfrm>
            <a:custGeom>
              <a:avLst/>
              <a:gdLst/>
              <a:ahLst/>
              <a:cxnLst/>
              <a:rect l="l" t="t" r="r" b="b"/>
              <a:pathLst>
                <a:path w="851" h="2626" extrusionOk="0">
                  <a:moveTo>
                    <a:pt x="370" y="1"/>
                  </a:moveTo>
                  <a:cubicBezTo>
                    <a:pt x="555" y="629"/>
                    <a:pt x="666" y="1332"/>
                    <a:pt x="703" y="1997"/>
                  </a:cubicBezTo>
                  <a:cubicBezTo>
                    <a:pt x="703" y="2256"/>
                    <a:pt x="851" y="2515"/>
                    <a:pt x="592" y="2626"/>
                  </a:cubicBezTo>
                  <a:cubicBezTo>
                    <a:pt x="555" y="2626"/>
                    <a:pt x="518" y="2589"/>
                    <a:pt x="481" y="2589"/>
                  </a:cubicBezTo>
                  <a:cubicBezTo>
                    <a:pt x="259" y="2404"/>
                    <a:pt x="296" y="1886"/>
                    <a:pt x="222" y="1443"/>
                  </a:cubicBezTo>
                  <a:cubicBezTo>
                    <a:pt x="185" y="888"/>
                    <a:pt x="1" y="297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31"/>
            <p:cNvSpPr/>
            <p:nvPr/>
          </p:nvSpPr>
          <p:spPr>
            <a:xfrm>
              <a:off x="3203675" y="3343650"/>
              <a:ext cx="64725" cy="26825"/>
            </a:xfrm>
            <a:custGeom>
              <a:avLst/>
              <a:gdLst/>
              <a:ahLst/>
              <a:cxnLst/>
              <a:rect l="l" t="t" r="r" b="b"/>
              <a:pathLst>
                <a:path w="2589" h="1073" extrusionOk="0">
                  <a:moveTo>
                    <a:pt x="1886" y="962"/>
                  </a:moveTo>
                  <a:cubicBezTo>
                    <a:pt x="1553" y="1073"/>
                    <a:pt x="1183" y="1073"/>
                    <a:pt x="851" y="999"/>
                  </a:cubicBezTo>
                  <a:cubicBezTo>
                    <a:pt x="0" y="112"/>
                    <a:pt x="2588" y="1"/>
                    <a:pt x="1886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31"/>
            <p:cNvSpPr/>
            <p:nvPr/>
          </p:nvSpPr>
          <p:spPr>
            <a:xfrm>
              <a:off x="3253575" y="3342725"/>
              <a:ext cx="30525" cy="37925"/>
            </a:xfrm>
            <a:custGeom>
              <a:avLst/>
              <a:gdLst/>
              <a:ahLst/>
              <a:cxnLst/>
              <a:rect l="l" t="t" r="r" b="b"/>
              <a:pathLst>
                <a:path w="1221" h="1517" extrusionOk="0">
                  <a:moveTo>
                    <a:pt x="1036" y="444"/>
                  </a:moveTo>
                  <a:cubicBezTo>
                    <a:pt x="1221" y="629"/>
                    <a:pt x="1184" y="962"/>
                    <a:pt x="962" y="1110"/>
                  </a:cubicBezTo>
                  <a:cubicBezTo>
                    <a:pt x="1" y="1516"/>
                    <a:pt x="38" y="1"/>
                    <a:pt x="1036" y="4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31"/>
            <p:cNvSpPr/>
            <p:nvPr/>
          </p:nvSpPr>
          <p:spPr>
            <a:xfrm>
              <a:off x="3296100" y="3349200"/>
              <a:ext cx="35150" cy="28675"/>
            </a:xfrm>
            <a:custGeom>
              <a:avLst/>
              <a:gdLst/>
              <a:ahLst/>
              <a:cxnLst/>
              <a:rect l="l" t="t" r="r" b="b"/>
              <a:pathLst>
                <a:path w="1406" h="1147" extrusionOk="0">
                  <a:moveTo>
                    <a:pt x="259" y="185"/>
                  </a:moveTo>
                  <a:cubicBezTo>
                    <a:pt x="666" y="0"/>
                    <a:pt x="1405" y="222"/>
                    <a:pt x="1331" y="629"/>
                  </a:cubicBezTo>
                  <a:cubicBezTo>
                    <a:pt x="1294" y="1073"/>
                    <a:pt x="74" y="1147"/>
                    <a:pt x="37" y="555"/>
                  </a:cubicBezTo>
                  <a:cubicBezTo>
                    <a:pt x="0" y="407"/>
                    <a:pt x="111" y="259"/>
                    <a:pt x="25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31"/>
            <p:cNvSpPr/>
            <p:nvPr/>
          </p:nvSpPr>
          <p:spPr>
            <a:xfrm>
              <a:off x="3161150" y="3372300"/>
              <a:ext cx="94300" cy="87825"/>
            </a:xfrm>
            <a:custGeom>
              <a:avLst/>
              <a:gdLst/>
              <a:ahLst/>
              <a:cxnLst/>
              <a:rect l="l" t="t" r="r" b="b"/>
              <a:pathLst>
                <a:path w="3772" h="3513" extrusionOk="0">
                  <a:moveTo>
                    <a:pt x="3772" y="112"/>
                  </a:moveTo>
                  <a:cubicBezTo>
                    <a:pt x="3772" y="592"/>
                    <a:pt x="3328" y="814"/>
                    <a:pt x="2995" y="1110"/>
                  </a:cubicBezTo>
                  <a:cubicBezTo>
                    <a:pt x="2330" y="1664"/>
                    <a:pt x="1738" y="2182"/>
                    <a:pt x="1036" y="2737"/>
                  </a:cubicBezTo>
                  <a:cubicBezTo>
                    <a:pt x="740" y="2995"/>
                    <a:pt x="444" y="3513"/>
                    <a:pt x="1" y="3365"/>
                  </a:cubicBezTo>
                  <a:cubicBezTo>
                    <a:pt x="75" y="2921"/>
                    <a:pt x="481" y="2700"/>
                    <a:pt x="777" y="2441"/>
                  </a:cubicBezTo>
                  <a:cubicBezTo>
                    <a:pt x="1073" y="2219"/>
                    <a:pt x="1368" y="1960"/>
                    <a:pt x="1664" y="1701"/>
                  </a:cubicBezTo>
                  <a:cubicBezTo>
                    <a:pt x="2330" y="1184"/>
                    <a:pt x="2958" y="629"/>
                    <a:pt x="3513" y="1"/>
                  </a:cubicBezTo>
                  <a:cubicBezTo>
                    <a:pt x="3661" y="1"/>
                    <a:pt x="3735" y="38"/>
                    <a:pt x="3772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31"/>
            <p:cNvSpPr/>
            <p:nvPr/>
          </p:nvSpPr>
          <p:spPr>
            <a:xfrm>
              <a:off x="3305325" y="3548850"/>
              <a:ext cx="112800" cy="77650"/>
            </a:xfrm>
            <a:custGeom>
              <a:avLst/>
              <a:gdLst/>
              <a:ahLst/>
              <a:cxnLst/>
              <a:rect l="l" t="t" r="r" b="b"/>
              <a:pathLst>
                <a:path w="4512" h="3106" extrusionOk="0">
                  <a:moveTo>
                    <a:pt x="4511" y="148"/>
                  </a:moveTo>
                  <a:cubicBezTo>
                    <a:pt x="3994" y="850"/>
                    <a:pt x="3291" y="1442"/>
                    <a:pt x="2515" y="1849"/>
                  </a:cubicBezTo>
                  <a:cubicBezTo>
                    <a:pt x="2145" y="2033"/>
                    <a:pt x="1776" y="2292"/>
                    <a:pt x="1332" y="2514"/>
                  </a:cubicBezTo>
                  <a:cubicBezTo>
                    <a:pt x="925" y="2736"/>
                    <a:pt x="519" y="3106"/>
                    <a:pt x="75" y="2847"/>
                  </a:cubicBezTo>
                  <a:cubicBezTo>
                    <a:pt x="1" y="2551"/>
                    <a:pt x="334" y="2588"/>
                    <a:pt x="482" y="2514"/>
                  </a:cubicBezTo>
                  <a:cubicBezTo>
                    <a:pt x="962" y="2292"/>
                    <a:pt x="1443" y="2033"/>
                    <a:pt x="1923" y="1775"/>
                  </a:cubicBezTo>
                  <a:cubicBezTo>
                    <a:pt x="2515" y="1442"/>
                    <a:pt x="3107" y="1035"/>
                    <a:pt x="3624" y="592"/>
                  </a:cubicBezTo>
                  <a:cubicBezTo>
                    <a:pt x="3846" y="407"/>
                    <a:pt x="3920" y="148"/>
                    <a:pt x="4290" y="0"/>
                  </a:cubicBezTo>
                  <a:cubicBezTo>
                    <a:pt x="4401" y="0"/>
                    <a:pt x="4437" y="74"/>
                    <a:pt x="451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31"/>
            <p:cNvSpPr/>
            <p:nvPr/>
          </p:nvSpPr>
          <p:spPr>
            <a:xfrm>
              <a:off x="3064100" y="3576575"/>
              <a:ext cx="104475" cy="80425"/>
            </a:xfrm>
            <a:custGeom>
              <a:avLst/>
              <a:gdLst/>
              <a:ahLst/>
              <a:cxnLst/>
              <a:rect l="l" t="t" r="r" b="b"/>
              <a:pathLst>
                <a:path w="4179" h="3217" extrusionOk="0">
                  <a:moveTo>
                    <a:pt x="4178" y="148"/>
                  </a:moveTo>
                  <a:cubicBezTo>
                    <a:pt x="4030" y="555"/>
                    <a:pt x="3550" y="740"/>
                    <a:pt x="3217" y="998"/>
                  </a:cubicBezTo>
                  <a:cubicBezTo>
                    <a:pt x="2478" y="1442"/>
                    <a:pt x="1812" y="1997"/>
                    <a:pt x="1110" y="2514"/>
                  </a:cubicBezTo>
                  <a:cubicBezTo>
                    <a:pt x="814" y="2773"/>
                    <a:pt x="407" y="3217"/>
                    <a:pt x="1" y="3032"/>
                  </a:cubicBezTo>
                  <a:cubicBezTo>
                    <a:pt x="112" y="2588"/>
                    <a:pt x="555" y="2440"/>
                    <a:pt x="888" y="2181"/>
                  </a:cubicBezTo>
                  <a:cubicBezTo>
                    <a:pt x="1812" y="1442"/>
                    <a:pt x="2921" y="814"/>
                    <a:pt x="3883" y="0"/>
                  </a:cubicBezTo>
                  <a:cubicBezTo>
                    <a:pt x="4030" y="37"/>
                    <a:pt x="4141" y="37"/>
                    <a:pt x="417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31"/>
            <p:cNvSpPr/>
            <p:nvPr/>
          </p:nvSpPr>
          <p:spPr>
            <a:xfrm>
              <a:off x="3079825" y="3600600"/>
              <a:ext cx="84125" cy="62875"/>
            </a:xfrm>
            <a:custGeom>
              <a:avLst/>
              <a:gdLst/>
              <a:ahLst/>
              <a:cxnLst/>
              <a:rect l="l" t="t" r="r" b="b"/>
              <a:pathLst>
                <a:path w="3365" h="2515" extrusionOk="0">
                  <a:moveTo>
                    <a:pt x="3364" y="111"/>
                  </a:moveTo>
                  <a:cubicBezTo>
                    <a:pt x="3364" y="518"/>
                    <a:pt x="2884" y="629"/>
                    <a:pt x="2662" y="814"/>
                  </a:cubicBezTo>
                  <a:cubicBezTo>
                    <a:pt x="2107" y="1220"/>
                    <a:pt x="1664" y="1664"/>
                    <a:pt x="1072" y="2071"/>
                  </a:cubicBezTo>
                  <a:cubicBezTo>
                    <a:pt x="813" y="2219"/>
                    <a:pt x="481" y="2514"/>
                    <a:pt x="148" y="2477"/>
                  </a:cubicBezTo>
                  <a:cubicBezTo>
                    <a:pt x="0" y="2108"/>
                    <a:pt x="444" y="1923"/>
                    <a:pt x="703" y="1738"/>
                  </a:cubicBezTo>
                  <a:cubicBezTo>
                    <a:pt x="1479" y="1257"/>
                    <a:pt x="2366" y="444"/>
                    <a:pt x="3069" y="37"/>
                  </a:cubicBezTo>
                  <a:cubicBezTo>
                    <a:pt x="3180" y="0"/>
                    <a:pt x="3291" y="37"/>
                    <a:pt x="33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31"/>
            <p:cNvSpPr/>
            <p:nvPr/>
          </p:nvSpPr>
          <p:spPr>
            <a:xfrm>
              <a:off x="3316425" y="3624625"/>
              <a:ext cx="99850" cy="73975"/>
            </a:xfrm>
            <a:custGeom>
              <a:avLst/>
              <a:gdLst/>
              <a:ahLst/>
              <a:cxnLst/>
              <a:rect l="l" t="t" r="r" b="b"/>
              <a:pathLst>
                <a:path w="3994" h="2959" extrusionOk="0">
                  <a:moveTo>
                    <a:pt x="3993" y="186"/>
                  </a:moveTo>
                  <a:cubicBezTo>
                    <a:pt x="3624" y="814"/>
                    <a:pt x="2847" y="1295"/>
                    <a:pt x="2108" y="1738"/>
                  </a:cubicBezTo>
                  <a:cubicBezTo>
                    <a:pt x="1812" y="1923"/>
                    <a:pt x="1406" y="2145"/>
                    <a:pt x="1036" y="2330"/>
                  </a:cubicBezTo>
                  <a:cubicBezTo>
                    <a:pt x="777" y="2441"/>
                    <a:pt x="75" y="2958"/>
                    <a:pt x="1" y="2330"/>
                  </a:cubicBezTo>
                  <a:cubicBezTo>
                    <a:pt x="1" y="2182"/>
                    <a:pt x="222" y="2219"/>
                    <a:pt x="333" y="2219"/>
                  </a:cubicBezTo>
                  <a:cubicBezTo>
                    <a:pt x="1553" y="1775"/>
                    <a:pt x="2810" y="740"/>
                    <a:pt x="3735" y="38"/>
                  </a:cubicBezTo>
                  <a:cubicBezTo>
                    <a:pt x="3809" y="1"/>
                    <a:pt x="3957" y="112"/>
                    <a:pt x="3993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31"/>
            <p:cNvSpPr/>
            <p:nvPr/>
          </p:nvSpPr>
          <p:spPr>
            <a:xfrm>
              <a:off x="3314575" y="3659750"/>
              <a:ext cx="112800" cy="70275"/>
            </a:xfrm>
            <a:custGeom>
              <a:avLst/>
              <a:gdLst/>
              <a:ahLst/>
              <a:cxnLst/>
              <a:rect l="l" t="t" r="r" b="b"/>
              <a:pathLst>
                <a:path w="4512" h="2811" extrusionOk="0">
                  <a:moveTo>
                    <a:pt x="3809" y="1"/>
                  </a:moveTo>
                  <a:cubicBezTo>
                    <a:pt x="4511" y="111"/>
                    <a:pt x="3439" y="814"/>
                    <a:pt x="3180" y="999"/>
                  </a:cubicBezTo>
                  <a:cubicBezTo>
                    <a:pt x="2404" y="1664"/>
                    <a:pt x="1517" y="2219"/>
                    <a:pt x="518" y="2589"/>
                  </a:cubicBezTo>
                  <a:cubicBezTo>
                    <a:pt x="444" y="2626"/>
                    <a:pt x="38" y="2810"/>
                    <a:pt x="1" y="2515"/>
                  </a:cubicBezTo>
                  <a:cubicBezTo>
                    <a:pt x="1" y="2293"/>
                    <a:pt x="814" y="2034"/>
                    <a:pt x="999" y="1960"/>
                  </a:cubicBezTo>
                  <a:cubicBezTo>
                    <a:pt x="1332" y="1775"/>
                    <a:pt x="1627" y="1590"/>
                    <a:pt x="1960" y="1369"/>
                  </a:cubicBezTo>
                  <a:cubicBezTo>
                    <a:pt x="2589" y="962"/>
                    <a:pt x="3217" y="518"/>
                    <a:pt x="3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31"/>
            <p:cNvSpPr/>
            <p:nvPr/>
          </p:nvSpPr>
          <p:spPr>
            <a:xfrm>
              <a:off x="3126025" y="3667150"/>
              <a:ext cx="83225" cy="88750"/>
            </a:xfrm>
            <a:custGeom>
              <a:avLst/>
              <a:gdLst/>
              <a:ahLst/>
              <a:cxnLst/>
              <a:rect l="l" t="t" r="r" b="b"/>
              <a:pathLst>
                <a:path w="3329" h="3550" extrusionOk="0">
                  <a:moveTo>
                    <a:pt x="3328" y="185"/>
                  </a:moveTo>
                  <a:cubicBezTo>
                    <a:pt x="2773" y="1331"/>
                    <a:pt x="1590" y="2071"/>
                    <a:pt x="740" y="2921"/>
                  </a:cubicBezTo>
                  <a:cubicBezTo>
                    <a:pt x="518" y="3106"/>
                    <a:pt x="407" y="3550"/>
                    <a:pt x="1" y="3402"/>
                  </a:cubicBezTo>
                  <a:cubicBezTo>
                    <a:pt x="1" y="3032"/>
                    <a:pt x="370" y="2736"/>
                    <a:pt x="592" y="2514"/>
                  </a:cubicBezTo>
                  <a:cubicBezTo>
                    <a:pt x="1480" y="1775"/>
                    <a:pt x="2256" y="999"/>
                    <a:pt x="2958" y="148"/>
                  </a:cubicBezTo>
                  <a:cubicBezTo>
                    <a:pt x="3069" y="0"/>
                    <a:pt x="3254" y="111"/>
                    <a:pt x="332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31"/>
            <p:cNvSpPr/>
            <p:nvPr/>
          </p:nvSpPr>
          <p:spPr>
            <a:xfrm>
              <a:off x="3017900" y="3669925"/>
              <a:ext cx="97075" cy="77650"/>
            </a:xfrm>
            <a:custGeom>
              <a:avLst/>
              <a:gdLst/>
              <a:ahLst/>
              <a:cxnLst/>
              <a:rect l="l" t="t" r="r" b="b"/>
              <a:pathLst>
                <a:path w="3883" h="3106" extrusionOk="0">
                  <a:moveTo>
                    <a:pt x="3882" y="148"/>
                  </a:moveTo>
                  <a:cubicBezTo>
                    <a:pt x="3734" y="518"/>
                    <a:pt x="3290" y="703"/>
                    <a:pt x="2958" y="925"/>
                  </a:cubicBezTo>
                  <a:cubicBezTo>
                    <a:pt x="2292" y="1405"/>
                    <a:pt x="1701" y="1923"/>
                    <a:pt x="998" y="2440"/>
                  </a:cubicBezTo>
                  <a:cubicBezTo>
                    <a:pt x="740" y="2662"/>
                    <a:pt x="370" y="3106"/>
                    <a:pt x="0" y="2921"/>
                  </a:cubicBezTo>
                  <a:cubicBezTo>
                    <a:pt x="37" y="2514"/>
                    <a:pt x="444" y="2366"/>
                    <a:pt x="776" y="2145"/>
                  </a:cubicBezTo>
                  <a:cubicBezTo>
                    <a:pt x="1664" y="1516"/>
                    <a:pt x="2699" y="592"/>
                    <a:pt x="3549" y="37"/>
                  </a:cubicBezTo>
                  <a:cubicBezTo>
                    <a:pt x="3586" y="0"/>
                    <a:pt x="3845" y="0"/>
                    <a:pt x="388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31"/>
            <p:cNvSpPr/>
            <p:nvPr/>
          </p:nvSpPr>
          <p:spPr>
            <a:xfrm>
              <a:off x="3041000" y="3685625"/>
              <a:ext cx="81350" cy="69350"/>
            </a:xfrm>
            <a:custGeom>
              <a:avLst/>
              <a:gdLst/>
              <a:ahLst/>
              <a:cxnLst/>
              <a:rect l="l" t="t" r="r" b="b"/>
              <a:pathLst>
                <a:path w="3254" h="2774" extrusionOk="0">
                  <a:moveTo>
                    <a:pt x="3254" y="112"/>
                  </a:moveTo>
                  <a:cubicBezTo>
                    <a:pt x="3217" y="481"/>
                    <a:pt x="2810" y="666"/>
                    <a:pt x="2514" y="851"/>
                  </a:cubicBezTo>
                  <a:cubicBezTo>
                    <a:pt x="1960" y="1295"/>
                    <a:pt x="1479" y="1775"/>
                    <a:pt x="925" y="2219"/>
                  </a:cubicBezTo>
                  <a:cubicBezTo>
                    <a:pt x="703" y="2404"/>
                    <a:pt x="333" y="2774"/>
                    <a:pt x="0" y="2552"/>
                  </a:cubicBezTo>
                  <a:cubicBezTo>
                    <a:pt x="37" y="2182"/>
                    <a:pt x="481" y="2071"/>
                    <a:pt x="703" y="1886"/>
                  </a:cubicBezTo>
                  <a:cubicBezTo>
                    <a:pt x="1442" y="1295"/>
                    <a:pt x="2145" y="555"/>
                    <a:pt x="2958" y="1"/>
                  </a:cubicBezTo>
                  <a:cubicBezTo>
                    <a:pt x="3143" y="1"/>
                    <a:pt x="3217" y="38"/>
                    <a:pt x="325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31"/>
            <p:cNvSpPr/>
            <p:nvPr/>
          </p:nvSpPr>
          <p:spPr>
            <a:xfrm>
              <a:off x="3320125" y="3686550"/>
              <a:ext cx="96150" cy="73975"/>
            </a:xfrm>
            <a:custGeom>
              <a:avLst/>
              <a:gdLst/>
              <a:ahLst/>
              <a:cxnLst/>
              <a:rect l="l" t="t" r="r" b="b"/>
              <a:pathLst>
                <a:path w="3846" h="2959" extrusionOk="0">
                  <a:moveTo>
                    <a:pt x="3845" y="333"/>
                  </a:moveTo>
                  <a:cubicBezTo>
                    <a:pt x="3624" y="703"/>
                    <a:pt x="3365" y="999"/>
                    <a:pt x="3032" y="1221"/>
                  </a:cubicBezTo>
                  <a:cubicBezTo>
                    <a:pt x="2441" y="1701"/>
                    <a:pt x="1738" y="2145"/>
                    <a:pt x="1036" y="2441"/>
                  </a:cubicBezTo>
                  <a:cubicBezTo>
                    <a:pt x="777" y="2552"/>
                    <a:pt x="111" y="2958"/>
                    <a:pt x="1" y="2441"/>
                  </a:cubicBezTo>
                  <a:cubicBezTo>
                    <a:pt x="999" y="2034"/>
                    <a:pt x="1960" y="1517"/>
                    <a:pt x="2810" y="925"/>
                  </a:cubicBezTo>
                  <a:cubicBezTo>
                    <a:pt x="3106" y="703"/>
                    <a:pt x="3439" y="1"/>
                    <a:pt x="384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31"/>
            <p:cNvSpPr/>
            <p:nvPr/>
          </p:nvSpPr>
          <p:spPr>
            <a:xfrm>
              <a:off x="3175025" y="3699500"/>
              <a:ext cx="58250" cy="53625"/>
            </a:xfrm>
            <a:custGeom>
              <a:avLst/>
              <a:gdLst/>
              <a:ahLst/>
              <a:cxnLst/>
              <a:rect l="l" t="t" r="r" b="b"/>
              <a:pathLst>
                <a:path w="2330" h="2145" extrusionOk="0">
                  <a:moveTo>
                    <a:pt x="2329" y="111"/>
                  </a:moveTo>
                  <a:cubicBezTo>
                    <a:pt x="2329" y="407"/>
                    <a:pt x="1997" y="555"/>
                    <a:pt x="1849" y="740"/>
                  </a:cubicBezTo>
                  <a:cubicBezTo>
                    <a:pt x="1331" y="1294"/>
                    <a:pt x="777" y="1775"/>
                    <a:pt x="111" y="2145"/>
                  </a:cubicBezTo>
                  <a:cubicBezTo>
                    <a:pt x="74" y="2108"/>
                    <a:pt x="37" y="2034"/>
                    <a:pt x="0" y="1997"/>
                  </a:cubicBezTo>
                  <a:cubicBezTo>
                    <a:pt x="222" y="1664"/>
                    <a:pt x="518" y="1368"/>
                    <a:pt x="813" y="1109"/>
                  </a:cubicBezTo>
                  <a:cubicBezTo>
                    <a:pt x="1220" y="740"/>
                    <a:pt x="1590" y="370"/>
                    <a:pt x="2034" y="0"/>
                  </a:cubicBezTo>
                  <a:cubicBezTo>
                    <a:pt x="2181" y="0"/>
                    <a:pt x="2292" y="0"/>
                    <a:pt x="232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31"/>
            <p:cNvSpPr/>
            <p:nvPr/>
          </p:nvSpPr>
          <p:spPr>
            <a:xfrm>
              <a:off x="3076125" y="3708750"/>
              <a:ext cx="41600" cy="42525"/>
            </a:xfrm>
            <a:custGeom>
              <a:avLst/>
              <a:gdLst/>
              <a:ahLst/>
              <a:cxnLst/>
              <a:rect l="l" t="t" r="r" b="b"/>
              <a:pathLst>
                <a:path w="1664" h="1701" extrusionOk="0">
                  <a:moveTo>
                    <a:pt x="1664" y="111"/>
                  </a:moveTo>
                  <a:cubicBezTo>
                    <a:pt x="1627" y="518"/>
                    <a:pt x="1220" y="739"/>
                    <a:pt x="925" y="998"/>
                  </a:cubicBezTo>
                  <a:cubicBezTo>
                    <a:pt x="629" y="1257"/>
                    <a:pt x="333" y="1701"/>
                    <a:pt x="0" y="1479"/>
                  </a:cubicBezTo>
                  <a:cubicBezTo>
                    <a:pt x="37" y="1146"/>
                    <a:pt x="370" y="924"/>
                    <a:pt x="592" y="739"/>
                  </a:cubicBezTo>
                  <a:cubicBezTo>
                    <a:pt x="888" y="518"/>
                    <a:pt x="1146" y="296"/>
                    <a:pt x="1368" y="37"/>
                  </a:cubicBezTo>
                  <a:cubicBezTo>
                    <a:pt x="1479" y="0"/>
                    <a:pt x="1590" y="37"/>
                    <a:pt x="16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31"/>
            <p:cNvSpPr/>
            <p:nvPr/>
          </p:nvSpPr>
          <p:spPr>
            <a:xfrm>
              <a:off x="3355250" y="3831675"/>
              <a:ext cx="32375" cy="24975"/>
            </a:xfrm>
            <a:custGeom>
              <a:avLst/>
              <a:gdLst/>
              <a:ahLst/>
              <a:cxnLst/>
              <a:rect l="l" t="t" r="r" b="b"/>
              <a:pathLst>
                <a:path w="1295" h="999" extrusionOk="0">
                  <a:moveTo>
                    <a:pt x="1294" y="222"/>
                  </a:moveTo>
                  <a:cubicBezTo>
                    <a:pt x="1294" y="592"/>
                    <a:pt x="481" y="998"/>
                    <a:pt x="74" y="666"/>
                  </a:cubicBezTo>
                  <a:cubicBezTo>
                    <a:pt x="0" y="407"/>
                    <a:pt x="370" y="407"/>
                    <a:pt x="592" y="333"/>
                  </a:cubicBezTo>
                  <a:cubicBezTo>
                    <a:pt x="814" y="259"/>
                    <a:pt x="1036" y="0"/>
                    <a:pt x="129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26" name="Google Shape;2326;p31"/>
          <p:cNvSpPr/>
          <p:nvPr/>
        </p:nvSpPr>
        <p:spPr>
          <a:xfrm rot="-315008">
            <a:off x="3494424" y="48034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7" name="Google Shape;2327;p31"/>
          <p:cNvSpPr/>
          <p:nvPr/>
        </p:nvSpPr>
        <p:spPr>
          <a:xfrm rot="-315008">
            <a:off x="5656599" y="4522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28" name="Google Shape;2328;p31"/>
          <p:cNvGrpSpPr/>
          <p:nvPr/>
        </p:nvGrpSpPr>
        <p:grpSpPr>
          <a:xfrm rot="-684075">
            <a:off x="4132885" y="51525"/>
            <a:ext cx="1079559" cy="740378"/>
            <a:chOff x="1640725" y="1971125"/>
            <a:chExt cx="835575" cy="573050"/>
          </a:xfrm>
        </p:grpSpPr>
        <p:sp>
          <p:nvSpPr>
            <p:cNvPr id="2329" name="Google Shape;2329;p31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31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31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31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31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31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31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31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31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31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31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31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31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31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31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31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31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6" name="Google Shape;2346;p31"/>
          <p:cNvGrpSpPr/>
          <p:nvPr/>
        </p:nvGrpSpPr>
        <p:grpSpPr>
          <a:xfrm rot="-765424">
            <a:off x="8292365" y="-200688"/>
            <a:ext cx="938360" cy="1480371"/>
            <a:chOff x="2923625" y="1803825"/>
            <a:chExt cx="595250" cy="939075"/>
          </a:xfrm>
        </p:grpSpPr>
        <p:sp>
          <p:nvSpPr>
            <p:cNvPr id="2347" name="Google Shape;2347;p31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31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31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31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31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31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31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31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31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31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31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31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31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31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31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31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31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31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31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31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31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31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31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70" name="Google Shape;2370;p31"/>
          <p:cNvSpPr/>
          <p:nvPr/>
        </p:nvSpPr>
        <p:spPr>
          <a:xfrm rot="-315008">
            <a:off x="8735574" y="17722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31"/>
          <p:cNvSpPr/>
          <p:nvPr/>
        </p:nvSpPr>
        <p:spPr>
          <a:xfrm>
            <a:off x="4493472" y="41400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31"/>
          <p:cNvSpPr/>
          <p:nvPr/>
        </p:nvSpPr>
        <p:spPr>
          <a:xfrm rot="-315008">
            <a:off x="361449" y="33374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31"/>
          <p:cNvSpPr/>
          <p:nvPr/>
        </p:nvSpPr>
        <p:spPr>
          <a:xfrm rot="-315008">
            <a:off x="3018174" y="50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4"/>
          <p:cNvSpPr txBox="1">
            <a:spLocks noGrp="1"/>
          </p:cNvSpPr>
          <p:nvPr>
            <p:ph type="body" idx="1"/>
          </p:nvPr>
        </p:nvSpPr>
        <p:spPr>
          <a:xfrm>
            <a:off x="680400" y="1295400"/>
            <a:ext cx="7783200" cy="32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122" name="Google Shape;122;p4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3" name="Google Shape;123;p4"/>
          <p:cNvGrpSpPr/>
          <p:nvPr/>
        </p:nvGrpSpPr>
        <p:grpSpPr>
          <a:xfrm>
            <a:off x="6251428" y="3661571"/>
            <a:ext cx="954142" cy="1273008"/>
            <a:chOff x="2882950" y="4162550"/>
            <a:chExt cx="738500" cy="985300"/>
          </a:xfrm>
        </p:grpSpPr>
        <p:sp>
          <p:nvSpPr>
            <p:cNvPr id="124" name="Google Shape;124;p4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" name="Google Shape;130;p4"/>
          <p:cNvSpPr/>
          <p:nvPr/>
        </p:nvSpPr>
        <p:spPr>
          <a:xfrm rot="-315008">
            <a:off x="6234324" y="663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4"/>
          <p:cNvSpPr/>
          <p:nvPr/>
        </p:nvSpPr>
        <p:spPr>
          <a:xfrm rot="-315008">
            <a:off x="8580812" y="30830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4"/>
          <p:cNvSpPr/>
          <p:nvPr/>
        </p:nvSpPr>
        <p:spPr>
          <a:xfrm rot="-315008">
            <a:off x="912224" y="47240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" name="Google Shape;133;p4"/>
          <p:cNvGrpSpPr/>
          <p:nvPr/>
        </p:nvGrpSpPr>
        <p:grpSpPr>
          <a:xfrm>
            <a:off x="8245002" y="191297"/>
            <a:ext cx="668674" cy="696398"/>
            <a:chOff x="5279575" y="813000"/>
            <a:chExt cx="647000" cy="673825"/>
          </a:xfrm>
        </p:grpSpPr>
        <p:sp>
          <p:nvSpPr>
            <p:cNvPr id="134" name="Google Shape;134;p4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4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4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4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4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" name="Google Shape;160;p4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8">
    <p:spTree>
      <p:nvGrpSpPr>
        <p:cNvPr id="1" name="Shape 2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5" name="Google Shape;2375;p32"/>
          <p:cNvGrpSpPr/>
          <p:nvPr/>
        </p:nvGrpSpPr>
        <p:grpSpPr>
          <a:xfrm rot="-666750">
            <a:off x="2380107" y="271055"/>
            <a:ext cx="1079498" cy="740336"/>
            <a:chOff x="1640725" y="1971125"/>
            <a:chExt cx="835575" cy="573050"/>
          </a:xfrm>
        </p:grpSpPr>
        <p:sp>
          <p:nvSpPr>
            <p:cNvPr id="2376" name="Google Shape;2376;p32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93" name="Google Shape;2393;p32"/>
          <p:cNvSpPr/>
          <p:nvPr/>
        </p:nvSpPr>
        <p:spPr>
          <a:xfrm>
            <a:off x="7741497" y="585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94" name="Google Shape;2394;p32"/>
          <p:cNvGrpSpPr/>
          <p:nvPr/>
        </p:nvGrpSpPr>
        <p:grpSpPr>
          <a:xfrm rot="1313390">
            <a:off x="604788" y="-248541"/>
            <a:ext cx="1130638" cy="1137928"/>
            <a:chOff x="1658300" y="3091325"/>
            <a:chExt cx="717250" cy="721875"/>
          </a:xfrm>
        </p:grpSpPr>
        <p:sp>
          <p:nvSpPr>
            <p:cNvPr id="2395" name="Google Shape;2395;p32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32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32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32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32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32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32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32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32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32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32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32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32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32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32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32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32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32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32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32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32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32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32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32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32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32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32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32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32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32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32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0" name="Google Shape;2440;p32"/>
          <p:cNvGrpSpPr/>
          <p:nvPr/>
        </p:nvGrpSpPr>
        <p:grpSpPr>
          <a:xfrm>
            <a:off x="5469646" y="4052080"/>
            <a:ext cx="1245520" cy="1108181"/>
            <a:chOff x="1566800" y="4210625"/>
            <a:chExt cx="964025" cy="857725"/>
          </a:xfrm>
        </p:grpSpPr>
        <p:sp>
          <p:nvSpPr>
            <p:cNvPr id="2441" name="Google Shape;2441;p32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32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32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32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32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32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32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32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32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32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32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32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32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32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32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32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32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32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32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32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32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32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32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32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32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32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32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32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32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32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32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32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32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32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32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32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32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32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32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32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32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32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32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32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32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32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87" name="Google Shape;2487;p32"/>
          <p:cNvGrpSpPr/>
          <p:nvPr/>
        </p:nvGrpSpPr>
        <p:grpSpPr>
          <a:xfrm rot="792671">
            <a:off x="7729091" y="3449795"/>
            <a:ext cx="1194887" cy="1500890"/>
            <a:chOff x="4021650" y="1769625"/>
            <a:chExt cx="757925" cy="952025"/>
          </a:xfrm>
        </p:grpSpPr>
        <p:sp>
          <p:nvSpPr>
            <p:cNvPr id="2488" name="Google Shape;2488;p32"/>
            <p:cNvSpPr/>
            <p:nvPr/>
          </p:nvSpPr>
          <p:spPr>
            <a:xfrm>
              <a:off x="4191700" y="1792725"/>
              <a:ext cx="183975" cy="108175"/>
            </a:xfrm>
            <a:custGeom>
              <a:avLst/>
              <a:gdLst/>
              <a:ahLst/>
              <a:cxnLst/>
              <a:rect l="l" t="t" r="r" b="b"/>
              <a:pathLst>
                <a:path w="7359" h="4327" extrusionOk="0">
                  <a:moveTo>
                    <a:pt x="6914" y="38"/>
                  </a:moveTo>
                  <a:cubicBezTo>
                    <a:pt x="7358" y="260"/>
                    <a:pt x="6582" y="481"/>
                    <a:pt x="6434" y="481"/>
                  </a:cubicBezTo>
                  <a:cubicBezTo>
                    <a:pt x="5066" y="925"/>
                    <a:pt x="2959" y="1664"/>
                    <a:pt x="1849" y="2700"/>
                  </a:cubicBezTo>
                  <a:cubicBezTo>
                    <a:pt x="1443" y="3032"/>
                    <a:pt x="1073" y="3439"/>
                    <a:pt x="777" y="3883"/>
                  </a:cubicBezTo>
                  <a:cubicBezTo>
                    <a:pt x="666" y="4068"/>
                    <a:pt x="703" y="4326"/>
                    <a:pt x="482" y="4326"/>
                  </a:cubicBezTo>
                  <a:cubicBezTo>
                    <a:pt x="1" y="4326"/>
                    <a:pt x="408" y="3772"/>
                    <a:pt x="592" y="3550"/>
                  </a:cubicBezTo>
                  <a:cubicBezTo>
                    <a:pt x="999" y="2995"/>
                    <a:pt x="1443" y="2515"/>
                    <a:pt x="1960" y="2071"/>
                  </a:cubicBezTo>
                  <a:cubicBezTo>
                    <a:pt x="3328" y="1221"/>
                    <a:pt x="4770" y="555"/>
                    <a:pt x="6323" y="75"/>
                  </a:cubicBezTo>
                  <a:cubicBezTo>
                    <a:pt x="6508" y="38"/>
                    <a:pt x="6693" y="1"/>
                    <a:pt x="6914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32"/>
            <p:cNvSpPr/>
            <p:nvPr/>
          </p:nvSpPr>
          <p:spPr>
            <a:xfrm>
              <a:off x="4220375" y="1809375"/>
              <a:ext cx="154375" cy="103525"/>
            </a:xfrm>
            <a:custGeom>
              <a:avLst/>
              <a:gdLst/>
              <a:ahLst/>
              <a:cxnLst/>
              <a:rect l="l" t="t" r="r" b="b"/>
              <a:pathLst>
                <a:path w="6175" h="4141" extrusionOk="0">
                  <a:moveTo>
                    <a:pt x="6174" y="333"/>
                  </a:moveTo>
                  <a:cubicBezTo>
                    <a:pt x="6100" y="444"/>
                    <a:pt x="5952" y="444"/>
                    <a:pt x="5767" y="444"/>
                  </a:cubicBezTo>
                  <a:cubicBezTo>
                    <a:pt x="4732" y="888"/>
                    <a:pt x="3771" y="1442"/>
                    <a:pt x="2847" y="2071"/>
                  </a:cubicBezTo>
                  <a:cubicBezTo>
                    <a:pt x="2107" y="2477"/>
                    <a:pt x="1405" y="2995"/>
                    <a:pt x="776" y="3586"/>
                  </a:cubicBezTo>
                  <a:cubicBezTo>
                    <a:pt x="629" y="3771"/>
                    <a:pt x="629" y="4067"/>
                    <a:pt x="333" y="4141"/>
                  </a:cubicBezTo>
                  <a:cubicBezTo>
                    <a:pt x="0" y="3882"/>
                    <a:pt x="296" y="3549"/>
                    <a:pt x="444" y="3365"/>
                  </a:cubicBezTo>
                  <a:cubicBezTo>
                    <a:pt x="1072" y="2699"/>
                    <a:pt x="1996" y="2181"/>
                    <a:pt x="2921" y="1516"/>
                  </a:cubicBezTo>
                  <a:cubicBezTo>
                    <a:pt x="3364" y="1220"/>
                    <a:pt x="3808" y="961"/>
                    <a:pt x="4289" y="703"/>
                  </a:cubicBezTo>
                  <a:cubicBezTo>
                    <a:pt x="4732" y="407"/>
                    <a:pt x="5213" y="148"/>
                    <a:pt x="5730" y="37"/>
                  </a:cubicBezTo>
                  <a:cubicBezTo>
                    <a:pt x="5989" y="0"/>
                    <a:pt x="6174" y="0"/>
                    <a:pt x="617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32"/>
            <p:cNvSpPr/>
            <p:nvPr/>
          </p:nvSpPr>
          <p:spPr>
            <a:xfrm>
              <a:off x="4405225" y="1973900"/>
              <a:ext cx="30525" cy="29600"/>
            </a:xfrm>
            <a:custGeom>
              <a:avLst/>
              <a:gdLst/>
              <a:ahLst/>
              <a:cxnLst/>
              <a:rect l="l" t="t" r="r" b="b"/>
              <a:pathLst>
                <a:path w="1221" h="1184" extrusionOk="0">
                  <a:moveTo>
                    <a:pt x="1220" y="222"/>
                  </a:moveTo>
                  <a:cubicBezTo>
                    <a:pt x="887" y="592"/>
                    <a:pt x="666" y="998"/>
                    <a:pt x="148" y="1183"/>
                  </a:cubicBezTo>
                  <a:cubicBezTo>
                    <a:pt x="148" y="1146"/>
                    <a:pt x="37" y="1109"/>
                    <a:pt x="0" y="1035"/>
                  </a:cubicBezTo>
                  <a:cubicBezTo>
                    <a:pt x="222" y="665"/>
                    <a:pt x="481" y="370"/>
                    <a:pt x="777" y="111"/>
                  </a:cubicBezTo>
                  <a:cubicBezTo>
                    <a:pt x="924" y="0"/>
                    <a:pt x="1183" y="0"/>
                    <a:pt x="122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32"/>
            <p:cNvSpPr/>
            <p:nvPr/>
          </p:nvSpPr>
          <p:spPr>
            <a:xfrm>
              <a:off x="4387650" y="1989600"/>
              <a:ext cx="60100" cy="55475"/>
            </a:xfrm>
            <a:custGeom>
              <a:avLst/>
              <a:gdLst/>
              <a:ahLst/>
              <a:cxnLst/>
              <a:rect l="l" t="t" r="r" b="b"/>
              <a:pathLst>
                <a:path w="2404" h="2219" extrusionOk="0">
                  <a:moveTo>
                    <a:pt x="2404" y="111"/>
                  </a:moveTo>
                  <a:cubicBezTo>
                    <a:pt x="2256" y="814"/>
                    <a:pt x="1627" y="1184"/>
                    <a:pt x="1073" y="1590"/>
                  </a:cubicBezTo>
                  <a:cubicBezTo>
                    <a:pt x="814" y="1812"/>
                    <a:pt x="444" y="2219"/>
                    <a:pt x="75" y="2034"/>
                  </a:cubicBezTo>
                  <a:cubicBezTo>
                    <a:pt x="1" y="1701"/>
                    <a:pt x="296" y="1664"/>
                    <a:pt x="481" y="1553"/>
                  </a:cubicBezTo>
                  <a:cubicBezTo>
                    <a:pt x="1110" y="1147"/>
                    <a:pt x="1664" y="629"/>
                    <a:pt x="2145" y="1"/>
                  </a:cubicBezTo>
                  <a:cubicBezTo>
                    <a:pt x="2256" y="1"/>
                    <a:pt x="2330" y="74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32"/>
            <p:cNvSpPr/>
            <p:nvPr/>
          </p:nvSpPr>
          <p:spPr>
            <a:xfrm>
              <a:off x="4396900" y="2006225"/>
              <a:ext cx="65650" cy="70275"/>
            </a:xfrm>
            <a:custGeom>
              <a:avLst/>
              <a:gdLst/>
              <a:ahLst/>
              <a:cxnLst/>
              <a:rect l="l" t="t" r="r" b="b"/>
              <a:pathLst>
                <a:path w="2626" h="2811" extrusionOk="0">
                  <a:moveTo>
                    <a:pt x="2625" y="408"/>
                  </a:moveTo>
                  <a:cubicBezTo>
                    <a:pt x="2071" y="1073"/>
                    <a:pt x="1442" y="1702"/>
                    <a:pt x="740" y="2219"/>
                  </a:cubicBezTo>
                  <a:cubicBezTo>
                    <a:pt x="703" y="2256"/>
                    <a:pt x="148" y="2811"/>
                    <a:pt x="37" y="2404"/>
                  </a:cubicBezTo>
                  <a:cubicBezTo>
                    <a:pt x="0" y="2182"/>
                    <a:pt x="407" y="1923"/>
                    <a:pt x="592" y="1813"/>
                  </a:cubicBezTo>
                  <a:cubicBezTo>
                    <a:pt x="999" y="1443"/>
                    <a:pt x="1368" y="1147"/>
                    <a:pt x="1812" y="740"/>
                  </a:cubicBezTo>
                  <a:cubicBezTo>
                    <a:pt x="1997" y="556"/>
                    <a:pt x="2404" y="1"/>
                    <a:pt x="2625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32"/>
            <p:cNvSpPr/>
            <p:nvPr/>
          </p:nvSpPr>
          <p:spPr>
            <a:xfrm>
              <a:off x="4408000" y="2033975"/>
              <a:ext cx="104450" cy="84125"/>
            </a:xfrm>
            <a:custGeom>
              <a:avLst/>
              <a:gdLst/>
              <a:ahLst/>
              <a:cxnLst/>
              <a:rect l="l" t="t" r="r" b="b"/>
              <a:pathLst>
                <a:path w="4178" h="3365" extrusionOk="0">
                  <a:moveTo>
                    <a:pt x="4178" y="111"/>
                  </a:moveTo>
                  <a:cubicBezTo>
                    <a:pt x="4141" y="444"/>
                    <a:pt x="3993" y="703"/>
                    <a:pt x="3771" y="924"/>
                  </a:cubicBezTo>
                  <a:cubicBezTo>
                    <a:pt x="3217" y="1405"/>
                    <a:pt x="2625" y="1849"/>
                    <a:pt x="2033" y="2218"/>
                  </a:cubicBezTo>
                  <a:cubicBezTo>
                    <a:pt x="1738" y="2440"/>
                    <a:pt x="1479" y="2699"/>
                    <a:pt x="1183" y="2884"/>
                  </a:cubicBezTo>
                  <a:cubicBezTo>
                    <a:pt x="887" y="3032"/>
                    <a:pt x="555" y="3364"/>
                    <a:pt x="185" y="3254"/>
                  </a:cubicBezTo>
                  <a:cubicBezTo>
                    <a:pt x="0" y="2958"/>
                    <a:pt x="370" y="2884"/>
                    <a:pt x="592" y="2773"/>
                  </a:cubicBezTo>
                  <a:cubicBezTo>
                    <a:pt x="1109" y="2477"/>
                    <a:pt x="1590" y="2144"/>
                    <a:pt x="2033" y="1775"/>
                  </a:cubicBezTo>
                  <a:cubicBezTo>
                    <a:pt x="2736" y="1331"/>
                    <a:pt x="3401" y="740"/>
                    <a:pt x="3919" y="74"/>
                  </a:cubicBezTo>
                  <a:cubicBezTo>
                    <a:pt x="4030" y="74"/>
                    <a:pt x="4178" y="0"/>
                    <a:pt x="417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32"/>
            <p:cNvSpPr/>
            <p:nvPr/>
          </p:nvSpPr>
          <p:spPr>
            <a:xfrm>
              <a:off x="4374725" y="2325100"/>
              <a:ext cx="97075" cy="62875"/>
            </a:xfrm>
            <a:custGeom>
              <a:avLst/>
              <a:gdLst/>
              <a:ahLst/>
              <a:cxnLst/>
              <a:rect l="l" t="t" r="r" b="b"/>
              <a:pathLst>
                <a:path w="3883" h="2515" extrusionOk="0">
                  <a:moveTo>
                    <a:pt x="3882" y="186"/>
                  </a:moveTo>
                  <a:cubicBezTo>
                    <a:pt x="3180" y="962"/>
                    <a:pt x="2107" y="1554"/>
                    <a:pt x="1146" y="2108"/>
                  </a:cubicBezTo>
                  <a:cubicBezTo>
                    <a:pt x="813" y="2367"/>
                    <a:pt x="444" y="2515"/>
                    <a:pt x="37" y="2478"/>
                  </a:cubicBezTo>
                  <a:cubicBezTo>
                    <a:pt x="0" y="2034"/>
                    <a:pt x="481" y="2034"/>
                    <a:pt x="776" y="1849"/>
                  </a:cubicBezTo>
                  <a:cubicBezTo>
                    <a:pt x="1738" y="1295"/>
                    <a:pt x="2699" y="703"/>
                    <a:pt x="3586" y="1"/>
                  </a:cubicBezTo>
                  <a:cubicBezTo>
                    <a:pt x="3771" y="1"/>
                    <a:pt x="3808" y="112"/>
                    <a:pt x="388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32"/>
            <p:cNvSpPr/>
            <p:nvPr/>
          </p:nvSpPr>
          <p:spPr>
            <a:xfrm>
              <a:off x="4395975" y="2445275"/>
              <a:ext cx="148825" cy="116475"/>
            </a:xfrm>
            <a:custGeom>
              <a:avLst/>
              <a:gdLst/>
              <a:ahLst/>
              <a:cxnLst/>
              <a:rect l="l" t="t" r="r" b="b"/>
              <a:pathLst>
                <a:path w="5953" h="4659" extrusionOk="0">
                  <a:moveTo>
                    <a:pt x="5953" y="222"/>
                  </a:moveTo>
                  <a:cubicBezTo>
                    <a:pt x="5102" y="1109"/>
                    <a:pt x="4141" y="1886"/>
                    <a:pt x="3143" y="2588"/>
                  </a:cubicBezTo>
                  <a:cubicBezTo>
                    <a:pt x="2404" y="3143"/>
                    <a:pt x="1664" y="3697"/>
                    <a:pt x="851" y="4178"/>
                  </a:cubicBezTo>
                  <a:cubicBezTo>
                    <a:pt x="629" y="4326"/>
                    <a:pt x="333" y="4658"/>
                    <a:pt x="0" y="4474"/>
                  </a:cubicBezTo>
                  <a:cubicBezTo>
                    <a:pt x="0" y="4104"/>
                    <a:pt x="407" y="3993"/>
                    <a:pt x="629" y="3845"/>
                  </a:cubicBezTo>
                  <a:cubicBezTo>
                    <a:pt x="2330" y="2699"/>
                    <a:pt x="3993" y="1479"/>
                    <a:pt x="5546" y="148"/>
                  </a:cubicBezTo>
                  <a:cubicBezTo>
                    <a:pt x="5657" y="74"/>
                    <a:pt x="5879" y="0"/>
                    <a:pt x="595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32"/>
            <p:cNvSpPr/>
            <p:nvPr/>
          </p:nvSpPr>
          <p:spPr>
            <a:xfrm>
              <a:off x="4400600" y="2499800"/>
              <a:ext cx="113700" cy="87825"/>
            </a:xfrm>
            <a:custGeom>
              <a:avLst/>
              <a:gdLst/>
              <a:ahLst/>
              <a:cxnLst/>
              <a:rect l="l" t="t" r="r" b="b"/>
              <a:pathLst>
                <a:path w="4548" h="3513" extrusionOk="0">
                  <a:moveTo>
                    <a:pt x="4548" y="259"/>
                  </a:moveTo>
                  <a:cubicBezTo>
                    <a:pt x="4363" y="629"/>
                    <a:pt x="3882" y="851"/>
                    <a:pt x="3513" y="1072"/>
                  </a:cubicBezTo>
                  <a:cubicBezTo>
                    <a:pt x="2773" y="1590"/>
                    <a:pt x="2034" y="2145"/>
                    <a:pt x="1368" y="2736"/>
                  </a:cubicBezTo>
                  <a:cubicBezTo>
                    <a:pt x="1035" y="3069"/>
                    <a:pt x="629" y="3328"/>
                    <a:pt x="222" y="3513"/>
                  </a:cubicBezTo>
                  <a:cubicBezTo>
                    <a:pt x="0" y="3032"/>
                    <a:pt x="666" y="2810"/>
                    <a:pt x="962" y="2551"/>
                  </a:cubicBezTo>
                  <a:cubicBezTo>
                    <a:pt x="1997" y="1701"/>
                    <a:pt x="3069" y="888"/>
                    <a:pt x="4215" y="185"/>
                  </a:cubicBezTo>
                  <a:cubicBezTo>
                    <a:pt x="4289" y="111"/>
                    <a:pt x="4474" y="0"/>
                    <a:pt x="454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32"/>
            <p:cNvSpPr/>
            <p:nvPr/>
          </p:nvSpPr>
          <p:spPr>
            <a:xfrm>
              <a:off x="4379325" y="2530300"/>
              <a:ext cx="136825" cy="97075"/>
            </a:xfrm>
            <a:custGeom>
              <a:avLst/>
              <a:gdLst/>
              <a:ahLst/>
              <a:cxnLst/>
              <a:rect l="l" t="t" r="r" b="b"/>
              <a:pathLst>
                <a:path w="5473" h="3883" extrusionOk="0">
                  <a:moveTo>
                    <a:pt x="186" y="3808"/>
                  </a:moveTo>
                  <a:cubicBezTo>
                    <a:pt x="1" y="3402"/>
                    <a:pt x="408" y="3328"/>
                    <a:pt x="629" y="3217"/>
                  </a:cubicBezTo>
                  <a:cubicBezTo>
                    <a:pt x="1332" y="2847"/>
                    <a:pt x="1960" y="2403"/>
                    <a:pt x="2589" y="1923"/>
                  </a:cubicBezTo>
                  <a:cubicBezTo>
                    <a:pt x="3365" y="1257"/>
                    <a:pt x="4216" y="629"/>
                    <a:pt x="5103" y="111"/>
                  </a:cubicBezTo>
                  <a:cubicBezTo>
                    <a:pt x="5177" y="74"/>
                    <a:pt x="5473" y="0"/>
                    <a:pt x="5473" y="259"/>
                  </a:cubicBezTo>
                  <a:cubicBezTo>
                    <a:pt x="5473" y="407"/>
                    <a:pt x="4327" y="1146"/>
                    <a:pt x="4216" y="1257"/>
                  </a:cubicBezTo>
                  <a:cubicBezTo>
                    <a:pt x="3143" y="2071"/>
                    <a:pt x="2071" y="2810"/>
                    <a:pt x="925" y="3513"/>
                  </a:cubicBezTo>
                  <a:cubicBezTo>
                    <a:pt x="703" y="3660"/>
                    <a:pt x="482" y="3882"/>
                    <a:pt x="186" y="38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32"/>
            <p:cNvSpPr/>
            <p:nvPr/>
          </p:nvSpPr>
          <p:spPr>
            <a:xfrm>
              <a:off x="4432950" y="2558025"/>
              <a:ext cx="98000" cy="73050"/>
            </a:xfrm>
            <a:custGeom>
              <a:avLst/>
              <a:gdLst/>
              <a:ahLst/>
              <a:cxnLst/>
              <a:rect l="l" t="t" r="r" b="b"/>
              <a:pathLst>
                <a:path w="3920" h="2922" extrusionOk="0">
                  <a:moveTo>
                    <a:pt x="0" y="2699"/>
                  </a:moveTo>
                  <a:cubicBezTo>
                    <a:pt x="0" y="2293"/>
                    <a:pt x="444" y="2145"/>
                    <a:pt x="703" y="1923"/>
                  </a:cubicBezTo>
                  <a:cubicBezTo>
                    <a:pt x="1479" y="1257"/>
                    <a:pt x="2403" y="629"/>
                    <a:pt x="3291" y="0"/>
                  </a:cubicBezTo>
                  <a:cubicBezTo>
                    <a:pt x="3919" y="185"/>
                    <a:pt x="2958" y="740"/>
                    <a:pt x="2699" y="925"/>
                  </a:cubicBezTo>
                  <a:cubicBezTo>
                    <a:pt x="2034" y="1405"/>
                    <a:pt x="1479" y="1738"/>
                    <a:pt x="888" y="2256"/>
                  </a:cubicBezTo>
                  <a:cubicBezTo>
                    <a:pt x="629" y="2515"/>
                    <a:pt x="333" y="2921"/>
                    <a:pt x="0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32"/>
            <p:cNvSpPr/>
            <p:nvPr/>
          </p:nvSpPr>
          <p:spPr>
            <a:xfrm>
              <a:off x="4021650" y="1769625"/>
              <a:ext cx="757925" cy="952025"/>
            </a:xfrm>
            <a:custGeom>
              <a:avLst/>
              <a:gdLst/>
              <a:ahLst/>
              <a:cxnLst/>
              <a:rect l="l" t="t" r="r" b="b"/>
              <a:pathLst>
                <a:path w="30317" h="38081" extrusionOk="0">
                  <a:moveTo>
                    <a:pt x="19262" y="33422"/>
                  </a:moveTo>
                  <a:cubicBezTo>
                    <a:pt x="18892" y="33385"/>
                    <a:pt x="18412" y="34161"/>
                    <a:pt x="17894" y="34087"/>
                  </a:cubicBezTo>
                  <a:cubicBezTo>
                    <a:pt x="17783" y="33644"/>
                    <a:pt x="18301" y="33496"/>
                    <a:pt x="18560" y="33311"/>
                  </a:cubicBezTo>
                  <a:cubicBezTo>
                    <a:pt x="18855" y="33163"/>
                    <a:pt x="19188" y="32904"/>
                    <a:pt x="19484" y="32720"/>
                  </a:cubicBezTo>
                  <a:cubicBezTo>
                    <a:pt x="19632" y="32572"/>
                    <a:pt x="19743" y="32867"/>
                    <a:pt x="19891" y="32757"/>
                  </a:cubicBezTo>
                  <a:cubicBezTo>
                    <a:pt x="20001" y="32276"/>
                    <a:pt x="20112" y="31758"/>
                    <a:pt x="20149" y="31241"/>
                  </a:cubicBezTo>
                  <a:cubicBezTo>
                    <a:pt x="20223" y="30834"/>
                    <a:pt x="20260" y="30095"/>
                    <a:pt x="20630" y="30021"/>
                  </a:cubicBezTo>
                  <a:cubicBezTo>
                    <a:pt x="21000" y="29947"/>
                    <a:pt x="21443" y="30279"/>
                    <a:pt x="21850" y="30316"/>
                  </a:cubicBezTo>
                  <a:cubicBezTo>
                    <a:pt x="22700" y="28542"/>
                    <a:pt x="23957" y="26435"/>
                    <a:pt x="23588" y="23514"/>
                  </a:cubicBezTo>
                  <a:cubicBezTo>
                    <a:pt x="23514" y="22885"/>
                    <a:pt x="23144" y="22405"/>
                    <a:pt x="22922" y="21850"/>
                  </a:cubicBezTo>
                  <a:cubicBezTo>
                    <a:pt x="22405" y="22737"/>
                    <a:pt x="21813" y="23588"/>
                    <a:pt x="21111" y="24401"/>
                  </a:cubicBezTo>
                  <a:cubicBezTo>
                    <a:pt x="20630" y="25067"/>
                    <a:pt x="20075" y="25695"/>
                    <a:pt x="19484" y="26287"/>
                  </a:cubicBezTo>
                  <a:cubicBezTo>
                    <a:pt x="19188" y="26508"/>
                    <a:pt x="18818" y="26730"/>
                    <a:pt x="18486" y="27026"/>
                  </a:cubicBezTo>
                  <a:cubicBezTo>
                    <a:pt x="17857" y="27544"/>
                    <a:pt x="17192" y="28024"/>
                    <a:pt x="16452" y="28431"/>
                  </a:cubicBezTo>
                  <a:cubicBezTo>
                    <a:pt x="16157" y="28653"/>
                    <a:pt x="15639" y="29059"/>
                    <a:pt x="15343" y="29022"/>
                  </a:cubicBezTo>
                  <a:cubicBezTo>
                    <a:pt x="15158" y="29022"/>
                    <a:pt x="15047" y="28727"/>
                    <a:pt x="14899" y="28579"/>
                  </a:cubicBezTo>
                  <a:cubicBezTo>
                    <a:pt x="14493" y="28320"/>
                    <a:pt x="14049" y="28061"/>
                    <a:pt x="13606" y="27802"/>
                  </a:cubicBezTo>
                  <a:cubicBezTo>
                    <a:pt x="12385" y="27026"/>
                    <a:pt x="11239" y="26028"/>
                    <a:pt x="10056" y="25215"/>
                  </a:cubicBezTo>
                  <a:cubicBezTo>
                    <a:pt x="9243" y="24660"/>
                    <a:pt x="8393" y="24142"/>
                    <a:pt x="7616" y="23551"/>
                  </a:cubicBezTo>
                  <a:cubicBezTo>
                    <a:pt x="6840" y="22996"/>
                    <a:pt x="6174" y="22294"/>
                    <a:pt x="5435" y="21665"/>
                  </a:cubicBezTo>
                  <a:cubicBezTo>
                    <a:pt x="5287" y="23255"/>
                    <a:pt x="5472" y="24882"/>
                    <a:pt x="5990" y="26435"/>
                  </a:cubicBezTo>
                  <a:cubicBezTo>
                    <a:pt x="6433" y="26287"/>
                    <a:pt x="6877" y="26508"/>
                    <a:pt x="7025" y="26952"/>
                  </a:cubicBezTo>
                  <a:cubicBezTo>
                    <a:pt x="8984" y="26435"/>
                    <a:pt x="9982" y="27544"/>
                    <a:pt x="10611" y="28949"/>
                  </a:cubicBezTo>
                  <a:cubicBezTo>
                    <a:pt x="10870" y="29614"/>
                    <a:pt x="11055" y="30353"/>
                    <a:pt x="11092" y="31093"/>
                  </a:cubicBezTo>
                  <a:cubicBezTo>
                    <a:pt x="11202" y="31980"/>
                    <a:pt x="11202" y="32867"/>
                    <a:pt x="11092" y="33755"/>
                  </a:cubicBezTo>
                  <a:cubicBezTo>
                    <a:pt x="10981" y="34198"/>
                    <a:pt x="10648" y="34568"/>
                    <a:pt x="10241" y="34679"/>
                  </a:cubicBezTo>
                  <a:cubicBezTo>
                    <a:pt x="10019" y="34938"/>
                    <a:pt x="9945" y="35308"/>
                    <a:pt x="9613" y="35381"/>
                  </a:cubicBezTo>
                  <a:cubicBezTo>
                    <a:pt x="9058" y="35418"/>
                    <a:pt x="8578" y="35012"/>
                    <a:pt x="8541" y="34457"/>
                  </a:cubicBezTo>
                  <a:cubicBezTo>
                    <a:pt x="8578" y="33681"/>
                    <a:pt x="9539" y="33348"/>
                    <a:pt x="10056" y="33940"/>
                  </a:cubicBezTo>
                  <a:cubicBezTo>
                    <a:pt x="10426" y="33718"/>
                    <a:pt x="10315" y="33163"/>
                    <a:pt x="10315" y="32720"/>
                  </a:cubicBezTo>
                  <a:cubicBezTo>
                    <a:pt x="10315" y="30908"/>
                    <a:pt x="10204" y="29651"/>
                    <a:pt x="9502" y="28542"/>
                  </a:cubicBezTo>
                  <a:cubicBezTo>
                    <a:pt x="9280" y="28172"/>
                    <a:pt x="8947" y="27876"/>
                    <a:pt x="8614" y="27655"/>
                  </a:cubicBezTo>
                  <a:cubicBezTo>
                    <a:pt x="7690" y="27285"/>
                    <a:pt x="6618" y="28061"/>
                    <a:pt x="5509" y="27692"/>
                  </a:cubicBezTo>
                  <a:cubicBezTo>
                    <a:pt x="4696" y="28024"/>
                    <a:pt x="4474" y="28912"/>
                    <a:pt x="4585" y="30169"/>
                  </a:cubicBezTo>
                  <a:cubicBezTo>
                    <a:pt x="4770" y="31093"/>
                    <a:pt x="5065" y="32017"/>
                    <a:pt x="5509" y="32904"/>
                  </a:cubicBezTo>
                  <a:cubicBezTo>
                    <a:pt x="5731" y="33459"/>
                    <a:pt x="5916" y="34087"/>
                    <a:pt x="6137" y="34605"/>
                  </a:cubicBezTo>
                  <a:cubicBezTo>
                    <a:pt x="6396" y="34605"/>
                    <a:pt x="6359" y="34346"/>
                    <a:pt x="6618" y="34198"/>
                  </a:cubicBezTo>
                  <a:cubicBezTo>
                    <a:pt x="7062" y="34014"/>
                    <a:pt x="7579" y="34014"/>
                    <a:pt x="8023" y="34235"/>
                  </a:cubicBezTo>
                  <a:cubicBezTo>
                    <a:pt x="8688" y="35308"/>
                    <a:pt x="6988" y="36454"/>
                    <a:pt x="6433" y="35418"/>
                  </a:cubicBezTo>
                  <a:cubicBezTo>
                    <a:pt x="5694" y="35529"/>
                    <a:pt x="5509" y="35123"/>
                    <a:pt x="5213" y="34568"/>
                  </a:cubicBezTo>
                  <a:cubicBezTo>
                    <a:pt x="5139" y="34309"/>
                    <a:pt x="5028" y="34051"/>
                    <a:pt x="4954" y="33755"/>
                  </a:cubicBezTo>
                  <a:cubicBezTo>
                    <a:pt x="4659" y="32720"/>
                    <a:pt x="3956" y="31463"/>
                    <a:pt x="3845" y="30353"/>
                  </a:cubicBezTo>
                  <a:cubicBezTo>
                    <a:pt x="3660" y="28468"/>
                    <a:pt x="4141" y="27433"/>
                    <a:pt x="5361" y="26915"/>
                  </a:cubicBezTo>
                  <a:cubicBezTo>
                    <a:pt x="5139" y="26287"/>
                    <a:pt x="4991" y="25621"/>
                    <a:pt x="4843" y="24956"/>
                  </a:cubicBezTo>
                  <a:cubicBezTo>
                    <a:pt x="4806" y="24734"/>
                    <a:pt x="4696" y="24512"/>
                    <a:pt x="4659" y="24290"/>
                  </a:cubicBezTo>
                  <a:cubicBezTo>
                    <a:pt x="4511" y="23255"/>
                    <a:pt x="4733" y="22183"/>
                    <a:pt x="4733" y="21111"/>
                  </a:cubicBezTo>
                  <a:cubicBezTo>
                    <a:pt x="3549" y="21407"/>
                    <a:pt x="2366" y="21739"/>
                    <a:pt x="1257" y="22146"/>
                  </a:cubicBezTo>
                  <a:cubicBezTo>
                    <a:pt x="888" y="24216"/>
                    <a:pt x="777" y="26361"/>
                    <a:pt x="925" y="28505"/>
                  </a:cubicBezTo>
                  <a:cubicBezTo>
                    <a:pt x="962" y="29429"/>
                    <a:pt x="925" y="30538"/>
                    <a:pt x="1035" y="31426"/>
                  </a:cubicBezTo>
                  <a:cubicBezTo>
                    <a:pt x="1072" y="31906"/>
                    <a:pt x="1368" y="32757"/>
                    <a:pt x="740" y="32720"/>
                  </a:cubicBezTo>
                  <a:cubicBezTo>
                    <a:pt x="185" y="32646"/>
                    <a:pt x="259" y="30945"/>
                    <a:pt x="222" y="30206"/>
                  </a:cubicBezTo>
                  <a:cubicBezTo>
                    <a:pt x="0" y="27802"/>
                    <a:pt x="74" y="25436"/>
                    <a:pt x="370" y="23070"/>
                  </a:cubicBezTo>
                  <a:cubicBezTo>
                    <a:pt x="370" y="22627"/>
                    <a:pt x="444" y="22183"/>
                    <a:pt x="555" y="21739"/>
                  </a:cubicBezTo>
                  <a:cubicBezTo>
                    <a:pt x="777" y="21296"/>
                    <a:pt x="2071" y="21074"/>
                    <a:pt x="2625" y="20889"/>
                  </a:cubicBezTo>
                  <a:cubicBezTo>
                    <a:pt x="3439" y="20667"/>
                    <a:pt x="4141" y="20519"/>
                    <a:pt x="4954" y="20260"/>
                  </a:cubicBezTo>
                  <a:cubicBezTo>
                    <a:pt x="5287" y="19447"/>
                    <a:pt x="5842" y="18745"/>
                    <a:pt x="6581" y="18227"/>
                  </a:cubicBezTo>
                  <a:cubicBezTo>
                    <a:pt x="6988" y="17968"/>
                    <a:pt x="7394" y="17746"/>
                    <a:pt x="7838" y="17562"/>
                  </a:cubicBezTo>
                  <a:cubicBezTo>
                    <a:pt x="7949" y="17488"/>
                    <a:pt x="8208" y="17488"/>
                    <a:pt x="8208" y="17303"/>
                  </a:cubicBezTo>
                  <a:cubicBezTo>
                    <a:pt x="8134" y="17044"/>
                    <a:pt x="7838" y="17192"/>
                    <a:pt x="7690" y="17229"/>
                  </a:cubicBezTo>
                  <a:cubicBezTo>
                    <a:pt x="7025" y="17303"/>
                    <a:pt x="6322" y="17340"/>
                    <a:pt x="5620" y="17340"/>
                  </a:cubicBezTo>
                  <a:cubicBezTo>
                    <a:pt x="4954" y="17266"/>
                    <a:pt x="3882" y="17192"/>
                    <a:pt x="3549" y="16859"/>
                  </a:cubicBezTo>
                  <a:cubicBezTo>
                    <a:pt x="2958" y="16305"/>
                    <a:pt x="2514" y="14493"/>
                    <a:pt x="2440" y="13495"/>
                  </a:cubicBezTo>
                  <a:cubicBezTo>
                    <a:pt x="2403" y="12423"/>
                    <a:pt x="2477" y="11387"/>
                    <a:pt x="2662" y="10352"/>
                  </a:cubicBezTo>
                  <a:cubicBezTo>
                    <a:pt x="2773" y="9280"/>
                    <a:pt x="2995" y="8208"/>
                    <a:pt x="3328" y="7173"/>
                  </a:cubicBezTo>
                  <a:cubicBezTo>
                    <a:pt x="3808" y="6138"/>
                    <a:pt x="4437" y="5176"/>
                    <a:pt x="5139" y="4289"/>
                  </a:cubicBezTo>
                  <a:cubicBezTo>
                    <a:pt x="6729" y="2182"/>
                    <a:pt x="8799" y="481"/>
                    <a:pt x="12127" y="185"/>
                  </a:cubicBezTo>
                  <a:cubicBezTo>
                    <a:pt x="13236" y="74"/>
                    <a:pt x="14123" y="0"/>
                    <a:pt x="14715" y="592"/>
                  </a:cubicBezTo>
                  <a:cubicBezTo>
                    <a:pt x="15602" y="703"/>
                    <a:pt x="16489" y="925"/>
                    <a:pt x="17340" y="1257"/>
                  </a:cubicBezTo>
                  <a:cubicBezTo>
                    <a:pt x="18486" y="1627"/>
                    <a:pt x="19484" y="1923"/>
                    <a:pt x="20334" y="2662"/>
                  </a:cubicBezTo>
                  <a:cubicBezTo>
                    <a:pt x="20630" y="2884"/>
                    <a:pt x="20889" y="3217"/>
                    <a:pt x="21185" y="3476"/>
                  </a:cubicBezTo>
                  <a:cubicBezTo>
                    <a:pt x="22220" y="4363"/>
                    <a:pt x="23070" y="5472"/>
                    <a:pt x="23699" y="6692"/>
                  </a:cubicBezTo>
                  <a:cubicBezTo>
                    <a:pt x="23883" y="6988"/>
                    <a:pt x="24105" y="7247"/>
                    <a:pt x="24216" y="7543"/>
                  </a:cubicBezTo>
                  <a:cubicBezTo>
                    <a:pt x="25510" y="9983"/>
                    <a:pt x="26286" y="14382"/>
                    <a:pt x="24290" y="16637"/>
                  </a:cubicBezTo>
                  <a:cubicBezTo>
                    <a:pt x="24105" y="16674"/>
                    <a:pt x="23957" y="16637"/>
                    <a:pt x="23809" y="16563"/>
                  </a:cubicBezTo>
                  <a:cubicBezTo>
                    <a:pt x="22885" y="16970"/>
                    <a:pt x="21406" y="16674"/>
                    <a:pt x="20297" y="16637"/>
                  </a:cubicBezTo>
                  <a:cubicBezTo>
                    <a:pt x="20149" y="17044"/>
                    <a:pt x="20001" y="17414"/>
                    <a:pt x="19817" y="17820"/>
                  </a:cubicBezTo>
                  <a:cubicBezTo>
                    <a:pt x="21258" y="18597"/>
                    <a:pt x="22552" y="19484"/>
                    <a:pt x="23329" y="20926"/>
                  </a:cubicBezTo>
                  <a:cubicBezTo>
                    <a:pt x="24364" y="21370"/>
                    <a:pt x="25621" y="21443"/>
                    <a:pt x="26841" y="21739"/>
                  </a:cubicBezTo>
                  <a:cubicBezTo>
                    <a:pt x="27322" y="21887"/>
                    <a:pt x="27913" y="21961"/>
                    <a:pt x="28135" y="22331"/>
                  </a:cubicBezTo>
                  <a:cubicBezTo>
                    <a:pt x="28394" y="22664"/>
                    <a:pt x="28505" y="23329"/>
                    <a:pt x="28690" y="23994"/>
                  </a:cubicBezTo>
                  <a:cubicBezTo>
                    <a:pt x="29355" y="26619"/>
                    <a:pt x="29540" y="29392"/>
                    <a:pt x="29910" y="32313"/>
                  </a:cubicBezTo>
                  <a:cubicBezTo>
                    <a:pt x="29947" y="32683"/>
                    <a:pt x="30057" y="33126"/>
                    <a:pt x="30131" y="33607"/>
                  </a:cubicBezTo>
                  <a:cubicBezTo>
                    <a:pt x="30205" y="33903"/>
                    <a:pt x="30316" y="34605"/>
                    <a:pt x="29836" y="34642"/>
                  </a:cubicBezTo>
                  <a:cubicBezTo>
                    <a:pt x="29355" y="34679"/>
                    <a:pt x="29429" y="34124"/>
                    <a:pt x="29392" y="33792"/>
                  </a:cubicBezTo>
                  <a:cubicBezTo>
                    <a:pt x="29318" y="33274"/>
                    <a:pt x="29170" y="32683"/>
                    <a:pt x="29059" y="32054"/>
                  </a:cubicBezTo>
                  <a:cubicBezTo>
                    <a:pt x="28985" y="31426"/>
                    <a:pt x="28948" y="30797"/>
                    <a:pt x="28874" y="30206"/>
                  </a:cubicBezTo>
                  <a:cubicBezTo>
                    <a:pt x="28579" y="30501"/>
                    <a:pt x="28283" y="30797"/>
                    <a:pt x="28024" y="31130"/>
                  </a:cubicBezTo>
                  <a:cubicBezTo>
                    <a:pt x="27728" y="31426"/>
                    <a:pt x="27470" y="31758"/>
                    <a:pt x="27285" y="32128"/>
                  </a:cubicBezTo>
                  <a:cubicBezTo>
                    <a:pt x="27100" y="32720"/>
                    <a:pt x="27543" y="34457"/>
                    <a:pt x="26656" y="34087"/>
                  </a:cubicBezTo>
                  <a:cubicBezTo>
                    <a:pt x="26360" y="33977"/>
                    <a:pt x="26397" y="33052"/>
                    <a:pt x="26434" y="32535"/>
                  </a:cubicBezTo>
                  <a:cubicBezTo>
                    <a:pt x="26508" y="31721"/>
                    <a:pt x="26656" y="30908"/>
                    <a:pt x="26693" y="30058"/>
                  </a:cubicBezTo>
                  <a:cubicBezTo>
                    <a:pt x="26767" y="29355"/>
                    <a:pt x="26656" y="28616"/>
                    <a:pt x="26693" y="27913"/>
                  </a:cubicBezTo>
                  <a:cubicBezTo>
                    <a:pt x="26767" y="26989"/>
                    <a:pt x="26841" y="26102"/>
                    <a:pt x="26915" y="25251"/>
                  </a:cubicBezTo>
                  <a:cubicBezTo>
                    <a:pt x="26952" y="24327"/>
                    <a:pt x="26989" y="23366"/>
                    <a:pt x="27396" y="22700"/>
                  </a:cubicBezTo>
                  <a:cubicBezTo>
                    <a:pt x="26397" y="22220"/>
                    <a:pt x="24882" y="22220"/>
                    <a:pt x="23809" y="21850"/>
                  </a:cubicBezTo>
                  <a:cubicBezTo>
                    <a:pt x="24031" y="22331"/>
                    <a:pt x="24216" y="22811"/>
                    <a:pt x="24364" y="23329"/>
                  </a:cubicBezTo>
                  <a:cubicBezTo>
                    <a:pt x="24734" y="26472"/>
                    <a:pt x="23440" y="28653"/>
                    <a:pt x="22552" y="30612"/>
                  </a:cubicBezTo>
                  <a:cubicBezTo>
                    <a:pt x="22737" y="31241"/>
                    <a:pt x="23588" y="31610"/>
                    <a:pt x="23588" y="32276"/>
                  </a:cubicBezTo>
                  <a:cubicBezTo>
                    <a:pt x="23588" y="32904"/>
                    <a:pt x="22737" y="33015"/>
                    <a:pt x="22405" y="33459"/>
                  </a:cubicBezTo>
                  <a:cubicBezTo>
                    <a:pt x="22626" y="34531"/>
                    <a:pt x="22442" y="35603"/>
                    <a:pt x="21924" y="36565"/>
                  </a:cubicBezTo>
                  <a:cubicBezTo>
                    <a:pt x="22146" y="37674"/>
                    <a:pt x="20963" y="38080"/>
                    <a:pt x="20038" y="37748"/>
                  </a:cubicBezTo>
                  <a:cubicBezTo>
                    <a:pt x="19632" y="37600"/>
                    <a:pt x="19151" y="37230"/>
                    <a:pt x="18597" y="36934"/>
                  </a:cubicBezTo>
                  <a:cubicBezTo>
                    <a:pt x="17857" y="36565"/>
                    <a:pt x="17229" y="36084"/>
                    <a:pt x="17377" y="35160"/>
                  </a:cubicBezTo>
                  <a:cubicBezTo>
                    <a:pt x="17414" y="34864"/>
                    <a:pt x="17598" y="34753"/>
                    <a:pt x="17672" y="34383"/>
                  </a:cubicBezTo>
                  <a:cubicBezTo>
                    <a:pt x="18190" y="34087"/>
                    <a:pt x="18707" y="33755"/>
                    <a:pt x="19188" y="33385"/>
                  </a:cubicBezTo>
                  <a:close/>
                  <a:moveTo>
                    <a:pt x="14271" y="1294"/>
                  </a:moveTo>
                  <a:cubicBezTo>
                    <a:pt x="13975" y="851"/>
                    <a:pt x="13421" y="888"/>
                    <a:pt x="12829" y="962"/>
                  </a:cubicBezTo>
                  <a:cubicBezTo>
                    <a:pt x="10537" y="1110"/>
                    <a:pt x="8614" y="1775"/>
                    <a:pt x="7357" y="2921"/>
                  </a:cubicBezTo>
                  <a:cubicBezTo>
                    <a:pt x="6137" y="4067"/>
                    <a:pt x="5139" y="5398"/>
                    <a:pt x="4363" y="6877"/>
                  </a:cubicBezTo>
                  <a:cubicBezTo>
                    <a:pt x="3808" y="8023"/>
                    <a:pt x="3476" y="9243"/>
                    <a:pt x="3365" y="10500"/>
                  </a:cubicBezTo>
                  <a:cubicBezTo>
                    <a:pt x="3106" y="12718"/>
                    <a:pt x="3069" y="14863"/>
                    <a:pt x="4067" y="16305"/>
                  </a:cubicBezTo>
                  <a:cubicBezTo>
                    <a:pt x="3402" y="15306"/>
                    <a:pt x="3549" y="13051"/>
                    <a:pt x="3734" y="11646"/>
                  </a:cubicBezTo>
                  <a:cubicBezTo>
                    <a:pt x="3771" y="11203"/>
                    <a:pt x="3808" y="10611"/>
                    <a:pt x="4178" y="10537"/>
                  </a:cubicBezTo>
                  <a:cubicBezTo>
                    <a:pt x="4437" y="10685"/>
                    <a:pt x="4215" y="10981"/>
                    <a:pt x="4178" y="11166"/>
                  </a:cubicBezTo>
                  <a:cubicBezTo>
                    <a:pt x="4030" y="11905"/>
                    <a:pt x="3956" y="12681"/>
                    <a:pt x="3919" y="13458"/>
                  </a:cubicBezTo>
                  <a:cubicBezTo>
                    <a:pt x="3845" y="14493"/>
                    <a:pt x="4067" y="15528"/>
                    <a:pt x="4548" y="16415"/>
                  </a:cubicBezTo>
                  <a:cubicBezTo>
                    <a:pt x="4806" y="16415"/>
                    <a:pt x="5028" y="16489"/>
                    <a:pt x="5213" y="16489"/>
                  </a:cubicBezTo>
                  <a:cubicBezTo>
                    <a:pt x="4770" y="15417"/>
                    <a:pt x="4548" y="14234"/>
                    <a:pt x="4548" y="13051"/>
                  </a:cubicBezTo>
                  <a:cubicBezTo>
                    <a:pt x="4548" y="12792"/>
                    <a:pt x="4474" y="12386"/>
                    <a:pt x="4733" y="12312"/>
                  </a:cubicBezTo>
                  <a:cubicBezTo>
                    <a:pt x="5065" y="12534"/>
                    <a:pt x="4917" y="13273"/>
                    <a:pt x="4917" y="13643"/>
                  </a:cubicBezTo>
                  <a:cubicBezTo>
                    <a:pt x="4991" y="14678"/>
                    <a:pt x="5287" y="15676"/>
                    <a:pt x="5768" y="16563"/>
                  </a:cubicBezTo>
                  <a:lnTo>
                    <a:pt x="6396" y="16563"/>
                  </a:lnTo>
                  <a:cubicBezTo>
                    <a:pt x="6137" y="15935"/>
                    <a:pt x="5657" y="14974"/>
                    <a:pt x="5583" y="14271"/>
                  </a:cubicBezTo>
                  <a:cubicBezTo>
                    <a:pt x="5546" y="13938"/>
                    <a:pt x="5509" y="13421"/>
                    <a:pt x="5805" y="13458"/>
                  </a:cubicBezTo>
                  <a:cubicBezTo>
                    <a:pt x="6063" y="13458"/>
                    <a:pt x="5953" y="14197"/>
                    <a:pt x="5990" y="14345"/>
                  </a:cubicBezTo>
                  <a:cubicBezTo>
                    <a:pt x="6174" y="15085"/>
                    <a:pt x="6433" y="15787"/>
                    <a:pt x="6803" y="16452"/>
                  </a:cubicBezTo>
                  <a:cubicBezTo>
                    <a:pt x="7025" y="16489"/>
                    <a:pt x="7431" y="16526"/>
                    <a:pt x="7542" y="16379"/>
                  </a:cubicBezTo>
                  <a:cubicBezTo>
                    <a:pt x="7357" y="16083"/>
                    <a:pt x="7210" y="15898"/>
                    <a:pt x="6951" y="15565"/>
                  </a:cubicBezTo>
                  <a:cubicBezTo>
                    <a:pt x="6877" y="15491"/>
                    <a:pt x="6285" y="14752"/>
                    <a:pt x="6766" y="14715"/>
                  </a:cubicBezTo>
                  <a:cubicBezTo>
                    <a:pt x="6951" y="14715"/>
                    <a:pt x="7136" y="15121"/>
                    <a:pt x="7247" y="15306"/>
                  </a:cubicBezTo>
                  <a:cubicBezTo>
                    <a:pt x="7579" y="15750"/>
                    <a:pt x="7801" y="15898"/>
                    <a:pt x="7949" y="16305"/>
                  </a:cubicBezTo>
                  <a:cubicBezTo>
                    <a:pt x="8504" y="16157"/>
                    <a:pt x="8984" y="15787"/>
                    <a:pt x="9243" y="15269"/>
                  </a:cubicBezTo>
                  <a:cubicBezTo>
                    <a:pt x="8614" y="15121"/>
                    <a:pt x="8060" y="14789"/>
                    <a:pt x="7616" y="14308"/>
                  </a:cubicBezTo>
                  <a:cubicBezTo>
                    <a:pt x="7025" y="13606"/>
                    <a:pt x="6618" y="12755"/>
                    <a:pt x="6470" y="11831"/>
                  </a:cubicBezTo>
                  <a:cubicBezTo>
                    <a:pt x="6396" y="11055"/>
                    <a:pt x="6433" y="10278"/>
                    <a:pt x="6618" y="9539"/>
                  </a:cubicBezTo>
                  <a:cubicBezTo>
                    <a:pt x="6914" y="8726"/>
                    <a:pt x="7394" y="8023"/>
                    <a:pt x="8060" y="7432"/>
                  </a:cubicBezTo>
                  <a:cubicBezTo>
                    <a:pt x="8725" y="6840"/>
                    <a:pt x="9539" y="6470"/>
                    <a:pt x="10167" y="5842"/>
                  </a:cubicBezTo>
                  <a:cubicBezTo>
                    <a:pt x="10833" y="5176"/>
                    <a:pt x="11239" y="4437"/>
                    <a:pt x="11905" y="3808"/>
                  </a:cubicBezTo>
                  <a:cubicBezTo>
                    <a:pt x="12016" y="3698"/>
                    <a:pt x="12164" y="3845"/>
                    <a:pt x="12238" y="3771"/>
                  </a:cubicBezTo>
                  <a:cubicBezTo>
                    <a:pt x="12127" y="3698"/>
                    <a:pt x="12312" y="3550"/>
                    <a:pt x="12312" y="3513"/>
                  </a:cubicBezTo>
                  <a:cubicBezTo>
                    <a:pt x="12681" y="3328"/>
                    <a:pt x="13014" y="3106"/>
                    <a:pt x="13310" y="2847"/>
                  </a:cubicBezTo>
                  <a:cubicBezTo>
                    <a:pt x="13384" y="2810"/>
                    <a:pt x="14271" y="2145"/>
                    <a:pt x="14345" y="2588"/>
                  </a:cubicBezTo>
                  <a:cubicBezTo>
                    <a:pt x="14382" y="2847"/>
                    <a:pt x="13901" y="2921"/>
                    <a:pt x="13827" y="2958"/>
                  </a:cubicBezTo>
                  <a:cubicBezTo>
                    <a:pt x="13347" y="3254"/>
                    <a:pt x="12940" y="3771"/>
                    <a:pt x="12349" y="3882"/>
                  </a:cubicBezTo>
                  <a:cubicBezTo>
                    <a:pt x="12385" y="4030"/>
                    <a:pt x="12459" y="4104"/>
                    <a:pt x="12422" y="4289"/>
                  </a:cubicBezTo>
                  <a:cubicBezTo>
                    <a:pt x="11387" y="5805"/>
                    <a:pt x="10056" y="7136"/>
                    <a:pt x="8504" y="8134"/>
                  </a:cubicBezTo>
                  <a:cubicBezTo>
                    <a:pt x="10611" y="7432"/>
                    <a:pt x="12829" y="6766"/>
                    <a:pt x="13938" y="5102"/>
                  </a:cubicBezTo>
                  <a:cubicBezTo>
                    <a:pt x="14456" y="4400"/>
                    <a:pt x="14715" y="3587"/>
                    <a:pt x="14715" y="2736"/>
                  </a:cubicBezTo>
                  <a:cubicBezTo>
                    <a:pt x="14234" y="2551"/>
                    <a:pt x="14567" y="1738"/>
                    <a:pt x="14271" y="1294"/>
                  </a:cubicBezTo>
                  <a:close/>
                  <a:moveTo>
                    <a:pt x="24253" y="15048"/>
                  </a:moveTo>
                  <a:cubicBezTo>
                    <a:pt x="24290" y="15195"/>
                    <a:pt x="24327" y="14974"/>
                    <a:pt x="24327" y="14974"/>
                  </a:cubicBezTo>
                  <a:cubicBezTo>
                    <a:pt x="24586" y="14419"/>
                    <a:pt x="24771" y="13754"/>
                    <a:pt x="24771" y="13125"/>
                  </a:cubicBezTo>
                  <a:cubicBezTo>
                    <a:pt x="24808" y="11314"/>
                    <a:pt x="24364" y="9502"/>
                    <a:pt x="23514" y="7912"/>
                  </a:cubicBezTo>
                  <a:cubicBezTo>
                    <a:pt x="22922" y="6803"/>
                    <a:pt x="22257" y="5768"/>
                    <a:pt x="21517" y="4807"/>
                  </a:cubicBezTo>
                  <a:cubicBezTo>
                    <a:pt x="21148" y="4474"/>
                    <a:pt x="20778" y="4141"/>
                    <a:pt x="20371" y="3808"/>
                  </a:cubicBezTo>
                  <a:cubicBezTo>
                    <a:pt x="20038" y="3439"/>
                    <a:pt x="19669" y="3106"/>
                    <a:pt x="19262" y="2810"/>
                  </a:cubicBezTo>
                  <a:cubicBezTo>
                    <a:pt x="18079" y="2108"/>
                    <a:pt x="16563" y="1886"/>
                    <a:pt x="15158" y="1442"/>
                  </a:cubicBezTo>
                  <a:cubicBezTo>
                    <a:pt x="15195" y="1701"/>
                    <a:pt x="15232" y="1960"/>
                    <a:pt x="15195" y="2219"/>
                  </a:cubicBezTo>
                  <a:cubicBezTo>
                    <a:pt x="15306" y="2330"/>
                    <a:pt x="15491" y="2404"/>
                    <a:pt x="15565" y="2551"/>
                  </a:cubicBezTo>
                  <a:cubicBezTo>
                    <a:pt x="16267" y="2699"/>
                    <a:pt x="16637" y="3217"/>
                    <a:pt x="17081" y="3587"/>
                  </a:cubicBezTo>
                  <a:cubicBezTo>
                    <a:pt x="18116" y="4474"/>
                    <a:pt x="19484" y="5250"/>
                    <a:pt x="20038" y="6544"/>
                  </a:cubicBezTo>
                  <a:cubicBezTo>
                    <a:pt x="20334" y="7173"/>
                    <a:pt x="20519" y="7801"/>
                    <a:pt x="20704" y="8467"/>
                  </a:cubicBezTo>
                  <a:cubicBezTo>
                    <a:pt x="20815" y="9021"/>
                    <a:pt x="21037" y="9576"/>
                    <a:pt x="21148" y="10057"/>
                  </a:cubicBezTo>
                  <a:cubicBezTo>
                    <a:pt x="21443" y="12090"/>
                    <a:pt x="20963" y="14123"/>
                    <a:pt x="19854" y="15824"/>
                  </a:cubicBezTo>
                  <a:cubicBezTo>
                    <a:pt x="20112" y="15861"/>
                    <a:pt x="20371" y="15898"/>
                    <a:pt x="20630" y="15935"/>
                  </a:cubicBezTo>
                  <a:cubicBezTo>
                    <a:pt x="21628" y="14493"/>
                    <a:pt x="22035" y="11572"/>
                    <a:pt x="21628" y="9280"/>
                  </a:cubicBezTo>
                  <a:cubicBezTo>
                    <a:pt x="21628" y="9169"/>
                    <a:pt x="21295" y="8282"/>
                    <a:pt x="21628" y="8245"/>
                  </a:cubicBezTo>
                  <a:cubicBezTo>
                    <a:pt x="21998" y="8245"/>
                    <a:pt x="21887" y="8689"/>
                    <a:pt x="21961" y="9095"/>
                  </a:cubicBezTo>
                  <a:cubicBezTo>
                    <a:pt x="22183" y="9872"/>
                    <a:pt x="22257" y="10685"/>
                    <a:pt x="22220" y="11535"/>
                  </a:cubicBezTo>
                  <a:cubicBezTo>
                    <a:pt x="22183" y="13051"/>
                    <a:pt x="21813" y="14567"/>
                    <a:pt x="21111" y="15935"/>
                  </a:cubicBezTo>
                  <a:cubicBezTo>
                    <a:pt x="21332" y="15935"/>
                    <a:pt x="21591" y="15935"/>
                    <a:pt x="21813" y="15972"/>
                  </a:cubicBezTo>
                  <a:cubicBezTo>
                    <a:pt x="22072" y="14678"/>
                    <a:pt x="22737" y="13310"/>
                    <a:pt x="22626" y="11609"/>
                  </a:cubicBezTo>
                  <a:cubicBezTo>
                    <a:pt x="22589" y="11277"/>
                    <a:pt x="22331" y="10833"/>
                    <a:pt x="22663" y="10685"/>
                  </a:cubicBezTo>
                  <a:cubicBezTo>
                    <a:pt x="22922" y="10759"/>
                    <a:pt x="22959" y="11129"/>
                    <a:pt x="22996" y="11424"/>
                  </a:cubicBezTo>
                  <a:cubicBezTo>
                    <a:pt x="23144" y="13347"/>
                    <a:pt x="22515" y="14678"/>
                    <a:pt x="22220" y="16046"/>
                  </a:cubicBezTo>
                  <a:lnTo>
                    <a:pt x="22922" y="16046"/>
                  </a:lnTo>
                  <a:cubicBezTo>
                    <a:pt x="22885" y="15898"/>
                    <a:pt x="22811" y="15861"/>
                    <a:pt x="22885" y="15713"/>
                  </a:cubicBezTo>
                  <a:cubicBezTo>
                    <a:pt x="23329" y="14974"/>
                    <a:pt x="23588" y="14123"/>
                    <a:pt x="23625" y="13236"/>
                  </a:cubicBezTo>
                  <a:cubicBezTo>
                    <a:pt x="23662" y="12829"/>
                    <a:pt x="23440" y="12127"/>
                    <a:pt x="23846" y="11942"/>
                  </a:cubicBezTo>
                  <a:cubicBezTo>
                    <a:pt x="24068" y="12053"/>
                    <a:pt x="23994" y="12386"/>
                    <a:pt x="23994" y="12644"/>
                  </a:cubicBezTo>
                  <a:cubicBezTo>
                    <a:pt x="24031" y="13791"/>
                    <a:pt x="23772" y="14937"/>
                    <a:pt x="23255" y="15972"/>
                  </a:cubicBezTo>
                  <a:cubicBezTo>
                    <a:pt x="23662" y="15898"/>
                    <a:pt x="23699" y="15528"/>
                    <a:pt x="23846" y="15158"/>
                  </a:cubicBezTo>
                  <a:cubicBezTo>
                    <a:pt x="23994" y="14789"/>
                    <a:pt x="23920" y="14234"/>
                    <a:pt x="24327" y="14234"/>
                  </a:cubicBezTo>
                  <a:cubicBezTo>
                    <a:pt x="24586" y="14382"/>
                    <a:pt x="24253" y="14789"/>
                    <a:pt x="24253" y="15048"/>
                  </a:cubicBezTo>
                  <a:close/>
                  <a:moveTo>
                    <a:pt x="18634" y="8060"/>
                  </a:moveTo>
                  <a:cubicBezTo>
                    <a:pt x="19003" y="8023"/>
                    <a:pt x="19336" y="8467"/>
                    <a:pt x="19558" y="8726"/>
                  </a:cubicBezTo>
                  <a:cubicBezTo>
                    <a:pt x="19817" y="9132"/>
                    <a:pt x="20075" y="9576"/>
                    <a:pt x="20260" y="10020"/>
                  </a:cubicBezTo>
                  <a:cubicBezTo>
                    <a:pt x="20038" y="8947"/>
                    <a:pt x="19743" y="7912"/>
                    <a:pt x="19373" y="6877"/>
                  </a:cubicBezTo>
                  <a:cubicBezTo>
                    <a:pt x="19225" y="6618"/>
                    <a:pt x="19077" y="6359"/>
                    <a:pt x="18892" y="6101"/>
                  </a:cubicBezTo>
                  <a:cubicBezTo>
                    <a:pt x="18153" y="5435"/>
                    <a:pt x="17377" y="4807"/>
                    <a:pt x="16600" y="4252"/>
                  </a:cubicBezTo>
                  <a:cubicBezTo>
                    <a:pt x="16230" y="3956"/>
                    <a:pt x="16046" y="3476"/>
                    <a:pt x="15491" y="3402"/>
                  </a:cubicBezTo>
                  <a:cubicBezTo>
                    <a:pt x="15343" y="4178"/>
                    <a:pt x="15047" y="4881"/>
                    <a:pt x="14604" y="5509"/>
                  </a:cubicBezTo>
                  <a:cubicBezTo>
                    <a:pt x="16157" y="6396"/>
                    <a:pt x="17414" y="7690"/>
                    <a:pt x="18301" y="9280"/>
                  </a:cubicBezTo>
                  <a:cubicBezTo>
                    <a:pt x="18338" y="8726"/>
                    <a:pt x="18227" y="8097"/>
                    <a:pt x="18634" y="8060"/>
                  </a:cubicBezTo>
                  <a:close/>
                  <a:moveTo>
                    <a:pt x="14197" y="6138"/>
                  </a:moveTo>
                  <a:cubicBezTo>
                    <a:pt x="13236" y="7062"/>
                    <a:pt x="12127" y="7764"/>
                    <a:pt x="10870" y="8208"/>
                  </a:cubicBezTo>
                  <a:cubicBezTo>
                    <a:pt x="10056" y="8504"/>
                    <a:pt x="9169" y="8689"/>
                    <a:pt x="8356" y="9021"/>
                  </a:cubicBezTo>
                  <a:cubicBezTo>
                    <a:pt x="7764" y="9206"/>
                    <a:pt x="7321" y="9761"/>
                    <a:pt x="7247" y="10389"/>
                  </a:cubicBezTo>
                  <a:cubicBezTo>
                    <a:pt x="7062" y="11646"/>
                    <a:pt x="7431" y="12940"/>
                    <a:pt x="8245" y="13901"/>
                  </a:cubicBezTo>
                  <a:cubicBezTo>
                    <a:pt x="8356" y="14049"/>
                    <a:pt x="8467" y="14160"/>
                    <a:pt x="8614" y="14234"/>
                  </a:cubicBezTo>
                  <a:cubicBezTo>
                    <a:pt x="8984" y="14530"/>
                    <a:pt x="10093" y="14567"/>
                    <a:pt x="10167" y="15085"/>
                  </a:cubicBezTo>
                  <a:cubicBezTo>
                    <a:pt x="10130" y="15417"/>
                    <a:pt x="10019" y="15750"/>
                    <a:pt x="9798" y="16009"/>
                  </a:cubicBezTo>
                  <a:cubicBezTo>
                    <a:pt x="9539" y="16379"/>
                    <a:pt x="9021" y="16563"/>
                    <a:pt x="8836" y="16933"/>
                  </a:cubicBezTo>
                  <a:cubicBezTo>
                    <a:pt x="8984" y="17377"/>
                    <a:pt x="9243" y="17783"/>
                    <a:pt x="9576" y="18116"/>
                  </a:cubicBezTo>
                  <a:cubicBezTo>
                    <a:pt x="9835" y="18486"/>
                    <a:pt x="10167" y="18856"/>
                    <a:pt x="10500" y="19188"/>
                  </a:cubicBezTo>
                  <a:cubicBezTo>
                    <a:pt x="11387" y="19854"/>
                    <a:pt x="12422" y="20297"/>
                    <a:pt x="13532" y="20482"/>
                  </a:cubicBezTo>
                  <a:cubicBezTo>
                    <a:pt x="16267" y="20704"/>
                    <a:pt x="17672" y="19817"/>
                    <a:pt x="18671" y="18301"/>
                  </a:cubicBezTo>
                  <a:cubicBezTo>
                    <a:pt x="18375" y="18412"/>
                    <a:pt x="17968" y="19151"/>
                    <a:pt x="17672" y="18634"/>
                  </a:cubicBezTo>
                  <a:cubicBezTo>
                    <a:pt x="18116" y="17968"/>
                    <a:pt x="19114" y="17820"/>
                    <a:pt x="19336" y="16970"/>
                  </a:cubicBezTo>
                  <a:cubicBezTo>
                    <a:pt x="19040" y="17155"/>
                    <a:pt x="18671" y="17377"/>
                    <a:pt x="18301" y="17636"/>
                  </a:cubicBezTo>
                  <a:cubicBezTo>
                    <a:pt x="18005" y="17820"/>
                    <a:pt x="17598" y="18338"/>
                    <a:pt x="17303" y="17968"/>
                  </a:cubicBezTo>
                  <a:cubicBezTo>
                    <a:pt x="17746" y="17340"/>
                    <a:pt x="18634" y="17118"/>
                    <a:pt x="19151" y="16526"/>
                  </a:cubicBezTo>
                  <a:cubicBezTo>
                    <a:pt x="18818" y="16563"/>
                    <a:pt x="18597" y="16452"/>
                    <a:pt x="18560" y="16157"/>
                  </a:cubicBezTo>
                  <a:cubicBezTo>
                    <a:pt x="18264" y="16342"/>
                    <a:pt x="18005" y="16563"/>
                    <a:pt x="17783" y="16785"/>
                  </a:cubicBezTo>
                  <a:cubicBezTo>
                    <a:pt x="17635" y="16859"/>
                    <a:pt x="16970" y="17340"/>
                    <a:pt x="16859" y="16970"/>
                  </a:cubicBezTo>
                  <a:cubicBezTo>
                    <a:pt x="16822" y="16748"/>
                    <a:pt x="17155" y="16711"/>
                    <a:pt x="17377" y="16600"/>
                  </a:cubicBezTo>
                  <a:cubicBezTo>
                    <a:pt x="17561" y="16452"/>
                    <a:pt x="17968" y="16046"/>
                    <a:pt x="18412" y="15713"/>
                  </a:cubicBezTo>
                  <a:cubicBezTo>
                    <a:pt x="19188" y="15158"/>
                    <a:pt x="19780" y="14863"/>
                    <a:pt x="19964" y="13938"/>
                  </a:cubicBezTo>
                  <a:cubicBezTo>
                    <a:pt x="19299" y="14456"/>
                    <a:pt x="18449" y="15048"/>
                    <a:pt x="17746" y="15565"/>
                  </a:cubicBezTo>
                  <a:cubicBezTo>
                    <a:pt x="17561" y="15713"/>
                    <a:pt x="17155" y="16120"/>
                    <a:pt x="16970" y="15713"/>
                  </a:cubicBezTo>
                  <a:cubicBezTo>
                    <a:pt x="17598" y="15011"/>
                    <a:pt x="18597" y="14530"/>
                    <a:pt x="19336" y="13901"/>
                  </a:cubicBezTo>
                  <a:cubicBezTo>
                    <a:pt x="19632" y="13754"/>
                    <a:pt x="19891" y="13532"/>
                    <a:pt x="20149" y="13273"/>
                  </a:cubicBezTo>
                  <a:cubicBezTo>
                    <a:pt x="20297" y="12866"/>
                    <a:pt x="20408" y="12386"/>
                    <a:pt x="20408" y="11942"/>
                  </a:cubicBezTo>
                  <a:cubicBezTo>
                    <a:pt x="19558" y="12534"/>
                    <a:pt x="18412" y="13606"/>
                    <a:pt x="17414" y="14382"/>
                  </a:cubicBezTo>
                  <a:cubicBezTo>
                    <a:pt x="17118" y="14604"/>
                    <a:pt x="16193" y="15454"/>
                    <a:pt x="16083" y="14789"/>
                  </a:cubicBezTo>
                  <a:cubicBezTo>
                    <a:pt x="17524" y="13828"/>
                    <a:pt x="18892" y="12718"/>
                    <a:pt x="20186" y="11535"/>
                  </a:cubicBezTo>
                  <a:cubicBezTo>
                    <a:pt x="19964" y="11535"/>
                    <a:pt x="19891" y="11314"/>
                    <a:pt x="19817" y="11203"/>
                  </a:cubicBezTo>
                  <a:cubicBezTo>
                    <a:pt x="19595" y="10574"/>
                    <a:pt x="19447" y="9835"/>
                    <a:pt x="19003" y="9391"/>
                  </a:cubicBezTo>
                  <a:cubicBezTo>
                    <a:pt x="18929" y="9983"/>
                    <a:pt x="18818" y="10537"/>
                    <a:pt x="18412" y="10833"/>
                  </a:cubicBezTo>
                  <a:cubicBezTo>
                    <a:pt x="18301" y="10907"/>
                    <a:pt x="18153" y="10907"/>
                    <a:pt x="18079" y="10981"/>
                  </a:cubicBezTo>
                  <a:cubicBezTo>
                    <a:pt x="17857" y="11166"/>
                    <a:pt x="17709" y="11424"/>
                    <a:pt x="17524" y="11646"/>
                  </a:cubicBezTo>
                  <a:cubicBezTo>
                    <a:pt x="17303" y="11831"/>
                    <a:pt x="17081" y="12016"/>
                    <a:pt x="16859" y="12201"/>
                  </a:cubicBezTo>
                  <a:cubicBezTo>
                    <a:pt x="16785" y="12275"/>
                    <a:pt x="15454" y="13273"/>
                    <a:pt x="15417" y="12755"/>
                  </a:cubicBezTo>
                  <a:cubicBezTo>
                    <a:pt x="15380" y="12497"/>
                    <a:pt x="15824" y="12386"/>
                    <a:pt x="16046" y="12275"/>
                  </a:cubicBezTo>
                  <a:cubicBezTo>
                    <a:pt x="16785" y="11868"/>
                    <a:pt x="17377" y="11314"/>
                    <a:pt x="17857" y="10611"/>
                  </a:cubicBezTo>
                  <a:cubicBezTo>
                    <a:pt x="17303" y="8430"/>
                    <a:pt x="15861" y="7173"/>
                    <a:pt x="14197" y="6138"/>
                  </a:cubicBezTo>
                  <a:close/>
                  <a:moveTo>
                    <a:pt x="8467" y="18079"/>
                  </a:moveTo>
                  <a:cubicBezTo>
                    <a:pt x="7505" y="18523"/>
                    <a:pt x="6544" y="19003"/>
                    <a:pt x="5990" y="19854"/>
                  </a:cubicBezTo>
                  <a:cubicBezTo>
                    <a:pt x="7025" y="19558"/>
                    <a:pt x="7986" y="19114"/>
                    <a:pt x="8910" y="18597"/>
                  </a:cubicBezTo>
                  <a:cubicBezTo>
                    <a:pt x="8836" y="18375"/>
                    <a:pt x="8688" y="18190"/>
                    <a:pt x="8467" y="18079"/>
                  </a:cubicBezTo>
                  <a:close/>
                  <a:moveTo>
                    <a:pt x="19447" y="18560"/>
                  </a:moveTo>
                  <a:cubicBezTo>
                    <a:pt x="19373" y="18745"/>
                    <a:pt x="19188" y="18782"/>
                    <a:pt x="19188" y="19003"/>
                  </a:cubicBezTo>
                  <a:cubicBezTo>
                    <a:pt x="20038" y="19484"/>
                    <a:pt x="20926" y="20076"/>
                    <a:pt x="21924" y="20297"/>
                  </a:cubicBezTo>
                  <a:cubicBezTo>
                    <a:pt x="21221" y="19558"/>
                    <a:pt x="20371" y="18966"/>
                    <a:pt x="19447" y="18560"/>
                  </a:cubicBezTo>
                  <a:close/>
                  <a:moveTo>
                    <a:pt x="13569" y="21259"/>
                  </a:moveTo>
                  <a:cubicBezTo>
                    <a:pt x="11905" y="21111"/>
                    <a:pt x="10315" y="20002"/>
                    <a:pt x="9428" y="19114"/>
                  </a:cubicBezTo>
                  <a:cubicBezTo>
                    <a:pt x="9428" y="19077"/>
                    <a:pt x="9428" y="19077"/>
                    <a:pt x="9391" y="19077"/>
                  </a:cubicBezTo>
                  <a:cubicBezTo>
                    <a:pt x="9354" y="19299"/>
                    <a:pt x="9058" y="19299"/>
                    <a:pt x="8910" y="19410"/>
                  </a:cubicBezTo>
                  <a:cubicBezTo>
                    <a:pt x="10093" y="21628"/>
                    <a:pt x="11165" y="23773"/>
                    <a:pt x="12829" y="25510"/>
                  </a:cubicBezTo>
                  <a:cubicBezTo>
                    <a:pt x="13532" y="26287"/>
                    <a:pt x="14456" y="26915"/>
                    <a:pt x="15121" y="27692"/>
                  </a:cubicBezTo>
                  <a:cubicBezTo>
                    <a:pt x="15861" y="26656"/>
                    <a:pt x="16489" y="25547"/>
                    <a:pt x="17081" y="24438"/>
                  </a:cubicBezTo>
                  <a:cubicBezTo>
                    <a:pt x="17007" y="24364"/>
                    <a:pt x="16933" y="24512"/>
                    <a:pt x="16859" y="24549"/>
                  </a:cubicBezTo>
                  <a:cubicBezTo>
                    <a:pt x="16563" y="24771"/>
                    <a:pt x="16267" y="24956"/>
                    <a:pt x="15935" y="25104"/>
                  </a:cubicBezTo>
                  <a:cubicBezTo>
                    <a:pt x="15750" y="25215"/>
                    <a:pt x="14715" y="25917"/>
                    <a:pt x="14678" y="25436"/>
                  </a:cubicBezTo>
                  <a:cubicBezTo>
                    <a:pt x="14678" y="25215"/>
                    <a:pt x="15084" y="25141"/>
                    <a:pt x="15269" y="25030"/>
                  </a:cubicBezTo>
                  <a:cubicBezTo>
                    <a:pt x="15935" y="24734"/>
                    <a:pt x="16563" y="24327"/>
                    <a:pt x="17118" y="23847"/>
                  </a:cubicBezTo>
                  <a:cubicBezTo>
                    <a:pt x="17229" y="23847"/>
                    <a:pt x="17266" y="23957"/>
                    <a:pt x="17377" y="23957"/>
                  </a:cubicBezTo>
                  <a:cubicBezTo>
                    <a:pt x="17894" y="22848"/>
                    <a:pt x="18634" y="21776"/>
                    <a:pt x="19003" y="20630"/>
                  </a:cubicBezTo>
                  <a:cubicBezTo>
                    <a:pt x="18264" y="21554"/>
                    <a:pt x="17044" y="22220"/>
                    <a:pt x="16009" y="22922"/>
                  </a:cubicBezTo>
                  <a:cubicBezTo>
                    <a:pt x="15750" y="23107"/>
                    <a:pt x="15232" y="23625"/>
                    <a:pt x="14936" y="23218"/>
                  </a:cubicBezTo>
                  <a:cubicBezTo>
                    <a:pt x="15269" y="22922"/>
                    <a:pt x="15676" y="22627"/>
                    <a:pt x="16083" y="22405"/>
                  </a:cubicBezTo>
                  <a:cubicBezTo>
                    <a:pt x="17229" y="21702"/>
                    <a:pt x="18375" y="20889"/>
                    <a:pt x="19114" y="19854"/>
                  </a:cubicBezTo>
                  <a:cubicBezTo>
                    <a:pt x="18929" y="19780"/>
                    <a:pt x="18855" y="19632"/>
                    <a:pt x="18634" y="19632"/>
                  </a:cubicBezTo>
                  <a:cubicBezTo>
                    <a:pt x="17561" y="20778"/>
                    <a:pt x="15898" y="21480"/>
                    <a:pt x="13569" y="21259"/>
                  </a:cubicBezTo>
                  <a:close/>
                  <a:moveTo>
                    <a:pt x="8208" y="19854"/>
                  </a:moveTo>
                  <a:cubicBezTo>
                    <a:pt x="7357" y="20186"/>
                    <a:pt x="6544" y="20482"/>
                    <a:pt x="5657" y="20778"/>
                  </a:cubicBezTo>
                  <a:cubicBezTo>
                    <a:pt x="6248" y="21296"/>
                    <a:pt x="6729" y="21850"/>
                    <a:pt x="7284" y="22368"/>
                  </a:cubicBezTo>
                  <a:cubicBezTo>
                    <a:pt x="8023" y="22959"/>
                    <a:pt x="8799" y="23514"/>
                    <a:pt x="9576" y="24031"/>
                  </a:cubicBezTo>
                  <a:cubicBezTo>
                    <a:pt x="10352" y="24586"/>
                    <a:pt x="11165" y="25067"/>
                    <a:pt x="11905" y="25658"/>
                  </a:cubicBezTo>
                  <a:cubicBezTo>
                    <a:pt x="10426" y="23994"/>
                    <a:pt x="9354" y="21887"/>
                    <a:pt x="8208" y="19854"/>
                  </a:cubicBezTo>
                  <a:close/>
                  <a:moveTo>
                    <a:pt x="19964" y="20334"/>
                  </a:moveTo>
                  <a:cubicBezTo>
                    <a:pt x="18855" y="23070"/>
                    <a:pt x="17377" y="25399"/>
                    <a:pt x="15972" y="27876"/>
                  </a:cubicBezTo>
                  <a:cubicBezTo>
                    <a:pt x="17820" y="26804"/>
                    <a:pt x="19410" y="25399"/>
                    <a:pt x="20704" y="23699"/>
                  </a:cubicBezTo>
                  <a:cubicBezTo>
                    <a:pt x="21258" y="22959"/>
                    <a:pt x="21961" y="22257"/>
                    <a:pt x="22294" y="21333"/>
                  </a:cubicBezTo>
                  <a:cubicBezTo>
                    <a:pt x="21517" y="20963"/>
                    <a:pt x="20704" y="20704"/>
                    <a:pt x="19964" y="20297"/>
                  </a:cubicBezTo>
                  <a:close/>
                  <a:moveTo>
                    <a:pt x="27728" y="26139"/>
                  </a:moveTo>
                  <a:cubicBezTo>
                    <a:pt x="27839" y="25806"/>
                    <a:pt x="27987" y="25473"/>
                    <a:pt x="28172" y="25178"/>
                  </a:cubicBezTo>
                  <a:cubicBezTo>
                    <a:pt x="28024" y="24771"/>
                    <a:pt x="27987" y="24253"/>
                    <a:pt x="27802" y="23884"/>
                  </a:cubicBezTo>
                  <a:cubicBezTo>
                    <a:pt x="27691" y="24623"/>
                    <a:pt x="27654" y="25399"/>
                    <a:pt x="27728" y="26139"/>
                  </a:cubicBezTo>
                  <a:close/>
                  <a:moveTo>
                    <a:pt x="27617" y="26878"/>
                  </a:moveTo>
                  <a:cubicBezTo>
                    <a:pt x="27617" y="26952"/>
                    <a:pt x="27543" y="27137"/>
                    <a:pt x="27617" y="27174"/>
                  </a:cubicBezTo>
                  <a:cubicBezTo>
                    <a:pt x="27765" y="26693"/>
                    <a:pt x="28542" y="26398"/>
                    <a:pt x="28283" y="25843"/>
                  </a:cubicBezTo>
                  <a:cubicBezTo>
                    <a:pt x="28172" y="26250"/>
                    <a:pt x="27913" y="26619"/>
                    <a:pt x="27580" y="26878"/>
                  </a:cubicBezTo>
                  <a:close/>
                  <a:moveTo>
                    <a:pt x="27507" y="28542"/>
                  </a:moveTo>
                  <a:cubicBezTo>
                    <a:pt x="27913" y="28135"/>
                    <a:pt x="28246" y="27655"/>
                    <a:pt x="28579" y="27174"/>
                  </a:cubicBezTo>
                  <a:cubicBezTo>
                    <a:pt x="28505" y="27063"/>
                    <a:pt x="28542" y="26804"/>
                    <a:pt x="28468" y="26693"/>
                  </a:cubicBezTo>
                  <a:cubicBezTo>
                    <a:pt x="28135" y="27322"/>
                    <a:pt x="27470" y="27581"/>
                    <a:pt x="27470" y="28542"/>
                  </a:cubicBezTo>
                  <a:close/>
                  <a:moveTo>
                    <a:pt x="27507" y="30132"/>
                  </a:moveTo>
                  <a:cubicBezTo>
                    <a:pt x="27913" y="29651"/>
                    <a:pt x="28172" y="29022"/>
                    <a:pt x="28579" y="28542"/>
                  </a:cubicBezTo>
                  <a:lnTo>
                    <a:pt x="28764" y="28542"/>
                  </a:lnTo>
                  <a:cubicBezTo>
                    <a:pt x="28764" y="28283"/>
                    <a:pt x="28690" y="28024"/>
                    <a:pt x="28616" y="27765"/>
                  </a:cubicBezTo>
                  <a:cubicBezTo>
                    <a:pt x="28246" y="28579"/>
                    <a:pt x="27248" y="28912"/>
                    <a:pt x="27507" y="30132"/>
                  </a:cubicBezTo>
                  <a:close/>
                  <a:moveTo>
                    <a:pt x="27396" y="30834"/>
                  </a:moveTo>
                  <a:cubicBezTo>
                    <a:pt x="27470" y="31056"/>
                    <a:pt x="27285" y="31241"/>
                    <a:pt x="27396" y="31389"/>
                  </a:cubicBezTo>
                  <a:cubicBezTo>
                    <a:pt x="27839" y="30797"/>
                    <a:pt x="28320" y="30206"/>
                    <a:pt x="28837" y="29688"/>
                  </a:cubicBezTo>
                  <a:cubicBezTo>
                    <a:pt x="28874" y="29429"/>
                    <a:pt x="28837" y="29170"/>
                    <a:pt x="28764" y="28949"/>
                  </a:cubicBezTo>
                  <a:cubicBezTo>
                    <a:pt x="28394" y="29614"/>
                    <a:pt x="27913" y="30243"/>
                    <a:pt x="27396" y="30834"/>
                  </a:cubicBezTo>
                  <a:close/>
                  <a:moveTo>
                    <a:pt x="20778" y="32461"/>
                  </a:moveTo>
                  <a:cubicBezTo>
                    <a:pt x="21185" y="32535"/>
                    <a:pt x="21554" y="32720"/>
                    <a:pt x="21887" y="32904"/>
                  </a:cubicBezTo>
                  <a:cubicBezTo>
                    <a:pt x="22220" y="32757"/>
                    <a:pt x="22478" y="32498"/>
                    <a:pt x="22774" y="32313"/>
                  </a:cubicBezTo>
                  <a:cubicBezTo>
                    <a:pt x="22331" y="31684"/>
                    <a:pt x="21998" y="30945"/>
                    <a:pt x="21037" y="30908"/>
                  </a:cubicBezTo>
                  <a:cubicBezTo>
                    <a:pt x="20926" y="31389"/>
                    <a:pt x="20815" y="31943"/>
                    <a:pt x="20741" y="32461"/>
                  </a:cubicBezTo>
                  <a:close/>
                  <a:moveTo>
                    <a:pt x="20556" y="33200"/>
                  </a:moveTo>
                  <a:cubicBezTo>
                    <a:pt x="20075" y="33718"/>
                    <a:pt x="19558" y="34161"/>
                    <a:pt x="18966" y="34568"/>
                  </a:cubicBezTo>
                  <a:cubicBezTo>
                    <a:pt x="19928" y="34827"/>
                    <a:pt x="20556" y="35418"/>
                    <a:pt x="21517" y="35714"/>
                  </a:cubicBezTo>
                  <a:cubicBezTo>
                    <a:pt x="21776" y="35049"/>
                    <a:pt x="21850" y="34346"/>
                    <a:pt x="21702" y="33644"/>
                  </a:cubicBezTo>
                  <a:cubicBezTo>
                    <a:pt x="21332" y="33422"/>
                    <a:pt x="20926" y="33274"/>
                    <a:pt x="20519" y="33200"/>
                  </a:cubicBezTo>
                  <a:close/>
                  <a:moveTo>
                    <a:pt x="18338" y="35160"/>
                  </a:moveTo>
                  <a:cubicBezTo>
                    <a:pt x="17746" y="35751"/>
                    <a:pt x="18744" y="36121"/>
                    <a:pt x="19262" y="36380"/>
                  </a:cubicBezTo>
                  <a:cubicBezTo>
                    <a:pt x="19928" y="36749"/>
                    <a:pt x="20445" y="37415"/>
                    <a:pt x="21185" y="37045"/>
                  </a:cubicBezTo>
                  <a:cubicBezTo>
                    <a:pt x="21258" y="36860"/>
                    <a:pt x="21148" y="36675"/>
                    <a:pt x="21185" y="36454"/>
                  </a:cubicBezTo>
                  <a:cubicBezTo>
                    <a:pt x="20149" y="36084"/>
                    <a:pt x="19410" y="35418"/>
                    <a:pt x="18301" y="351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00" name="Google Shape;2500;p32"/>
          <p:cNvSpPr/>
          <p:nvPr/>
        </p:nvSpPr>
        <p:spPr>
          <a:xfrm rot="-315008">
            <a:off x="901937" y="47974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1" name="Google Shape;2501;p32"/>
          <p:cNvSpPr/>
          <p:nvPr/>
        </p:nvSpPr>
        <p:spPr>
          <a:xfrm rot="-315008">
            <a:off x="8552562" y="24867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2" name="Google Shape;2502;p32"/>
          <p:cNvSpPr/>
          <p:nvPr/>
        </p:nvSpPr>
        <p:spPr>
          <a:xfrm rot="-315008">
            <a:off x="5387312" y="2288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3" name="Google Shape;2503;p32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_1">
    <p:spTree>
      <p:nvGrpSpPr>
        <p:cNvPr id="1" name="Shape 2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5" name="Google Shape;2505;p33"/>
          <p:cNvGrpSpPr/>
          <p:nvPr/>
        </p:nvGrpSpPr>
        <p:grpSpPr>
          <a:xfrm rot="909426">
            <a:off x="7094987" y="99162"/>
            <a:ext cx="1079516" cy="740348"/>
            <a:chOff x="1640725" y="1971125"/>
            <a:chExt cx="835575" cy="573050"/>
          </a:xfrm>
        </p:grpSpPr>
        <p:sp>
          <p:nvSpPr>
            <p:cNvPr id="2506" name="Google Shape;2506;p33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33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33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33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33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33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33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33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33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33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33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33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33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33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33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33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33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23" name="Google Shape;2523;p33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4" name="Google Shape;2524;p33"/>
          <p:cNvSpPr txBox="1">
            <a:spLocks noGrp="1"/>
          </p:cNvSpPr>
          <p:nvPr>
            <p:ph type="title" idx="2"/>
          </p:nvPr>
        </p:nvSpPr>
        <p:spPr>
          <a:xfrm>
            <a:off x="1740187" y="1590675"/>
            <a:ext cx="26253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2525" name="Google Shape;2525;p33"/>
          <p:cNvSpPr txBox="1">
            <a:spLocks noGrp="1"/>
          </p:cNvSpPr>
          <p:nvPr>
            <p:ph type="subTitle" idx="1"/>
          </p:nvPr>
        </p:nvSpPr>
        <p:spPr>
          <a:xfrm>
            <a:off x="1740187" y="2042219"/>
            <a:ext cx="26253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2526" name="Google Shape;2526;p33"/>
          <p:cNvSpPr txBox="1">
            <a:spLocks noGrp="1"/>
          </p:cNvSpPr>
          <p:nvPr>
            <p:ph type="title" idx="3"/>
          </p:nvPr>
        </p:nvSpPr>
        <p:spPr>
          <a:xfrm>
            <a:off x="4779413" y="1590675"/>
            <a:ext cx="26244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2527" name="Google Shape;2527;p33"/>
          <p:cNvSpPr txBox="1">
            <a:spLocks noGrp="1"/>
          </p:cNvSpPr>
          <p:nvPr>
            <p:ph type="subTitle" idx="4"/>
          </p:nvPr>
        </p:nvSpPr>
        <p:spPr>
          <a:xfrm>
            <a:off x="4779410" y="2042219"/>
            <a:ext cx="2624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2528" name="Google Shape;2528;p33"/>
          <p:cNvSpPr txBox="1">
            <a:spLocks noGrp="1"/>
          </p:cNvSpPr>
          <p:nvPr>
            <p:ph type="title" idx="5"/>
          </p:nvPr>
        </p:nvSpPr>
        <p:spPr>
          <a:xfrm>
            <a:off x="1740187" y="3224000"/>
            <a:ext cx="26253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2529" name="Google Shape;2529;p33"/>
          <p:cNvSpPr txBox="1">
            <a:spLocks noGrp="1"/>
          </p:cNvSpPr>
          <p:nvPr>
            <p:ph type="subTitle" idx="6"/>
          </p:nvPr>
        </p:nvSpPr>
        <p:spPr>
          <a:xfrm>
            <a:off x="1740187" y="3675644"/>
            <a:ext cx="26253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2530" name="Google Shape;2530;p33"/>
          <p:cNvSpPr txBox="1">
            <a:spLocks noGrp="1"/>
          </p:cNvSpPr>
          <p:nvPr>
            <p:ph type="title" idx="7"/>
          </p:nvPr>
        </p:nvSpPr>
        <p:spPr>
          <a:xfrm>
            <a:off x="4779413" y="3224000"/>
            <a:ext cx="26244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2531" name="Google Shape;2531;p33"/>
          <p:cNvSpPr txBox="1">
            <a:spLocks noGrp="1"/>
          </p:cNvSpPr>
          <p:nvPr>
            <p:ph type="subTitle" idx="8"/>
          </p:nvPr>
        </p:nvSpPr>
        <p:spPr>
          <a:xfrm>
            <a:off x="4779410" y="3675644"/>
            <a:ext cx="2624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grpSp>
        <p:nvGrpSpPr>
          <p:cNvPr id="2532" name="Google Shape;2532;p33"/>
          <p:cNvGrpSpPr/>
          <p:nvPr/>
        </p:nvGrpSpPr>
        <p:grpSpPr>
          <a:xfrm rot="715558">
            <a:off x="3969449" y="4253025"/>
            <a:ext cx="1330179" cy="1460473"/>
            <a:chOff x="2949500" y="3052500"/>
            <a:chExt cx="764400" cy="839275"/>
          </a:xfrm>
        </p:grpSpPr>
        <p:sp>
          <p:nvSpPr>
            <p:cNvPr id="2533" name="Google Shape;2533;p33"/>
            <p:cNvSpPr/>
            <p:nvPr/>
          </p:nvSpPr>
          <p:spPr>
            <a:xfrm>
              <a:off x="2949500" y="3052500"/>
              <a:ext cx="764400" cy="839275"/>
            </a:xfrm>
            <a:custGeom>
              <a:avLst/>
              <a:gdLst/>
              <a:ahLst/>
              <a:cxnLst/>
              <a:rect l="l" t="t" r="r" b="b"/>
              <a:pathLst>
                <a:path w="30576" h="33571" extrusionOk="0">
                  <a:moveTo>
                    <a:pt x="19558" y="11129"/>
                  </a:moveTo>
                  <a:cubicBezTo>
                    <a:pt x="18634" y="11536"/>
                    <a:pt x="17229" y="11388"/>
                    <a:pt x="16120" y="11240"/>
                  </a:cubicBezTo>
                  <a:cubicBezTo>
                    <a:pt x="16600" y="11758"/>
                    <a:pt x="17635" y="12053"/>
                    <a:pt x="18190" y="12645"/>
                  </a:cubicBezTo>
                  <a:cubicBezTo>
                    <a:pt x="18892" y="13606"/>
                    <a:pt x="19373" y="14752"/>
                    <a:pt x="19521" y="15935"/>
                  </a:cubicBezTo>
                  <a:cubicBezTo>
                    <a:pt x="19706" y="18782"/>
                    <a:pt x="19706" y="21592"/>
                    <a:pt x="19521" y="24438"/>
                  </a:cubicBezTo>
                  <a:cubicBezTo>
                    <a:pt x="19447" y="26213"/>
                    <a:pt x="19521" y="28173"/>
                    <a:pt x="19225" y="29762"/>
                  </a:cubicBezTo>
                  <a:cubicBezTo>
                    <a:pt x="19151" y="30280"/>
                    <a:pt x="19040" y="30760"/>
                    <a:pt x="18892" y="31241"/>
                  </a:cubicBezTo>
                  <a:cubicBezTo>
                    <a:pt x="18670" y="31722"/>
                    <a:pt x="18375" y="32165"/>
                    <a:pt x="17968" y="32535"/>
                  </a:cubicBezTo>
                  <a:cubicBezTo>
                    <a:pt x="16711" y="33496"/>
                    <a:pt x="14049" y="33570"/>
                    <a:pt x="11720" y="33570"/>
                  </a:cubicBezTo>
                  <a:cubicBezTo>
                    <a:pt x="10093" y="33570"/>
                    <a:pt x="8356" y="33496"/>
                    <a:pt x="6803" y="33385"/>
                  </a:cubicBezTo>
                  <a:cubicBezTo>
                    <a:pt x="5472" y="33311"/>
                    <a:pt x="4141" y="32979"/>
                    <a:pt x="2958" y="32350"/>
                  </a:cubicBezTo>
                  <a:cubicBezTo>
                    <a:pt x="2034" y="31796"/>
                    <a:pt x="1664" y="31019"/>
                    <a:pt x="1553" y="29614"/>
                  </a:cubicBezTo>
                  <a:cubicBezTo>
                    <a:pt x="1516" y="29208"/>
                    <a:pt x="1590" y="28690"/>
                    <a:pt x="1553" y="28209"/>
                  </a:cubicBezTo>
                  <a:cubicBezTo>
                    <a:pt x="1479" y="27174"/>
                    <a:pt x="1257" y="26065"/>
                    <a:pt x="1109" y="24956"/>
                  </a:cubicBezTo>
                  <a:cubicBezTo>
                    <a:pt x="925" y="23847"/>
                    <a:pt x="703" y="22849"/>
                    <a:pt x="518" y="21814"/>
                  </a:cubicBezTo>
                  <a:cubicBezTo>
                    <a:pt x="407" y="20630"/>
                    <a:pt x="333" y="19447"/>
                    <a:pt x="333" y="18264"/>
                  </a:cubicBezTo>
                  <a:cubicBezTo>
                    <a:pt x="296" y="17081"/>
                    <a:pt x="0" y="15935"/>
                    <a:pt x="74" y="14826"/>
                  </a:cubicBezTo>
                  <a:cubicBezTo>
                    <a:pt x="111" y="13976"/>
                    <a:pt x="407" y="13199"/>
                    <a:pt x="925" y="12534"/>
                  </a:cubicBezTo>
                  <a:cubicBezTo>
                    <a:pt x="1331" y="12090"/>
                    <a:pt x="1849" y="11831"/>
                    <a:pt x="2255" y="11277"/>
                  </a:cubicBezTo>
                  <a:cubicBezTo>
                    <a:pt x="2440" y="10981"/>
                    <a:pt x="2588" y="10648"/>
                    <a:pt x="2699" y="10353"/>
                  </a:cubicBezTo>
                  <a:cubicBezTo>
                    <a:pt x="2440" y="9761"/>
                    <a:pt x="2292" y="9133"/>
                    <a:pt x="2255" y="8504"/>
                  </a:cubicBezTo>
                  <a:cubicBezTo>
                    <a:pt x="2182" y="7802"/>
                    <a:pt x="2071" y="7099"/>
                    <a:pt x="2034" y="6471"/>
                  </a:cubicBezTo>
                  <a:cubicBezTo>
                    <a:pt x="1923" y="5140"/>
                    <a:pt x="2145" y="4252"/>
                    <a:pt x="2884" y="3698"/>
                  </a:cubicBezTo>
                  <a:cubicBezTo>
                    <a:pt x="3771" y="3143"/>
                    <a:pt x="4806" y="2774"/>
                    <a:pt x="5842" y="2626"/>
                  </a:cubicBezTo>
                  <a:cubicBezTo>
                    <a:pt x="7025" y="2478"/>
                    <a:pt x="8245" y="2367"/>
                    <a:pt x="9502" y="2293"/>
                  </a:cubicBezTo>
                  <a:cubicBezTo>
                    <a:pt x="10722" y="2219"/>
                    <a:pt x="11979" y="2219"/>
                    <a:pt x="13199" y="2367"/>
                  </a:cubicBezTo>
                  <a:cubicBezTo>
                    <a:pt x="14197" y="2552"/>
                    <a:pt x="15565" y="3032"/>
                    <a:pt x="15787" y="3772"/>
                  </a:cubicBezTo>
                  <a:cubicBezTo>
                    <a:pt x="15787" y="3994"/>
                    <a:pt x="15787" y="4215"/>
                    <a:pt x="15787" y="4437"/>
                  </a:cubicBezTo>
                  <a:cubicBezTo>
                    <a:pt x="15787" y="4733"/>
                    <a:pt x="15898" y="5029"/>
                    <a:pt x="15935" y="5362"/>
                  </a:cubicBezTo>
                  <a:cubicBezTo>
                    <a:pt x="16009" y="6397"/>
                    <a:pt x="16156" y="7913"/>
                    <a:pt x="15861" y="8874"/>
                  </a:cubicBezTo>
                  <a:cubicBezTo>
                    <a:pt x="17118" y="8541"/>
                    <a:pt x="18375" y="8393"/>
                    <a:pt x="19669" y="8430"/>
                  </a:cubicBezTo>
                  <a:cubicBezTo>
                    <a:pt x="19780" y="8171"/>
                    <a:pt x="19632" y="7580"/>
                    <a:pt x="19780" y="7284"/>
                  </a:cubicBezTo>
                  <a:cubicBezTo>
                    <a:pt x="20112" y="7062"/>
                    <a:pt x="20482" y="6840"/>
                    <a:pt x="20889" y="6656"/>
                  </a:cubicBezTo>
                  <a:cubicBezTo>
                    <a:pt x="22663" y="5620"/>
                    <a:pt x="24179" y="4215"/>
                    <a:pt x="25769" y="2958"/>
                  </a:cubicBezTo>
                  <a:cubicBezTo>
                    <a:pt x="26434" y="2441"/>
                    <a:pt x="27100" y="1997"/>
                    <a:pt x="27691" y="1517"/>
                  </a:cubicBezTo>
                  <a:cubicBezTo>
                    <a:pt x="28098" y="1184"/>
                    <a:pt x="28874" y="1"/>
                    <a:pt x="29503" y="223"/>
                  </a:cubicBezTo>
                  <a:cubicBezTo>
                    <a:pt x="29762" y="334"/>
                    <a:pt x="29762" y="777"/>
                    <a:pt x="29836" y="1110"/>
                  </a:cubicBezTo>
                  <a:cubicBezTo>
                    <a:pt x="29984" y="1554"/>
                    <a:pt x="30131" y="2034"/>
                    <a:pt x="30205" y="2478"/>
                  </a:cubicBezTo>
                  <a:cubicBezTo>
                    <a:pt x="30464" y="4105"/>
                    <a:pt x="30575" y="5768"/>
                    <a:pt x="30464" y="7395"/>
                  </a:cubicBezTo>
                  <a:cubicBezTo>
                    <a:pt x="30427" y="7876"/>
                    <a:pt x="30316" y="8393"/>
                    <a:pt x="30168" y="8837"/>
                  </a:cubicBezTo>
                  <a:cubicBezTo>
                    <a:pt x="30057" y="9317"/>
                    <a:pt x="29984" y="9946"/>
                    <a:pt x="29762" y="10168"/>
                  </a:cubicBezTo>
                  <a:cubicBezTo>
                    <a:pt x="29540" y="10390"/>
                    <a:pt x="28246" y="10796"/>
                    <a:pt x="27691" y="10944"/>
                  </a:cubicBezTo>
                  <a:cubicBezTo>
                    <a:pt x="26878" y="11166"/>
                    <a:pt x="26028" y="11277"/>
                    <a:pt x="25325" y="11425"/>
                  </a:cubicBezTo>
                  <a:cubicBezTo>
                    <a:pt x="24512" y="11573"/>
                    <a:pt x="23772" y="11721"/>
                    <a:pt x="22922" y="11831"/>
                  </a:cubicBezTo>
                  <a:cubicBezTo>
                    <a:pt x="21813" y="11868"/>
                    <a:pt x="19817" y="12127"/>
                    <a:pt x="19558" y="11129"/>
                  </a:cubicBezTo>
                  <a:close/>
                  <a:moveTo>
                    <a:pt x="29503" y="8615"/>
                  </a:moveTo>
                  <a:cubicBezTo>
                    <a:pt x="30020" y="6471"/>
                    <a:pt x="29836" y="2995"/>
                    <a:pt x="29133" y="1258"/>
                  </a:cubicBezTo>
                  <a:cubicBezTo>
                    <a:pt x="29133" y="1221"/>
                    <a:pt x="29133" y="1221"/>
                    <a:pt x="29096" y="1221"/>
                  </a:cubicBezTo>
                  <a:cubicBezTo>
                    <a:pt x="29059" y="1221"/>
                    <a:pt x="28985" y="1295"/>
                    <a:pt x="28985" y="1332"/>
                  </a:cubicBezTo>
                  <a:cubicBezTo>
                    <a:pt x="28172" y="2071"/>
                    <a:pt x="27285" y="2774"/>
                    <a:pt x="26397" y="3402"/>
                  </a:cubicBezTo>
                  <a:cubicBezTo>
                    <a:pt x="24475" y="4844"/>
                    <a:pt x="22626" y="6619"/>
                    <a:pt x="20482" y="7728"/>
                  </a:cubicBezTo>
                  <a:cubicBezTo>
                    <a:pt x="20445" y="8467"/>
                    <a:pt x="20445" y="9207"/>
                    <a:pt x="20556" y="9909"/>
                  </a:cubicBezTo>
                  <a:cubicBezTo>
                    <a:pt x="20778" y="9613"/>
                    <a:pt x="20556" y="8948"/>
                    <a:pt x="21148" y="8985"/>
                  </a:cubicBezTo>
                  <a:cubicBezTo>
                    <a:pt x="21702" y="9022"/>
                    <a:pt x="21517" y="10057"/>
                    <a:pt x="21258" y="10390"/>
                  </a:cubicBezTo>
                  <a:cubicBezTo>
                    <a:pt x="20963" y="10685"/>
                    <a:pt x="20556" y="10648"/>
                    <a:pt x="20371" y="10944"/>
                  </a:cubicBezTo>
                  <a:cubicBezTo>
                    <a:pt x="20889" y="11129"/>
                    <a:pt x="21443" y="11203"/>
                    <a:pt x="21998" y="11092"/>
                  </a:cubicBezTo>
                  <a:cubicBezTo>
                    <a:pt x="22663" y="11018"/>
                    <a:pt x="23440" y="10907"/>
                    <a:pt x="23994" y="10833"/>
                  </a:cubicBezTo>
                  <a:cubicBezTo>
                    <a:pt x="24031" y="10759"/>
                    <a:pt x="23846" y="10648"/>
                    <a:pt x="23920" y="10501"/>
                  </a:cubicBezTo>
                  <a:cubicBezTo>
                    <a:pt x="24142" y="9872"/>
                    <a:pt x="24290" y="9244"/>
                    <a:pt x="24401" y="8615"/>
                  </a:cubicBezTo>
                  <a:cubicBezTo>
                    <a:pt x="24401" y="8467"/>
                    <a:pt x="24290" y="7765"/>
                    <a:pt x="24623" y="7802"/>
                  </a:cubicBezTo>
                  <a:cubicBezTo>
                    <a:pt x="24882" y="7802"/>
                    <a:pt x="24845" y="8430"/>
                    <a:pt x="24808" y="8652"/>
                  </a:cubicBezTo>
                  <a:cubicBezTo>
                    <a:pt x="24734" y="9354"/>
                    <a:pt x="24401" y="10131"/>
                    <a:pt x="24290" y="10759"/>
                  </a:cubicBezTo>
                  <a:cubicBezTo>
                    <a:pt x="24475" y="10759"/>
                    <a:pt x="24697" y="10722"/>
                    <a:pt x="24882" y="10648"/>
                  </a:cubicBezTo>
                  <a:cubicBezTo>
                    <a:pt x="25029" y="9872"/>
                    <a:pt x="25288" y="8763"/>
                    <a:pt x="25399" y="7802"/>
                  </a:cubicBezTo>
                  <a:cubicBezTo>
                    <a:pt x="25436" y="7506"/>
                    <a:pt x="25362" y="6988"/>
                    <a:pt x="25806" y="6988"/>
                  </a:cubicBezTo>
                  <a:cubicBezTo>
                    <a:pt x="25991" y="7210"/>
                    <a:pt x="25843" y="7543"/>
                    <a:pt x="25806" y="7839"/>
                  </a:cubicBezTo>
                  <a:cubicBezTo>
                    <a:pt x="25695" y="8763"/>
                    <a:pt x="25510" y="9687"/>
                    <a:pt x="25251" y="10574"/>
                  </a:cubicBezTo>
                  <a:cubicBezTo>
                    <a:pt x="25547" y="10574"/>
                    <a:pt x="25769" y="10464"/>
                    <a:pt x="26065" y="10464"/>
                  </a:cubicBezTo>
                  <a:cubicBezTo>
                    <a:pt x="26249" y="9613"/>
                    <a:pt x="26397" y="8763"/>
                    <a:pt x="26508" y="7913"/>
                  </a:cubicBezTo>
                  <a:cubicBezTo>
                    <a:pt x="26545" y="7321"/>
                    <a:pt x="26323" y="6397"/>
                    <a:pt x="26730" y="6175"/>
                  </a:cubicBezTo>
                  <a:cubicBezTo>
                    <a:pt x="26989" y="6249"/>
                    <a:pt x="26915" y="6582"/>
                    <a:pt x="26915" y="6840"/>
                  </a:cubicBezTo>
                  <a:cubicBezTo>
                    <a:pt x="26915" y="8023"/>
                    <a:pt x="26767" y="9207"/>
                    <a:pt x="26508" y="10390"/>
                  </a:cubicBezTo>
                  <a:cubicBezTo>
                    <a:pt x="26730" y="10316"/>
                    <a:pt x="27026" y="10316"/>
                    <a:pt x="27211" y="10242"/>
                  </a:cubicBezTo>
                  <a:cubicBezTo>
                    <a:pt x="27470" y="9096"/>
                    <a:pt x="27617" y="7950"/>
                    <a:pt x="27691" y="6803"/>
                  </a:cubicBezTo>
                  <a:cubicBezTo>
                    <a:pt x="27691" y="6471"/>
                    <a:pt x="27580" y="5509"/>
                    <a:pt x="27839" y="5472"/>
                  </a:cubicBezTo>
                  <a:cubicBezTo>
                    <a:pt x="28246" y="5362"/>
                    <a:pt x="28098" y="6508"/>
                    <a:pt x="28098" y="6729"/>
                  </a:cubicBezTo>
                  <a:cubicBezTo>
                    <a:pt x="28024" y="7986"/>
                    <a:pt x="27802" y="9096"/>
                    <a:pt x="27765" y="10094"/>
                  </a:cubicBezTo>
                  <a:cubicBezTo>
                    <a:pt x="27987" y="9983"/>
                    <a:pt x="28357" y="9983"/>
                    <a:pt x="28542" y="9798"/>
                  </a:cubicBezTo>
                  <a:cubicBezTo>
                    <a:pt x="28653" y="8800"/>
                    <a:pt x="28800" y="7654"/>
                    <a:pt x="28837" y="6545"/>
                  </a:cubicBezTo>
                  <a:cubicBezTo>
                    <a:pt x="28837" y="5990"/>
                    <a:pt x="28727" y="5472"/>
                    <a:pt x="29133" y="5325"/>
                  </a:cubicBezTo>
                  <a:cubicBezTo>
                    <a:pt x="29392" y="5436"/>
                    <a:pt x="29281" y="5731"/>
                    <a:pt x="29244" y="5953"/>
                  </a:cubicBezTo>
                  <a:cubicBezTo>
                    <a:pt x="29244" y="6323"/>
                    <a:pt x="29207" y="6693"/>
                    <a:pt x="29170" y="7099"/>
                  </a:cubicBezTo>
                  <a:cubicBezTo>
                    <a:pt x="29133" y="8023"/>
                    <a:pt x="29059" y="8985"/>
                    <a:pt x="28948" y="9687"/>
                  </a:cubicBezTo>
                  <a:cubicBezTo>
                    <a:pt x="29355" y="9539"/>
                    <a:pt x="29392" y="9022"/>
                    <a:pt x="29503" y="8615"/>
                  </a:cubicBezTo>
                  <a:close/>
                  <a:moveTo>
                    <a:pt x="8023" y="3143"/>
                  </a:moveTo>
                  <a:cubicBezTo>
                    <a:pt x="7542" y="3587"/>
                    <a:pt x="7247" y="4142"/>
                    <a:pt x="6803" y="4622"/>
                  </a:cubicBezTo>
                  <a:cubicBezTo>
                    <a:pt x="6396" y="5140"/>
                    <a:pt x="5879" y="5583"/>
                    <a:pt x="5324" y="5842"/>
                  </a:cubicBezTo>
                  <a:cubicBezTo>
                    <a:pt x="5324" y="5805"/>
                    <a:pt x="5250" y="5805"/>
                    <a:pt x="5250" y="5731"/>
                  </a:cubicBezTo>
                  <a:cubicBezTo>
                    <a:pt x="5250" y="5436"/>
                    <a:pt x="5583" y="5288"/>
                    <a:pt x="5768" y="5103"/>
                  </a:cubicBezTo>
                  <a:cubicBezTo>
                    <a:pt x="6359" y="4548"/>
                    <a:pt x="6914" y="3883"/>
                    <a:pt x="7357" y="3217"/>
                  </a:cubicBezTo>
                  <a:cubicBezTo>
                    <a:pt x="6618" y="3254"/>
                    <a:pt x="5916" y="3402"/>
                    <a:pt x="5213" y="3587"/>
                  </a:cubicBezTo>
                  <a:cubicBezTo>
                    <a:pt x="4400" y="3809"/>
                    <a:pt x="3032" y="4105"/>
                    <a:pt x="2958" y="4881"/>
                  </a:cubicBezTo>
                  <a:cubicBezTo>
                    <a:pt x="2810" y="6064"/>
                    <a:pt x="4437" y="5953"/>
                    <a:pt x="5139" y="5953"/>
                  </a:cubicBezTo>
                  <a:cubicBezTo>
                    <a:pt x="5694" y="5953"/>
                    <a:pt x="6174" y="5953"/>
                    <a:pt x="6618" y="5916"/>
                  </a:cubicBezTo>
                  <a:cubicBezTo>
                    <a:pt x="6692" y="5842"/>
                    <a:pt x="6470" y="5805"/>
                    <a:pt x="6544" y="5620"/>
                  </a:cubicBezTo>
                  <a:cubicBezTo>
                    <a:pt x="6988" y="5177"/>
                    <a:pt x="7173" y="4437"/>
                    <a:pt x="7801" y="4142"/>
                  </a:cubicBezTo>
                  <a:cubicBezTo>
                    <a:pt x="8060" y="4437"/>
                    <a:pt x="7653" y="4807"/>
                    <a:pt x="7468" y="5029"/>
                  </a:cubicBezTo>
                  <a:cubicBezTo>
                    <a:pt x="7247" y="5288"/>
                    <a:pt x="7062" y="5583"/>
                    <a:pt x="6877" y="5842"/>
                  </a:cubicBezTo>
                  <a:cubicBezTo>
                    <a:pt x="8356" y="5805"/>
                    <a:pt x="9650" y="5583"/>
                    <a:pt x="11091" y="5472"/>
                  </a:cubicBezTo>
                  <a:cubicBezTo>
                    <a:pt x="11461" y="5140"/>
                    <a:pt x="11572" y="4548"/>
                    <a:pt x="12164" y="4400"/>
                  </a:cubicBezTo>
                  <a:cubicBezTo>
                    <a:pt x="12201" y="4474"/>
                    <a:pt x="12238" y="4511"/>
                    <a:pt x="12275" y="4585"/>
                  </a:cubicBezTo>
                  <a:cubicBezTo>
                    <a:pt x="12127" y="4918"/>
                    <a:pt x="11831" y="5066"/>
                    <a:pt x="11683" y="5399"/>
                  </a:cubicBezTo>
                  <a:cubicBezTo>
                    <a:pt x="12201" y="5325"/>
                    <a:pt x="12829" y="5177"/>
                    <a:pt x="13458" y="5029"/>
                  </a:cubicBezTo>
                  <a:cubicBezTo>
                    <a:pt x="14049" y="4881"/>
                    <a:pt x="15010" y="4659"/>
                    <a:pt x="15084" y="4068"/>
                  </a:cubicBezTo>
                  <a:cubicBezTo>
                    <a:pt x="14493" y="3291"/>
                    <a:pt x="13236" y="3143"/>
                    <a:pt x="11979" y="2995"/>
                  </a:cubicBezTo>
                  <a:cubicBezTo>
                    <a:pt x="11683" y="3402"/>
                    <a:pt x="11387" y="3809"/>
                    <a:pt x="11091" y="4179"/>
                  </a:cubicBezTo>
                  <a:cubicBezTo>
                    <a:pt x="10796" y="4548"/>
                    <a:pt x="10500" y="5103"/>
                    <a:pt x="9982" y="5177"/>
                  </a:cubicBezTo>
                  <a:cubicBezTo>
                    <a:pt x="9798" y="4955"/>
                    <a:pt x="10093" y="4770"/>
                    <a:pt x="10204" y="4622"/>
                  </a:cubicBezTo>
                  <a:cubicBezTo>
                    <a:pt x="10537" y="4252"/>
                    <a:pt x="10796" y="3883"/>
                    <a:pt x="11091" y="3550"/>
                  </a:cubicBezTo>
                  <a:cubicBezTo>
                    <a:pt x="11202" y="3365"/>
                    <a:pt x="11424" y="3180"/>
                    <a:pt x="11387" y="2995"/>
                  </a:cubicBezTo>
                  <a:cubicBezTo>
                    <a:pt x="11091" y="2995"/>
                    <a:pt x="10870" y="3291"/>
                    <a:pt x="10722" y="3513"/>
                  </a:cubicBezTo>
                  <a:cubicBezTo>
                    <a:pt x="10315" y="3957"/>
                    <a:pt x="9982" y="4326"/>
                    <a:pt x="9576" y="4733"/>
                  </a:cubicBezTo>
                  <a:cubicBezTo>
                    <a:pt x="9465" y="4881"/>
                    <a:pt x="9169" y="5362"/>
                    <a:pt x="8910" y="4955"/>
                  </a:cubicBezTo>
                  <a:cubicBezTo>
                    <a:pt x="9391" y="4252"/>
                    <a:pt x="10130" y="3735"/>
                    <a:pt x="10611" y="2995"/>
                  </a:cubicBezTo>
                  <a:cubicBezTo>
                    <a:pt x="9724" y="3032"/>
                    <a:pt x="8836" y="3069"/>
                    <a:pt x="8023" y="3143"/>
                  </a:cubicBezTo>
                  <a:close/>
                  <a:moveTo>
                    <a:pt x="14752" y="9502"/>
                  </a:moveTo>
                  <a:cubicBezTo>
                    <a:pt x="15454" y="8578"/>
                    <a:pt x="15380" y="6619"/>
                    <a:pt x="15158" y="5214"/>
                  </a:cubicBezTo>
                  <a:cubicBezTo>
                    <a:pt x="14789" y="5399"/>
                    <a:pt x="14419" y="5509"/>
                    <a:pt x="14012" y="5620"/>
                  </a:cubicBezTo>
                  <a:cubicBezTo>
                    <a:pt x="14123" y="6988"/>
                    <a:pt x="14160" y="8319"/>
                    <a:pt x="14123" y="9687"/>
                  </a:cubicBezTo>
                  <a:cubicBezTo>
                    <a:pt x="14345" y="9650"/>
                    <a:pt x="14567" y="9613"/>
                    <a:pt x="14752" y="9502"/>
                  </a:cubicBezTo>
                  <a:close/>
                  <a:moveTo>
                    <a:pt x="13014" y="5879"/>
                  </a:moveTo>
                  <a:cubicBezTo>
                    <a:pt x="13347" y="6988"/>
                    <a:pt x="13310" y="8467"/>
                    <a:pt x="13347" y="9872"/>
                  </a:cubicBezTo>
                  <a:cubicBezTo>
                    <a:pt x="13495" y="9872"/>
                    <a:pt x="13569" y="9798"/>
                    <a:pt x="13716" y="9798"/>
                  </a:cubicBezTo>
                  <a:cubicBezTo>
                    <a:pt x="13716" y="8837"/>
                    <a:pt x="13716" y="7728"/>
                    <a:pt x="13679" y="6803"/>
                  </a:cubicBezTo>
                  <a:cubicBezTo>
                    <a:pt x="13679" y="6471"/>
                    <a:pt x="13790" y="5990"/>
                    <a:pt x="13532" y="5768"/>
                  </a:cubicBezTo>
                  <a:cubicBezTo>
                    <a:pt x="13347" y="5842"/>
                    <a:pt x="13162" y="5879"/>
                    <a:pt x="13014" y="5879"/>
                  </a:cubicBezTo>
                  <a:close/>
                  <a:moveTo>
                    <a:pt x="12385" y="6064"/>
                  </a:moveTo>
                  <a:cubicBezTo>
                    <a:pt x="12422" y="7247"/>
                    <a:pt x="12348" y="8837"/>
                    <a:pt x="12422" y="10094"/>
                  </a:cubicBezTo>
                  <a:cubicBezTo>
                    <a:pt x="12607" y="10094"/>
                    <a:pt x="12718" y="10020"/>
                    <a:pt x="12940" y="10020"/>
                  </a:cubicBezTo>
                  <a:cubicBezTo>
                    <a:pt x="12940" y="8615"/>
                    <a:pt x="12940" y="7136"/>
                    <a:pt x="12607" y="6027"/>
                  </a:cubicBezTo>
                  <a:cubicBezTo>
                    <a:pt x="12570" y="6064"/>
                    <a:pt x="12459" y="6064"/>
                    <a:pt x="12385" y="6064"/>
                  </a:cubicBezTo>
                  <a:close/>
                  <a:moveTo>
                    <a:pt x="11313" y="6249"/>
                  </a:moveTo>
                  <a:cubicBezTo>
                    <a:pt x="11313" y="7469"/>
                    <a:pt x="11313" y="8763"/>
                    <a:pt x="11387" y="9946"/>
                  </a:cubicBezTo>
                  <a:cubicBezTo>
                    <a:pt x="11387" y="10057"/>
                    <a:pt x="11313" y="10131"/>
                    <a:pt x="11239" y="10205"/>
                  </a:cubicBezTo>
                  <a:cubicBezTo>
                    <a:pt x="11498" y="10205"/>
                    <a:pt x="11720" y="10205"/>
                    <a:pt x="11979" y="10168"/>
                  </a:cubicBezTo>
                  <a:cubicBezTo>
                    <a:pt x="12053" y="8874"/>
                    <a:pt x="12053" y="7395"/>
                    <a:pt x="11979" y="6101"/>
                  </a:cubicBezTo>
                  <a:cubicBezTo>
                    <a:pt x="11794" y="6212"/>
                    <a:pt x="11498" y="6175"/>
                    <a:pt x="11313" y="6249"/>
                  </a:cubicBezTo>
                  <a:close/>
                  <a:moveTo>
                    <a:pt x="2847" y="6656"/>
                  </a:moveTo>
                  <a:cubicBezTo>
                    <a:pt x="2884" y="7284"/>
                    <a:pt x="2958" y="8134"/>
                    <a:pt x="3069" y="8837"/>
                  </a:cubicBezTo>
                  <a:cubicBezTo>
                    <a:pt x="3106" y="9244"/>
                    <a:pt x="3180" y="9761"/>
                    <a:pt x="3549" y="9835"/>
                  </a:cubicBezTo>
                  <a:cubicBezTo>
                    <a:pt x="3439" y="8763"/>
                    <a:pt x="3402" y="7617"/>
                    <a:pt x="3291" y="6545"/>
                  </a:cubicBezTo>
                  <a:cubicBezTo>
                    <a:pt x="3106" y="6471"/>
                    <a:pt x="2958" y="6397"/>
                    <a:pt x="2810" y="6286"/>
                  </a:cubicBezTo>
                  <a:cubicBezTo>
                    <a:pt x="2847" y="6434"/>
                    <a:pt x="2810" y="6545"/>
                    <a:pt x="2847" y="6656"/>
                  </a:cubicBezTo>
                  <a:close/>
                  <a:moveTo>
                    <a:pt x="9871" y="6397"/>
                  </a:moveTo>
                  <a:cubicBezTo>
                    <a:pt x="10019" y="6619"/>
                    <a:pt x="10093" y="6914"/>
                    <a:pt x="10056" y="7173"/>
                  </a:cubicBezTo>
                  <a:cubicBezTo>
                    <a:pt x="10130" y="7839"/>
                    <a:pt x="10130" y="8652"/>
                    <a:pt x="10130" y="9391"/>
                  </a:cubicBezTo>
                  <a:cubicBezTo>
                    <a:pt x="10130" y="9687"/>
                    <a:pt x="10241" y="10168"/>
                    <a:pt x="9871" y="10205"/>
                  </a:cubicBezTo>
                  <a:cubicBezTo>
                    <a:pt x="9650" y="9983"/>
                    <a:pt x="9724" y="9576"/>
                    <a:pt x="9724" y="9244"/>
                  </a:cubicBezTo>
                  <a:cubicBezTo>
                    <a:pt x="9724" y="8393"/>
                    <a:pt x="9613" y="7506"/>
                    <a:pt x="9613" y="6840"/>
                  </a:cubicBezTo>
                  <a:cubicBezTo>
                    <a:pt x="9613" y="6693"/>
                    <a:pt x="9687" y="6397"/>
                    <a:pt x="9613" y="6360"/>
                  </a:cubicBezTo>
                  <a:cubicBezTo>
                    <a:pt x="8947" y="6471"/>
                    <a:pt x="8245" y="6508"/>
                    <a:pt x="7579" y="6545"/>
                  </a:cubicBezTo>
                  <a:cubicBezTo>
                    <a:pt x="7653" y="7062"/>
                    <a:pt x="7653" y="7950"/>
                    <a:pt x="7653" y="8467"/>
                  </a:cubicBezTo>
                  <a:cubicBezTo>
                    <a:pt x="7653" y="8615"/>
                    <a:pt x="7838" y="9059"/>
                    <a:pt x="7542" y="9059"/>
                  </a:cubicBezTo>
                  <a:cubicBezTo>
                    <a:pt x="7099" y="9096"/>
                    <a:pt x="7284" y="7062"/>
                    <a:pt x="7210" y="6582"/>
                  </a:cubicBezTo>
                  <a:cubicBezTo>
                    <a:pt x="6396" y="6729"/>
                    <a:pt x="5287" y="6582"/>
                    <a:pt x="4400" y="6693"/>
                  </a:cubicBezTo>
                  <a:cubicBezTo>
                    <a:pt x="4511" y="7839"/>
                    <a:pt x="4511" y="9133"/>
                    <a:pt x="4659" y="10242"/>
                  </a:cubicBezTo>
                  <a:cubicBezTo>
                    <a:pt x="5842" y="10464"/>
                    <a:pt x="7062" y="10501"/>
                    <a:pt x="8282" y="10390"/>
                  </a:cubicBezTo>
                  <a:cubicBezTo>
                    <a:pt x="8171" y="9391"/>
                    <a:pt x="8393" y="8097"/>
                    <a:pt x="8245" y="7247"/>
                  </a:cubicBezTo>
                  <a:cubicBezTo>
                    <a:pt x="8171" y="6988"/>
                    <a:pt x="7949" y="6766"/>
                    <a:pt x="8208" y="6582"/>
                  </a:cubicBezTo>
                  <a:cubicBezTo>
                    <a:pt x="8541" y="6582"/>
                    <a:pt x="8614" y="7062"/>
                    <a:pt x="8651" y="7321"/>
                  </a:cubicBezTo>
                  <a:cubicBezTo>
                    <a:pt x="8762" y="8171"/>
                    <a:pt x="8541" y="9539"/>
                    <a:pt x="8688" y="10390"/>
                  </a:cubicBezTo>
                  <a:cubicBezTo>
                    <a:pt x="9428" y="10279"/>
                    <a:pt x="10278" y="10279"/>
                    <a:pt x="11055" y="10205"/>
                  </a:cubicBezTo>
                  <a:cubicBezTo>
                    <a:pt x="11128" y="10131"/>
                    <a:pt x="10907" y="10057"/>
                    <a:pt x="10944" y="9909"/>
                  </a:cubicBezTo>
                  <a:cubicBezTo>
                    <a:pt x="11018" y="8689"/>
                    <a:pt x="10981" y="7469"/>
                    <a:pt x="10833" y="6249"/>
                  </a:cubicBezTo>
                  <a:cubicBezTo>
                    <a:pt x="10574" y="6360"/>
                    <a:pt x="10056" y="6212"/>
                    <a:pt x="9871" y="6397"/>
                  </a:cubicBezTo>
                  <a:close/>
                  <a:moveTo>
                    <a:pt x="3697" y="6729"/>
                  </a:moveTo>
                  <a:cubicBezTo>
                    <a:pt x="3882" y="7802"/>
                    <a:pt x="3697" y="9502"/>
                    <a:pt x="4178" y="10168"/>
                  </a:cubicBezTo>
                  <a:cubicBezTo>
                    <a:pt x="4326" y="9207"/>
                    <a:pt x="3882" y="7765"/>
                    <a:pt x="4141" y="6693"/>
                  </a:cubicBezTo>
                  <a:cubicBezTo>
                    <a:pt x="3993" y="6693"/>
                    <a:pt x="3845" y="6656"/>
                    <a:pt x="3697" y="6619"/>
                  </a:cubicBezTo>
                  <a:close/>
                  <a:moveTo>
                    <a:pt x="16563" y="9465"/>
                  </a:moveTo>
                  <a:cubicBezTo>
                    <a:pt x="16341" y="9502"/>
                    <a:pt x="15491" y="9724"/>
                    <a:pt x="15491" y="10020"/>
                  </a:cubicBezTo>
                  <a:cubicBezTo>
                    <a:pt x="15491" y="10537"/>
                    <a:pt x="16859" y="10537"/>
                    <a:pt x="17487" y="10574"/>
                  </a:cubicBezTo>
                  <a:cubicBezTo>
                    <a:pt x="18227" y="10685"/>
                    <a:pt x="18966" y="10574"/>
                    <a:pt x="19669" y="10279"/>
                  </a:cubicBezTo>
                  <a:cubicBezTo>
                    <a:pt x="19669" y="9835"/>
                    <a:pt x="19854" y="9539"/>
                    <a:pt x="19706" y="9133"/>
                  </a:cubicBezTo>
                  <a:cubicBezTo>
                    <a:pt x="18634" y="9133"/>
                    <a:pt x="17598" y="9244"/>
                    <a:pt x="16563" y="9465"/>
                  </a:cubicBezTo>
                  <a:close/>
                  <a:moveTo>
                    <a:pt x="15195" y="11462"/>
                  </a:moveTo>
                  <a:cubicBezTo>
                    <a:pt x="15010" y="11166"/>
                    <a:pt x="14789" y="10316"/>
                    <a:pt x="14271" y="10427"/>
                  </a:cubicBezTo>
                  <a:cubicBezTo>
                    <a:pt x="13605" y="10648"/>
                    <a:pt x="12940" y="10796"/>
                    <a:pt x="12275" y="10907"/>
                  </a:cubicBezTo>
                  <a:cubicBezTo>
                    <a:pt x="11794" y="10981"/>
                    <a:pt x="11350" y="10907"/>
                    <a:pt x="10833" y="10944"/>
                  </a:cubicBezTo>
                  <a:cubicBezTo>
                    <a:pt x="8430" y="11129"/>
                    <a:pt x="5361" y="11536"/>
                    <a:pt x="3365" y="10648"/>
                  </a:cubicBezTo>
                  <a:cubicBezTo>
                    <a:pt x="2995" y="12016"/>
                    <a:pt x="1812" y="12534"/>
                    <a:pt x="1146" y="13569"/>
                  </a:cubicBezTo>
                  <a:cubicBezTo>
                    <a:pt x="1257" y="13828"/>
                    <a:pt x="1294" y="14087"/>
                    <a:pt x="1183" y="14345"/>
                  </a:cubicBezTo>
                  <a:cubicBezTo>
                    <a:pt x="1479" y="14198"/>
                    <a:pt x="1738" y="13976"/>
                    <a:pt x="1997" y="13754"/>
                  </a:cubicBezTo>
                  <a:cubicBezTo>
                    <a:pt x="888" y="13421"/>
                    <a:pt x="2551" y="12127"/>
                    <a:pt x="2736" y="13236"/>
                  </a:cubicBezTo>
                  <a:cubicBezTo>
                    <a:pt x="2921" y="13162"/>
                    <a:pt x="2810" y="12941"/>
                    <a:pt x="2884" y="12719"/>
                  </a:cubicBezTo>
                  <a:cubicBezTo>
                    <a:pt x="3032" y="12534"/>
                    <a:pt x="3402" y="12497"/>
                    <a:pt x="3734" y="12497"/>
                  </a:cubicBezTo>
                  <a:cubicBezTo>
                    <a:pt x="4215" y="12793"/>
                    <a:pt x="3845" y="13421"/>
                    <a:pt x="3291" y="13310"/>
                  </a:cubicBezTo>
                  <a:cubicBezTo>
                    <a:pt x="2588" y="13791"/>
                    <a:pt x="1960" y="14308"/>
                    <a:pt x="1368" y="14863"/>
                  </a:cubicBezTo>
                  <a:cubicBezTo>
                    <a:pt x="1553" y="15159"/>
                    <a:pt x="1812" y="15381"/>
                    <a:pt x="2108" y="15529"/>
                  </a:cubicBezTo>
                  <a:cubicBezTo>
                    <a:pt x="2958" y="14752"/>
                    <a:pt x="3993" y="14124"/>
                    <a:pt x="4843" y="13384"/>
                  </a:cubicBezTo>
                  <a:cubicBezTo>
                    <a:pt x="5065" y="13236"/>
                    <a:pt x="5472" y="12978"/>
                    <a:pt x="5435" y="12867"/>
                  </a:cubicBezTo>
                  <a:cubicBezTo>
                    <a:pt x="5139" y="12867"/>
                    <a:pt x="5065" y="13015"/>
                    <a:pt x="4806" y="13015"/>
                  </a:cubicBezTo>
                  <a:cubicBezTo>
                    <a:pt x="4141" y="13643"/>
                    <a:pt x="3217" y="14161"/>
                    <a:pt x="2514" y="14715"/>
                  </a:cubicBezTo>
                  <a:cubicBezTo>
                    <a:pt x="2292" y="14863"/>
                    <a:pt x="1997" y="15307"/>
                    <a:pt x="1701" y="15011"/>
                  </a:cubicBezTo>
                  <a:cubicBezTo>
                    <a:pt x="1738" y="14678"/>
                    <a:pt x="2108" y="14567"/>
                    <a:pt x="2329" y="14419"/>
                  </a:cubicBezTo>
                  <a:cubicBezTo>
                    <a:pt x="3032" y="13865"/>
                    <a:pt x="3808" y="13310"/>
                    <a:pt x="4548" y="12793"/>
                  </a:cubicBezTo>
                  <a:cubicBezTo>
                    <a:pt x="4511" y="12682"/>
                    <a:pt x="4548" y="12534"/>
                    <a:pt x="4585" y="12423"/>
                  </a:cubicBezTo>
                  <a:cubicBezTo>
                    <a:pt x="4917" y="12127"/>
                    <a:pt x="5398" y="12016"/>
                    <a:pt x="5842" y="12127"/>
                  </a:cubicBezTo>
                  <a:cubicBezTo>
                    <a:pt x="5990" y="12238"/>
                    <a:pt x="5953" y="12460"/>
                    <a:pt x="5990" y="12608"/>
                  </a:cubicBezTo>
                  <a:cubicBezTo>
                    <a:pt x="6322" y="12534"/>
                    <a:pt x="6396" y="11979"/>
                    <a:pt x="6840" y="12053"/>
                  </a:cubicBezTo>
                  <a:cubicBezTo>
                    <a:pt x="7173" y="12127"/>
                    <a:pt x="7247" y="12645"/>
                    <a:pt x="6914" y="12793"/>
                  </a:cubicBezTo>
                  <a:cubicBezTo>
                    <a:pt x="6729" y="12793"/>
                    <a:pt x="6581" y="12793"/>
                    <a:pt x="6433" y="12756"/>
                  </a:cubicBezTo>
                  <a:cubicBezTo>
                    <a:pt x="5065" y="13680"/>
                    <a:pt x="3734" y="14715"/>
                    <a:pt x="2514" y="15787"/>
                  </a:cubicBezTo>
                  <a:cubicBezTo>
                    <a:pt x="3106" y="16194"/>
                    <a:pt x="4141" y="16342"/>
                    <a:pt x="5028" y="16490"/>
                  </a:cubicBezTo>
                  <a:cubicBezTo>
                    <a:pt x="5324" y="16564"/>
                    <a:pt x="5657" y="16601"/>
                    <a:pt x="5990" y="16601"/>
                  </a:cubicBezTo>
                  <a:cubicBezTo>
                    <a:pt x="6100" y="16564"/>
                    <a:pt x="6322" y="16268"/>
                    <a:pt x="6507" y="16083"/>
                  </a:cubicBezTo>
                  <a:cubicBezTo>
                    <a:pt x="7764" y="14974"/>
                    <a:pt x="9317" y="13865"/>
                    <a:pt x="10315" y="12682"/>
                  </a:cubicBezTo>
                  <a:cubicBezTo>
                    <a:pt x="10056" y="12682"/>
                    <a:pt x="9687" y="12756"/>
                    <a:pt x="9539" y="12608"/>
                  </a:cubicBezTo>
                  <a:cubicBezTo>
                    <a:pt x="8208" y="13717"/>
                    <a:pt x="6655" y="14863"/>
                    <a:pt x="5287" y="15898"/>
                  </a:cubicBezTo>
                  <a:cubicBezTo>
                    <a:pt x="5102" y="16046"/>
                    <a:pt x="4843" y="16342"/>
                    <a:pt x="4585" y="16157"/>
                  </a:cubicBezTo>
                  <a:cubicBezTo>
                    <a:pt x="4474" y="15824"/>
                    <a:pt x="5287" y="15418"/>
                    <a:pt x="5583" y="15196"/>
                  </a:cubicBezTo>
                  <a:cubicBezTo>
                    <a:pt x="6581" y="14456"/>
                    <a:pt x="7431" y="13791"/>
                    <a:pt x="8319" y="13088"/>
                  </a:cubicBezTo>
                  <a:cubicBezTo>
                    <a:pt x="8504" y="12978"/>
                    <a:pt x="8762" y="12830"/>
                    <a:pt x="8725" y="12682"/>
                  </a:cubicBezTo>
                  <a:cubicBezTo>
                    <a:pt x="8504" y="12719"/>
                    <a:pt x="8282" y="12682"/>
                    <a:pt x="8097" y="12608"/>
                  </a:cubicBezTo>
                  <a:cubicBezTo>
                    <a:pt x="6914" y="13532"/>
                    <a:pt x="5694" y="14345"/>
                    <a:pt x="4511" y="15196"/>
                  </a:cubicBezTo>
                  <a:cubicBezTo>
                    <a:pt x="4141" y="15492"/>
                    <a:pt x="3808" y="15898"/>
                    <a:pt x="3291" y="16009"/>
                  </a:cubicBezTo>
                  <a:cubicBezTo>
                    <a:pt x="3069" y="15713"/>
                    <a:pt x="3476" y="15529"/>
                    <a:pt x="3623" y="15381"/>
                  </a:cubicBezTo>
                  <a:cubicBezTo>
                    <a:pt x="4954" y="14345"/>
                    <a:pt x="6285" y="13458"/>
                    <a:pt x="7690" y="12460"/>
                  </a:cubicBezTo>
                  <a:cubicBezTo>
                    <a:pt x="8097" y="12164"/>
                    <a:pt x="8245" y="11794"/>
                    <a:pt x="8910" y="11942"/>
                  </a:cubicBezTo>
                  <a:cubicBezTo>
                    <a:pt x="9095" y="12016"/>
                    <a:pt x="9132" y="12201"/>
                    <a:pt x="9169" y="12423"/>
                  </a:cubicBezTo>
                  <a:cubicBezTo>
                    <a:pt x="9354" y="12423"/>
                    <a:pt x="9428" y="12016"/>
                    <a:pt x="9724" y="11942"/>
                  </a:cubicBezTo>
                  <a:cubicBezTo>
                    <a:pt x="10056" y="11831"/>
                    <a:pt x="10389" y="11905"/>
                    <a:pt x="10648" y="12090"/>
                  </a:cubicBezTo>
                  <a:cubicBezTo>
                    <a:pt x="10796" y="12275"/>
                    <a:pt x="10648" y="12497"/>
                    <a:pt x="10759" y="12756"/>
                  </a:cubicBezTo>
                  <a:cubicBezTo>
                    <a:pt x="10167" y="13495"/>
                    <a:pt x="9465" y="14161"/>
                    <a:pt x="8725" y="14752"/>
                  </a:cubicBezTo>
                  <a:cubicBezTo>
                    <a:pt x="7949" y="15307"/>
                    <a:pt x="7247" y="15935"/>
                    <a:pt x="6618" y="16675"/>
                  </a:cubicBezTo>
                  <a:cubicBezTo>
                    <a:pt x="10130" y="17044"/>
                    <a:pt x="14271" y="16453"/>
                    <a:pt x="16489" y="15233"/>
                  </a:cubicBezTo>
                  <a:cubicBezTo>
                    <a:pt x="17007" y="14937"/>
                    <a:pt x="17561" y="14752"/>
                    <a:pt x="17635" y="14124"/>
                  </a:cubicBezTo>
                  <a:cubicBezTo>
                    <a:pt x="17377" y="13939"/>
                    <a:pt x="17081" y="13828"/>
                    <a:pt x="17081" y="13384"/>
                  </a:cubicBezTo>
                  <a:cubicBezTo>
                    <a:pt x="16563" y="13162"/>
                    <a:pt x="15380" y="13236"/>
                    <a:pt x="15417" y="12645"/>
                  </a:cubicBezTo>
                  <a:cubicBezTo>
                    <a:pt x="15454" y="12127"/>
                    <a:pt x="16156" y="12423"/>
                    <a:pt x="16563" y="12423"/>
                  </a:cubicBezTo>
                  <a:cubicBezTo>
                    <a:pt x="16009" y="12238"/>
                    <a:pt x="15565" y="11905"/>
                    <a:pt x="15195" y="11462"/>
                  </a:cubicBezTo>
                  <a:close/>
                  <a:moveTo>
                    <a:pt x="16083" y="16342"/>
                  </a:moveTo>
                  <a:cubicBezTo>
                    <a:pt x="13790" y="17266"/>
                    <a:pt x="10426" y="17710"/>
                    <a:pt x="7136" y="17488"/>
                  </a:cubicBezTo>
                  <a:cubicBezTo>
                    <a:pt x="4659" y="17303"/>
                    <a:pt x="1960" y="16933"/>
                    <a:pt x="851" y="15492"/>
                  </a:cubicBezTo>
                  <a:cubicBezTo>
                    <a:pt x="888" y="16601"/>
                    <a:pt x="1146" y="17488"/>
                    <a:pt x="1109" y="18671"/>
                  </a:cubicBezTo>
                  <a:cubicBezTo>
                    <a:pt x="2773" y="19595"/>
                    <a:pt x="5102" y="19780"/>
                    <a:pt x="6914" y="19780"/>
                  </a:cubicBezTo>
                  <a:lnTo>
                    <a:pt x="9576" y="19780"/>
                  </a:lnTo>
                  <a:cubicBezTo>
                    <a:pt x="10093" y="19817"/>
                    <a:pt x="10611" y="19780"/>
                    <a:pt x="11128" y="19743"/>
                  </a:cubicBezTo>
                  <a:cubicBezTo>
                    <a:pt x="11498" y="19669"/>
                    <a:pt x="12385" y="19337"/>
                    <a:pt x="12607" y="19447"/>
                  </a:cubicBezTo>
                  <a:cubicBezTo>
                    <a:pt x="12940" y="19595"/>
                    <a:pt x="12829" y="20704"/>
                    <a:pt x="12829" y="21370"/>
                  </a:cubicBezTo>
                  <a:cubicBezTo>
                    <a:pt x="12829" y="24512"/>
                    <a:pt x="13014" y="27026"/>
                    <a:pt x="13051" y="29873"/>
                  </a:cubicBezTo>
                  <a:cubicBezTo>
                    <a:pt x="12607" y="30687"/>
                    <a:pt x="11609" y="30797"/>
                    <a:pt x="10389" y="30908"/>
                  </a:cubicBezTo>
                  <a:cubicBezTo>
                    <a:pt x="9354" y="31056"/>
                    <a:pt x="8245" y="31167"/>
                    <a:pt x="7210" y="31241"/>
                  </a:cubicBezTo>
                  <a:cubicBezTo>
                    <a:pt x="5546" y="31389"/>
                    <a:pt x="3919" y="30834"/>
                    <a:pt x="2514" y="30760"/>
                  </a:cubicBezTo>
                  <a:cubicBezTo>
                    <a:pt x="2921" y="31648"/>
                    <a:pt x="3845" y="31980"/>
                    <a:pt x="4917" y="32313"/>
                  </a:cubicBezTo>
                  <a:cubicBezTo>
                    <a:pt x="5583" y="32498"/>
                    <a:pt x="6285" y="32609"/>
                    <a:pt x="6988" y="32646"/>
                  </a:cubicBezTo>
                  <a:lnTo>
                    <a:pt x="10685" y="32831"/>
                  </a:lnTo>
                  <a:cubicBezTo>
                    <a:pt x="11498" y="32868"/>
                    <a:pt x="12348" y="32868"/>
                    <a:pt x="13162" y="32831"/>
                  </a:cubicBezTo>
                  <a:cubicBezTo>
                    <a:pt x="14899" y="32720"/>
                    <a:pt x="16600" y="32535"/>
                    <a:pt x="17598" y="31907"/>
                  </a:cubicBezTo>
                  <a:cubicBezTo>
                    <a:pt x="18079" y="31315"/>
                    <a:pt x="18338" y="30613"/>
                    <a:pt x="18412" y="29836"/>
                  </a:cubicBezTo>
                  <a:cubicBezTo>
                    <a:pt x="17635" y="30465"/>
                    <a:pt x="16785" y="31019"/>
                    <a:pt x="15898" y="31500"/>
                  </a:cubicBezTo>
                  <a:cubicBezTo>
                    <a:pt x="15750" y="31574"/>
                    <a:pt x="15047" y="32017"/>
                    <a:pt x="14973" y="31611"/>
                  </a:cubicBezTo>
                  <a:cubicBezTo>
                    <a:pt x="14973" y="31389"/>
                    <a:pt x="15602" y="31167"/>
                    <a:pt x="15750" y="31093"/>
                  </a:cubicBezTo>
                  <a:cubicBezTo>
                    <a:pt x="16600" y="30650"/>
                    <a:pt x="17413" y="30132"/>
                    <a:pt x="18153" y="29540"/>
                  </a:cubicBezTo>
                  <a:cubicBezTo>
                    <a:pt x="18301" y="29393"/>
                    <a:pt x="18412" y="29688"/>
                    <a:pt x="18486" y="29577"/>
                  </a:cubicBezTo>
                  <a:cubicBezTo>
                    <a:pt x="18486" y="29282"/>
                    <a:pt x="18634" y="28949"/>
                    <a:pt x="18560" y="28690"/>
                  </a:cubicBezTo>
                  <a:cubicBezTo>
                    <a:pt x="17894" y="29208"/>
                    <a:pt x="17155" y="29651"/>
                    <a:pt x="16415" y="30021"/>
                  </a:cubicBezTo>
                  <a:cubicBezTo>
                    <a:pt x="16046" y="30243"/>
                    <a:pt x="15417" y="30797"/>
                    <a:pt x="15084" y="30280"/>
                  </a:cubicBezTo>
                  <a:cubicBezTo>
                    <a:pt x="15158" y="30058"/>
                    <a:pt x="15454" y="30095"/>
                    <a:pt x="15602" y="30021"/>
                  </a:cubicBezTo>
                  <a:cubicBezTo>
                    <a:pt x="16711" y="29577"/>
                    <a:pt x="17672" y="28764"/>
                    <a:pt x="18634" y="28173"/>
                  </a:cubicBezTo>
                  <a:cubicBezTo>
                    <a:pt x="18707" y="27840"/>
                    <a:pt x="18707" y="27507"/>
                    <a:pt x="18670" y="27174"/>
                  </a:cubicBezTo>
                  <a:cubicBezTo>
                    <a:pt x="18338" y="27433"/>
                    <a:pt x="18005" y="27729"/>
                    <a:pt x="17672" y="28062"/>
                  </a:cubicBezTo>
                  <a:cubicBezTo>
                    <a:pt x="17007" y="28468"/>
                    <a:pt x="16341" y="28875"/>
                    <a:pt x="15639" y="29208"/>
                  </a:cubicBezTo>
                  <a:cubicBezTo>
                    <a:pt x="15417" y="29356"/>
                    <a:pt x="14936" y="29910"/>
                    <a:pt x="14715" y="29356"/>
                  </a:cubicBezTo>
                  <a:cubicBezTo>
                    <a:pt x="15972" y="28542"/>
                    <a:pt x="17450" y="27914"/>
                    <a:pt x="18412" y="26842"/>
                  </a:cubicBezTo>
                  <a:cubicBezTo>
                    <a:pt x="18523" y="26694"/>
                    <a:pt x="18707" y="26989"/>
                    <a:pt x="18670" y="26805"/>
                  </a:cubicBezTo>
                  <a:cubicBezTo>
                    <a:pt x="18670" y="25141"/>
                    <a:pt x="18818" y="23625"/>
                    <a:pt x="18855" y="21998"/>
                  </a:cubicBezTo>
                  <a:cubicBezTo>
                    <a:pt x="18227" y="22331"/>
                    <a:pt x="17635" y="22849"/>
                    <a:pt x="16822" y="23366"/>
                  </a:cubicBezTo>
                  <a:cubicBezTo>
                    <a:pt x="16304" y="23699"/>
                    <a:pt x="15750" y="23995"/>
                    <a:pt x="15158" y="24217"/>
                  </a:cubicBezTo>
                  <a:cubicBezTo>
                    <a:pt x="14382" y="24401"/>
                    <a:pt x="14493" y="23736"/>
                    <a:pt x="15084" y="23810"/>
                  </a:cubicBezTo>
                  <a:cubicBezTo>
                    <a:pt x="16526" y="23255"/>
                    <a:pt x="17524" y="22220"/>
                    <a:pt x="18892" y="21592"/>
                  </a:cubicBezTo>
                  <a:lnTo>
                    <a:pt x="18892" y="18745"/>
                  </a:lnTo>
                  <a:cubicBezTo>
                    <a:pt x="17968" y="19817"/>
                    <a:pt x="16600" y="20520"/>
                    <a:pt x="15269" y="21222"/>
                  </a:cubicBezTo>
                  <a:cubicBezTo>
                    <a:pt x="14973" y="21370"/>
                    <a:pt x="14567" y="21740"/>
                    <a:pt x="14271" y="21370"/>
                  </a:cubicBezTo>
                  <a:cubicBezTo>
                    <a:pt x="14308" y="21074"/>
                    <a:pt x="14604" y="20926"/>
                    <a:pt x="14863" y="21037"/>
                  </a:cubicBezTo>
                  <a:cubicBezTo>
                    <a:pt x="15676" y="20483"/>
                    <a:pt x="17007" y="19928"/>
                    <a:pt x="17857" y="19226"/>
                  </a:cubicBezTo>
                  <a:cubicBezTo>
                    <a:pt x="18227" y="18930"/>
                    <a:pt x="18560" y="18560"/>
                    <a:pt x="18818" y="18153"/>
                  </a:cubicBezTo>
                  <a:cubicBezTo>
                    <a:pt x="18929" y="17747"/>
                    <a:pt x="18744" y="17340"/>
                    <a:pt x="18818" y="16970"/>
                  </a:cubicBezTo>
                  <a:cubicBezTo>
                    <a:pt x="17820" y="17932"/>
                    <a:pt x="16711" y="18782"/>
                    <a:pt x="15528" y="19484"/>
                  </a:cubicBezTo>
                  <a:cubicBezTo>
                    <a:pt x="15306" y="19632"/>
                    <a:pt x="14936" y="19965"/>
                    <a:pt x="14678" y="19669"/>
                  </a:cubicBezTo>
                  <a:cubicBezTo>
                    <a:pt x="14752" y="19373"/>
                    <a:pt x="15121" y="19263"/>
                    <a:pt x="15380" y="19115"/>
                  </a:cubicBezTo>
                  <a:cubicBezTo>
                    <a:pt x="16415" y="18523"/>
                    <a:pt x="17377" y="17784"/>
                    <a:pt x="18227" y="16933"/>
                  </a:cubicBezTo>
                  <a:cubicBezTo>
                    <a:pt x="18375" y="16786"/>
                    <a:pt x="18744" y="16490"/>
                    <a:pt x="18781" y="16268"/>
                  </a:cubicBezTo>
                  <a:cubicBezTo>
                    <a:pt x="18781" y="15972"/>
                    <a:pt x="18707" y="15639"/>
                    <a:pt x="18597" y="15381"/>
                  </a:cubicBezTo>
                  <a:cubicBezTo>
                    <a:pt x="18190" y="16527"/>
                    <a:pt x="16970" y="17081"/>
                    <a:pt x="15972" y="17673"/>
                  </a:cubicBezTo>
                  <a:cubicBezTo>
                    <a:pt x="15713" y="17821"/>
                    <a:pt x="15343" y="18264"/>
                    <a:pt x="15047" y="17858"/>
                  </a:cubicBezTo>
                  <a:cubicBezTo>
                    <a:pt x="15195" y="17599"/>
                    <a:pt x="15491" y="17488"/>
                    <a:pt x="15750" y="17340"/>
                  </a:cubicBezTo>
                  <a:cubicBezTo>
                    <a:pt x="16859" y="16675"/>
                    <a:pt x="18190" y="16009"/>
                    <a:pt x="18375" y="14641"/>
                  </a:cubicBezTo>
                  <a:cubicBezTo>
                    <a:pt x="18338" y="14641"/>
                    <a:pt x="18338" y="14567"/>
                    <a:pt x="18301" y="14567"/>
                  </a:cubicBezTo>
                  <a:cubicBezTo>
                    <a:pt x="17968" y="15381"/>
                    <a:pt x="16933" y="15972"/>
                    <a:pt x="16083" y="16342"/>
                  </a:cubicBezTo>
                  <a:close/>
                  <a:moveTo>
                    <a:pt x="10574" y="20557"/>
                  </a:moveTo>
                  <a:cubicBezTo>
                    <a:pt x="7210" y="20778"/>
                    <a:pt x="3328" y="20557"/>
                    <a:pt x="1183" y="19595"/>
                  </a:cubicBezTo>
                  <a:cubicBezTo>
                    <a:pt x="1109" y="20963"/>
                    <a:pt x="1442" y="22516"/>
                    <a:pt x="1701" y="23995"/>
                  </a:cubicBezTo>
                  <a:cubicBezTo>
                    <a:pt x="2071" y="25917"/>
                    <a:pt x="2292" y="27914"/>
                    <a:pt x="2366" y="29910"/>
                  </a:cubicBezTo>
                  <a:cubicBezTo>
                    <a:pt x="2921" y="30058"/>
                    <a:pt x="3476" y="30169"/>
                    <a:pt x="4067" y="30243"/>
                  </a:cubicBezTo>
                  <a:cubicBezTo>
                    <a:pt x="4659" y="30317"/>
                    <a:pt x="5250" y="30428"/>
                    <a:pt x="5731" y="30502"/>
                  </a:cubicBezTo>
                  <a:cubicBezTo>
                    <a:pt x="7320" y="30576"/>
                    <a:pt x="8910" y="30465"/>
                    <a:pt x="10463" y="30206"/>
                  </a:cubicBezTo>
                  <a:cubicBezTo>
                    <a:pt x="11128" y="30169"/>
                    <a:pt x="11757" y="29984"/>
                    <a:pt x="12348" y="29651"/>
                  </a:cubicBezTo>
                  <a:cubicBezTo>
                    <a:pt x="12275" y="26509"/>
                    <a:pt x="12016" y="23625"/>
                    <a:pt x="12090" y="20372"/>
                  </a:cubicBezTo>
                  <a:cubicBezTo>
                    <a:pt x="11609" y="20409"/>
                    <a:pt x="11091" y="20520"/>
                    <a:pt x="10611" y="20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33"/>
            <p:cNvSpPr/>
            <p:nvPr/>
          </p:nvSpPr>
          <p:spPr>
            <a:xfrm>
              <a:off x="3309025" y="3188375"/>
              <a:ext cx="21300" cy="90600"/>
            </a:xfrm>
            <a:custGeom>
              <a:avLst/>
              <a:gdLst/>
              <a:ahLst/>
              <a:cxnLst/>
              <a:rect l="l" t="t" r="r" b="b"/>
              <a:pathLst>
                <a:path w="852" h="3624" extrusionOk="0">
                  <a:moveTo>
                    <a:pt x="703" y="1"/>
                  </a:moveTo>
                  <a:cubicBezTo>
                    <a:pt x="814" y="740"/>
                    <a:pt x="851" y="1442"/>
                    <a:pt x="777" y="2145"/>
                  </a:cubicBezTo>
                  <a:cubicBezTo>
                    <a:pt x="777" y="2441"/>
                    <a:pt x="703" y="3476"/>
                    <a:pt x="445" y="3550"/>
                  </a:cubicBezTo>
                  <a:cubicBezTo>
                    <a:pt x="1" y="3624"/>
                    <a:pt x="371" y="2515"/>
                    <a:pt x="371" y="2256"/>
                  </a:cubicBezTo>
                  <a:cubicBezTo>
                    <a:pt x="445" y="1405"/>
                    <a:pt x="297" y="703"/>
                    <a:pt x="408" y="111"/>
                  </a:cubicBezTo>
                  <a:cubicBezTo>
                    <a:pt x="445" y="74"/>
                    <a:pt x="482" y="37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33"/>
            <p:cNvSpPr/>
            <p:nvPr/>
          </p:nvSpPr>
          <p:spPr>
            <a:xfrm>
              <a:off x="3065950" y="3241975"/>
              <a:ext cx="21275" cy="65650"/>
            </a:xfrm>
            <a:custGeom>
              <a:avLst/>
              <a:gdLst/>
              <a:ahLst/>
              <a:cxnLst/>
              <a:rect l="l" t="t" r="r" b="b"/>
              <a:pathLst>
                <a:path w="851" h="2626" extrusionOk="0">
                  <a:moveTo>
                    <a:pt x="370" y="1"/>
                  </a:moveTo>
                  <a:cubicBezTo>
                    <a:pt x="555" y="629"/>
                    <a:pt x="666" y="1332"/>
                    <a:pt x="703" y="1997"/>
                  </a:cubicBezTo>
                  <a:cubicBezTo>
                    <a:pt x="703" y="2256"/>
                    <a:pt x="851" y="2515"/>
                    <a:pt x="592" y="2626"/>
                  </a:cubicBezTo>
                  <a:cubicBezTo>
                    <a:pt x="555" y="2626"/>
                    <a:pt x="518" y="2589"/>
                    <a:pt x="481" y="2589"/>
                  </a:cubicBezTo>
                  <a:cubicBezTo>
                    <a:pt x="259" y="2404"/>
                    <a:pt x="296" y="1886"/>
                    <a:pt x="222" y="1443"/>
                  </a:cubicBezTo>
                  <a:cubicBezTo>
                    <a:pt x="185" y="888"/>
                    <a:pt x="1" y="297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33"/>
            <p:cNvSpPr/>
            <p:nvPr/>
          </p:nvSpPr>
          <p:spPr>
            <a:xfrm>
              <a:off x="3203675" y="3343650"/>
              <a:ext cx="64725" cy="26825"/>
            </a:xfrm>
            <a:custGeom>
              <a:avLst/>
              <a:gdLst/>
              <a:ahLst/>
              <a:cxnLst/>
              <a:rect l="l" t="t" r="r" b="b"/>
              <a:pathLst>
                <a:path w="2589" h="1073" extrusionOk="0">
                  <a:moveTo>
                    <a:pt x="1886" y="962"/>
                  </a:moveTo>
                  <a:cubicBezTo>
                    <a:pt x="1553" y="1073"/>
                    <a:pt x="1183" y="1073"/>
                    <a:pt x="851" y="999"/>
                  </a:cubicBezTo>
                  <a:cubicBezTo>
                    <a:pt x="0" y="112"/>
                    <a:pt x="2588" y="1"/>
                    <a:pt x="1886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33"/>
            <p:cNvSpPr/>
            <p:nvPr/>
          </p:nvSpPr>
          <p:spPr>
            <a:xfrm>
              <a:off x="3253575" y="3342725"/>
              <a:ext cx="30525" cy="37925"/>
            </a:xfrm>
            <a:custGeom>
              <a:avLst/>
              <a:gdLst/>
              <a:ahLst/>
              <a:cxnLst/>
              <a:rect l="l" t="t" r="r" b="b"/>
              <a:pathLst>
                <a:path w="1221" h="1517" extrusionOk="0">
                  <a:moveTo>
                    <a:pt x="1036" y="444"/>
                  </a:moveTo>
                  <a:cubicBezTo>
                    <a:pt x="1221" y="629"/>
                    <a:pt x="1184" y="962"/>
                    <a:pt x="962" y="1110"/>
                  </a:cubicBezTo>
                  <a:cubicBezTo>
                    <a:pt x="1" y="1516"/>
                    <a:pt x="38" y="1"/>
                    <a:pt x="1036" y="4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33"/>
            <p:cNvSpPr/>
            <p:nvPr/>
          </p:nvSpPr>
          <p:spPr>
            <a:xfrm>
              <a:off x="3296100" y="3349200"/>
              <a:ext cx="35150" cy="28675"/>
            </a:xfrm>
            <a:custGeom>
              <a:avLst/>
              <a:gdLst/>
              <a:ahLst/>
              <a:cxnLst/>
              <a:rect l="l" t="t" r="r" b="b"/>
              <a:pathLst>
                <a:path w="1406" h="1147" extrusionOk="0">
                  <a:moveTo>
                    <a:pt x="259" y="185"/>
                  </a:moveTo>
                  <a:cubicBezTo>
                    <a:pt x="666" y="0"/>
                    <a:pt x="1405" y="222"/>
                    <a:pt x="1331" y="629"/>
                  </a:cubicBezTo>
                  <a:cubicBezTo>
                    <a:pt x="1294" y="1073"/>
                    <a:pt x="74" y="1147"/>
                    <a:pt x="37" y="555"/>
                  </a:cubicBezTo>
                  <a:cubicBezTo>
                    <a:pt x="0" y="407"/>
                    <a:pt x="111" y="259"/>
                    <a:pt x="25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33"/>
            <p:cNvSpPr/>
            <p:nvPr/>
          </p:nvSpPr>
          <p:spPr>
            <a:xfrm>
              <a:off x="3161150" y="3372300"/>
              <a:ext cx="94300" cy="87825"/>
            </a:xfrm>
            <a:custGeom>
              <a:avLst/>
              <a:gdLst/>
              <a:ahLst/>
              <a:cxnLst/>
              <a:rect l="l" t="t" r="r" b="b"/>
              <a:pathLst>
                <a:path w="3772" h="3513" extrusionOk="0">
                  <a:moveTo>
                    <a:pt x="3772" y="112"/>
                  </a:moveTo>
                  <a:cubicBezTo>
                    <a:pt x="3772" y="592"/>
                    <a:pt x="3328" y="814"/>
                    <a:pt x="2995" y="1110"/>
                  </a:cubicBezTo>
                  <a:cubicBezTo>
                    <a:pt x="2330" y="1664"/>
                    <a:pt x="1738" y="2182"/>
                    <a:pt x="1036" y="2737"/>
                  </a:cubicBezTo>
                  <a:cubicBezTo>
                    <a:pt x="740" y="2995"/>
                    <a:pt x="444" y="3513"/>
                    <a:pt x="1" y="3365"/>
                  </a:cubicBezTo>
                  <a:cubicBezTo>
                    <a:pt x="75" y="2921"/>
                    <a:pt x="481" y="2700"/>
                    <a:pt x="777" y="2441"/>
                  </a:cubicBezTo>
                  <a:cubicBezTo>
                    <a:pt x="1073" y="2219"/>
                    <a:pt x="1368" y="1960"/>
                    <a:pt x="1664" y="1701"/>
                  </a:cubicBezTo>
                  <a:cubicBezTo>
                    <a:pt x="2330" y="1184"/>
                    <a:pt x="2958" y="629"/>
                    <a:pt x="3513" y="1"/>
                  </a:cubicBezTo>
                  <a:cubicBezTo>
                    <a:pt x="3661" y="1"/>
                    <a:pt x="3735" y="38"/>
                    <a:pt x="3772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33"/>
            <p:cNvSpPr/>
            <p:nvPr/>
          </p:nvSpPr>
          <p:spPr>
            <a:xfrm>
              <a:off x="3305325" y="3548850"/>
              <a:ext cx="112800" cy="77650"/>
            </a:xfrm>
            <a:custGeom>
              <a:avLst/>
              <a:gdLst/>
              <a:ahLst/>
              <a:cxnLst/>
              <a:rect l="l" t="t" r="r" b="b"/>
              <a:pathLst>
                <a:path w="4512" h="3106" extrusionOk="0">
                  <a:moveTo>
                    <a:pt x="4511" y="148"/>
                  </a:moveTo>
                  <a:cubicBezTo>
                    <a:pt x="3994" y="850"/>
                    <a:pt x="3291" y="1442"/>
                    <a:pt x="2515" y="1849"/>
                  </a:cubicBezTo>
                  <a:cubicBezTo>
                    <a:pt x="2145" y="2033"/>
                    <a:pt x="1776" y="2292"/>
                    <a:pt x="1332" y="2514"/>
                  </a:cubicBezTo>
                  <a:cubicBezTo>
                    <a:pt x="925" y="2736"/>
                    <a:pt x="519" y="3106"/>
                    <a:pt x="75" y="2847"/>
                  </a:cubicBezTo>
                  <a:cubicBezTo>
                    <a:pt x="1" y="2551"/>
                    <a:pt x="334" y="2588"/>
                    <a:pt x="482" y="2514"/>
                  </a:cubicBezTo>
                  <a:cubicBezTo>
                    <a:pt x="962" y="2292"/>
                    <a:pt x="1443" y="2033"/>
                    <a:pt x="1923" y="1775"/>
                  </a:cubicBezTo>
                  <a:cubicBezTo>
                    <a:pt x="2515" y="1442"/>
                    <a:pt x="3107" y="1035"/>
                    <a:pt x="3624" y="592"/>
                  </a:cubicBezTo>
                  <a:cubicBezTo>
                    <a:pt x="3846" y="407"/>
                    <a:pt x="3920" y="148"/>
                    <a:pt x="4290" y="0"/>
                  </a:cubicBezTo>
                  <a:cubicBezTo>
                    <a:pt x="4401" y="0"/>
                    <a:pt x="4437" y="74"/>
                    <a:pt x="451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33"/>
            <p:cNvSpPr/>
            <p:nvPr/>
          </p:nvSpPr>
          <p:spPr>
            <a:xfrm>
              <a:off x="3064100" y="3576575"/>
              <a:ext cx="104475" cy="80425"/>
            </a:xfrm>
            <a:custGeom>
              <a:avLst/>
              <a:gdLst/>
              <a:ahLst/>
              <a:cxnLst/>
              <a:rect l="l" t="t" r="r" b="b"/>
              <a:pathLst>
                <a:path w="4179" h="3217" extrusionOk="0">
                  <a:moveTo>
                    <a:pt x="4178" y="148"/>
                  </a:moveTo>
                  <a:cubicBezTo>
                    <a:pt x="4030" y="555"/>
                    <a:pt x="3550" y="740"/>
                    <a:pt x="3217" y="998"/>
                  </a:cubicBezTo>
                  <a:cubicBezTo>
                    <a:pt x="2478" y="1442"/>
                    <a:pt x="1812" y="1997"/>
                    <a:pt x="1110" y="2514"/>
                  </a:cubicBezTo>
                  <a:cubicBezTo>
                    <a:pt x="814" y="2773"/>
                    <a:pt x="407" y="3217"/>
                    <a:pt x="1" y="3032"/>
                  </a:cubicBezTo>
                  <a:cubicBezTo>
                    <a:pt x="112" y="2588"/>
                    <a:pt x="555" y="2440"/>
                    <a:pt x="888" y="2181"/>
                  </a:cubicBezTo>
                  <a:cubicBezTo>
                    <a:pt x="1812" y="1442"/>
                    <a:pt x="2921" y="814"/>
                    <a:pt x="3883" y="0"/>
                  </a:cubicBezTo>
                  <a:cubicBezTo>
                    <a:pt x="4030" y="37"/>
                    <a:pt x="4141" y="37"/>
                    <a:pt x="417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33"/>
            <p:cNvSpPr/>
            <p:nvPr/>
          </p:nvSpPr>
          <p:spPr>
            <a:xfrm>
              <a:off x="3079825" y="3600600"/>
              <a:ext cx="84125" cy="62875"/>
            </a:xfrm>
            <a:custGeom>
              <a:avLst/>
              <a:gdLst/>
              <a:ahLst/>
              <a:cxnLst/>
              <a:rect l="l" t="t" r="r" b="b"/>
              <a:pathLst>
                <a:path w="3365" h="2515" extrusionOk="0">
                  <a:moveTo>
                    <a:pt x="3364" y="111"/>
                  </a:moveTo>
                  <a:cubicBezTo>
                    <a:pt x="3364" y="518"/>
                    <a:pt x="2884" y="629"/>
                    <a:pt x="2662" y="814"/>
                  </a:cubicBezTo>
                  <a:cubicBezTo>
                    <a:pt x="2107" y="1220"/>
                    <a:pt x="1664" y="1664"/>
                    <a:pt x="1072" y="2071"/>
                  </a:cubicBezTo>
                  <a:cubicBezTo>
                    <a:pt x="813" y="2219"/>
                    <a:pt x="481" y="2514"/>
                    <a:pt x="148" y="2477"/>
                  </a:cubicBezTo>
                  <a:cubicBezTo>
                    <a:pt x="0" y="2108"/>
                    <a:pt x="444" y="1923"/>
                    <a:pt x="703" y="1738"/>
                  </a:cubicBezTo>
                  <a:cubicBezTo>
                    <a:pt x="1479" y="1257"/>
                    <a:pt x="2366" y="444"/>
                    <a:pt x="3069" y="37"/>
                  </a:cubicBezTo>
                  <a:cubicBezTo>
                    <a:pt x="3180" y="0"/>
                    <a:pt x="3291" y="37"/>
                    <a:pt x="33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33"/>
            <p:cNvSpPr/>
            <p:nvPr/>
          </p:nvSpPr>
          <p:spPr>
            <a:xfrm>
              <a:off x="3316425" y="3624625"/>
              <a:ext cx="99850" cy="73975"/>
            </a:xfrm>
            <a:custGeom>
              <a:avLst/>
              <a:gdLst/>
              <a:ahLst/>
              <a:cxnLst/>
              <a:rect l="l" t="t" r="r" b="b"/>
              <a:pathLst>
                <a:path w="3994" h="2959" extrusionOk="0">
                  <a:moveTo>
                    <a:pt x="3993" y="186"/>
                  </a:moveTo>
                  <a:cubicBezTo>
                    <a:pt x="3624" y="814"/>
                    <a:pt x="2847" y="1295"/>
                    <a:pt x="2108" y="1738"/>
                  </a:cubicBezTo>
                  <a:cubicBezTo>
                    <a:pt x="1812" y="1923"/>
                    <a:pt x="1406" y="2145"/>
                    <a:pt x="1036" y="2330"/>
                  </a:cubicBezTo>
                  <a:cubicBezTo>
                    <a:pt x="777" y="2441"/>
                    <a:pt x="75" y="2958"/>
                    <a:pt x="1" y="2330"/>
                  </a:cubicBezTo>
                  <a:cubicBezTo>
                    <a:pt x="1" y="2182"/>
                    <a:pt x="222" y="2219"/>
                    <a:pt x="333" y="2219"/>
                  </a:cubicBezTo>
                  <a:cubicBezTo>
                    <a:pt x="1553" y="1775"/>
                    <a:pt x="2810" y="740"/>
                    <a:pt x="3735" y="38"/>
                  </a:cubicBezTo>
                  <a:cubicBezTo>
                    <a:pt x="3809" y="1"/>
                    <a:pt x="3957" y="112"/>
                    <a:pt x="3993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33"/>
            <p:cNvSpPr/>
            <p:nvPr/>
          </p:nvSpPr>
          <p:spPr>
            <a:xfrm>
              <a:off x="3314575" y="3659750"/>
              <a:ext cx="112800" cy="70275"/>
            </a:xfrm>
            <a:custGeom>
              <a:avLst/>
              <a:gdLst/>
              <a:ahLst/>
              <a:cxnLst/>
              <a:rect l="l" t="t" r="r" b="b"/>
              <a:pathLst>
                <a:path w="4512" h="2811" extrusionOk="0">
                  <a:moveTo>
                    <a:pt x="3809" y="1"/>
                  </a:moveTo>
                  <a:cubicBezTo>
                    <a:pt x="4511" y="111"/>
                    <a:pt x="3439" y="814"/>
                    <a:pt x="3180" y="999"/>
                  </a:cubicBezTo>
                  <a:cubicBezTo>
                    <a:pt x="2404" y="1664"/>
                    <a:pt x="1517" y="2219"/>
                    <a:pt x="518" y="2589"/>
                  </a:cubicBezTo>
                  <a:cubicBezTo>
                    <a:pt x="444" y="2626"/>
                    <a:pt x="38" y="2810"/>
                    <a:pt x="1" y="2515"/>
                  </a:cubicBezTo>
                  <a:cubicBezTo>
                    <a:pt x="1" y="2293"/>
                    <a:pt x="814" y="2034"/>
                    <a:pt x="999" y="1960"/>
                  </a:cubicBezTo>
                  <a:cubicBezTo>
                    <a:pt x="1332" y="1775"/>
                    <a:pt x="1627" y="1590"/>
                    <a:pt x="1960" y="1369"/>
                  </a:cubicBezTo>
                  <a:cubicBezTo>
                    <a:pt x="2589" y="962"/>
                    <a:pt x="3217" y="518"/>
                    <a:pt x="3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33"/>
            <p:cNvSpPr/>
            <p:nvPr/>
          </p:nvSpPr>
          <p:spPr>
            <a:xfrm>
              <a:off x="3126025" y="3667150"/>
              <a:ext cx="83225" cy="88750"/>
            </a:xfrm>
            <a:custGeom>
              <a:avLst/>
              <a:gdLst/>
              <a:ahLst/>
              <a:cxnLst/>
              <a:rect l="l" t="t" r="r" b="b"/>
              <a:pathLst>
                <a:path w="3329" h="3550" extrusionOk="0">
                  <a:moveTo>
                    <a:pt x="3328" y="185"/>
                  </a:moveTo>
                  <a:cubicBezTo>
                    <a:pt x="2773" y="1331"/>
                    <a:pt x="1590" y="2071"/>
                    <a:pt x="740" y="2921"/>
                  </a:cubicBezTo>
                  <a:cubicBezTo>
                    <a:pt x="518" y="3106"/>
                    <a:pt x="407" y="3550"/>
                    <a:pt x="1" y="3402"/>
                  </a:cubicBezTo>
                  <a:cubicBezTo>
                    <a:pt x="1" y="3032"/>
                    <a:pt x="370" y="2736"/>
                    <a:pt x="592" y="2514"/>
                  </a:cubicBezTo>
                  <a:cubicBezTo>
                    <a:pt x="1480" y="1775"/>
                    <a:pt x="2256" y="999"/>
                    <a:pt x="2958" y="148"/>
                  </a:cubicBezTo>
                  <a:cubicBezTo>
                    <a:pt x="3069" y="0"/>
                    <a:pt x="3254" y="111"/>
                    <a:pt x="332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33"/>
            <p:cNvSpPr/>
            <p:nvPr/>
          </p:nvSpPr>
          <p:spPr>
            <a:xfrm>
              <a:off x="3017900" y="3669925"/>
              <a:ext cx="97075" cy="77650"/>
            </a:xfrm>
            <a:custGeom>
              <a:avLst/>
              <a:gdLst/>
              <a:ahLst/>
              <a:cxnLst/>
              <a:rect l="l" t="t" r="r" b="b"/>
              <a:pathLst>
                <a:path w="3883" h="3106" extrusionOk="0">
                  <a:moveTo>
                    <a:pt x="3882" y="148"/>
                  </a:moveTo>
                  <a:cubicBezTo>
                    <a:pt x="3734" y="518"/>
                    <a:pt x="3290" y="703"/>
                    <a:pt x="2958" y="925"/>
                  </a:cubicBezTo>
                  <a:cubicBezTo>
                    <a:pt x="2292" y="1405"/>
                    <a:pt x="1701" y="1923"/>
                    <a:pt x="998" y="2440"/>
                  </a:cubicBezTo>
                  <a:cubicBezTo>
                    <a:pt x="740" y="2662"/>
                    <a:pt x="370" y="3106"/>
                    <a:pt x="0" y="2921"/>
                  </a:cubicBezTo>
                  <a:cubicBezTo>
                    <a:pt x="37" y="2514"/>
                    <a:pt x="444" y="2366"/>
                    <a:pt x="776" y="2145"/>
                  </a:cubicBezTo>
                  <a:cubicBezTo>
                    <a:pt x="1664" y="1516"/>
                    <a:pt x="2699" y="592"/>
                    <a:pt x="3549" y="37"/>
                  </a:cubicBezTo>
                  <a:cubicBezTo>
                    <a:pt x="3586" y="0"/>
                    <a:pt x="3845" y="0"/>
                    <a:pt x="388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33"/>
            <p:cNvSpPr/>
            <p:nvPr/>
          </p:nvSpPr>
          <p:spPr>
            <a:xfrm>
              <a:off x="3041000" y="3685625"/>
              <a:ext cx="81350" cy="69350"/>
            </a:xfrm>
            <a:custGeom>
              <a:avLst/>
              <a:gdLst/>
              <a:ahLst/>
              <a:cxnLst/>
              <a:rect l="l" t="t" r="r" b="b"/>
              <a:pathLst>
                <a:path w="3254" h="2774" extrusionOk="0">
                  <a:moveTo>
                    <a:pt x="3254" y="112"/>
                  </a:moveTo>
                  <a:cubicBezTo>
                    <a:pt x="3217" y="481"/>
                    <a:pt x="2810" y="666"/>
                    <a:pt x="2514" y="851"/>
                  </a:cubicBezTo>
                  <a:cubicBezTo>
                    <a:pt x="1960" y="1295"/>
                    <a:pt x="1479" y="1775"/>
                    <a:pt x="925" y="2219"/>
                  </a:cubicBezTo>
                  <a:cubicBezTo>
                    <a:pt x="703" y="2404"/>
                    <a:pt x="333" y="2774"/>
                    <a:pt x="0" y="2552"/>
                  </a:cubicBezTo>
                  <a:cubicBezTo>
                    <a:pt x="37" y="2182"/>
                    <a:pt x="481" y="2071"/>
                    <a:pt x="703" y="1886"/>
                  </a:cubicBezTo>
                  <a:cubicBezTo>
                    <a:pt x="1442" y="1295"/>
                    <a:pt x="2145" y="555"/>
                    <a:pt x="2958" y="1"/>
                  </a:cubicBezTo>
                  <a:cubicBezTo>
                    <a:pt x="3143" y="1"/>
                    <a:pt x="3217" y="38"/>
                    <a:pt x="325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33"/>
            <p:cNvSpPr/>
            <p:nvPr/>
          </p:nvSpPr>
          <p:spPr>
            <a:xfrm>
              <a:off x="3320125" y="3686550"/>
              <a:ext cx="96150" cy="73975"/>
            </a:xfrm>
            <a:custGeom>
              <a:avLst/>
              <a:gdLst/>
              <a:ahLst/>
              <a:cxnLst/>
              <a:rect l="l" t="t" r="r" b="b"/>
              <a:pathLst>
                <a:path w="3846" h="2959" extrusionOk="0">
                  <a:moveTo>
                    <a:pt x="3845" y="333"/>
                  </a:moveTo>
                  <a:cubicBezTo>
                    <a:pt x="3624" y="703"/>
                    <a:pt x="3365" y="999"/>
                    <a:pt x="3032" y="1221"/>
                  </a:cubicBezTo>
                  <a:cubicBezTo>
                    <a:pt x="2441" y="1701"/>
                    <a:pt x="1738" y="2145"/>
                    <a:pt x="1036" y="2441"/>
                  </a:cubicBezTo>
                  <a:cubicBezTo>
                    <a:pt x="777" y="2552"/>
                    <a:pt x="111" y="2958"/>
                    <a:pt x="1" y="2441"/>
                  </a:cubicBezTo>
                  <a:cubicBezTo>
                    <a:pt x="999" y="2034"/>
                    <a:pt x="1960" y="1517"/>
                    <a:pt x="2810" y="925"/>
                  </a:cubicBezTo>
                  <a:cubicBezTo>
                    <a:pt x="3106" y="703"/>
                    <a:pt x="3439" y="1"/>
                    <a:pt x="384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33"/>
            <p:cNvSpPr/>
            <p:nvPr/>
          </p:nvSpPr>
          <p:spPr>
            <a:xfrm>
              <a:off x="3175025" y="3699500"/>
              <a:ext cx="58250" cy="53625"/>
            </a:xfrm>
            <a:custGeom>
              <a:avLst/>
              <a:gdLst/>
              <a:ahLst/>
              <a:cxnLst/>
              <a:rect l="l" t="t" r="r" b="b"/>
              <a:pathLst>
                <a:path w="2330" h="2145" extrusionOk="0">
                  <a:moveTo>
                    <a:pt x="2329" y="111"/>
                  </a:moveTo>
                  <a:cubicBezTo>
                    <a:pt x="2329" y="407"/>
                    <a:pt x="1997" y="555"/>
                    <a:pt x="1849" y="740"/>
                  </a:cubicBezTo>
                  <a:cubicBezTo>
                    <a:pt x="1331" y="1294"/>
                    <a:pt x="777" y="1775"/>
                    <a:pt x="111" y="2145"/>
                  </a:cubicBezTo>
                  <a:cubicBezTo>
                    <a:pt x="74" y="2108"/>
                    <a:pt x="37" y="2034"/>
                    <a:pt x="0" y="1997"/>
                  </a:cubicBezTo>
                  <a:cubicBezTo>
                    <a:pt x="222" y="1664"/>
                    <a:pt x="518" y="1368"/>
                    <a:pt x="813" y="1109"/>
                  </a:cubicBezTo>
                  <a:cubicBezTo>
                    <a:pt x="1220" y="740"/>
                    <a:pt x="1590" y="370"/>
                    <a:pt x="2034" y="0"/>
                  </a:cubicBezTo>
                  <a:cubicBezTo>
                    <a:pt x="2181" y="0"/>
                    <a:pt x="2292" y="0"/>
                    <a:pt x="232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33"/>
            <p:cNvSpPr/>
            <p:nvPr/>
          </p:nvSpPr>
          <p:spPr>
            <a:xfrm>
              <a:off x="3076125" y="3708750"/>
              <a:ext cx="41600" cy="42525"/>
            </a:xfrm>
            <a:custGeom>
              <a:avLst/>
              <a:gdLst/>
              <a:ahLst/>
              <a:cxnLst/>
              <a:rect l="l" t="t" r="r" b="b"/>
              <a:pathLst>
                <a:path w="1664" h="1701" extrusionOk="0">
                  <a:moveTo>
                    <a:pt x="1664" y="111"/>
                  </a:moveTo>
                  <a:cubicBezTo>
                    <a:pt x="1627" y="518"/>
                    <a:pt x="1220" y="739"/>
                    <a:pt x="925" y="998"/>
                  </a:cubicBezTo>
                  <a:cubicBezTo>
                    <a:pt x="629" y="1257"/>
                    <a:pt x="333" y="1701"/>
                    <a:pt x="0" y="1479"/>
                  </a:cubicBezTo>
                  <a:cubicBezTo>
                    <a:pt x="37" y="1146"/>
                    <a:pt x="370" y="924"/>
                    <a:pt x="592" y="739"/>
                  </a:cubicBezTo>
                  <a:cubicBezTo>
                    <a:pt x="888" y="518"/>
                    <a:pt x="1146" y="296"/>
                    <a:pt x="1368" y="37"/>
                  </a:cubicBezTo>
                  <a:cubicBezTo>
                    <a:pt x="1479" y="0"/>
                    <a:pt x="1590" y="37"/>
                    <a:pt x="16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33"/>
            <p:cNvSpPr/>
            <p:nvPr/>
          </p:nvSpPr>
          <p:spPr>
            <a:xfrm>
              <a:off x="3355250" y="3831675"/>
              <a:ext cx="32375" cy="24975"/>
            </a:xfrm>
            <a:custGeom>
              <a:avLst/>
              <a:gdLst/>
              <a:ahLst/>
              <a:cxnLst/>
              <a:rect l="l" t="t" r="r" b="b"/>
              <a:pathLst>
                <a:path w="1295" h="999" extrusionOk="0">
                  <a:moveTo>
                    <a:pt x="1294" y="222"/>
                  </a:moveTo>
                  <a:cubicBezTo>
                    <a:pt x="1294" y="592"/>
                    <a:pt x="481" y="998"/>
                    <a:pt x="74" y="666"/>
                  </a:cubicBezTo>
                  <a:cubicBezTo>
                    <a:pt x="0" y="407"/>
                    <a:pt x="370" y="407"/>
                    <a:pt x="592" y="333"/>
                  </a:cubicBezTo>
                  <a:cubicBezTo>
                    <a:pt x="814" y="259"/>
                    <a:pt x="1036" y="0"/>
                    <a:pt x="129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52" name="Google Shape;2552;p33"/>
          <p:cNvSpPr/>
          <p:nvPr/>
        </p:nvSpPr>
        <p:spPr>
          <a:xfrm rot="-315008">
            <a:off x="3494424" y="48034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33"/>
          <p:cNvSpPr/>
          <p:nvPr/>
        </p:nvSpPr>
        <p:spPr>
          <a:xfrm rot="-315008">
            <a:off x="5656599" y="4522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54" name="Google Shape;2554;p33"/>
          <p:cNvGrpSpPr/>
          <p:nvPr/>
        </p:nvGrpSpPr>
        <p:grpSpPr>
          <a:xfrm rot="-765424">
            <a:off x="8387615" y="-122963"/>
            <a:ext cx="938360" cy="1480371"/>
            <a:chOff x="2923625" y="1803825"/>
            <a:chExt cx="595250" cy="939075"/>
          </a:xfrm>
        </p:grpSpPr>
        <p:sp>
          <p:nvSpPr>
            <p:cNvPr id="2555" name="Google Shape;2555;p33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33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33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33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33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33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33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33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33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33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33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33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33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33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33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33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33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33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33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33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33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33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33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78" name="Google Shape;2578;p33"/>
          <p:cNvSpPr/>
          <p:nvPr/>
        </p:nvSpPr>
        <p:spPr>
          <a:xfrm rot="-315008">
            <a:off x="8735574" y="17722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33"/>
          <p:cNvSpPr/>
          <p:nvPr/>
        </p:nvSpPr>
        <p:spPr>
          <a:xfrm>
            <a:off x="83397" y="37590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33"/>
          <p:cNvSpPr/>
          <p:nvPr/>
        </p:nvSpPr>
        <p:spPr>
          <a:xfrm rot="-315008">
            <a:off x="94749" y="24420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33"/>
          <p:cNvSpPr/>
          <p:nvPr/>
        </p:nvSpPr>
        <p:spPr>
          <a:xfrm rot="-315008">
            <a:off x="3018174" y="50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4"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p34"/>
          <p:cNvSpPr txBox="1">
            <a:spLocks noGrp="1"/>
          </p:cNvSpPr>
          <p:nvPr>
            <p:ph type="title"/>
          </p:nvPr>
        </p:nvSpPr>
        <p:spPr>
          <a:xfrm>
            <a:off x="1101225" y="1918375"/>
            <a:ext cx="198600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84" name="Google Shape;2584;p34"/>
          <p:cNvSpPr txBox="1">
            <a:spLocks noGrp="1"/>
          </p:cNvSpPr>
          <p:nvPr>
            <p:ph type="subTitle" idx="1"/>
          </p:nvPr>
        </p:nvSpPr>
        <p:spPr>
          <a:xfrm>
            <a:off x="1101225" y="2364625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5" name="Google Shape;2585;p34"/>
          <p:cNvSpPr txBox="1">
            <a:spLocks noGrp="1"/>
          </p:cNvSpPr>
          <p:nvPr>
            <p:ph type="title" idx="2"/>
          </p:nvPr>
        </p:nvSpPr>
        <p:spPr>
          <a:xfrm>
            <a:off x="3579000" y="1918375"/>
            <a:ext cx="198600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86" name="Google Shape;2586;p34"/>
          <p:cNvSpPr txBox="1">
            <a:spLocks noGrp="1"/>
          </p:cNvSpPr>
          <p:nvPr>
            <p:ph type="subTitle" idx="3"/>
          </p:nvPr>
        </p:nvSpPr>
        <p:spPr>
          <a:xfrm>
            <a:off x="3579000" y="2364625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7" name="Google Shape;2587;p34"/>
          <p:cNvSpPr txBox="1">
            <a:spLocks noGrp="1"/>
          </p:cNvSpPr>
          <p:nvPr>
            <p:ph type="title" idx="4"/>
          </p:nvPr>
        </p:nvSpPr>
        <p:spPr>
          <a:xfrm>
            <a:off x="1101225" y="3628200"/>
            <a:ext cx="1986000" cy="36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88" name="Google Shape;2588;p34"/>
          <p:cNvSpPr txBox="1">
            <a:spLocks noGrp="1"/>
          </p:cNvSpPr>
          <p:nvPr>
            <p:ph type="subTitle" idx="5"/>
          </p:nvPr>
        </p:nvSpPr>
        <p:spPr>
          <a:xfrm>
            <a:off x="1101225" y="4074250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9" name="Google Shape;2589;p34"/>
          <p:cNvSpPr txBox="1">
            <a:spLocks noGrp="1"/>
          </p:cNvSpPr>
          <p:nvPr>
            <p:ph type="title" idx="6"/>
          </p:nvPr>
        </p:nvSpPr>
        <p:spPr>
          <a:xfrm>
            <a:off x="3579000" y="3628200"/>
            <a:ext cx="1986000" cy="36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90" name="Google Shape;2590;p34"/>
          <p:cNvSpPr txBox="1">
            <a:spLocks noGrp="1"/>
          </p:cNvSpPr>
          <p:nvPr>
            <p:ph type="subTitle" idx="7"/>
          </p:nvPr>
        </p:nvSpPr>
        <p:spPr>
          <a:xfrm>
            <a:off x="3579000" y="4074250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1" name="Google Shape;2591;p34"/>
          <p:cNvSpPr txBox="1">
            <a:spLocks noGrp="1"/>
          </p:cNvSpPr>
          <p:nvPr>
            <p:ph type="title" idx="8"/>
          </p:nvPr>
        </p:nvSpPr>
        <p:spPr>
          <a:xfrm>
            <a:off x="6056775" y="1918375"/>
            <a:ext cx="198600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92" name="Google Shape;2592;p34"/>
          <p:cNvSpPr txBox="1">
            <a:spLocks noGrp="1"/>
          </p:cNvSpPr>
          <p:nvPr>
            <p:ph type="subTitle" idx="9"/>
          </p:nvPr>
        </p:nvSpPr>
        <p:spPr>
          <a:xfrm>
            <a:off x="6056775" y="2364625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3" name="Google Shape;2593;p34"/>
          <p:cNvSpPr txBox="1">
            <a:spLocks noGrp="1"/>
          </p:cNvSpPr>
          <p:nvPr>
            <p:ph type="title" idx="13"/>
          </p:nvPr>
        </p:nvSpPr>
        <p:spPr>
          <a:xfrm>
            <a:off x="6056775" y="3628200"/>
            <a:ext cx="1986000" cy="36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594" name="Google Shape;2594;p34"/>
          <p:cNvSpPr txBox="1">
            <a:spLocks noGrp="1"/>
          </p:cNvSpPr>
          <p:nvPr>
            <p:ph type="subTitle" idx="14"/>
          </p:nvPr>
        </p:nvSpPr>
        <p:spPr>
          <a:xfrm>
            <a:off x="6056775" y="4074250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5" name="Google Shape;2595;p34"/>
          <p:cNvSpPr txBox="1">
            <a:spLocks noGrp="1"/>
          </p:cNvSpPr>
          <p:nvPr>
            <p:ph type="title" idx="15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596" name="Google Shape;2596;p34"/>
          <p:cNvGrpSpPr/>
          <p:nvPr/>
        </p:nvGrpSpPr>
        <p:grpSpPr>
          <a:xfrm rot="1194310">
            <a:off x="8090167" y="3600364"/>
            <a:ext cx="1343388" cy="1585283"/>
            <a:chOff x="2727675" y="618900"/>
            <a:chExt cx="852200" cy="1005650"/>
          </a:xfrm>
        </p:grpSpPr>
        <p:sp>
          <p:nvSpPr>
            <p:cNvPr id="2597" name="Google Shape;2597;p34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34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34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34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34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34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34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34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34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34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34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34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34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34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34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34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34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34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34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34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34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34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34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34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34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34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34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34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34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34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34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34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34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34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1" name="Google Shape;2631;p34"/>
          <p:cNvSpPr/>
          <p:nvPr/>
        </p:nvSpPr>
        <p:spPr>
          <a:xfrm rot="-4659405">
            <a:off x="7816821" y="-45211"/>
            <a:ext cx="965242" cy="1314314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32" name="Google Shape;2632;p34"/>
          <p:cNvGrpSpPr/>
          <p:nvPr/>
        </p:nvGrpSpPr>
        <p:grpSpPr>
          <a:xfrm rot="1313390">
            <a:off x="-28712" y="-282166"/>
            <a:ext cx="1130638" cy="1137928"/>
            <a:chOff x="1658300" y="3091325"/>
            <a:chExt cx="717250" cy="721875"/>
          </a:xfrm>
        </p:grpSpPr>
        <p:sp>
          <p:nvSpPr>
            <p:cNvPr id="2633" name="Google Shape;2633;p34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34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34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34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34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34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34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34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34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34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34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34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34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34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34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34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34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34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34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34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34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34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34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34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34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34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34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34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34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34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34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34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34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34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34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34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34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34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34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34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34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34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34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34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34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8" name="Google Shape;2678;p34"/>
          <p:cNvGrpSpPr/>
          <p:nvPr/>
        </p:nvGrpSpPr>
        <p:grpSpPr>
          <a:xfrm>
            <a:off x="-267154" y="3855117"/>
            <a:ext cx="1245520" cy="1108181"/>
            <a:chOff x="1566800" y="4210625"/>
            <a:chExt cx="964025" cy="857725"/>
          </a:xfrm>
        </p:grpSpPr>
        <p:sp>
          <p:nvSpPr>
            <p:cNvPr id="2679" name="Google Shape;2679;p34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34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34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34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34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34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34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34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34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34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34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34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34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34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34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34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34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34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34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34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34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34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34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34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34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34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34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34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34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34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34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34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34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34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34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34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34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34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34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34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34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34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34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34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34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34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25" name="Google Shape;2725;p34"/>
          <p:cNvSpPr/>
          <p:nvPr/>
        </p:nvSpPr>
        <p:spPr>
          <a:xfrm rot="-315008">
            <a:off x="1467537" y="1179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6" name="Google Shape;2726;p34"/>
          <p:cNvSpPr/>
          <p:nvPr/>
        </p:nvSpPr>
        <p:spPr>
          <a:xfrm rot="-315008">
            <a:off x="7248737" y="47856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7" name="Google Shape;2727;p34"/>
          <p:cNvSpPr/>
          <p:nvPr/>
        </p:nvSpPr>
        <p:spPr>
          <a:xfrm rot="-315008">
            <a:off x="8711537" y="32838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8" name="Google Shape;2728;p34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0" name="Google Shape;2730;p35"/>
          <p:cNvSpPr txBox="1">
            <a:spLocks noGrp="1"/>
          </p:cNvSpPr>
          <p:nvPr>
            <p:ph type="title"/>
          </p:nvPr>
        </p:nvSpPr>
        <p:spPr>
          <a:xfrm>
            <a:off x="3844200" y="2427075"/>
            <a:ext cx="42807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731" name="Google Shape;2731;p35"/>
          <p:cNvSpPr txBox="1">
            <a:spLocks noGrp="1"/>
          </p:cNvSpPr>
          <p:nvPr>
            <p:ph type="title" idx="2"/>
          </p:nvPr>
        </p:nvSpPr>
        <p:spPr>
          <a:xfrm>
            <a:off x="3844200" y="809625"/>
            <a:ext cx="4280700" cy="149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0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732" name="Google Shape;2732;p35"/>
          <p:cNvSpPr txBox="1">
            <a:spLocks noGrp="1"/>
          </p:cNvSpPr>
          <p:nvPr>
            <p:ph type="subTitle" idx="1"/>
          </p:nvPr>
        </p:nvSpPr>
        <p:spPr>
          <a:xfrm>
            <a:off x="3844200" y="3408400"/>
            <a:ext cx="4280700" cy="6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33" name="Google Shape;2733;p35"/>
          <p:cNvGrpSpPr/>
          <p:nvPr/>
        </p:nvGrpSpPr>
        <p:grpSpPr>
          <a:xfrm rot="-666750">
            <a:off x="5507732" y="412668"/>
            <a:ext cx="1079498" cy="740336"/>
            <a:chOff x="1640725" y="1971125"/>
            <a:chExt cx="835575" cy="573050"/>
          </a:xfrm>
        </p:grpSpPr>
        <p:sp>
          <p:nvSpPr>
            <p:cNvPr id="2734" name="Google Shape;2734;p35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35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35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35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35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35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35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35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35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35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35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35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35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35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35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35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35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1" name="Google Shape;2751;p35"/>
          <p:cNvSpPr/>
          <p:nvPr/>
        </p:nvSpPr>
        <p:spPr>
          <a:xfrm>
            <a:off x="812772" y="204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52" name="Google Shape;2752;p35"/>
          <p:cNvGrpSpPr/>
          <p:nvPr/>
        </p:nvGrpSpPr>
        <p:grpSpPr>
          <a:xfrm>
            <a:off x="3" y="3969669"/>
            <a:ext cx="954142" cy="1273008"/>
            <a:chOff x="2882950" y="4162550"/>
            <a:chExt cx="738500" cy="985300"/>
          </a:xfrm>
        </p:grpSpPr>
        <p:sp>
          <p:nvSpPr>
            <p:cNvPr id="2753" name="Google Shape;2753;p35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35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35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35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35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35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9" name="Google Shape;2759;p35"/>
          <p:cNvSpPr/>
          <p:nvPr/>
        </p:nvSpPr>
        <p:spPr>
          <a:xfrm rot="-315008">
            <a:off x="1646337" y="44764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0" name="Google Shape;2760;p35"/>
          <p:cNvSpPr/>
          <p:nvPr/>
        </p:nvSpPr>
        <p:spPr>
          <a:xfrm rot="-315008">
            <a:off x="6726487" y="2149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1" name="Google Shape;2761;p35"/>
          <p:cNvSpPr/>
          <p:nvPr/>
        </p:nvSpPr>
        <p:spPr>
          <a:xfrm rot="1488647">
            <a:off x="8205164" y="464506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3" name="Google Shape;2763;p36"/>
          <p:cNvSpPr txBox="1">
            <a:spLocks noGrp="1"/>
          </p:cNvSpPr>
          <p:nvPr>
            <p:ph type="body" idx="1"/>
          </p:nvPr>
        </p:nvSpPr>
        <p:spPr>
          <a:xfrm>
            <a:off x="680400" y="1295400"/>
            <a:ext cx="7783200" cy="32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1pPr>
            <a:lvl2pPr marL="914400" lvl="1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2pPr>
            <a:lvl3pPr marL="1371600" lvl="2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3pPr>
            <a:lvl4pPr marL="1828800" lvl="3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4pPr>
            <a:lvl5pPr marL="2286000" lvl="4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5pPr>
            <a:lvl6pPr marL="2743200" lvl="5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6pPr>
            <a:lvl7pPr marL="3200400" lvl="6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7pPr>
            <a:lvl8pPr marL="3657600" lvl="7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8pPr>
            <a:lvl9pPr marL="4114800" lvl="8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2764" name="Google Shape;2764;p36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765" name="Google Shape;2765;p36"/>
          <p:cNvGrpSpPr/>
          <p:nvPr/>
        </p:nvGrpSpPr>
        <p:grpSpPr>
          <a:xfrm>
            <a:off x="6251428" y="3661569"/>
            <a:ext cx="954142" cy="1273008"/>
            <a:chOff x="2882950" y="4162550"/>
            <a:chExt cx="738500" cy="985300"/>
          </a:xfrm>
        </p:grpSpPr>
        <p:sp>
          <p:nvSpPr>
            <p:cNvPr id="2766" name="Google Shape;2766;p36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36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36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36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36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36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72" name="Google Shape;2772;p36"/>
          <p:cNvSpPr/>
          <p:nvPr/>
        </p:nvSpPr>
        <p:spPr>
          <a:xfrm rot="-315008">
            <a:off x="6234324" y="663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36"/>
          <p:cNvSpPr/>
          <p:nvPr/>
        </p:nvSpPr>
        <p:spPr>
          <a:xfrm rot="-315008">
            <a:off x="8580812" y="30830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36"/>
          <p:cNvSpPr/>
          <p:nvPr/>
        </p:nvSpPr>
        <p:spPr>
          <a:xfrm rot="-315008">
            <a:off x="912224" y="47240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75" name="Google Shape;2775;p36"/>
          <p:cNvGrpSpPr/>
          <p:nvPr/>
        </p:nvGrpSpPr>
        <p:grpSpPr>
          <a:xfrm>
            <a:off x="8245006" y="191297"/>
            <a:ext cx="668674" cy="696398"/>
            <a:chOff x="5279575" y="813000"/>
            <a:chExt cx="647000" cy="673825"/>
          </a:xfrm>
        </p:grpSpPr>
        <p:sp>
          <p:nvSpPr>
            <p:cNvPr id="2776" name="Google Shape;2776;p36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36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36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36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36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36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36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36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36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36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36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36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36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36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36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36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36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36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36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36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36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36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36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36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36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36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02" name="Google Shape;2802;p36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4" name="Google Shape;2804;p37"/>
          <p:cNvSpPr txBox="1">
            <a:spLocks noGrp="1"/>
          </p:cNvSpPr>
          <p:nvPr>
            <p:ph type="title"/>
          </p:nvPr>
        </p:nvSpPr>
        <p:spPr>
          <a:xfrm>
            <a:off x="2862689" y="4059525"/>
            <a:ext cx="5581200" cy="4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32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05" name="Google Shape;2805;p37"/>
          <p:cNvSpPr txBox="1">
            <a:spLocks noGrp="1"/>
          </p:cNvSpPr>
          <p:nvPr>
            <p:ph type="title" idx="2"/>
          </p:nvPr>
        </p:nvSpPr>
        <p:spPr>
          <a:xfrm>
            <a:off x="700111" y="2496110"/>
            <a:ext cx="5580000" cy="4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32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06" name="Google Shape;2806;p37"/>
          <p:cNvSpPr txBox="1">
            <a:spLocks noGrp="1"/>
          </p:cNvSpPr>
          <p:nvPr>
            <p:ph type="subTitle" idx="1"/>
          </p:nvPr>
        </p:nvSpPr>
        <p:spPr>
          <a:xfrm>
            <a:off x="700094" y="1485410"/>
            <a:ext cx="5580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807" name="Google Shape;2807;p37"/>
          <p:cNvSpPr txBox="1">
            <a:spLocks noGrp="1"/>
          </p:cNvSpPr>
          <p:nvPr>
            <p:ph type="subTitle" idx="3"/>
          </p:nvPr>
        </p:nvSpPr>
        <p:spPr>
          <a:xfrm>
            <a:off x="2862706" y="3048825"/>
            <a:ext cx="55812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808" name="Google Shape;2808;p37"/>
          <p:cNvSpPr txBox="1">
            <a:spLocks noGrp="1"/>
          </p:cNvSpPr>
          <p:nvPr>
            <p:ph type="title" idx="4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809" name="Google Shape;2809;p37"/>
          <p:cNvGrpSpPr/>
          <p:nvPr/>
        </p:nvGrpSpPr>
        <p:grpSpPr>
          <a:xfrm rot="-666750">
            <a:off x="2102232" y="4236005"/>
            <a:ext cx="1079498" cy="740336"/>
            <a:chOff x="1640725" y="1971125"/>
            <a:chExt cx="835575" cy="573050"/>
          </a:xfrm>
        </p:grpSpPr>
        <p:sp>
          <p:nvSpPr>
            <p:cNvPr id="2810" name="Google Shape;2810;p37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37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37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37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37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37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37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37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37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37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37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37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37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37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37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37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37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27" name="Google Shape;2827;p37"/>
          <p:cNvSpPr/>
          <p:nvPr/>
        </p:nvSpPr>
        <p:spPr>
          <a:xfrm>
            <a:off x="8132022" y="722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8" name="Google Shape;2828;p37"/>
          <p:cNvSpPr/>
          <p:nvPr/>
        </p:nvSpPr>
        <p:spPr>
          <a:xfrm rot="-315008">
            <a:off x="8692487" y="46167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9" name="Google Shape;2829;p37"/>
          <p:cNvSpPr/>
          <p:nvPr/>
        </p:nvSpPr>
        <p:spPr>
          <a:xfrm rot="1488647">
            <a:off x="268789" y="5996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1" name="Google Shape;2831;p38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32" name="Google Shape;2832;p38"/>
          <p:cNvSpPr/>
          <p:nvPr/>
        </p:nvSpPr>
        <p:spPr>
          <a:xfrm>
            <a:off x="151047" y="2495651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33" name="Google Shape;2833;p38"/>
          <p:cNvGrpSpPr/>
          <p:nvPr/>
        </p:nvGrpSpPr>
        <p:grpSpPr>
          <a:xfrm rot="1111476">
            <a:off x="-138302" y="4113442"/>
            <a:ext cx="1130580" cy="1137871"/>
            <a:chOff x="1658300" y="3091325"/>
            <a:chExt cx="717250" cy="721875"/>
          </a:xfrm>
        </p:grpSpPr>
        <p:sp>
          <p:nvSpPr>
            <p:cNvPr id="2834" name="Google Shape;2834;p38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38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38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38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38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38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38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38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38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38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38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38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38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38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38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38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38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38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38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38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38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38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38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38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38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38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38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38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38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38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38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38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38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38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38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38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38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38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38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38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38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38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38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38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38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79" name="Google Shape;2879;p38"/>
          <p:cNvGrpSpPr/>
          <p:nvPr/>
        </p:nvGrpSpPr>
        <p:grpSpPr>
          <a:xfrm>
            <a:off x="8323378" y="2156269"/>
            <a:ext cx="954142" cy="1273008"/>
            <a:chOff x="2882950" y="4162550"/>
            <a:chExt cx="738500" cy="985300"/>
          </a:xfrm>
        </p:grpSpPr>
        <p:sp>
          <p:nvSpPr>
            <p:cNvPr id="2880" name="Google Shape;2880;p38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38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38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38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38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38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86" name="Google Shape;2886;p38"/>
          <p:cNvSpPr/>
          <p:nvPr/>
        </p:nvSpPr>
        <p:spPr>
          <a:xfrm rot="-315008">
            <a:off x="4393299" y="4873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7" name="Google Shape;2887;p38"/>
          <p:cNvSpPr/>
          <p:nvPr/>
        </p:nvSpPr>
        <p:spPr>
          <a:xfrm rot="-315008">
            <a:off x="8762112" y="11036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8" name="Google Shape;2888;p38"/>
          <p:cNvSpPr/>
          <p:nvPr/>
        </p:nvSpPr>
        <p:spPr>
          <a:xfrm rot="-315008">
            <a:off x="966162" y="1039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89" name="Google Shape;2889;p38"/>
          <p:cNvGrpSpPr/>
          <p:nvPr/>
        </p:nvGrpSpPr>
        <p:grpSpPr>
          <a:xfrm rot="-1265444">
            <a:off x="8142191" y="3875106"/>
            <a:ext cx="1002541" cy="1614541"/>
            <a:chOff x="5285125" y="4093225"/>
            <a:chExt cx="635925" cy="1024125"/>
          </a:xfrm>
        </p:grpSpPr>
        <p:sp>
          <p:nvSpPr>
            <p:cNvPr id="2890" name="Google Shape;2890;p38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38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38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38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38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38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38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38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38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38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38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38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38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38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38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38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38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38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38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38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38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38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38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38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38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38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38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38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38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38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38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38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38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38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38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38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38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38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38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38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38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38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38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38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38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38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38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38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38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38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38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38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38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38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38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38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7" name="Google Shape;2947;p39"/>
          <p:cNvSpPr txBox="1">
            <a:spLocks noGrp="1"/>
          </p:cNvSpPr>
          <p:nvPr>
            <p:ph type="body" idx="1"/>
          </p:nvPr>
        </p:nvSpPr>
        <p:spPr>
          <a:xfrm>
            <a:off x="3637275" y="1370550"/>
            <a:ext cx="4821000" cy="316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500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948" name="Google Shape;2948;p39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49" name="Google Shape;2949;p39"/>
          <p:cNvGrpSpPr/>
          <p:nvPr/>
        </p:nvGrpSpPr>
        <p:grpSpPr>
          <a:xfrm rot="1032972">
            <a:off x="560102" y="1264577"/>
            <a:ext cx="1245509" cy="1108170"/>
            <a:chOff x="1566800" y="4210625"/>
            <a:chExt cx="964025" cy="857725"/>
          </a:xfrm>
        </p:grpSpPr>
        <p:sp>
          <p:nvSpPr>
            <p:cNvPr id="2950" name="Google Shape;2950;p39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39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39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39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39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39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39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39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39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39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39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39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39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39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39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39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39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39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39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39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39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39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39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39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39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39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39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39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39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39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39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39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39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39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39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39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39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39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39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39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39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39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39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39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39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39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96" name="Google Shape;2996;p39"/>
          <p:cNvGrpSpPr/>
          <p:nvPr/>
        </p:nvGrpSpPr>
        <p:grpSpPr>
          <a:xfrm>
            <a:off x="174478" y="3658432"/>
            <a:ext cx="954142" cy="1273008"/>
            <a:chOff x="2882950" y="4162550"/>
            <a:chExt cx="738500" cy="985300"/>
          </a:xfrm>
        </p:grpSpPr>
        <p:sp>
          <p:nvSpPr>
            <p:cNvPr id="2997" name="Google Shape;2997;p39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39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39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39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39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39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03" name="Google Shape;3003;p39"/>
          <p:cNvSpPr/>
          <p:nvPr/>
        </p:nvSpPr>
        <p:spPr>
          <a:xfrm>
            <a:off x="7950859" y="363778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04" name="Google Shape;3004;p39"/>
          <p:cNvGrpSpPr/>
          <p:nvPr/>
        </p:nvGrpSpPr>
        <p:grpSpPr>
          <a:xfrm rot="1313390">
            <a:off x="8139063" y="-118191"/>
            <a:ext cx="1130638" cy="1137928"/>
            <a:chOff x="1658300" y="3091325"/>
            <a:chExt cx="717250" cy="721875"/>
          </a:xfrm>
        </p:grpSpPr>
        <p:sp>
          <p:nvSpPr>
            <p:cNvPr id="3005" name="Google Shape;3005;p39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39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39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39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39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39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39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39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39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39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39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39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39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39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39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39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39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39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39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39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39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39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39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39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39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39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39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39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39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39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39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39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39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39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39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39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39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39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39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39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39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39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39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39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39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50" name="Google Shape;3050;p39"/>
          <p:cNvSpPr/>
          <p:nvPr/>
        </p:nvSpPr>
        <p:spPr>
          <a:xfrm rot="-315008">
            <a:off x="689261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1" name="Google Shape;3051;p39"/>
          <p:cNvSpPr/>
          <p:nvPr/>
        </p:nvSpPr>
        <p:spPr>
          <a:xfrm rot="-315008">
            <a:off x="8769037" y="3247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53" name="Google Shape;3053;p40"/>
          <p:cNvGrpSpPr/>
          <p:nvPr/>
        </p:nvGrpSpPr>
        <p:grpSpPr>
          <a:xfrm>
            <a:off x="536620" y="1846810"/>
            <a:ext cx="1050305" cy="934491"/>
            <a:chOff x="1566800" y="4210625"/>
            <a:chExt cx="964025" cy="857725"/>
          </a:xfrm>
        </p:grpSpPr>
        <p:sp>
          <p:nvSpPr>
            <p:cNvPr id="3054" name="Google Shape;3054;p40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40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40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40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40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40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40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40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40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40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40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40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40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40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40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40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40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40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40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40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40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40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40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40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40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40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40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40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40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40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40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40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40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40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40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40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40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40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40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40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40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40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40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40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40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40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00" name="Google Shape;3100;p40"/>
          <p:cNvGrpSpPr/>
          <p:nvPr/>
        </p:nvGrpSpPr>
        <p:grpSpPr>
          <a:xfrm>
            <a:off x="6508603" y="119019"/>
            <a:ext cx="954142" cy="1273008"/>
            <a:chOff x="2882950" y="4162550"/>
            <a:chExt cx="738500" cy="985300"/>
          </a:xfrm>
        </p:grpSpPr>
        <p:sp>
          <p:nvSpPr>
            <p:cNvPr id="3101" name="Google Shape;3101;p40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40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40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40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0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0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07" name="Google Shape;3107;p40"/>
          <p:cNvSpPr/>
          <p:nvPr/>
        </p:nvSpPr>
        <p:spPr>
          <a:xfrm>
            <a:off x="7728372" y="35966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8" name="Google Shape;3108;p40"/>
          <p:cNvSpPr/>
          <p:nvPr/>
        </p:nvSpPr>
        <p:spPr>
          <a:xfrm rot="-315008">
            <a:off x="1940924" y="46886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9" name="Google Shape;3109;p40"/>
          <p:cNvSpPr/>
          <p:nvPr/>
        </p:nvSpPr>
        <p:spPr>
          <a:xfrm rot="-315008">
            <a:off x="8609712" y="36071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0" name="Google Shape;3110;p40"/>
          <p:cNvSpPr/>
          <p:nvPr/>
        </p:nvSpPr>
        <p:spPr>
          <a:xfrm rot="-315008">
            <a:off x="7739737" y="26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1" name="Google Shape;3111;p40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12" name="Google Shape;3112;p40"/>
          <p:cNvGrpSpPr/>
          <p:nvPr/>
        </p:nvGrpSpPr>
        <p:grpSpPr>
          <a:xfrm>
            <a:off x="1796581" y="407322"/>
            <a:ext cx="668674" cy="696398"/>
            <a:chOff x="5279575" y="813000"/>
            <a:chExt cx="647000" cy="673825"/>
          </a:xfrm>
        </p:grpSpPr>
        <p:sp>
          <p:nvSpPr>
            <p:cNvPr id="3113" name="Google Shape;3113;p40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0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0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0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0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0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0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0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0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0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0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0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0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0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0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0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0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0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0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0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0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0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0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0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0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0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39" name="Google Shape;3139;p40"/>
          <p:cNvSpPr txBox="1">
            <a:spLocks noGrp="1"/>
          </p:cNvSpPr>
          <p:nvPr>
            <p:ph type="title"/>
          </p:nvPr>
        </p:nvSpPr>
        <p:spPr>
          <a:xfrm>
            <a:off x="1499550" y="1115700"/>
            <a:ext cx="6144900" cy="29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1" name="Google Shape;3141;p41"/>
          <p:cNvGrpSpPr/>
          <p:nvPr/>
        </p:nvGrpSpPr>
        <p:grpSpPr>
          <a:xfrm rot="-666750">
            <a:off x="1510357" y="4140230"/>
            <a:ext cx="1079498" cy="740336"/>
            <a:chOff x="1640725" y="1971125"/>
            <a:chExt cx="835575" cy="573050"/>
          </a:xfrm>
        </p:grpSpPr>
        <p:sp>
          <p:nvSpPr>
            <p:cNvPr id="3142" name="Google Shape;3142;p41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41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59" name="Google Shape;3159;p41"/>
          <p:cNvGrpSpPr/>
          <p:nvPr/>
        </p:nvGrpSpPr>
        <p:grpSpPr>
          <a:xfrm>
            <a:off x="7405220" y="1637260"/>
            <a:ext cx="1050305" cy="934491"/>
            <a:chOff x="1566800" y="4210625"/>
            <a:chExt cx="964025" cy="857725"/>
          </a:xfrm>
        </p:grpSpPr>
        <p:sp>
          <p:nvSpPr>
            <p:cNvPr id="3160" name="Google Shape;3160;p41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41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41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41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41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41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41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41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41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41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41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41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41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41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41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41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41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41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41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41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41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41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1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41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41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41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41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41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41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41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41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41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41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41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41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41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41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41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41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41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41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41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41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41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41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41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06" name="Google Shape;3206;p41"/>
          <p:cNvGrpSpPr/>
          <p:nvPr/>
        </p:nvGrpSpPr>
        <p:grpSpPr>
          <a:xfrm>
            <a:off x="6508603" y="119019"/>
            <a:ext cx="954142" cy="1273008"/>
            <a:chOff x="2882950" y="4162550"/>
            <a:chExt cx="738500" cy="985300"/>
          </a:xfrm>
        </p:grpSpPr>
        <p:sp>
          <p:nvSpPr>
            <p:cNvPr id="3207" name="Google Shape;3207;p41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41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41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41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41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41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13" name="Google Shape;3213;p41"/>
          <p:cNvSpPr/>
          <p:nvPr/>
        </p:nvSpPr>
        <p:spPr>
          <a:xfrm>
            <a:off x="5341197" y="42849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41"/>
          <p:cNvSpPr/>
          <p:nvPr/>
        </p:nvSpPr>
        <p:spPr>
          <a:xfrm rot="-315008">
            <a:off x="1135099" y="47077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41"/>
          <p:cNvSpPr/>
          <p:nvPr/>
        </p:nvSpPr>
        <p:spPr>
          <a:xfrm rot="-315008">
            <a:off x="8704962" y="28490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41"/>
          <p:cNvSpPr/>
          <p:nvPr/>
        </p:nvSpPr>
        <p:spPr>
          <a:xfrm rot="-315008">
            <a:off x="6754637" y="12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1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18" name="Google Shape;3218;p41"/>
          <p:cNvGrpSpPr/>
          <p:nvPr/>
        </p:nvGrpSpPr>
        <p:grpSpPr>
          <a:xfrm rot="10800000">
            <a:off x="814117" y="2630525"/>
            <a:ext cx="884395" cy="696395"/>
            <a:chOff x="4036425" y="797300"/>
            <a:chExt cx="808775" cy="636850"/>
          </a:xfrm>
        </p:grpSpPr>
        <p:sp>
          <p:nvSpPr>
            <p:cNvPr id="3219" name="Google Shape;3219;p41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41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41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41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41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41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41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41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41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41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41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41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41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41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1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1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1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1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1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1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1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1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1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1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1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1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1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46" name="Google Shape;3246;p41"/>
          <p:cNvGrpSpPr/>
          <p:nvPr/>
        </p:nvGrpSpPr>
        <p:grpSpPr>
          <a:xfrm>
            <a:off x="2701456" y="407322"/>
            <a:ext cx="668674" cy="696398"/>
            <a:chOff x="5279575" y="813000"/>
            <a:chExt cx="647000" cy="673825"/>
          </a:xfrm>
        </p:grpSpPr>
        <p:sp>
          <p:nvSpPr>
            <p:cNvPr id="3247" name="Google Shape;3247;p41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1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1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1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1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1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1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1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1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1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1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1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1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1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1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1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1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1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1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1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1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1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1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1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1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1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73" name="Google Shape;3273;p41"/>
          <p:cNvSpPr txBox="1">
            <a:spLocks noGrp="1"/>
          </p:cNvSpPr>
          <p:nvPr>
            <p:ph type="title"/>
          </p:nvPr>
        </p:nvSpPr>
        <p:spPr>
          <a:xfrm>
            <a:off x="2237363" y="1370193"/>
            <a:ext cx="4669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274" name="Google Shape;3274;p41"/>
          <p:cNvSpPr txBox="1">
            <a:spLocks noGrp="1"/>
          </p:cNvSpPr>
          <p:nvPr>
            <p:ph type="subTitle" idx="1"/>
          </p:nvPr>
        </p:nvSpPr>
        <p:spPr>
          <a:xfrm>
            <a:off x="2237438" y="2303598"/>
            <a:ext cx="4669200" cy="172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5"/>
          <p:cNvSpPr txBox="1">
            <a:spLocks noGrp="1"/>
          </p:cNvSpPr>
          <p:nvPr>
            <p:ph type="title"/>
          </p:nvPr>
        </p:nvSpPr>
        <p:spPr>
          <a:xfrm>
            <a:off x="2862689" y="4059525"/>
            <a:ext cx="5581200" cy="45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8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5"/>
          <p:cNvSpPr txBox="1">
            <a:spLocks noGrp="1"/>
          </p:cNvSpPr>
          <p:nvPr>
            <p:ph type="title" idx="2"/>
          </p:nvPr>
        </p:nvSpPr>
        <p:spPr>
          <a:xfrm>
            <a:off x="700111" y="2496110"/>
            <a:ext cx="5580000" cy="45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4" name="Google Shape;164;p5"/>
          <p:cNvSpPr txBox="1">
            <a:spLocks noGrp="1"/>
          </p:cNvSpPr>
          <p:nvPr>
            <p:ph type="subTitle" idx="1"/>
          </p:nvPr>
        </p:nvSpPr>
        <p:spPr>
          <a:xfrm>
            <a:off x="700094" y="1485410"/>
            <a:ext cx="55800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5" name="Google Shape;165;p5"/>
          <p:cNvSpPr txBox="1">
            <a:spLocks noGrp="1"/>
          </p:cNvSpPr>
          <p:nvPr>
            <p:ph type="subTitle" idx="3"/>
          </p:nvPr>
        </p:nvSpPr>
        <p:spPr>
          <a:xfrm>
            <a:off x="2862706" y="3048825"/>
            <a:ext cx="55812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title" idx="4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7" name="Google Shape;167;p5"/>
          <p:cNvGrpSpPr/>
          <p:nvPr/>
        </p:nvGrpSpPr>
        <p:grpSpPr>
          <a:xfrm rot="-666750">
            <a:off x="2102231" y="4236004"/>
            <a:ext cx="1079498" cy="740336"/>
            <a:chOff x="1640725" y="1971125"/>
            <a:chExt cx="835575" cy="573050"/>
          </a:xfrm>
        </p:grpSpPr>
        <p:sp>
          <p:nvSpPr>
            <p:cNvPr id="168" name="Google Shape;168;p5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5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5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5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5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5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" name="Google Shape;185;p5"/>
          <p:cNvSpPr/>
          <p:nvPr/>
        </p:nvSpPr>
        <p:spPr>
          <a:xfrm>
            <a:off x="8132022" y="722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5"/>
          <p:cNvSpPr/>
          <p:nvPr/>
        </p:nvSpPr>
        <p:spPr>
          <a:xfrm rot="-315008">
            <a:off x="8692487" y="46167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5"/>
          <p:cNvSpPr/>
          <p:nvPr/>
        </p:nvSpPr>
        <p:spPr>
          <a:xfrm rot="1488647">
            <a:off x="268789" y="5996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" name="Google Shape;3276;p42"/>
          <p:cNvSpPr txBox="1">
            <a:spLocks noGrp="1"/>
          </p:cNvSpPr>
          <p:nvPr>
            <p:ph type="title"/>
          </p:nvPr>
        </p:nvSpPr>
        <p:spPr>
          <a:xfrm>
            <a:off x="717300" y="3816875"/>
            <a:ext cx="7709400" cy="801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77" name="Google Shape;3277;p42"/>
          <p:cNvSpPr/>
          <p:nvPr/>
        </p:nvSpPr>
        <p:spPr>
          <a:xfrm rot="-315008">
            <a:off x="8616287" y="25026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8" name="Google Shape;3278;p42"/>
          <p:cNvSpPr/>
          <p:nvPr/>
        </p:nvSpPr>
        <p:spPr>
          <a:xfrm rot="-315008">
            <a:off x="4187162" y="1335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9" name="Google Shape;3279;p42"/>
          <p:cNvSpPr/>
          <p:nvPr/>
        </p:nvSpPr>
        <p:spPr>
          <a:xfrm rot="1488647">
            <a:off x="244764" y="397111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1" name="Google Shape;3281;p43"/>
          <p:cNvSpPr txBox="1">
            <a:spLocks noGrp="1"/>
          </p:cNvSpPr>
          <p:nvPr>
            <p:ph type="title" hasCustomPrompt="1"/>
          </p:nvPr>
        </p:nvSpPr>
        <p:spPr>
          <a:xfrm>
            <a:off x="2476500" y="1438338"/>
            <a:ext cx="5962500" cy="152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282" name="Google Shape;3282;p43"/>
          <p:cNvSpPr txBox="1">
            <a:spLocks noGrp="1"/>
          </p:cNvSpPr>
          <p:nvPr>
            <p:ph type="subTitle" idx="1"/>
          </p:nvPr>
        </p:nvSpPr>
        <p:spPr>
          <a:xfrm>
            <a:off x="2476500" y="3040063"/>
            <a:ext cx="59625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283" name="Google Shape;3283;p43"/>
          <p:cNvGrpSpPr/>
          <p:nvPr/>
        </p:nvGrpSpPr>
        <p:grpSpPr>
          <a:xfrm rot="-666750">
            <a:off x="557857" y="4072605"/>
            <a:ext cx="1079498" cy="740336"/>
            <a:chOff x="1640725" y="1971125"/>
            <a:chExt cx="835575" cy="573050"/>
          </a:xfrm>
        </p:grpSpPr>
        <p:sp>
          <p:nvSpPr>
            <p:cNvPr id="3284" name="Google Shape;3284;p43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3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3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43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43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3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43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43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43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43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3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43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43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43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43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43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43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01" name="Google Shape;3301;p43"/>
          <p:cNvSpPr/>
          <p:nvPr/>
        </p:nvSpPr>
        <p:spPr>
          <a:xfrm>
            <a:off x="1295159" y="2470426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02" name="Google Shape;3302;p43"/>
          <p:cNvGrpSpPr/>
          <p:nvPr/>
        </p:nvGrpSpPr>
        <p:grpSpPr>
          <a:xfrm>
            <a:off x="5131920" y="281460"/>
            <a:ext cx="1050305" cy="934491"/>
            <a:chOff x="1566800" y="4210625"/>
            <a:chExt cx="964025" cy="857725"/>
          </a:xfrm>
        </p:grpSpPr>
        <p:sp>
          <p:nvSpPr>
            <p:cNvPr id="3303" name="Google Shape;3303;p43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43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43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43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43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43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43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43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43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43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43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43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43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43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43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43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43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43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43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43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43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43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43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43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43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43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43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43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43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43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43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43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43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43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43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43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43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43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43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43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43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43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43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43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43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49" name="Google Shape;3349;p43"/>
          <p:cNvGrpSpPr/>
          <p:nvPr/>
        </p:nvGrpSpPr>
        <p:grpSpPr>
          <a:xfrm>
            <a:off x="5682728" y="4082894"/>
            <a:ext cx="954142" cy="1273008"/>
            <a:chOff x="2882950" y="4162550"/>
            <a:chExt cx="738500" cy="985300"/>
          </a:xfrm>
        </p:grpSpPr>
        <p:sp>
          <p:nvSpPr>
            <p:cNvPr id="3350" name="Google Shape;3350;p43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43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43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43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43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43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56" name="Google Shape;3356;p43"/>
          <p:cNvSpPr/>
          <p:nvPr/>
        </p:nvSpPr>
        <p:spPr>
          <a:xfrm rot="-315008">
            <a:off x="383737" y="33768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7" name="Google Shape;3357;p43"/>
          <p:cNvSpPr/>
          <p:nvPr/>
        </p:nvSpPr>
        <p:spPr>
          <a:xfrm rot="-315008">
            <a:off x="8564787" y="43130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8" name="Google Shape;3358;p43"/>
          <p:cNvSpPr/>
          <p:nvPr/>
        </p:nvSpPr>
        <p:spPr>
          <a:xfrm rot="-315008">
            <a:off x="7410237" y="1555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9" name="Google Shape;3359;p43"/>
          <p:cNvSpPr/>
          <p:nvPr/>
        </p:nvSpPr>
        <p:spPr>
          <a:xfrm rot="1488647">
            <a:off x="2221414" y="1554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3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3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62" name="Google Shape;3362;p45"/>
          <p:cNvGrpSpPr/>
          <p:nvPr/>
        </p:nvGrpSpPr>
        <p:grpSpPr>
          <a:xfrm rot="1194310">
            <a:off x="7043967" y="-634236"/>
            <a:ext cx="1343388" cy="1585283"/>
            <a:chOff x="2727675" y="618900"/>
            <a:chExt cx="852200" cy="1005650"/>
          </a:xfrm>
        </p:grpSpPr>
        <p:sp>
          <p:nvSpPr>
            <p:cNvPr id="3363" name="Google Shape;3363;p45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45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45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45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45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45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45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5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5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5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5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5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5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5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5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5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5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5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5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5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5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5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5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5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5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5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5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5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5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5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5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5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5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5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97" name="Google Shape;3397;p45"/>
          <p:cNvSpPr txBox="1">
            <a:spLocks noGrp="1"/>
          </p:cNvSpPr>
          <p:nvPr>
            <p:ph type="title"/>
          </p:nvPr>
        </p:nvSpPr>
        <p:spPr>
          <a:xfrm>
            <a:off x="1093542" y="1892903"/>
            <a:ext cx="3135600" cy="3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398" name="Google Shape;3398;p45"/>
          <p:cNvSpPr txBox="1">
            <a:spLocks noGrp="1"/>
          </p:cNvSpPr>
          <p:nvPr>
            <p:ph type="title" idx="2"/>
          </p:nvPr>
        </p:nvSpPr>
        <p:spPr>
          <a:xfrm>
            <a:off x="1094292" y="1292500"/>
            <a:ext cx="3134100" cy="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399" name="Google Shape;3399;p45"/>
          <p:cNvSpPr txBox="1">
            <a:spLocks noGrp="1"/>
          </p:cNvSpPr>
          <p:nvPr>
            <p:ph type="subTitle" idx="1"/>
          </p:nvPr>
        </p:nvSpPr>
        <p:spPr>
          <a:xfrm>
            <a:off x="1093542" y="2309004"/>
            <a:ext cx="31356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0" name="Google Shape;3400;p45"/>
          <p:cNvSpPr txBox="1">
            <a:spLocks noGrp="1"/>
          </p:cNvSpPr>
          <p:nvPr>
            <p:ph type="title" idx="3"/>
          </p:nvPr>
        </p:nvSpPr>
        <p:spPr>
          <a:xfrm>
            <a:off x="4914558" y="1892900"/>
            <a:ext cx="3136500" cy="3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401" name="Google Shape;3401;p45"/>
          <p:cNvSpPr txBox="1">
            <a:spLocks noGrp="1"/>
          </p:cNvSpPr>
          <p:nvPr>
            <p:ph type="title" idx="4"/>
          </p:nvPr>
        </p:nvSpPr>
        <p:spPr>
          <a:xfrm>
            <a:off x="4915008" y="1292518"/>
            <a:ext cx="3135600" cy="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402" name="Google Shape;3402;p45"/>
          <p:cNvSpPr txBox="1">
            <a:spLocks noGrp="1"/>
          </p:cNvSpPr>
          <p:nvPr>
            <p:ph type="subTitle" idx="5"/>
          </p:nvPr>
        </p:nvSpPr>
        <p:spPr>
          <a:xfrm>
            <a:off x="4914708" y="2309000"/>
            <a:ext cx="31362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3" name="Google Shape;3403;p45"/>
          <p:cNvSpPr txBox="1">
            <a:spLocks noGrp="1"/>
          </p:cNvSpPr>
          <p:nvPr>
            <p:ph type="title" idx="6"/>
          </p:nvPr>
        </p:nvSpPr>
        <p:spPr>
          <a:xfrm>
            <a:off x="1094292" y="3634260"/>
            <a:ext cx="3134100" cy="3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404" name="Google Shape;3404;p45"/>
          <p:cNvSpPr txBox="1">
            <a:spLocks noGrp="1"/>
          </p:cNvSpPr>
          <p:nvPr>
            <p:ph type="title" idx="7"/>
          </p:nvPr>
        </p:nvSpPr>
        <p:spPr>
          <a:xfrm>
            <a:off x="1094292" y="3033880"/>
            <a:ext cx="3134100" cy="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405" name="Google Shape;3405;p45"/>
          <p:cNvSpPr txBox="1">
            <a:spLocks noGrp="1"/>
          </p:cNvSpPr>
          <p:nvPr>
            <p:ph type="subTitle" idx="8"/>
          </p:nvPr>
        </p:nvSpPr>
        <p:spPr>
          <a:xfrm>
            <a:off x="1093542" y="4050375"/>
            <a:ext cx="31356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6" name="Google Shape;3406;p45"/>
          <p:cNvSpPr txBox="1">
            <a:spLocks noGrp="1"/>
          </p:cNvSpPr>
          <p:nvPr>
            <p:ph type="title" idx="9"/>
          </p:nvPr>
        </p:nvSpPr>
        <p:spPr>
          <a:xfrm>
            <a:off x="4914708" y="3634247"/>
            <a:ext cx="3136200" cy="3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407" name="Google Shape;3407;p45"/>
          <p:cNvSpPr txBox="1">
            <a:spLocks noGrp="1"/>
          </p:cNvSpPr>
          <p:nvPr>
            <p:ph type="title" idx="13"/>
          </p:nvPr>
        </p:nvSpPr>
        <p:spPr>
          <a:xfrm>
            <a:off x="4914558" y="3033875"/>
            <a:ext cx="3136500" cy="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408" name="Google Shape;3408;p45"/>
          <p:cNvSpPr txBox="1">
            <a:spLocks noGrp="1"/>
          </p:cNvSpPr>
          <p:nvPr>
            <p:ph type="subTitle" idx="14"/>
          </p:nvPr>
        </p:nvSpPr>
        <p:spPr>
          <a:xfrm>
            <a:off x="4914708" y="4050363"/>
            <a:ext cx="31362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9" name="Google Shape;3409;p45"/>
          <p:cNvSpPr txBox="1">
            <a:spLocks noGrp="1"/>
          </p:cNvSpPr>
          <p:nvPr>
            <p:ph type="title" idx="15"/>
          </p:nvPr>
        </p:nvSpPr>
        <p:spPr>
          <a:xfrm>
            <a:off x="713225" y="387875"/>
            <a:ext cx="7709400" cy="8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10" name="Google Shape;3410;p45"/>
          <p:cNvSpPr/>
          <p:nvPr/>
        </p:nvSpPr>
        <p:spPr>
          <a:xfrm>
            <a:off x="345197" y="165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11" name="Google Shape;3411;p45"/>
          <p:cNvGrpSpPr/>
          <p:nvPr/>
        </p:nvGrpSpPr>
        <p:grpSpPr>
          <a:xfrm>
            <a:off x="7956403" y="311444"/>
            <a:ext cx="954142" cy="1273008"/>
            <a:chOff x="2882950" y="4162550"/>
            <a:chExt cx="738500" cy="985300"/>
          </a:xfrm>
        </p:grpSpPr>
        <p:sp>
          <p:nvSpPr>
            <p:cNvPr id="3412" name="Google Shape;3412;p45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45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45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5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5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45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18" name="Google Shape;3418;p45"/>
          <p:cNvGrpSpPr/>
          <p:nvPr/>
        </p:nvGrpSpPr>
        <p:grpSpPr>
          <a:xfrm rot="2457862">
            <a:off x="-316053" y="1461567"/>
            <a:ext cx="1002500" cy="1614475"/>
            <a:chOff x="5285125" y="4093225"/>
            <a:chExt cx="635925" cy="1024125"/>
          </a:xfrm>
        </p:grpSpPr>
        <p:sp>
          <p:nvSpPr>
            <p:cNvPr id="3419" name="Google Shape;3419;p45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5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45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45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5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5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45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45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5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5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45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45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5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45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45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45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45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45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45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45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45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45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45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45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45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45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45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45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45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45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45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45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45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45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5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45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45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45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45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45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45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45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45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45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45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45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45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45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45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45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45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45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45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45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45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45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75" name="Google Shape;3475;p45"/>
          <p:cNvSpPr/>
          <p:nvPr/>
        </p:nvSpPr>
        <p:spPr>
          <a:xfrm rot="-315008">
            <a:off x="356562" y="32660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6" name="Google Shape;3476;p45"/>
          <p:cNvSpPr/>
          <p:nvPr/>
        </p:nvSpPr>
        <p:spPr>
          <a:xfrm rot="1488647">
            <a:off x="8660339" y="464506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6">
    <p:spTree>
      <p:nvGrpSpPr>
        <p:cNvPr id="1" name="Shape 3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8" name="Google Shape;3478;p46"/>
          <p:cNvSpPr txBox="1">
            <a:spLocks noGrp="1"/>
          </p:cNvSpPr>
          <p:nvPr>
            <p:ph type="subTitle" idx="1"/>
          </p:nvPr>
        </p:nvSpPr>
        <p:spPr>
          <a:xfrm>
            <a:off x="720075" y="4057226"/>
            <a:ext cx="2336400" cy="5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3479" name="Google Shape;3479;p46"/>
          <p:cNvSpPr txBox="1">
            <a:spLocks noGrp="1"/>
          </p:cNvSpPr>
          <p:nvPr>
            <p:ph type="subTitle" idx="2"/>
          </p:nvPr>
        </p:nvSpPr>
        <p:spPr>
          <a:xfrm>
            <a:off x="3403800" y="4057226"/>
            <a:ext cx="2336400" cy="5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3480" name="Google Shape;3480;p46"/>
          <p:cNvSpPr txBox="1">
            <a:spLocks noGrp="1"/>
          </p:cNvSpPr>
          <p:nvPr>
            <p:ph type="subTitle" idx="3"/>
          </p:nvPr>
        </p:nvSpPr>
        <p:spPr>
          <a:xfrm>
            <a:off x="6087600" y="4057226"/>
            <a:ext cx="2336400" cy="5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3481" name="Google Shape;3481;p46"/>
          <p:cNvSpPr txBox="1">
            <a:spLocks noGrp="1"/>
          </p:cNvSpPr>
          <p:nvPr>
            <p:ph type="title"/>
          </p:nvPr>
        </p:nvSpPr>
        <p:spPr>
          <a:xfrm>
            <a:off x="720075" y="1379700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3482" name="Google Shape;3482;p46"/>
          <p:cNvSpPr txBox="1">
            <a:spLocks noGrp="1"/>
          </p:cNvSpPr>
          <p:nvPr>
            <p:ph type="title" idx="4"/>
          </p:nvPr>
        </p:nvSpPr>
        <p:spPr>
          <a:xfrm>
            <a:off x="3403800" y="1379700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3483" name="Google Shape;3483;p46"/>
          <p:cNvSpPr txBox="1">
            <a:spLocks noGrp="1"/>
          </p:cNvSpPr>
          <p:nvPr>
            <p:ph type="title" idx="5"/>
          </p:nvPr>
        </p:nvSpPr>
        <p:spPr>
          <a:xfrm>
            <a:off x="6087600" y="1379700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3484" name="Google Shape;3484;p46"/>
          <p:cNvSpPr txBox="1">
            <a:spLocks noGrp="1"/>
          </p:cNvSpPr>
          <p:nvPr>
            <p:ph type="subTitle" idx="6"/>
          </p:nvPr>
        </p:nvSpPr>
        <p:spPr>
          <a:xfrm>
            <a:off x="720075" y="3542175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485" name="Google Shape;3485;p46"/>
          <p:cNvSpPr txBox="1">
            <a:spLocks noGrp="1"/>
          </p:cNvSpPr>
          <p:nvPr>
            <p:ph type="subTitle" idx="7"/>
          </p:nvPr>
        </p:nvSpPr>
        <p:spPr>
          <a:xfrm>
            <a:off x="3403800" y="3542175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486" name="Google Shape;3486;p46"/>
          <p:cNvSpPr txBox="1">
            <a:spLocks noGrp="1"/>
          </p:cNvSpPr>
          <p:nvPr>
            <p:ph type="subTitle" idx="8"/>
          </p:nvPr>
        </p:nvSpPr>
        <p:spPr>
          <a:xfrm>
            <a:off x="6087600" y="3542175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3487" name="Google Shape;3487;p46"/>
          <p:cNvSpPr txBox="1">
            <a:spLocks noGrp="1"/>
          </p:cNvSpPr>
          <p:nvPr>
            <p:ph type="title" idx="9"/>
          </p:nvPr>
        </p:nvSpPr>
        <p:spPr>
          <a:xfrm>
            <a:off x="713225" y="387875"/>
            <a:ext cx="7709400" cy="8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88" name="Google Shape;3488;p46"/>
          <p:cNvSpPr/>
          <p:nvPr/>
        </p:nvSpPr>
        <p:spPr>
          <a:xfrm>
            <a:off x="230609" y="2668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89" name="Google Shape;3489;p46"/>
          <p:cNvGrpSpPr/>
          <p:nvPr/>
        </p:nvGrpSpPr>
        <p:grpSpPr>
          <a:xfrm rot="1111476">
            <a:off x="8078173" y="-147208"/>
            <a:ext cx="1130580" cy="1137871"/>
            <a:chOff x="1658300" y="3091325"/>
            <a:chExt cx="717250" cy="721875"/>
          </a:xfrm>
        </p:grpSpPr>
        <p:sp>
          <p:nvSpPr>
            <p:cNvPr id="3490" name="Google Shape;3490;p46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46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46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46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46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46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46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46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46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46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46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46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46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46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46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46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46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46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46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46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46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46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46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46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46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46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46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46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46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46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46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46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46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46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46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46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46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46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46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46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46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46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46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46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46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35" name="Google Shape;3535;p46"/>
          <p:cNvGrpSpPr/>
          <p:nvPr/>
        </p:nvGrpSpPr>
        <p:grpSpPr>
          <a:xfrm rot="-2866568">
            <a:off x="8365774" y="3920280"/>
            <a:ext cx="954184" cy="1273064"/>
            <a:chOff x="2882950" y="4162550"/>
            <a:chExt cx="738500" cy="985300"/>
          </a:xfrm>
        </p:grpSpPr>
        <p:sp>
          <p:nvSpPr>
            <p:cNvPr id="3536" name="Google Shape;3536;p46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46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46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46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46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46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42" name="Google Shape;3542;p46"/>
          <p:cNvSpPr/>
          <p:nvPr/>
        </p:nvSpPr>
        <p:spPr>
          <a:xfrm rot="-315008">
            <a:off x="316599" y="32233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3" name="Google Shape;3543;p46"/>
          <p:cNvSpPr/>
          <p:nvPr/>
        </p:nvSpPr>
        <p:spPr>
          <a:xfrm rot="-315008">
            <a:off x="8647812" y="15227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4" name="Google Shape;3544;p46"/>
          <p:cNvSpPr/>
          <p:nvPr/>
        </p:nvSpPr>
        <p:spPr>
          <a:xfrm rot="-315008">
            <a:off x="1376262" y="1179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45" name="Google Shape;3545;p46"/>
          <p:cNvGrpSpPr/>
          <p:nvPr/>
        </p:nvGrpSpPr>
        <p:grpSpPr>
          <a:xfrm rot="-1265444">
            <a:off x="87316" y="4017981"/>
            <a:ext cx="1002541" cy="1614541"/>
            <a:chOff x="5285125" y="4093225"/>
            <a:chExt cx="635925" cy="1024125"/>
          </a:xfrm>
        </p:grpSpPr>
        <p:sp>
          <p:nvSpPr>
            <p:cNvPr id="3546" name="Google Shape;3546;p46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6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46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46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6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46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46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6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6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6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6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6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6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6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6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6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46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46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6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46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46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46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46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6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46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46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46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46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46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46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46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46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46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46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46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46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46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46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46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46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46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46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46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46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46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46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46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46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46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46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46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46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46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46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46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46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02" name="Google Shape;3602;p46"/>
          <p:cNvSpPr/>
          <p:nvPr/>
        </p:nvSpPr>
        <p:spPr>
          <a:xfrm rot="-315008">
            <a:off x="6952362" y="4818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7">
    <p:spTree>
      <p:nvGrpSpPr>
        <p:cNvPr id="1" name="Shape 3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" name="Google Shape;3604;p47"/>
          <p:cNvSpPr txBox="1">
            <a:spLocks noGrp="1"/>
          </p:cNvSpPr>
          <p:nvPr>
            <p:ph type="title"/>
          </p:nvPr>
        </p:nvSpPr>
        <p:spPr>
          <a:xfrm>
            <a:off x="810000" y="2719288"/>
            <a:ext cx="7524000" cy="5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605" name="Google Shape;3605;p47"/>
          <p:cNvSpPr txBox="1">
            <a:spLocks noGrp="1"/>
          </p:cNvSpPr>
          <p:nvPr>
            <p:ph type="subTitle" idx="1"/>
          </p:nvPr>
        </p:nvSpPr>
        <p:spPr>
          <a:xfrm>
            <a:off x="809250" y="1130325"/>
            <a:ext cx="7525500" cy="14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3606" name="Google Shape;3606;p47"/>
          <p:cNvGrpSpPr/>
          <p:nvPr/>
        </p:nvGrpSpPr>
        <p:grpSpPr>
          <a:xfrm>
            <a:off x="7993520" y="259035"/>
            <a:ext cx="1050305" cy="934491"/>
            <a:chOff x="1566800" y="4210625"/>
            <a:chExt cx="964025" cy="857725"/>
          </a:xfrm>
        </p:grpSpPr>
        <p:sp>
          <p:nvSpPr>
            <p:cNvPr id="3607" name="Google Shape;3607;p47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47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47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47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47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47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47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47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47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47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47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47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47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47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47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47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7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7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7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7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7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7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7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7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7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7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7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7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7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7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7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7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7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7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7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7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7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7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7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7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7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7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7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7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7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7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53" name="Google Shape;3653;p47"/>
          <p:cNvSpPr/>
          <p:nvPr/>
        </p:nvSpPr>
        <p:spPr>
          <a:xfrm>
            <a:off x="2927772" y="35204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4" name="Google Shape;3654;p47"/>
          <p:cNvSpPr/>
          <p:nvPr/>
        </p:nvSpPr>
        <p:spPr>
          <a:xfrm rot="-315008">
            <a:off x="1855199" y="467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5" name="Google Shape;3655;p47"/>
          <p:cNvSpPr/>
          <p:nvPr/>
        </p:nvSpPr>
        <p:spPr>
          <a:xfrm rot="-315008">
            <a:off x="7739737" y="26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6" name="Google Shape;3656;p47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657" name="Google Shape;3657;p47"/>
          <p:cNvGrpSpPr/>
          <p:nvPr/>
        </p:nvGrpSpPr>
        <p:grpSpPr>
          <a:xfrm>
            <a:off x="713231" y="259022"/>
            <a:ext cx="668674" cy="696398"/>
            <a:chOff x="5279575" y="813000"/>
            <a:chExt cx="647000" cy="673825"/>
          </a:xfrm>
        </p:grpSpPr>
        <p:sp>
          <p:nvSpPr>
            <p:cNvPr id="3658" name="Google Shape;3658;p47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7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7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7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7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7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7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7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7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7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7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7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7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7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7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7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7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7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7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7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47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47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47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47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47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47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3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5" name="Google Shape;3685;p48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86" name="Google Shape;3686;p48"/>
          <p:cNvGrpSpPr/>
          <p:nvPr/>
        </p:nvGrpSpPr>
        <p:grpSpPr>
          <a:xfrm rot="-666750">
            <a:off x="173482" y="169330"/>
            <a:ext cx="1079498" cy="740336"/>
            <a:chOff x="1640725" y="1971125"/>
            <a:chExt cx="835575" cy="573050"/>
          </a:xfrm>
        </p:grpSpPr>
        <p:sp>
          <p:nvSpPr>
            <p:cNvPr id="3687" name="Google Shape;3687;p48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48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48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48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48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48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48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48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48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48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48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48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48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48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48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48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48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04" name="Google Shape;3704;p48"/>
          <p:cNvGrpSpPr/>
          <p:nvPr/>
        </p:nvGrpSpPr>
        <p:grpSpPr>
          <a:xfrm rot="-2907092">
            <a:off x="8323127" y="1091272"/>
            <a:ext cx="954116" cy="1272973"/>
            <a:chOff x="2882950" y="4162550"/>
            <a:chExt cx="738500" cy="985300"/>
          </a:xfrm>
        </p:grpSpPr>
        <p:sp>
          <p:nvSpPr>
            <p:cNvPr id="3705" name="Google Shape;3705;p48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48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8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8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8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8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11" name="Google Shape;3711;p48"/>
          <p:cNvGrpSpPr/>
          <p:nvPr/>
        </p:nvGrpSpPr>
        <p:grpSpPr>
          <a:xfrm rot="-765424">
            <a:off x="206115" y="4143950"/>
            <a:ext cx="938360" cy="1480371"/>
            <a:chOff x="2923625" y="1803825"/>
            <a:chExt cx="595250" cy="939075"/>
          </a:xfrm>
        </p:grpSpPr>
        <p:sp>
          <p:nvSpPr>
            <p:cNvPr id="3712" name="Google Shape;3712;p48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8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8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8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8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8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8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8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8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8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8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8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8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8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8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8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8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8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8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8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8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8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8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35" name="Google Shape;3735;p48"/>
          <p:cNvGrpSpPr/>
          <p:nvPr/>
        </p:nvGrpSpPr>
        <p:grpSpPr>
          <a:xfrm>
            <a:off x="8007421" y="130421"/>
            <a:ext cx="1039033" cy="818161"/>
            <a:chOff x="4036425" y="797300"/>
            <a:chExt cx="808775" cy="636850"/>
          </a:xfrm>
        </p:grpSpPr>
        <p:sp>
          <p:nvSpPr>
            <p:cNvPr id="3736" name="Google Shape;3736;p48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8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8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8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8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8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8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8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8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8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48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48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48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48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48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48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48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48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48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48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48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48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48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48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48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48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48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63" name="Google Shape;3763;p48"/>
          <p:cNvSpPr/>
          <p:nvPr/>
        </p:nvSpPr>
        <p:spPr>
          <a:xfrm rot="-315008">
            <a:off x="1397237" y="48191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64" name="Google Shape;3764;p48"/>
          <p:cNvSpPr/>
          <p:nvPr/>
        </p:nvSpPr>
        <p:spPr>
          <a:xfrm rot="-315008">
            <a:off x="7568537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65" name="Google Shape;3765;p48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3_1">
    <p:spTree>
      <p:nvGrpSpPr>
        <p:cNvPr id="1" name="Shape 3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7" name="Google Shape;3767;p49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49"/>
          <p:cNvGrpSpPr/>
          <p:nvPr/>
        </p:nvGrpSpPr>
        <p:grpSpPr>
          <a:xfrm rot="2700000">
            <a:off x="7761765" y="-248566"/>
            <a:ext cx="1343428" cy="1585331"/>
            <a:chOff x="2727675" y="618900"/>
            <a:chExt cx="852200" cy="1005650"/>
          </a:xfrm>
        </p:grpSpPr>
        <p:sp>
          <p:nvSpPr>
            <p:cNvPr id="3769" name="Google Shape;3769;p49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49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49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49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49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49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49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49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49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49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49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49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49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49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49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9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49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49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49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49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49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49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49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49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49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49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49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49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49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49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49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49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49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49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03" name="Google Shape;3803;p49"/>
          <p:cNvSpPr/>
          <p:nvPr/>
        </p:nvSpPr>
        <p:spPr>
          <a:xfrm rot="-315008">
            <a:off x="3141074" y="467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4" name="Google Shape;3804;p49"/>
          <p:cNvSpPr/>
          <p:nvPr/>
        </p:nvSpPr>
        <p:spPr>
          <a:xfrm rot="-315008">
            <a:off x="8609712" y="36071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5" name="Google Shape;3805;p49"/>
          <p:cNvSpPr/>
          <p:nvPr/>
        </p:nvSpPr>
        <p:spPr>
          <a:xfrm rot="-315008">
            <a:off x="723016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6" name="Google Shape;3806;p49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7" name="Google Shape;3807;p49"/>
          <p:cNvSpPr/>
          <p:nvPr/>
        </p:nvSpPr>
        <p:spPr>
          <a:xfrm>
            <a:off x="57147" y="3777576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08" name="Google Shape;3808;p49"/>
          <p:cNvGrpSpPr/>
          <p:nvPr/>
        </p:nvGrpSpPr>
        <p:grpSpPr>
          <a:xfrm>
            <a:off x="8540281" y="1181472"/>
            <a:ext cx="668674" cy="696398"/>
            <a:chOff x="5279575" y="813000"/>
            <a:chExt cx="647000" cy="673825"/>
          </a:xfrm>
        </p:grpSpPr>
        <p:sp>
          <p:nvSpPr>
            <p:cNvPr id="3809" name="Google Shape;3809;p49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49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49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49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49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49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49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49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49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49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49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49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49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49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49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49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49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49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49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49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49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49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49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49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49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49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1_1">
    <p:spTree>
      <p:nvGrpSpPr>
        <p:cNvPr id="1" name="Shape 3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6" name="Google Shape;3836;p50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837" name="Google Shape;3837;p50"/>
          <p:cNvGrpSpPr/>
          <p:nvPr/>
        </p:nvGrpSpPr>
        <p:grpSpPr>
          <a:xfrm rot="-671603">
            <a:off x="-73080" y="4067744"/>
            <a:ext cx="954125" cy="1272984"/>
            <a:chOff x="2882950" y="4162550"/>
            <a:chExt cx="738500" cy="985300"/>
          </a:xfrm>
        </p:grpSpPr>
        <p:sp>
          <p:nvSpPr>
            <p:cNvPr id="3838" name="Google Shape;3838;p50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50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50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50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50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50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44" name="Google Shape;3844;p50"/>
          <p:cNvSpPr/>
          <p:nvPr/>
        </p:nvSpPr>
        <p:spPr>
          <a:xfrm>
            <a:off x="8057609" y="131526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45" name="Google Shape;3845;p50"/>
          <p:cNvGrpSpPr/>
          <p:nvPr/>
        </p:nvGrpSpPr>
        <p:grpSpPr>
          <a:xfrm rot="1313390">
            <a:off x="-119112" y="-250216"/>
            <a:ext cx="1130638" cy="1137928"/>
            <a:chOff x="1658300" y="3091325"/>
            <a:chExt cx="717250" cy="721875"/>
          </a:xfrm>
        </p:grpSpPr>
        <p:sp>
          <p:nvSpPr>
            <p:cNvPr id="3846" name="Google Shape;3846;p50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50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50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50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50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50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50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50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50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50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50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50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50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50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50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50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50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50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50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50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50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50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50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50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50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50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50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50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50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50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50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50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50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50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50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50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50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50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50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50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50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50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50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50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50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91" name="Google Shape;3891;p50"/>
          <p:cNvSpPr/>
          <p:nvPr/>
        </p:nvSpPr>
        <p:spPr>
          <a:xfrm rot="-315008">
            <a:off x="689261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2" name="Google Shape;3892;p50"/>
          <p:cNvSpPr/>
          <p:nvPr/>
        </p:nvSpPr>
        <p:spPr>
          <a:xfrm rot="-315008">
            <a:off x="8654737" y="4295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3" name="Google Shape;3893;p50"/>
          <p:cNvSpPr/>
          <p:nvPr/>
        </p:nvSpPr>
        <p:spPr>
          <a:xfrm rot="-315008">
            <a:off x="206062" y="16823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spTree>
      <p:nvGrpSpPr>
        <p:cNvPr id="1" name="Shape 3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5" name="Google Shape;3895;p51"/>
          <p:cNvSpPr txBox="1">
            <a:spLocks noGrp="1"/>
          </p:cNvSpPr>
          <p:nvPr>
            <p:ph type="subTitle" idx="1"/>
          </p:nvPr>
        </p:nvSpPr>
        <p:spPr>
          <a:xfrm>
            <a:off x="4752975" y="2064450"/>
            <a:ext cx="3428100" cy="1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6" name="Google Shape;3896;p51"/>
          <p:cNvSpPr txBox="1">
            <a:spLocks noGrp="1"/>
          </p:cNvSpPr>
          <p:nvPr>
            <p:ph type="title"/>
          </p:nvPr>
        </p:nvSpPr>
        <p:spPr>
          <a:xfrm>
            <a:off x="4752975" y="1106250"/>
            <a:ext cx="3428100" cy="8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97" name="Google Shape;3897;p51"/>
          <p:cNvSpPr>
            <a:spLocks noGrp="1"/>
          </p:cNvSpPr>
          <p:nvPr>
            <p:ph type="pic" idx="2"/>
          </p:nvPr>
        </p:nvSpPr>
        <p:spPr>
          <a:xfrm>
            <a:off x="990600" y="981150"/>
            <a:ext cx="3181200" cy="31812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3898" name="Google Shape;3898;p51"/>
          <p:cNvGrpSpPr/>
          <p:nvPr/>
        </p:nvGrpSpPr>
        <p:grpSpPr>
          <a:xfrm rot="1684474">
            <a:off x="7644424" y="367357"/>
            <a:ext cx="1079489" cy="740330"/>
            <a:chOff x="1640725" y="1971125"/>
            <a:chExt cx="835575" cy="573050"/>
          </a:xfrm>
        </p:grpSpPr>
        <p:sp>
          <p:nvSpPr>
            <p:cNvPr id="3899" name="Google Shape;3899;p51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51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51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51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51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51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51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51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51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51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51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51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51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51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51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51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51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16" name="Google Shape;3916;p51"/>
          <p:cNvGrpSpPr/>
          <p:nvPr/>
        </p:nvGrpSpPr>
        <p:grpSpPr>
          <a:xfrm>
            <a:off x="302745" y="316035"/>
            <a:ext cx="1050305" cy="934491"/>
            <a:chOff x="1566800" y="4210625"/>
            <a:chExt cx="964025" cy="857725"/>
          </a:xfrm>
        </p:grpSpPr>
        <p:sp>
          <p:nvSpPr>
            <p:cNvPr id="3917" name="Google Shape;3917;p51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51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51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51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51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51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51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51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51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51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51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51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51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51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51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51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51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51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51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51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51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51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51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51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51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51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51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51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51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51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51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51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51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51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51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51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51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51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51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51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51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51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51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51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51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51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63" name="Google Shape;3963;p51"/>
          <p:cNvGrpSpPr/>
          <p:nvPr/>
        </p:nvGrpSpPr>
        <p:grpSpPr>
          <a:xfrm>
            <a:off x="3536803" y="3720944"/>
            <a:ext cx="954142" cy="1273008"/>
            <a:chOff x="2882950" y="4162550"/>
            <a:chExt cx="738500" cy="985300"/>
          </a:xfrm>
        </p:grpSpPr>
        <p:sp>
          <p:nvSpPr>
            <p:cNvPr id="3964" name="Google Shape;3964;p51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51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51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51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51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51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70" name="Google Shape;3970;p51"/>
          <p:cNvGrpSpPr/>
          <p:nvPr/>
        </p:nvGrpSpPr>
        <p:grpSpPr>
          <a:xfrm>
            <a:off x="7912171" y="3943633"/>
            <a:ext cx="1039033" cy="818161"/>
            <a:chOff x="4036425" y="797300"/>
            <a:chExt cx="808775" cy="636850"/>
          </a:xfrm>
        </p:grpSpPr>
        <p:sp>
          <p:nvSpPr>
            <p:cNvPr id="3971" name="Google Shape;3971;p51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51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51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51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51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51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51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51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51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51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51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51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51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51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51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51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51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51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51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51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51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51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51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51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51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51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51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8" name="Google Shape;3998;p51"/>
          <p:cNvSpPr/>
          <p:nvPr/>
        </p:nvSpPr>
        <p:spPr>
          <a:xfrm rot="-315008">
            <a:off x="2063987" y="46167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9" name="Google Shape;3999;p51"/>
          <p:cNvSpPr/>
          <p:nvPr/>
        </p:nvSpPr>
        <p:spPr>
          <a:xfrm rot="-315008">
            <a:off x="8612512" y="29211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0" name="Google Shape;4000;p51"/>
          <p:cNvSpPr/>
          <p:nvPr/>
        </p:nvSpPr>
        <p:spPr>
          <a:xfrm rot="-315008">
            <a:off x="4322174" y="326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6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6"/>
          <p:cNvSpPr/>
          <p:nvPr/>
        </p:nvSpPr>
        <p:spPr>
          <a:xfrm>
            <a:off x="151047" y="2495651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" name="Google Shape;191;p6"/>
          <p:cNvGrpSpPr/>
          <p:nvPr/>
        </p:nvGrpSpPr>
        <p:grpSpPr>
          <a:xfrm rot="1111476">
            <a:off x="-138303" y="4113444"/>
            <a:ext cx="1130580" cy="1137871"/>
            <a:chOff x="1658300" y="3091325"/>
            <a:chExt cx="717250" cy="721875"/>
          </a:xfrm>
        </p:grpSpPr>
        <p:sp>
          <p:nvSpPr>
            <p:cNvPr id="192" name="Google Shape;192;p6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6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6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6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6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6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6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6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6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6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6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6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6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6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6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6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6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6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6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6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6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6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6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6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6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6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6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6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6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6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6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6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6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6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" name="Google Shape;237;p6"/>
          <p:cNvGrpSpPr/>
          <p:nvPr/>
        </p:nvGrpSpPr>
        <p:grpSpPr>
          <a:xfrm>
            <a:off x="8323378" y="2156271"/>
            <a:ext cx="954142" cy="1273008"/>
            <a:chOff x="2882950" y="4162550"/>
            <a:chExt cx="738500" cy="985300"/>
          </a:xfrm>
        </p:grpSpPr>
        <p:sp>
          <p:nvSpPr>
            <p:cNvPr id="238" name="Google Shape;238;p6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6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6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6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6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6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" name="Google Shape;244;p6"/>
          <p:cNvSpPr/>
          <p:nvPr/>
        </p:nvSpPr>
        <p:spPr>
          <a:xfrm rot="-315008">
            <a:off x="4393299" y="4873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6"/>
          <p:cNvSpPr/>
          <p:nvPr/>
        </p:nvSpPr>
        <p:spPr>
          <a:xfrm rot="-315008">
            <a:off x="8762112" y="11036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6"/>
          <p:cNvSpPr/>
          <p:nvPr/>
        </p:nvSpPr>
        <p:spPr>
          <a:xfrm rot="-315008">
            <a:off x="966162" y="1039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" name="Google Shape;247;p6"/>
          <p:cNvGrpSpPr/>
          <p:nvPr/>
        </p:nvGrpSpPr>
        <p:grpSpPr>
          <a:xfrm rot="-1265444">
            <a:off x="8142194" y="3875107"/>
            <a:ext cx="1002541" cy="1614541"/>
            <a:chOff x="5285125" y="4093225"/>
            <a:chExt cx="635925" cy="1024125"/>
          </a:xfrm>
        </p:grpSpPr>
        <p:sp>
          <p:nvSpPr>
            <p:cNvPr id="248" name="Google Shape;248;p6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6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6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6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6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6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6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6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6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6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6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6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6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6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6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6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6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6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6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6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6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6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6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6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6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6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6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6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6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6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6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6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6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6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6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">
    <p:spTree>
      <p:nvGrpSpPr>
        <p:cNvPr id="1" name="Shape 4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2" name="Google Shape;4002;p52"/>
          <p:cNvSpPr txBox="1">
            <a:spLocks noGrp="1"/>
          </p:cNvSpPr>
          <p:nvPr>
            <p:ph type="subTitle" idx="1"/>
          </p:nvPr>
        </p:nvSpPr>
        <p:spPr>
          <a:xfrm>
            <a:off x="1019400" y="2680350"/>
            <a:ext cx="3333600" cy="13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3" name="Google Shape;4003;p52"/>
          <p:cNvSpPr txBox="1">
            <a:spLocks noGrp="1"/>
          </p:cNvSpPr>
          <p:nvPr>
            <p:ph type="title"/>
          </p:nvPr>
        </p:nvSpPr>
        <p:spPr>
          <a:xfrm>
            <a:off x="1019400" y="1152525"/>
            <a:ext cx="3333600" cy="145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004" name="Google Shape;4004;p52"/>
          <p:cNvGrpSpPr/>
          <p:nvPr/>
        </p:nvGrpSpPr>
        <p:grpSpPr>
          <a:xfrm rot="-666750">
            <a:off x="3372757" y="453318"/>
            <a:ext cx="1079498" cy="740336"/>
            <a:chOff x="1640725" y="1971125"/>
            <a:chExt cx="835575" cy="573050"/>
          </a:xfrm>
        </p:grpSpPr>
        <p:sp>
          <p:nvSpPr>
            <p:cNvPr id="4005" name="Google Shape;4005;p52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52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52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52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52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52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52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52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52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52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52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52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52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52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52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52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52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22" name="Google Shape;4022;p52"/>
          <p:cNvSpPr/>
          <p:nvPr/>
        </p:nvSpPr>
        <p:spPr>
          <a:xfrm>
            <a:off x="7989147" y="1663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23" name="Google Shape;4023;p52"/>
          <p:cNvGrpSpPr/>
          <p:nvPr/>
        </p:nvGrpSpPr>
        <p:grpSpPr>
          <a:xfrm>
            <a:off x="140346" y="3785380"/>
            <a:ext cx="1245520" cy="1108181"/>
            <a:chOff x="1566800" y="4210625"/>
            <a:chExt cx="964025" cy="857725"/>
          </a:xfrm>
        </p:grpSpPr>
        <p:sp>
          <p:nvSpPr>
            <p:cNvPr id="4024" name="Google Shape;4024;p52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52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52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52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52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52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52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52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52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52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52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52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52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52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52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52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52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52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52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52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52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52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52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52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52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52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52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52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52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52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52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52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52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52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52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52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52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52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52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52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52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52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52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52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52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52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70" name="Google Shape;4070;p52"/>
          <p:cNvGrpSpPr/>
          <p:nvPr/>
        </p:nvGrpSpPr>
        <p:grpSpPr>
          <a:xfrm>
            <a:off x="4094928" y="4127207"/>
            <a:ext cx="954142" cy="1273008"/>
            <a:chOff x="2882950" y="4162550"/>
            <a:chExt cx="738500" cy="985300"/>
          </a:xfrm>
        </p:grpSpPr>
        <p:sp>
          <p:nvSpPr>
            <p:cNvPr id="4071" name="Google Shape;4071;p52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52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52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52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52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52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77" name="Google Shape;4077;p52"/>
          <p:cNvSpPr/>
          <p:nvPr/>
        </p:nvSpPr>
        <p:spPr>
          <a:xfrm rot="-315008">
            <a:off x="1492487" y="47190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8" name="Google Shape;4078;p52"/>
          <p:cNvSpPr/>
          <p:nvPr/>
        </p:nvSpPr>
        <p:spPr>
          <a:xfrm rot="-315008">
            <a:off x="5301587" y="409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9" name="Google Shape;4079;p52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5">
    <p:spTree>
      <p:nvGrpSpPr>
        <p:cNvPr id="1" name="Shape 4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1" name="Google Shape;4081;p53"/>
          <p:cNvGrpSpPr/>
          <p:nvPr/>
        </p:nvGrpSpPr>
        <p:grpSpPr>
          <a:xfrm rot="4016728">
            <a:off x="136537" y="4096197"/>
            <a:ext cx="1039038" cy="818165"/>
            <a:chOff x="4036425" y="797300"/>
            <a:chExt cx="808775" cy="636850"/>
          </a:xfrm>
        </p:grpSpPr>
        <p:sp>
          <p:nvSpPr>
            <p:cNvPr id="4082" name="Google Shape;4082;p53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53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53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53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53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53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53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53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53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53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53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53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53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53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53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53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53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53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53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53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53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53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53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53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53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53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53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09" name="Google Shape;4109;p53"/>
          <p:cNvGrpSpPr/>
          <p:nvPr/>
        </p:nvGrpSpPr>
        <p:grpSpPr>
          <a:xfrm rot="-2122298">
            <a:off x="8161581" y="261442"/>
            <a:ext cx="1002535" cy="1614532"/>
            <a:chOff x="5285125" y="4093225"/>
            <a:chExt cx="635925" cy="1024125"/>
          </a:xfrm>
        </p:grpSpPr>
        <p:sp>
          <p:nvSpPr>
            <p:cNvPr id="4110" name="Google Shape;4110;p53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53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53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53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53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53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53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53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53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53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53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53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53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53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53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53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53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53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53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53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53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53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53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53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53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53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53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53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53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53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53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53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53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53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53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53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53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53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53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53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53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53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53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53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53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53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53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53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53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53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53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53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53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53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53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53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66" name="Google Shape;4166;p53"/>
          <p:cNvGrpSpPr/>
          <p:nvPr/>
        </p:nvGrpSpPr>
        <p:grpSpPr>
          <a:xfrm>
            <a:off x="242858" y="120267"/>
            <a:ext cx="1245520" cy="1108181"/>
            <a:chOff x="1566800" y="4210625"/>
            <a:chExt cx="964025" cy="857725"/>
          </a:xfrm>
        </p:grpSpPr>
        <p:sp>
          <p:nvSpPr>
            <p:cNvPr id="4167" name="Google Shape;4167;p53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53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53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53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53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53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53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53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53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53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53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53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53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53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53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53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53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53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53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53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53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53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53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53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53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53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53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53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53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53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53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53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53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53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53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53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53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53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53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53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53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53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53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53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53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53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13" name="Google Shape;4213;p53"/>
          <p:cNvSpPr/>
          <p:nvPr/>
        </p:nvSpPr>
        <p:spPr>
          <a:xfrm rot="-315008">
            <a:off x="312487" y="32571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4" name="Google Shape;4214;p53"/>
          <p:cNvSpPr/>
          <p:nvPr/>
        </p:nvSpPr>
        <p:spPr>
          <a:xfrm rot="-315008">
            <a:off x="7408449" y="1308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5" name="Google Shape;4215;p53"/>
          <p:cNvSpPr/>
          <p:nvPr/>
        </p:nvSpPr>
        <p:spPr>
          <a:xfrm rot="-315008">
            <a:off x="7663787" y="4687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6" name="Google Shape;4216;p53"/>
          <p:cNvSpPr/>
          <p:nvPr/>
        </p:nvSpPr>
        <p:spPr>
          <a:xfrm rot="1488647">
            <a:off x="8683914" y="23799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17" name="Google Shape;4217;p53"/>
          <p:cNvGrpSpPr/>
          <p:nvPr/>
        </p:nvGrpSpPr>
        <p:grpSpPr>
          <a:xfrm>
            <a:off x="8071478" y="4228769"/>
            <a:ext cx="954142" cy="1273008"/>
            <a:chOff x="2882950" y="4162550"/>
            <a:chExt cx="738500" cy="985300"/>
          </a:xfrm>
        </p:grpSpPr>
        <p:sp>
          <p:nvSpPr>
            <p:cNvPr id="4218" name="Google Shape;4218;p53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53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53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53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53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53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24" name="Google Shape;4224;p53"/>
          <p:cNvSpPr txBox="1">
            <a:spLocks noGrp="1"/>
          </p:cNvSpPr>
          <p:nvPr>
            <p:ph type="title"/>
          </p:nvPr>
        </p:nvSpPr>
        <p:spPr>
          <a:xfrm>
            <a:off x="937700" y="2724587"/>
            <a:ext cx="2175300" cy="4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4225" name="Google Shape;4225;p53"/>
          <p:cNvSpPr txBox="1">
            <a:spLocks noGrp="1"/>
          </p:cNvSpPr>
          <p:nvPr>
            <p:ph type="subTitle" idx="1"/>
          </p:nvPr>
        </p:nvSpPr>
        <p:spPr>
          <a:xfrm>
            <a:off x="937700" y="3246575"/>
            <a:ext cx="2175300" cy="8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4226" name="Google Shape;4226;p53"/>
          <p:cNvSpPr txBox="1">
            <a:spLocks noGrp="1"/>
          </p:cNvSpPr>
          <p:nvPr>
            <p:ph type="title" idx="2"/>
          </p:nvPr>
        </p:nvSpPr>
        <p:spPr>
          <a:xfrm>
            <a:off x="3484421" y="2724587"/>
            <a:ext cx="2175300" cy="4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4227" name="Google Shape;4227;p53"/>
          <p:cNvSpPr txBox="1">
            <a:spLocks noGrp="1"/>
          </p:cNvSpPr>
          <p:nvPr>
            <p:ph type="subTitle" idx="3"/>
          </p:nvPr>
        </p:nvSpPr>
        <p:spPr>
          <a:xfrm>
            <a:off x="3484421" y="3246575"/>
            <a:ext cx="2175300" cy="8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4228" name="Google Shape;4228;p53"/>
          <p:cNvSpPr txBox="1">
            <a:spLocks noGrp="1"/>
          </p:cNvSpPr>
          <p:nvPr>
            <p:ph type="title" idx="4"/>
          </p:nvPr>
        </p:nvSpPr>
        <p:spPr>
          <a:xfrm>
            <a:off x="6031149" y="2724587"/>
            <a:ext cx="2175300" cy="4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4229" name="Google Shape;4229;p53"/>
          <p:cNvSpPr txBox="1">
            <a:spLocks noGrp="1"/>
          </p:cNvSpPr>
          <p:nvPr>
            <p:ph type="subTitle" idx="5"/>
          </p:nvPr>
        </p:nvSpPr>
        <p:spPr>
          <a:xfrm>
            <a:off x="6031149" y="3246575"/>
            <a:ext cx="2175300" cy="8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4230" name="Google Shape;4230;p53"/>
          <p:cNvSpPr txBox="1">
            <a:spLocks noGrp="1"/>
          </p:cNvSpPr>
          <p:nvPr>
            <p:ph type="title" idx="6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">
    <p:spTree>
      <p:nvGrpSpPr>
        <p:cNvPr id="1" name="Shape 4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2" name="Google Shape;4232;p54"/>
          <p:cNvSpPr txBox="1">
            <a:spLocks noGrp="1"/>
          </p:cNvSpPr>
          <p:nvPr>
            <p:ph type="ctrTitle"/>
          </p:nvPr>
        </p:nvSpPr>
        <p:spPr>
          <a:xfrm>
            <a:off x="2507133" y="453775"/>
            <a:ext cx="41298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233" name="Google Shape;4233;p54"/>
          <p:cNvSpPr txBox="1">
            <a:spLocks noGrp="1"/>
          </p:cNvSpPr>
          <p:nvPr>
            <p:ph type="subTitle" idx="1"/>
          </p:nvPr>
        </p:nvSpPr>
        <p:spPr>
          <a:xfrm>
            <a:off x="2507067" y="2052150"/>
            <a:ext cx="4129800" cy="143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234" name="Google Shape;4234;p54"/>
          <p:cNvSpPr txBox="1"/>
          <p:nvPr/>
        </p:nvSpPr>
        <p:spPr>
          <a:xfrm>
            <a:off x="2507072" y="3609550"/>
            <a:ext cx="41298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s" sz="12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CRÉDITOS: Esta plantilla para presentaciones es una creación de </a:t>
            </a:r>
            <a:r>
              <a:rPr lang="e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/>
              </a:rPr>
              <a:t>Slidesgo</a:t>
            </a:r>
            <a:r>
              <a:rPr lang="es" sz="12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e incluye iconos de </a:t>
            </a:r>
            <a:r>
              <a:rPr lang="e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/>
              </a:rPr>
              <a:t>Flaticon</a:t>
            </a:r>
            <a:r>
              <a:rPr lang="es" sz="12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e infografías e imágenes de </a:t>
            </a:r>
            <a:r>
              <a:rPr lang="e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/>
              </a:rPr>
              <a:t>Freepik</a:t>
            </a:r>
            <a:r>
              <a:rPr lang="es"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 </a:t>
            </a:r>
            <a:endParaRPr sz="1200" b="1" i="0" u="none" strike="noStrike" cap="none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4235" name="Google Shape;4235;p54"/>
          <p:cNvGrpSpPr/>
          <p:nvPr/>
        </p:nvGrpSpPr>
        <p:grpSpPr>
          <a:xfrm rot="-666750">
            <a:off x="557857" y="4072605"/>
            <a:ext cx="1079498" cy="740336"/>
            <a:chOff x="1640725" y="1971125"/>
            <a:chExt cx="835575" cy="573050"/>
          </a:xfrm>
        </p:grpSpPr>
        <p:sp>
          <p:nvSpPr>
            <p:cNvPr id="4236" name="Google Shape;4236;p54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54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54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54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54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54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54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54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54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54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54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54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54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54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54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54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54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53" name="Google Shape;4253;p54"/>
          <p:cNvSpPr/>
          <p:nvPr/>
        </p:nvSpPr>
        <p:spPr>
          <a:xfrm>
            <a:off x="1295159" y="2470426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54" name="Google Shape;4254;p54"/>
          <p:cNvGrpSpPr/>
          <p:nvPr/>
        </p:nvGrpSpPr>
        <p:grpSpPr>
          <a:xfrm>
            <a:off x="6636870" y="1382835"/>
            <a:ext cx="1050305" cy="934491"/>
            <a:chOff x="1566800" y="4210625"/>
            <a:chExt cx="964025" cy="857725"/>
          </a:xfrm>
        </p:grpSpPr>
        <p:sp>
          <p:nvSpPr>
            <p:cNvPr id="4255" name="Google Shape;4255;p54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54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54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4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54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54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54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54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54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54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54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54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54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54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54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54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54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54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54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54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54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54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54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54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54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54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54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54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54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54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54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54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54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54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54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54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54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54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54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54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54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54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54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4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54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4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01" name="Google Shape;4301;p54"/>
          <p:cNvGrpSpPr/>
          <p:nvPr/>
        </p:nvGrpSpPr>
        <p:grpSpPr>
          <a:xfrm>
            <a:off x="7956403" y="320519"/>
            <a:ext cx="954142" cy="1273008"/>
            <a:chOff x="2882950" y="4162550"/>
            <a:chExt cx="738500" cy="985300"/>
          </a:xfrm>
        </p:grpSpPr>
        <p:sp>
          <p:nvSpPr>
            <p:cNvPr id="4302" name="Google Shape;4302;p54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4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4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4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4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4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08" name="Google Shape;4308;p54"/>
          <p:cNvSpPr/>
          <p:nvPr/>
        </p:nvSpPr>
        <p:spPr>
          <a:xfrm rot="-315008">
            <a:off x="383737" y="33768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9" name="Google Shape;4309;p54"/>
          <p:cNvSpPr/>
          <p:nvPr/>
        </p:nvSpPr>
        <p:spPr>
          <a:xfrm rot="-315008">
            <a:off x="8564787" y="43130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0" name="Google Shape;4310;p54"/>
          <p:cNvSpPr/>
          <p:nvPr/>
        </p:nvSpPr>
        <p:spPr>
          <a:xfrm rot="1488647">
            <a:off x="2221414" y="1554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4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6" name="Google Shape;4316;p56"/>
          <p:cNvSpPr txBox="1">
            <a:spLocks noGrp="1"/>
          </p:cNvSpPr>
          <p:nvPr>
            <p:ph type="ctrTitle"/>
          </p:nvPr>
        </p:nvSpPr>
        <p:spPr>
          <a:xfrm>
            <a:off x="747150" y="1259725"/>
            <a:ext cx="53994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8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317" name="Google Shape;4317;p56"/>
          <p:cNvSpPr txBox="1">
            <a:spLocks noGrp="1"/>
          </p:cNvSpPr>
          <p:nvPr>
            <p:ph type="subTitle" idx="1"/>
          </p:nvPr>
        </p:nvSpPr>
        <p:spPr>
          <a:xfrm>
            <a:off x="751346" y="3273075"/>
            <a:ext cx="5399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4318" name="Google Shape;4318;p56"/>
          <p:cNvGrpSpPr/>
          <p:nvPr/>
        </p:nvGrpSpPr>
        <p:grpSpPr>
          <a:xfrm rot="-666750">
            <a:off x="2420257" y="385355"/>
            <a:ext cx="1079498" cy="740336"/>
            <a:chOff x="1640725" y="1971125"/>
            <a:chExt cx="835575" cy="573050"/>
          </a:xfrm>
        </p:grpSpPr>
        <p:sp>
          <p:nvSpPr>
            <p:cNvPr id="4319" name="Google Shape;4319;p56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6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6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6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6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6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6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6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6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6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6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6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6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6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6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6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56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36" name="Google Shape;4336;p56"/>
          <p:cNvSpPr/>
          <p:nvPr/>
        </p:nvSpPr>
        <p:spPr>
          <a:xfrm>
            <a:off x="7741497" y="585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337" name="Google Shape;4337;p56"/>
          <p:cNvGrpSpPr/>
          <p:nvPr/>
        </p:nvGrpSpPr>
        <p:grpSpPr>
          <a:xfrm>
            <a:off x="5469646" y="4052080"/>
            <a:ext cx="1245520" cy="1108181"/>
            <a:chOff x="1566800" y="4210625"/>
            <a:chExt cx="964025" cy="857725"/>
          </a:xfrm>
        </p:grpSpPr>
        <p:sp>
          <p:nvSpPr>
            <p:cNvPr id="4338" name="Google Shape;4338;p56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56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56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56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56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56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56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56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56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56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56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56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56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56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56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56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56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56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56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56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56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56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56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56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56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56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56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56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56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56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56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56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56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56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56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56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56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56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56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56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56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56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56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56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56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56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84" name="Google Shape;4384;p56"/>
          <p:cNvGrpSpPr/>
          <p:nvPr/>
        </p:nvGrpSpPr>
        <p:grpSpPr>
          <a:xfrm>
            <a:off x="7849303" y="3031832"/>
            <a:ext cx="954142" cy="1273008"/>
            <a:chOff x="2882950" y="4162550"/>
            <a:chExt cx="738500" cy="985300"/>
          </a:xfrm>
        </p:grpSpPr>
        <p:sp>
          <p:nvSpPr>
            <p:cNvPr id="4385" name="Google Shape;4385;p56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56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56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56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56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56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91" name="Google Shape;4391;p56"/>
          <p:cNvSpPr/>
          <p:nvPr/>
        </p:nvSpPr>
        <p:spPr>
          <a:xfrm rot="-315008">
            <a:off x="5301587" y="409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2" name="Google Shape;4392;p56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8_1">
    <p:spTree>
      <p:nvGrpSpPr>
        <p:cNvPr id="1" name="Shape 4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4" name="Google Shape;4394;p57"/>
          <p:cNvGrpSpPr/>
          <p:nvPr/>
        </p:nvGrpSpPr>
        <p:grpSpPr>
          <a:xfrm rot="1729604">
            <a:off x="7893732" y="214358"/>
            <a:ext cx="1079470" cy="740317"/>
            <a:chOff x="1640725" y="1971125"/>
            <a:chExt cx="835575" cy="573050"/>
          </a:xfrm>
        </p:grpSpPr>
        <p:sp>
          <p:nvSpPr>
            <p:cNvPr id="4395" name="Google Shape;4395;p57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57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57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57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57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57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57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57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57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57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57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57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57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57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57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57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57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12" name="Google Shape;4412;p57"/>
          <p:cNvSpPr/>
          <p:nvPr/>
        </p:nvSpPr>
        <p:spPr>
          <a:xfrm>
            <a:off x="-252003" y="151888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3" name="Google Shape;4413;p57"/>
          <p:cNvSpPr/>
          <p:nvPr/>
        </p:nvSpPr>
        <p:spPr>
          <a:xfrm rot="-315008">
            <a:off x="273287" y="315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4" name="Google Shape;4414;p57"/>
          <p:cNvSpPr/>
          <p:nvPr/>
        </p:nvSpPr>
        <p:spPr>
          <a:xfrm rot="-315008">
            <a:off x="8552562" y="24867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5" name="Google Shape;4415;p57"/>
          <p:cNvSpPr/>
          <p:nvPr/>
        </p:nvSpPr>
        <p:spPr>
          <a:xfrm rot="-315008">
            <a:off x="5387312" y="2288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6" name="Google Shape;4416;p57"/>
          <p:cNvSpPr/>
          <p:nvPr/>
        </p:nvSpPr>
        <p:spPr>
          <a:xfrm rot="1488647">
            <a:off x="2292639" y="471171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17" name="Google Shape;4417;p57"/>
          <p:cNvGrpSpPr/>
          <p:nvPr/>
        </p:nvGrpSpPr>
        <p:grpSpPr>
          <a:xfrm rot="-187" flipH="1">
            <a:off x="-180959" y="3790289"/>
            <a:ext cx="1788379" cy="1159437"/>
            <a:chOff x="5051275" y="3156950"/>
            <a:chExt cx="975125" cy="632225"/>
          </a:xfrm>
        </p:grpSpPr>
        <p:sp>
          <p:nvSpPr>
            <p:cNvPr id="4418" name="Google Shape;4418;p57"/>
            <p:cNvSpPr/>
            <p:nvPr/>
          </p:nvSpPr>
          <p:spPr>
            <a:xfrm>
              <a:off x="5872025" y="3203175"/>
              <a:ext cx="100775" cy="99825"/>
            </a:xfrm>
            <a:custGeom>
              <a:avLst/>
              <a:gdLst/>
              <a:ahLst/>
              <a:cxnLst/>
              <a:rect l="l" t="t" r="r" b="b"/>
              <a:pathLst>
                <a:path w="4031" h="3993" extrusionOk="0">
                  <a:moveTo>
                    <a:pt x="4030" y="111"/>
                  </a:moveTo>
                  <a:cubicBezTo>
                    <a:pt x="3957" y="592"/>
                    <a:pt x="3513" y="924"/>
                    <a:pt x="3143" y="1220"/>
                  </a:cubicBezTo>
                  <a:cubicBezTo>
                    <a:pt x="2478" y="1849"/>
                    <a:pt x="1812" y="2514"/>
                    <a:pt x="1110" y="3180"/>
                  </a:cubicBezTo>
                  <a:cubicBezTo>
                    <a:pt x="814" y="3475"/>
                    <a:pt x="555" y="3993"/>
                    <a:pt x="38" y="3993"/>
                  </a:cubicBezTo>
                  <a:cubicBezTo>
                    <a:pt x="1" y="3549"/>
                    <a:pt x="444" y="3327"/>
                    <a:pt x="703" y="3069"/>
                  </a:cubicBezTo>
                  <a:cubicBezTo>
                    <a:pt x="1701" y="2107"/>
                    <a:pt x="2773" y="1109"/>
                    <a:pt x="3698" y="74"/>
                  </a:cubicBezTo>
                  <a:cubicBezTo>
                    <a:pt x="3735" y="37"/>
                    <a:pt x="3772" y="0"/>
                    <a:pt x="3809" y="0"/>
                  </a:cubicBezTo>
                  <a:cubicBezTo>
                    <a:pt x="3920" y="0"/>
                    <a:pt x="3957" y="74"/>
                    <a:pt x="403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57"/>
            <p:cNvSpPr/>
            <p:nvPr/>
          </p:nvSpPr>
          <p:spPr>
            <a:xfrm>
              <a:off x="5515250" y="3210550"/>
              <a:ext cx="44400" cy="62875"/>
            </a:xfrm>
            <a:custGeom>
              <a:avLst/>
              <a:gdLst/>
              <a:ahLst/>
              <a:cxnLst/>
              <a:rect l="l" t="t" r="r" b="b"/>
              <a:pathLst>
                <a:path w="1776" h="2515" extrusionOk="0">
                  <a:moveTo>
                    <a:pt x="1776" y="186"/>
                  </a:moveTo>
                  <a:cubicBezTo>
                    <a:pt x="1480" y="814"/>
                    <a:pt x="1073" y="1406"/>
                    <a:pt x="666" y="1997"/>
                  </a:cubicBezTo>
                  <a:cubicBezTo>
                    <a:pt x="519" y="2145"/>
                    <a:pt x="445" y="2515"/>
                    <a:pt x="149" y="2441"/>
                  </a:cubicBezTo>
                  <a:cubicBezTo>
                    <a:pt x="1" y="2034"/>
                    <a:pt x="445" y="1628"/>
                    <a:pt x="703" y="1295"/>
                  </a:cubicBezTo>
                  <a:cubicBezTo>
                    <a:pt x="925" y="925"/>
                    <a:pt x="1184" y="407"/>
                    <a:pt x="1480" y="38"/>
                  </a:cubicBezTo>
                  <a:cubicBezTo>
                    <a:pt x="1665" y="1"/>
                    <a:pt x="1702" y="112"/>
                    <a:pt x="1776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57"/>
            <p:cNvSpPr/>
            <p:nvPr/>
          </p:nvSpPr>
          <p:spPr>
            <a:xfrm>
              <a:off x="5515250" y="3233675"/>
              <a:ext cx="120200" cy="139575"/>
            </a:xfrm>
            <a:custGeom>
              <a:avLst/>
              <a:gdLst/>
              <a:ahLst/>
              <a:cxnLst/>
              <a:rect l="l" t="t" r="r" b="b"/>
              <a:pathLst>
                <a:path w="4808" h="5583" extrusionOk="0">
                  <a:moveTo>
                    <a:pt x="4659" y="37"/>
                  </a:moveTo>
                  <a:cubicBezTo>
                    <a:pt x="4807" y="407"/>
                    <a:pt x="4437" y="629"/>
                    <a:pt x="4253" y="813"/>
                  </a:cubicBezTo>
                  <a:cubicBezTo>
                    <a:pt x="3698" y="1479"/>
                    <a:pt x="3217" y="2292"/>
                    <a:pt x="2589" y="2958"/>
                  </a:cubicBezTo>
                  <a:cubicBezTo>
                    <a:pt x="1997" y="3660"/>
                    <a:pt x="1443" y="4289"/>
                    <a:pt x="851" y="4991"/>
                  </a:cubicBezTo>
                  <a:cubicBezTo>
                    <a:pt x="666" y="5176"/>
                    <a:pt x="519" y="5583"/>
                    <a:pt x="223" y="5509"/>
                  </a:cubicBezTo>
                  <a:cubicBezTo>
                    <a:pt x="1" y="5213"/>
                    <a:pt x="408" y="4954"/>
                    <a:pt x="556" y="4769"/>
                  </a:cubicBezTo>
                  <a:cubicBezTo>
                    <a:pt x="1813" y="3254"/>
                    <a:pt x="3180" y="1664"/>
                    <a:pt x="4400" y="74"/>
                  </a:cubicBezTo>
                  <a:cubicBezTo>
                    <a:pt x="4437" y="37"/>
                    <a:pt x="4474" y="0"/>
                    <a:pt x="4511" y="0"/>
                  </a:cubicBezTo>
                  <a:cubicBezTo>
                    <a:pt x="4585" y="0"/>
                    <a:pt x="4585" y="37"/>
                    <a:pt x="4659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57"/>
            <p:cNvSpPr/>
            <p:nvPr/>
          </p:nvSpPr>
          <p:spPr>
            <a:xfrm>
              <a:off x="5646500" y="3235525"/>
              <a:ext cx="194125" cy="186725"/>
            </a:xfrm>
            <a:custGeom>
              <a:avLst/>
              <a:gdLst/>
              <a:ahLst/>
              <a:cxnLst/>
              <a:rect l="l" t="t" r="r" b="b"/>
              <a:pathLst>
                <a:path w="7765" h="7469" extrusionOk="0">
                  <a:moveTo>
                    <a:pt x="5251" y="2107"/>
                  </a:moveTo>
                  <a:cubicBezTo>
                    <a:pt x="5768" y="2144"/>
                    <a:pt x="6766" y="1812"/>
                    <a:pt x="7247" y="2144"/>
                  </a:cubicBezTo>
                  <a:cubicBezTo>
                    <a:pt x="7765" y="2477"/>
                    <a:pt x="7284" y="4289"/>
                    <a:pt x="7395" y="4880"/>
                  </a:cubicBezTo>
                  <a:cubicBezTo>
                    <a:pt x="6951" y="5213"/>
                    <a:pt x="6175" y="5176"/>
                    <a:pt x="5546" y="5361"/>
                  </a:cubicBezTo>
                  <a:cubicBezTo>
                    <a:pt x="5472" y="5952"/>
                    <a:pt x="5916" y="6729"/>
                    <a:pt x="5472" y="7209"/>
                  </a:cubicBezTo>
                  <a:cubicBezTo>
                    <a:pt x="5251" y="7468"/>
                    <a:pt x="3143" y="7468"/>
                    <a:pt x="2811" y="7246"/>
                  </a:cubicBezTo>
                  <a:cubicBezTo>
                    <a:pt x="2589" y="7061"/>
                    <a:pt x="2589" y="6470"/>
                    <a:pt x="2515" y="6211"/>
                  </a:cubicBezTo>
                  <a:cubicBezTo>
                    <a:pt x="2441" y="5878"/>
                    <a:pt x="2367" y="5546"/>
                    <a:pt x="2219" y="5213"/>
                  </a:cubicBezTo>
                  <a:cubicBezTo>
                    <a:pt x="1517" y="5139"/>
                    <a:pt x="740" y="5398"/>
                    <a:pt x="334" y="5102"/>
                  </a:cubicBezTo>
                  <a:cubicBezTo>
                    <a:pt x="1" y="4437"/>
                    <a:pt x="112" y="3106"/>
                    <a:pt x="149" y="2181"/>
                  </a:cubicBezTo>
                  <a:cubicBezTo>
                    <a:pt x="444" y="1738"/>
                    <a:pt x="1184" y="2033"/>
                    <a:pt x="1775" y="2033"/>
                  </a:cubicBezTo>
                  <a:cubicBezTo>
                    <a:pt x="1812" y="1442"/>
                    <a:pt x="1628" y="592"/>
                    <a:pt x="1923" y="259"/>
                  </a:cubicBezTo>
                  <a:cubicBezTo>
                    <a:pt x="2478" y="259"/>
                    <a:pt x="2995" y="185"/>
                    <a:pt x="3550" y="74"/>
                  </a:cubicBezTo>
                  <a:cubicBezTo>
                    <a:pt x="4068" y="0"/>
                    <a:pt x="4918" y="0"/>
                    <a:pt x="5103" y="296"/>
                  </a:cubicBezTo>
                  <a:cubicBezTo>
                    <a:pt x="5399" y="702"/>
                    <a:pt x="5140" y="1442"/>
                    <a:pt x="5251" y="2107"/>
                  </a:cubicBezTo>
                  <a:close/>
                  <a:moveTo>
                    <a:pt x="2589" y="998"/>
                  </a:moveTo>
                  <a:cubicBezTo>
                    <a:pt x="2404" y="1590"/>
                    <a:pt x="2737" y="2403"/>
                    <a:pt x="2293" y="2699"/>
                  </a:cubicBezTo>
                  <a:cubicBezTo>
                    <a:pt x="1886" y="2995"/>
                    <a:pt x="1480" y="2588"/>
                    <a:pt x="888" y="2699"/>
                  </a:cubicBezTo>
                  <a:cubicBezTo>
                    <a:pt x="851" y="3290"/>
                    <a:pt x="888" y="3882"/>
                    <a:pt x="962" y="4437"/>
                  </a:cubicBezTo>
                  <a:lnTo>
                    <a:pt x="2626" y="4437"/>
                  </a:lnTo>
                  <a:cubicBezTo>
                    <a:pt x="3180" y="4843"/>
                    <a:pt x="3143" y="5841"/>
                    <a:pt x="3402" y="6581"/>
                  </a:cubicBezTo>
                  <a:lnTo>
                    <a:pt x="4881" y="6581"/>
                  </a:lnTo>
                  <a:cubicBezTo>
                    <a:pt x="4992" y="5915"/>
                    <a:pt x="4548" y="5361"/>
                    <a:pt x="4770" y="4880"/>
                  </a:cubicBezTo>
                  <a:cubicBezTo>
                    <a:pt x="4992" y="4400"/>
                    <a:pt x="6212" y="4547"/>
                    <a:pt x="6693" y="4363"/>
                  </a:cubicBezTo>
                  <a:lnTo>
                    <a:pt x="6693" y="2810"/>
                  </a:lnTo>
                  <a:cubicBezTo>
                    <a:pt x="5953" y="2662"/>
                    <a:pt x="5399" y="2995"/>
                    <a:pt x="4659" y="2958"/>
                  </a:cubicBezTo>
                  <a:cubicBezTo>
                    <a:pt x="4142" y="2662"/>
                    <a:pt x="4659" y="1553"/>
                    <a:pt x="4437" y="850"/>
                  </a:cubicBezTo>
                  <a:cubicBezTo>
                    <a:pt x="3809" y="813"/>
                    <a:pt x="3180" y="850"/>
                    <a:pt x="2589" y="9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57"/>
            <p:cNvSpPr/>
            <p:nvPr/>
          </p:nvSpPr>
          <p:spPr>
            <a:xfrm>
              <a:off x="5887750" y="3247525"/>
              <a:ext cx="67500" cy="67500"/>
            </a:xfrm>
            <a:custGeom>
              <a:avLst/>
              <a:gdLst/>
              <a:ahLst/>
              <a:cxnLst/>
              <a:rect l="l" t="t" r="r" b="b"/>
              <a:pathLst>
                <a:path w="2700" h="2700" extrusionOk="0">
                  <a:moveTo>
                    <a:pt x="2699" y="112"/>
                  </a:moveTo>
                  <a:cubicBezTo>
                    <a:pt x="2662" y="444"/>
                    <a:pt x="2366" y="629"/>
                    <a:pt x="2144" y="888"/>
                  </a:cubicBezTo>
                  <a:cubicBezTo>
                    <a:pt x="1738" y="1332"/>
                    <a:pt x="1331" y="1738"/>
                    <a:pt x="887" y="2145"/>
                  </a:cubicBezTo>
                  <a:cubicBezTo>
                    <a:pt x="666" y="2330"/>
                    <a:pt x="444" y="2700"/>
                    <a:pt x="111" y="2626"/>
                  </a:cubicBezTo>
                  <a:cubicBezTo>
                    <a:pt x="0" y="2293"/>
                    <a:pt x="370" y="2071"/>
                    <a:pt x="592" y="1886"/>
                  </a:cubicBezTo>
                  <a:cubicBezTo>
                    <a:pt x="1220" y="1332"/>
                    <a:pt x="1849" y="629"/>
                    <a:pt x="2477" y="38"/>
                  </a:cubicBezTo>
                  <a:cubicBezTo>
                    <a:pt x="2551" y="1"/>
                    <a:pt x="2662" y="38"/>
                    <a:pt x="2699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57"/>
            <p:cNvSpPr/>
            <p:nvPr/>
          </p:nvSpPr>
          <p:spPr>
            <a:xfrm>
              <a:off x="5567025" y="3308525"/>
              <a:ext cx="47150" cy="49025"/>
            </a:xfrm>
            <a:custGeom>
              <a:avLst/>
              <a:gdLst/>
              <a:ahLst/>
              <a:cxnLst/>
              <a:rect l="l" t="t" r="r" b="b"/>
              <a:pathLst>
                <a:path w="1886" h="1961" extrusionOk="0">
                  <a:moveTo>
                    <a:pt x="0" y="1738"/>
                  </a:moveTo>
                  <a:cubicBezTo>
                    <a:pt x="185" y="1073"/>
                    <a:pt x="925" y="666"/>
                    <a:pt x="1294" y="38"/>
                  </a:cubicBezTo>
                  <a:cubicBezTo>
                    <a:pt x="1331" y="38"/>
                    <a:pt x="1405" y="38"/>
                    <a:pt x="1405" y="1"/>
                  </a:cubicBezTo>
                  <a:cubicBezTo>
                    <a:pt x="1886" y="186"/>
                    <a:pt x="1183" y="851"/>
                    <a:pt x="925" y="1147"/>
                  </a:cubicBezTo>
                  <a:cubicBezTo>
                    <a:pt x="629" y="1443"/>
                    <a:pt x="333" y="1960"/>
                    <a:pt x="0" y="17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57"/>
            <p:cNvSpPr/>
            <p:nvPr/>
          </p:nvSpPr>
          <p:spPr>
            <a:xfrm>
              <a:off x="5865550" y="3378775"/>
              <a:ext cx="74900" cy="68425"/>
            </a:xfrm>
            <a:custGeom>
              <a:avLst/>
              <a:gdLst/>
              <a:ahLst/>
              <a:cxnLst/>
              <a:rect l="l" t="t" r="r" b="b"/>
              <a:pathLst>
                <a:path w="2996" h="2737" extrusionOk="0">
                  <a:moveTo>
                    <a:pt x="2996" y="185"/>
                  </a:moveTo>
                  <a:cubicBezTo>
                    <a:pt x="2404" y="962"/>
                    <a:pt x="1665" y="1627"/>
                    <a:pt x="851" y="2145"/>
                  </a:cubicBezTo>
                  <a:cubicBezTo>
                    <a:pt x="629" y="2330"/>
                    <a:pt x="408" y="2736"/>
                    <a:pt x="75" y="2551"/>
                  </a:cubicBezTo>
                  <a:cubicBezTo>
                    <a:pt x="1" y="2219"/>
                    <a:pt x="408" y="2034"/>
                    <a:pt x="592" y="1886"/>
                  </a:cubicBezTo>
                  <a:cubicBezTo>
                    <a:pt x="1332" y="1294"/>
                    <a:pt x="2034" y="703"/>
                    <a:pt x="2700" y="37"/>
                  </a:cubicBezTo>
                  <a:cubicBezTo>
                    <a:pt x="2885" y="0"/>
                    <a:pt x="2959" y="111"/>
                    <a:pt x="2996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57"/>
            <p:cNvSpPr/>
            <p:nvPr/>
          </p:nvSpPr>
          <p:spPr>
            <a:xfrm>
              <a:off x="5343350" y="3386175"/>
              <a:ext cx="48075" cy="68425"/>
            </a:xfrm>
            <a:custGeom>
              <a:avLst/>
              <a:gdLst/>
              <a:ahLst/>
              <a:cxnLst/>
              <a:rect l="l" t="t" r="r" b="b"/>
              <a:pathLst>
                <a:path w="1923" h="2737" extrusionOk="0">
                  <a:moveTo>
                    <a:pt x="1923" y="222"/>
                  </a:moveTo>
                  <a:cubicBezTo>
                    <a:pt x="1664" y="666"/>
                    <a:pt x="1368" y="1109"/>
                    <a:pt x="1073" y="1516"/>
                  </a:cubicBezTo>
                  <a:cubicBezTo>
                    <a:pt x="851" y="1960"/>
                    <a:pt x="555" y="2366"/>
                    <a:pt x="185" y="2736"/>
                  </a:cubicBezTo>
                  <a:cubicBezTo>
                    <a:pt x="185" y="2699"/>
                    <a:pt x="148" y="2699"/>
                    <a:pt x="111" y="2699"/>
                  </a:cubicBezTo>
                  <a:cubicBezTo>
                    <a:pt x="0" y="2218"/>
                    <a:pt x="407" y="1775"/>
                    <a:pt x="703" y="1368"/>
                  </a:cubicBezTo>
                  <a:cubicBezTo>
                    <a:pt x="999" y="925"/>
                    <a:pt x="1294" y="481"/>
                    <a:pt x="1627" y="74"/>
                  </a:cubicBezTo>
                  <a:cubicBezTo>
                    <a:pt x="1812" y="0"/>
                    <a:pt x="1849" y="111"/>
                    <a:pt x="192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57"/>
            <p:cNvSpPr/>
            <p:nvPr/>
          </p:nvSpPr>
          <p:spPr>
            <a:xfrm>
              <a:off x="5581800" y="3389875"/>
              <a:ext cx="53650" cy="71175"/>
            </a:xfrm>
            <a:custGeom>
              <a:avLst/>
              <a:gdLst/>
              <a:ahLst/>
              <a:cxnLst/>
              <a:rect l="l" t="t" r="r" b="b"/>
              <a:pathLst>
                <a:path w="2146" h="2847" extrusionOk="0">
                  <a:moveTo>
                    <a:pt x="2145" y="111"/>
                  </a:moveTo>
                  <a:cubicBezTo>
                    <a:pt x="2071" y="629"/>
                    <a:pt x="1554" y="1072"/>
                    <a:pt x="1184" y="1516"/>
                  </a:cubicBezTo>
                  <a:cubicBezTo>
                    <a:pt x="999" y="1738"/>
                    <a:pt x="777" y="1997"/>
                    <a:pt x="629" y="2181"/>
                  </a:cubicBezTo>
                  <a:cubicBezTo>
                    <a:pt x="445" y="2403"/>
                    <a:pt x="371" y="2847"/>
                    <a:pt x="1" y="2773"/>
                  </a:cubicBezTo>
                  <a:cubicBezTo>
                    <a:pt x="1" y="2144"/>
                    <a:pt x="481" y="1738"/>
                    <a:pt x="814" y="1331"/>
                  </a:cubicBezTo>
                  <a:cubicBezTo>
                    <a:pt x="1147" y="924"/>
                    <a:pt x="1517" y="481"/>
                    <a:pt x="1849" y="111"/>
                  </a:cubicBezTo>
                  <a:cubicBezTo>
                    <a:pt x="1849" y="37"/>
                    <a:pt x="1923" y="74"/>
                    <a:pt x="1923" y="0"/>
                  </a:cubicBezTo>
                  <a:cubicBezTo>
                    <a:pt x="2034" y="0"/>
                    <a:pt x="2071" y="111"/>
                    <a:pt x="2145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57"/>
            <p:cNvSpPr/>
            <p:nvPr/>
          </p:nvSpPr>
          <p:spPr>
            <a:xfrm>
              <a:off x="5278650" y="3416675"/>
              <a:ext cx="39775" cy="48075"/>
            </a:xfrm>
            <a:custGeom>
              <a:avLst/>
              <a:gdLst/>
              <a:ahLst/>
              <a:cxnLst/>
              <a:rect l="l" t="t" r="r" b="b"/>
              <a:pathLst>
                <a:path w="1591" h="1923" extrusionOk="0">
                  <a:moveTo>
                    <a:pt x="1590" y="148"/>
                  </a:moveTo>
                  <a:cubicBezTo>
                    <a:pt x="1405" y="481"/>
                    <a:pt x="1221" y="814"/>
                    <a:pt x="962" y="1109"/>
                  </a:cubicBezTo>
                  <a:cubicBezTo>
                    <a:pt x="777" y="1405"/>
                    <a:pt x="592" y="1923"/>
                    <a:pt x="148" y="1849"/>
                  </a:cubicBezTo>
                  <a:cubicBezTo>
                    <a:pt x="0" y="1553"/>
                    <a:pt x="296" y="1442"/>
                    <a:pt x="444" y="1220"/>
                  </a:cubicBezTo>
                  <a:cubicBezTo>
                    <a:pt x="666" y="777"/>
                    <a:pt x="962" y="370"/>
                    <a:pt x="1331" y="0"/>
                  </a:cubicBezTo>
                  <a:lnTo>
                    <a:pt x="1479" y="0"/>
                  </a:lnTo>
                  <a:cubicBezTo>
                    <a:pt x="1516" y="37"/>
                    <a:pt x="1553" y="111"/>
                    <a:pt x="1590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57"/>
            <p:cNvSpPr/>
            <p:nvPr/>
          </p:nvSpPr>
          <p:spPr>
            <a:xfrm>
              <a:off x="5607700" y="3417600"/>
              <a:ext cx="36050" cy="34225"/>
            </a:xfrm>
            <a:custGeom>
              <a:avLst/>
              <a:gdLst/>
              <a:ahLst/>
              <a:cxnLst/>
              <a:rect l="l" t="t" r="r" b="b"/>
              <a:pathLst>
                <a:path w="1442" h="1369" extrusionOk="0">
                  <a:moveTo>
                    <a:pt x="1442" y="148"/>
                  </a:moveTo>
                  <a:cubicBezTo>
                    <a:pt x="1368" y="407"/>
                    <a:pt x="1183" y="666"/>
                    <a:pt x="961" y="851"/>
                  </a:cubicBezTo>
                  <a:cubicBezTo>
                    <a:pt x="813" y="1109"/>
                    <a:pt x="555" y="1257"/>
                    <a:pt x="259" y="1368"/>
                  </a:cubicBezTo>
                  <a:cubicBezTo>
                    <a:pt x="0" y="1035"/>
                    <a:pt x="407" y="851"/>
                    <a:pt x="592" y="666"/>
                  </a:cubicBezTo>
                  <a:cubicBezTo>
                    <a:pt x="776" y="481"/>
                    <a:pt x="961" y="148"/>
                    <a:pt x="1183" y="37"/>
                  </a:cubicBezTo>
                  <a:cubicBezTo>
                    <a:pt x="1294" y="0"/>
                    <a:pt x="1405" y="74"/>
                    <a:pt x="144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57"/>
            <p:cNvSpPr/>
            <p:nvPr/>
          </p:nvSpPr>
          <p:spPr>
            <a:xfrm>
              <a:off x="5909925" y="3531275"/>
              <a:ext cx="44400" cy="68425"/>
            </a:xfrm>
            <a:custGeom>
              <a:avLst/>
              <a:gdLst/>
              <a:ahLst/>
              <a:cxnLst/>
              <a:rect l="l" t="t" r="r" b="b"/>
              <a:pathLst>
                <a:path w="1776" h="2737" extrusionOk="0">
                  <a:moveTo>
                    <a:pt x="1775" y="75"/>
                  </a:moveTo>
                  <a:cubicBezTo>
                    <a:pt x="1775" y="592"/>
                    <a:pt x="1405" y="1036"/>
                    <a:pt x="1147" y="1443"/>
                  </a:cubicBezTo>
                  <a:cubicBezTo>
                    <a:pt x="888" y="1886"/>
                    <a:pt x="777" y="2441"/>
                    <a:pt x="370" y="2736"/>
                  </a:cubicBezTo>
                  <a:cubicBezTo>
                    <a:pt x="0" y="2404"/>
                    <a:pt x="481" y="1960"/>
                    <a:pt x="666" y="1590"/>
                  </a:cubicBezTo>
                  <a:cubicBezTo>
                    <a:pt x="925" y="1073"/>
                    <a:pt x="1184" y="555"/>
                    <a:pt x="1479" y="112"/>
                  </a:cubicBezTo>
                  <a:cubicBezTo>
                    <a:pt x="1479" y="75"/>
                    <a:pt x="1553" y="75"/>
                    <a:pt x="1553" y="38"/>
                  </a:cubicBezTo>
                  <a:cubicBezTo>
                    <a:pt x="1664" y="1"/>
                    <a:pt x="1701" y="75"/>
                    <a:pt x="1775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57"/>
            <p:cNvSpPr/>
            <p:nvPr/>
          </p:nvSpPr>
          <p:spPr>
            <a:xfrm>
              <a:off x="5629875" y="3534050"/>
              <a:ext cx="40700" cy="65650"/>
            </a:xfrm>
            <a:custGeom>
              <a:avLst/>
              <a:gdLst/>
              <a:ahLst/>
              <a:cxnLst/>
              <a:rect l="l" t="t" r="r" b="b"/>
              <a:pathLst>
                <a:path w="1628" h="2626" extrusionOk="0">
                  <a:moveTo>
                    <a:pt x="1627" y="75"/>
                  </a:moveTo>
                  <a:cubicBezTo>
                    <a:pt x="1627" y="518"/>
                    <a:pt x="1220" y="999"/>
                    <a:pt x="999" y="1405"/>
                  </a:cubicBezTo>
                  <a:cubicBezTo>
                    <a:pt x="888" y="1590"/>
                    <a:pt x="740" y="1849"/>
                    <a:pt x="592" y="2071"/>
                  </a:cubicBezTo>
                  <a:cubicBezTo>
                    <a:pt x="481" y="2256"/>
                    <a:pt x="407" y="2625"/>
                    <a:pt x="74" y="2478"/>
                  </a:cubicBezTo>
                  <a:cubicBezTo>
                    <a:pt x="0" y="1960"/>
                    <a:pt x="481" y="1627"/>
                    <a:pt x="703" y="1221"/>
                  </a:cubicBezTo>
                  <a:cubicBezTo>
                    <a:pt x="851" y="814"/>
                    <a:pt x="1109" y="407"/>
                    <a:pt x="1405" y="38"/>
                  </a:cubicBezTo>
                  <a:cubicBezTo>
                    <a:pt x="1516" y="1"/>
                    <a:pt x="1516" y="75"/>
                    <a:pt x="162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57"/>
            <p:cNvSpPr/>
            <p:nvPr/>
          </p:nvSpPr>
          <p:spPr>
            <a:xfrm>
              <a:off x="5878500" y="3534050"/>
              <a:ext cx="52700" cy="68425"/>
            </a:xfrm>
            <a:custGeom>
              <a:avLst/>
              <a:gdLst/>
              <a:ahLst/>
              <a:cxnLst/>
              <a:rect l="l" t="t" r="r" b="b"/>
              <a:pathLst>
                <a:path w="2108" h="2737" extrusionOk="0">
                  <a:moveTo>
                    <a:pt x="2108" y="148"/>
                  </a:moveTo>
                  <a:cubicBezTo>
                    <a:pt x="1886" y="1036"/>
                    <a:pt x="1257" y="1553"/>
                    <a:pt x="851" y="2293"/>
                  </a:cubicBezTo>
                  <a:cubicBezTo>
                    <a:pt x="814" y="2478"/>
                    <a:pt x="814" y="2699"/>
                    <a:pt x="629" y="2699"/>
                  </a:cubicBezTo>
                  <a:cubicBezTo>
                    <a:pt x="0" y="2736"/>
                    <a:pt x="925" y="1479"/>
                    <a:pt x="962" y="1405"/>
                  </a:cubicBezTo>
                  <a:cubicBezTo>
                    <a:pt x="1257" y="999"/>
                    <a:pt x="1516" y="555"/>
                    <a:pt x="1775" y="111"/>
                  </a:cubicBezTo>
                  <a:cubicBezTo>
                    <a:pt x="1775" y="75"/>
                    <a:pt x="1849" y="75"/>
                    <a:pt x="1849" y="38"/>
                  </a:cubicBezTo>
                  <a:cubicBezTo>
                    <a:pt x="1997" y="1"/>
                    <a:pt x="2034" y="111"/>
                    <a:pt x="210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57"/>
            <p:cNvSpPr/>
            <p:nvPr/>
          </p:nvSpPr>
          <p:spPr>
            <a:xfrm>
              <a:off x="5657600" y="3538675"/>
              <a:ext cx="43475" cy="57325"/>
            </a:xfrm>
            <a:custGeom>
              <a:avLst/>
              <a:gdLst/>
              <a:ahLst/>
              <a:cxnLst/>
              <a:rect l="l" t="t" r="r" b="b"/>
              <a:pathLst>
                <a:path w="1739" h="2293" extrusionOk="0">
                  <a:moveTo>
                    <a:pt x="148" y="2293"/>
                  </a:moveTo>
                  <a:cubicBezTo>
                    <a:pt x="0" y="1849"/>
                    <a:pt x="370" y="1516"/>
                    <a:pt x="592" y="1073"/>
                  </a:cubicBezTo>
                  <a:cubicBezTo>
                    <a:pt x="666" y="925"/>
                    <a:pt x="1073" y="0"/>
                    <a:pt x="1294" y="37"/>
                  </a:cubicBezTo>
                  <a:cubicBezTo>
                    <a:pt x="1738" y="74"/>
                    <a:pt x="1073" y="1073"/>
                    <a:pt x="962" y="1257"/>
                  </a:cubicBezTo>
                  <a:cubicBezTo>
                    <a:pt x="740" y="1701"/>
                    <a:pt x="555" y="2256"/>
                    <a:pt x="14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57"/>
            <p:cNvSpPr/>
            <p:nvPr/>
          </p:nvSpPr>
          <p:spPr>
            <a:xfrm>
              <a:off x="5715825" y="3538675"/>
              <a:ext cx="37000" cy="63800"/>
            </a:xfrm>
            <a:custGeom>
              <a:avLst/>
              <a:gdLst/>
              <a:ahLst/>
              <a:cxnLst/>
              <a:rect l="l" t="t" r="r" b="b"/>
              <a:pathLst>
                <a:path w="1480" h="2552" extrusionOk="0">
                  <a:moveTo>
                    <a:pt x="1479" y="148"/>
                  </a:moveTo>
                  <a:cubicBezTo>
                    <a:pt x="1295" y="814"/>
                    <a:pt x="962" y="1442"/>
                    <a:pt x="592" y="2034"/>
                  </a:cubicBezTo>
                  <a:cubicBezTo>
                    <a:pt x="481" y="2219"/>
                    <a:pt x="481" y="2551"/>
                    <a:pt x="185" y="2514"/>
                  </a:cubicBezTo>
                  <a:cubicBezTo>
                    <a:pt x="185" y="2477"/>
                    <a:pt x="112" y="2477"/>
                    <a:pt x="112" y="2477"/>
                  </a:cubicBezTo>
                  <a:cubicBezTo>
                    <a:pt x="1" y="1960"/>
                    <a:pt x="444" y="1590"/>
                    <a:pt x="666" y="1183"/>
                  </a:cubicBezTo>
                  <a:cubicBezTo>
                    <a:pt x="851" y="814"/>
                    <a:pt x="925" y="481"/>
                    <a:pt x="1110" y="111"/>
                  </a:cubicBezTo>
                  <a:cubicBezTo>
                    <a:pt x="1147" y="74"/>
                    <a:pt x="1221" y="74"/>
                    <a:pt x="1221" y="37"/>
                  </a:cubicBezTo>
                  <a:cubicBezTo>
                    <a:pt x="1369" y="0"/>
                    <a:pt x="1406" y="111"/>
                    <a:pt x="147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57"/>
            <p:cNvSpPr/>
            <p:nvPr/>
          </p:nvSpPr>
          <p:spPr>
            <a:xfrm>
              <a:off x="5858175" y="3538675"/>
              <a:ext cx="38825" cy="60100"/>
            </a:xfrm>
            <a:custGeom>
              <a:avLst/>
              <a:gdLst/>
              <a:ahLst/>
              <a:cxnLst/>
              <a:rect l="l" t="t" r="r" b="b"/>
              <a:pathLst>
                <a:path w="1553" h="2404" extrusionOk="0">
                  <a:moveTo>
                    <a:pt x="1553" y="185"/>
                  </a:moveTo>
                  <a:cubicBezTo>
                    <a:pt x="1368" y="592"/>
                    <a:pt x="1183" y="962"/>
                    <a:pt x="961" y="1368"/>
                  </a:cubicBezTo>
                  <a:cubicBezTo>
                    <a:pt x="776" y="1812"/>
                    <a:pt x="666" y="2293"/>
                    <a:pt x="222" y="2404"/>
                  </a:cubicBezTo>
                  <a:cubicBezTo>
                    <a:pt x="0" y="2071"/>
                    <a:pt x="407" y="1627"/>
                    <a:pt x="592" y="1220"/>
                  </a:cubicBezTo>
                  <a:cubicBezTo>
                    <a:pt x="740" y="777"/>
                    <a:pt x="998" y="370"/>
                    <a:pt x="1294" y="37"/>
                  </a:cubicBezTo>
                  <a:cubicBezTo>
                    <a:pt x="1479" y="0"/>
                    <a:pt x="1516" y="111"/>
                    <a:pt x="1553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57"/>
            <p:cNvSpPr/>
            <p:nvPr/>
          </p:nvSpPr>
          <p:spPr>
            <a:xfrm>
              <a:off x="5603075" y="3540525"/>
              <a:ext cx="40675" cy="60100"/>
            </a:xfrm>
            <a:custGeom>
              <a:avLst/>
              <a:gdLst/>
              <a:ahLst/>
              <a:cxnLst/>
              <a:rect l="l" t="t" r="r" b="b"/>
              <a:pathLst>
                <a:path w="1627" h="2404" extrusionOk="0">
                  <a:moveTo>
                    <a:pt x="1220" y="111"/>
                  </a:moveTo>
                  <a:cubicBezTo>
                    <a:pt x="1627" y="333"/>
                    <a:pt x="1183" y="666"/>
                    <a:pt x="1035" y="888"/>
                  </a:cubicBezTo>
                  <a:cubicBezTo>
                    <a:pt x="887" y="1146"/>
                    <a:pt x="814" y="1442"/>
                    <a:pt x="666" y="1701"/>
                  </a:cubicBezTo>
                  <a:cubicBezTo>
                    <a:pt x="518" y="1997"/>
                    <a:pt x="481" y="2403"/>
                    <a:pt x="148" y="2293"/>
                  </a:cubicBezTo>
                  <a:cubicBezTo>
                    <a:pt x="0" y="1886"/>
                    <a:pt x="333" y="1516"/>
                    <a:pt x="518" y="1183"/>
                  </a:cubicBezTo>
                  <a:cubicBezTo>
                    <a:pt x="666" y="851"/>
                    <a:pt x="851" y="481"/>
                    <a:pt x="1035" y="148"/>
                  </a:cubicBezTo>
                  <a:cubicBezTo>
                    <a:pt x="1072" y="111"/>
                    <a:pt x="1146" y="148"/>
                    <a:pt x="1146" y="74"/>
                  </a:cubicBezTo>
                  <a:cubicBezTo>
                    <a:pt x="1146" y="0"/>
                    <a:pt x="1220" y="74"/>
                    <a:pt x="122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57"/>
            <p:cNvSpPr/>
            <p:nvPr/>
          </p:nvSpPr>
          <p:spPr>
            <a:xfrm>
              <a:off x="5170500" y="3545150"/>
              <a:ext cx="50875" cy="74875"/>
            </a:xfrm>
            <a:custGeom>
              <a:avLst/>
              <a:gdLst/>
              <a:ahLst/>
              <a:cxnLst/>
              <a:rect l="l" t="t" r="r" b="b"/>
              <a:pathLst>
                <a:path w="2035" h="2995" extrusionOk="0">
                  <a:moveTo>
                    <a:pt x="2034" y="111"/>
                  </a:moveTo>
                  <a:cubicBezTo>
                    <a:pt x="1886" y="851"/>
                    <a:pt x="1332" y="1553"/>
                    <a:pt x="925" y="2329"/>
                  </a:cubicBezTo>
                  <a:cubicBezTo>
                    <a:pt x="851" y="2551"/>
                    <a:pt x="703" y="2995"/>
                    <a:pt x="482" y="2958"/>
                  </a:cubicBezTo>
                  <a:cubicBezTo>
                    <a:pt x="1" y="2921"/>
                    <a:pt x="851" y="1738"/>
                    <a:pt x="925" y="1590"/>
                  </a:cubicBezTo>
                  <a:cubicBezTo>
                    <a:pt x="1110" y="1294"/>
                    <a:pt x="1184" y="1035"/>
                    <a:pt x="1295" y="814"/>
                  </a:cubicBezTo>
                  <a:cubicBezTo>
                    <a:pt x="1443" y="592"/>
                    <a:pt x="1554" y="370"/>
                    <a:pt x="1702" y="111"/>
                  </a:cubicBezTo>
                  <a:cubicBezTo>
                    <a:pt x="1702" y="74"/>
                    <a:pt x="1775" y="74"/>
                    <a:pt x="1775" y="37"/>
                  </a:cubicBezTo>
                  <a:cubicBezTo>
                    <a:pt x="1849" y="0"/>
                    <a:pt x="1960" y="37"/>
                    <a:pt x="203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57"/>
            <p:cNvSpPr/>
            <p:nvPr/>
          </p:nvSpPr>
          <p:spPr>
            <a:xfrm>
              <a:off x="5430225" y="3546075"/>
              <a:ext cx="38850" cy="50850"/>
            </a:xfrm>
            <a:custGeom>
              <a:avLst/>
              <a:gdLst/>
              <a:ahLst/>
              <a:cxnLst/>
              <a:rect l="l" t="t" r="r" b="b"/>
              <a:pathLst>
                <a:path w="1554" h="2034" extrusionOk="0">
                  <a:moveTo>
                    <a:pt x="1553" y="74"/>
                  </a:moveTo>
                  <a:cubicBezTo>
                    <a:pt x="1295" y="592"/>
                    <a:pt x="1036" y="1072"/>
                    <a:pt x="740" y="1553"/>
                  </a:cubicBezTo>
                  <a:cubicBezTo>
                    <a:pt x="703" y="1627"/>
                    <a:pt x="592" y="1997"/>
                    <a:pt x="444" y="1997"/>
                  </a:cubicBezTo>
                  <a:cubicBezTo>
                    <a:pt x="1" y="2034"/>
                    <a:pt x="444" y="1220"/>
                    <a:pt x="518" y="1072"/>
                  </a:cubicBezTo>
                  <a:cubicBezTo>
                    <a:pt x="740" y="703"/>
                    <a:pt x="999" y="370"/>
                    <a:pt x="1258" y="37"/>
                  </a:cubicBezTo>
                  <a:cubicBezTo>
                    <a:pt x="1332" y="0"/>
                    <a:pt x="1443" y="0"/>
                    <a:pt x="155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57"/>
            <p:cNvSpPr/>
            <p:nvPr/>
          </p:nvSpPr>
          <p:spPr>
            <a:xfrm>
              <a:off x="5152025" y="3548850"/>
              <a:ext cx="38850" cy="73025"/>
            </a:xfrm>
            <a:custGeom>
              <a:avLst/>
              <a:gdLst/>
              <a:ahLst/>
              <a:cxnLst/>
              <a:rect l="l" t="t" r="r" b="b"/>
              <a:pathLst>
                <a:path w="1554" h="2921" extrusionOk="0">
                  <a:moveTo>
                    <a:pt x="1516" y="74"/>
                  </a:moveTo>
                  <a:cubicBezTo>
                    <a:pt x="1516" y="111"/>
                    <a:pt x="1553" y="148"/>
                    <a:pt x="1553" y="148"/>
                  </a:cubicBezTo>
                  <a:cubicBezTo>
                    <a:pt x="1294" y="887"/>
                    <a:pt x="962" y="1627"/>
                    <a:pt x="555" y="2329"/>
                  </a:cubicBezTo>
                  <a:cubicBezTo>
                    <a:pt x="444" y="2514"/>
                    <a:pt x="370" y="2921"/>
                    <a:pt x="37" y="2773"/>
                  </a:cubicBezTo>
                  <a:cubicBezTo>
                    <a:pt x="0" y="2292"/>
                    <a:pt x="370" y="1923"/>
                    <a:pt x="592" y="1479"/>
                  </a:cubicBezTo>
                  <a:cubicBezTo>
                    <a:pt x="777" y="961"/>
                    <a:pt x="999" y="481"/>
                    <a:pt x="1257" y="0"/>
                  </a:cubicBezTo>
                  <a:cubicBezTo>
                    <a:pt x="1368" y="0"/>
                    <a:pt x="1442" y="0"/>
                    <a:pt x="1516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57"/>
            <p:cNvSpPr/>
            <p:nvPr/>
          </p:nvSpPr>
          <p:spPr>
            <a:xfrm>
              <a:off x="5201925" y="3549775"/>
              <a:ext cx="42550" cy="71175"/>
            </a:xfrm>
            <a:custGeom>
              <a:avLst/>
              <a:gdLst/>
              <a:ahLst/>
              <a:cxnLst/>
              <a:rect l="l" t="t" r="r" b="b"/>
              <a:pathLst>
                <a:path w="1702" h="2847" extrusionOk="0">
                  <a:moveTo>
                    <a:pt x="1702" y="111"/>
                  </a:moveTo>
                  <a:cubicBezTo>
                    <a:pt x="1480" y="592"/>
                    <a:pt x="1258" y="1072"/>
                    <a:pt x="962" y="1553"/>
                  </a:cubicBezTo>
                  <a:cubicBezTo>
                    <a:pt x="851" y="1775"/>
                    <a:pt x="703" y="1996"/>
                    <a:pt x="592" y="2255"/>
                  </a:cubicBezTo>
                  <a:cubicBezTo>
                    <a:pt x="482" y="2514"/>
                    <a:pt x="408" y="2847"/>
                    <a:pt x="75" y="2736"/>
                  </a:cubicBezTo>
                  <a:cubicBezTo>
                    <a:pt x="1" y="2292"/>
                    <a:pt x="371" y="1849"/>
                    <a:pt x="592" y="1405"/>
                  </a:cubicBezTo>
                  <a:cubicBezTo>
                    <a:pt x="814" y="924"/>
                    <a:pt x="1073" y="444"/>
                    <a:pt x="1406" y="37"/>
                  </a:cubicBezTo>
                  <a:cubicBezTo>
                    <a:pt x="1517" y="0"/>
                    <a:pt x="1628" y="37"/>
                    <a:pt x="1702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57"/>
            <p:cNvSpPr/>
            <p:nvPr/>
          </p:nvSpPr>
          <p:spPr>
            <a:xfrm>
              <a:off x="5238900" y="3549775"/>
              <a:ext cx="35150" cy="65625"/>
            </a:xfrm>
            <a:custGeom>
              <a:avLst/>
              <a:gdLst/>
              <a:ahLst/>
              <a:cxnLst/>
              <a:rect l="l" t="t" r="r" b="b"/>
              <a:pathLst>
                <a:path w="1406" h="2625" extrusionOk="0">
                  <a:moveTo>
                    <a:pt x="1406" y="111"/>
                  </a:moveTo>
                  <a:cubicBezTo>
                    <a:pt x="1147" y="776"/>
                    <a:pt x="851" y="1442"/>
                    <a:pt x="518" y="2107"/>
                  </a:cubicBezTo>
                  <a:cubicBezTo>
                    <a:pt x="444" y="2292"/>
                    <a:pt x="370" y="2625"/>
                    <a:pt x="75" y="2588"/>
                  </a:cubicBezTo>
                  <a:cubicBezTo>
                    <a:pt x="75" y="2551"/>
                    <a:pt x="38" y="2551"/>
                    <a:pt x="1" y="2551"/>
                  </a:cubicBezTo>
                  <a:cubicBezTo>
                    <a:pt x="112" y="1627"/>
                    <a:pt x="703" y="850"/>
                    <a:pt x="1073" y="37"/>
                  </a:cubicBezTo>
                  <a:cubicBezTo>
                    <a:pt x="1184" y="0"/>
                    <a:pt x="1295" y="37"/>
                    <a:pt x="140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57"/>
            <p:cNvSpPr/>
            <p:nvPr/>
          </p:nvSpPr>
          <p:spPr>
            <a:xfrm>
              <a:off x="5121525" y="3559000"/>
              <a:ext cx="34225" cy="53650"/>
            </a:xfrm>
            <a:custGeom>
              <a:avLst/>
              <a:gdLst/>
              <a:ahLst/>
              <a:cxnLst/>
              <a:rect l="l" t="t" r="r" b="b"/>
              <a:pathLst>
                <a:path w="1369" h="2146" extrusionOk="0">
                  <a:moveTo>
                    <a:pt x="1368" y="112"/>
                  </a:moveTo>
                  <a:cubicBezTo>
                    <a:pt x="1257" y="518"/>
                    <a:pt x="1073" y="925"/>
                    <a:pt x="851" y="1295"/>
                  </a:cubicBezTo>
                  <a:cubicBezTo>
                    <a:pt x="666" y="1591"/>
                    <a:pt x="481" y="2145"/>
                    <a:pt x="37" y="2071"/>
                  </a:cubicBezTo>
                  <a:cubicBezTo>
                    <a:pt x="0" y="1701"/>
                    <a:pt x="333" y="1369"/>
                    <a:pt x="518" y="1036"/>
                  </a:cubicBezTo>
                  <a:cubicBezTo>
                    <a:pt x="666" y="703"/>
                    <a:pt x="851" y="370"/>
                    <a:pt x="1073" y="75"/>
                  </a:cubicBezTo>
                  <a:cubicBezTo>
                    <a:pt x="1073" y="38"/>
                    <a:pt x="1147" y="38"/>
                    <a:pt x="1147" y="1"/>
                  </a:cubicBezTo>
                  <a:cubicBezTo>
                    <a:pt x="1257" y="1"/>
                    <a:pt x="1294" y="75"/>
                    <a:pt x="136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57"/>
            <p:cNvSpPr/>
            <p:nvPr/>
          </p:nvSpPr>
          <p:spPr>
            <a:xfrm>
              <a:off x="5095650" y="3559925"/>
              <a:ext cx="27750" cy="56400"/>
            </a:xfrm>
            <a:custGeom>
              <a:avLst/>
              <a:gdLst/>
              <a:ahLst/>
              <a:cxnLst/>
              <a:rect l="l" t="t" r="r" b="b"/>
              <a:pathLst>
                <a:path w="1110" h="2256" extrusionOk="0">
                  <a:moveTo>
                    <a:pt x="1109" y="186"/>
                  </a:moveTo>
                  <a:cubicBezTo>
                    <a:pt x="925" y="407"/>
                    <a:pt x="481" y="2256"/>
                    <a:pt x="0" y="1701"/>
                  </a:cubicBezTo>
                  <a:cubicBezTo>
                    <a:pt x="222" y="1110"/>
                    <a:pt x="481" y="555"/>
                    <a:pt x="814" y="38"/>
                  </a:cubicBezTo>
                  <a:cubicBezTo>
                    <a:pt x="998" y="1"/>
                    <a:pt x="1035" y="112"/>
                    <a:pt x="1109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57"/>
            <p:cNvSpPr/>
            <p:nvPr/>
          </p:nvSpPr>
          <p:spPr>
            <a:xfrm>
              <a:off x="5270325" y="3601525"/>
              <a:ext cx="45325" cy="80425"/>
            </a:xfrm>
            <a:custGeom>
              <a:avLst/>
              <a:gdLst/>
              <a:ahLst/>
              <a:cxnLst/>
              <a:rect l="l" t="t" r="r" b="b"/>
              <a:pathLst>
                <a:path w="1813" h="3217" extrusionOk="0">
                  <a:moveTo>
                    <a:pt x="1812" y="148"/>
                  </a:moveTo>
                  <a:cubicBezTo>
                    <a:pt x="1664" y="666"/>
                    <a:pt x="1147" y="629"/>
                    <a:pt x="888" y="1073"/>
                  </a:cubicBezTo>
                  <a:cubicBezTo>
                    <a:pt x="666" y="1442"/>
                    <a:pt x="555" y="1812"/>
                    <a:pt x="481" y="2219"/>
                  </a:cubicBezTo>
                  <a:cubicBezTo>
                    <a:pt x="481" y="2514"/>
                    <a:pt x="666" y="2995"/>
                    <a:pt x="296" y="3217"/>
                  </a:cubicBezTo>
                  <a:cubicBezTo>
                    <a:pt x="1" y="2958"/>
                    <a:pt x="75" y="2440"/>
                    <a:pt x="112" y="2108"/>
                  </a:cubicBezTo>
                  <a:cubicBezTo>
                    <a:pt x="223" y="1220"/>
                    <a:pt x="740" y="444"/>
                    <a:pt x="1554" y="0"/>
                  </a:cubicBezTo>
                  <a:cubicBezTo>
                    <a:pt x="1664" y="0"/>
                    <a:pt x="1738" y="37"/>
                    <a:pt x="181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57"/>
            <p:cNvSpPr/>
            <p:nvPr/>
          </p:nvSpPr>
          <p:spPr>
            <a:xfrm>
              <a:off x="5723225" y="3608925"/>
              <a:ext cx="59175" cy="60100"/>
            </a:xfrm>
            <a:custGeom>
              <a:avLst/>
              <a:gdLst/>
              <a:ahLst/>
              <a:cxnLst/>
              <a:rect l="l" t="t" r="r" b="b"/>
              <a:pathLst>
                <a:path w="2367" h="2404" extrusionOk="0">
                  <a:moveTo>
                    <a:pt x="2367" y="259"/>
                  </a:moveTo>
                  <a:cubicBezTo>
                    <a:pt x="2256" y="666"/>
                    <a:pt x="2071" y="444"/>
                    <a:pt x="1812" y="518"/>
                  </a:cubicBezTo>
                  <a:cubicBezTo>
                    <a:pt x="1331" y="777"/>
                    <a:pt x="962" y="1220"/>
                    <a:pt x="777" y="1775"/>
                  </a:cubicBezTo>
                  <a:cubicBezTo>
                    <a:pt x="666" y="1997"/>
                    <a:pt x="592" y="2403"/>
                    <a:pt x="370" y="2403"/>
                  </a:cubicBezTo>
                  <a:cubicBezTo>
                    <a:pt x="0" y="2366"/>
                    <a:pt x="333" y="1775"/>
                    <a:pt x="444" y="1553"/>
                  </a:cubicBezTo>
                  <a:cubicBezTo>
                    <a:pt x="629" y="998"/>
                    <a:pt x="1036" y="481"/>
                    <a:pt x="1553" y="185"/>
                  </a:cubicBezTo>
                  <a:cubicBezTo>
                    <a:pt x="1775" y="111"/>
                    <a:pt x="2182" y="0"/>
                    <a:pt x="2367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57"/>
            <p:cNvSpPr/>
            <p:nvPr/>
          </p:nvSpPr>
          <p:spPr>
            <a:xfrm>
              <a:off x="5826750" y="3614475"/>
              <a:ext cx="22200" cy="22200"/>
            </a:xfrm>
            <a:custGeom>
              <a:avLst/>
              <a:gdLst/>
              <a:ahLst/>
              <a:cxnLst/>
              <a:rect l="l" t="t" r="r" b="b"/>
              <a:pathLst>
                <a:path w="888" h="888" extrusionOk="0">
                  <a:moveTo>
                    <a:pt x="592" y="887"/>
                  </a:moveTo>
                  <a:cubicBezTo>
                    <a:pt x="333" y="887"/>
                    <a:pt x="0" y="629"/>
                    <a:pt x="37" y="407"/>
                  </a:cubicBezTo>
                  <a:cubicBezTo>
                    <a:pt x="148" y="0"/>
                    <a:pt x="887" y="518"/>
                    <a:pt x="592" y="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57"/>
            <p:cNvSpPr/>
            <p:nvPr/>
          </p:nvSpPr>
          <p:spPr>
            <a:xfrm>
              <a:off x="5290675" y="3625550"/>
              <a:ext cx="25900" cy="52700"/>
            </a:xfrm>
            <a:custGeom>
              <a:avLst/>
              <a:gdLst/>
              <a:ahLst/>
              <a:cxnLst/>
              <a:rect l="l" t="t" r="r" b="b"/>
              <a:pathLst>
                <a:path w="1036" h="2108" extrusionOk="0">
                  <a:moveTo>
                    <a:pt x="998" y="38"/>
                  </a:moveTo>
                  <a:cubicBezTo>
                    <a:pt x="998" y="75"/>
                    <a:pt x="998" y="112"/>
                    <a:pt x="1035" y="112"/>
                  </a:cubicBezTo>
                  <a:cubicBezTo>
                    <a:pt x="961" y="518"/>
                    <a:pt x="592" y="814"/>
                    <a:pt x="518" y="1295"/>
                  </a:cubicBezTo>
                  <a:cubicBezTo>
                    <a:pt x="481" y="1553"/>
                    <a:pt x="629" y="1923"/>
                    <a:pt x="370" y="2108"/>
                  </a:cubicBezTo>
                  <a:cubicBezTo>
                    <a:pt x="0" y="2108"/>
                    <a:pt x="74" y="1553"/>
                    <a:pt x="111" y="1332"/>
                  </a:cubicBezTo>
                  <a:cubicBezTo>
                    <a:pt x="222" y="851"/>
                    <a:pt x="444" y="370"/>
                    <a:pt x="740" y="1"/>
                  </a:cubicBezTo>
                  <a:cubicBezTo>
                    <a:pt x="850" y="1"/>
                    <a:pt x="998" y="1"/>
                    <a:pt x="99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57"/>
            <p:cNvSpPr/>
            <p:nvPr/>
          </p:nvSpPr>
          <p:spPr>
            <a:xfrm>
              <a:off x="5806400" y="3626475"/>
              <a:ext cx="33300" cy="27750"/>
            </a:xfrm>
            <a:custGeom>
              <a:avLst/>
              <a:gdLst/>
              <a:ahLst/>
              <a:cxnLst/>
              <a:rect l="l" t="t" r="r" b="b"/>
              <a:pathLst>
                <a:path w="1332" h="1110" extrusionOk="0">
                  <a:moveTo>
                    <a:pt x="1332" y="962"/>
                  </a:moveTo>
                  <a:cubicBezTo>
                    <a:pt x="1258" y="999"/>
                    <a:pt x="1221" y="1036"/>
                    <a:pt x="1147" y="1110"/>
                  </a:cubicBezTo>
                  <a:cubicBezTo>
                    <a:pt x="851" y="1036"/>
                    <a:pt x="814" y="703"/>
                    <a:pt x="592" y="555"/>
                  </a:cubicBezTo>
                  <a:cubicBezTo>
                    <a:pt x="333" y="555"/>
                    <a:pt x="1" y="185"/>
                    <a:pt x="333" y="1"/>
                  </a:cubicBezTo>
                  <a:cubicBezTo>
                    <a:pt x="777" y="222"/>
                    <a:pt x="1184" y="444"/>
                    <a:pt x="1332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57"/>
            <p:cNvSpPr/>
            <p:nvPr/>
          </p:nvSpPr>
          <p:spPr>
            <a:xfrm>
              <a:off x="5738925" y="3616300"/>
              <a:ext cx="37000" cy="47175"/>
            </a:xfrm>
            <a:custGeom>
              <a:avLst/>
              <a:gdLst/>
              <a:ahLst/>
              <a:cxnLst/>
              <a:rect l="l" t="t" r="r" b="b"/>
              <a:pathLst>
                <a:path w="1480" h="1887" extrusionOk="0">
                  <a:moveTo>
                    <a:pt x="1480" y="777"/>
                  </a:moveTo>
                  <a:cubicBezTo>
                    <a:pt x="1480" y="962"/>
                    <a:pt x="1258" y="925"/>
                    <a:pt x="1147" y="962"/>
                  </a:cubicBezTo>
                  <a:cubicBezTo>
                    <a:pt x="740" y="1184"/>
                    <a:pt x="814" y="1813"/>
                    <a:pt x="297" y="1886"/>
                  </a:cubicBezTo>
                  <a:cubicBezTo>
                    <a:pt x="1" y="1406"/>
                    <a:pt x="1221" y="1"/>
                    <a:pt x="1480" y="7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57"/>
            <p:cNvSpPr/>
            <p:nvPr/>
          </p:nvSpPr>
          <p:spPr>
            <a:xfrm>
              <a:off x="5311000" y="3634800"/>
              <a:ext cx="85975" cy="85975"/>
            </a:xfrm>
            <a:custGeom>
              <a:avLst/>
              <a:gdLst/>
              <a:ahLst/>
              <a:cxnLst/>
              <a:rect l="l" t="t" r="r" b="b"/>
              <a:pathLst>
                <a:path w="3439" h="3439" extrusionOk="0">
                  <a:moveTo>
                    <a:pt x="1257" y="148"/>
                  </a:moveTo>
                  <a:cubicBezTo>
                    <a:pt x="1812" y="0"/>
                    <a:pt x="2404" y="185"/>
                    <a:pt x="2736" y="629"/>
                  </a:cubicBezTo>
                  <a:cubicBezTo>
                    <a:pt x="2958" y="814"/>
                    <a:pt x="3106" y="1036"/>
                    <a:pt x="3254" y="1257"/>
                  </a:cubicBezTo>
                  <a:cubicBezTo>
                    <a:pt x="3439" y="2182"/>
                    <a:pt x="2884" y="3143"/>
                    <a:pt x="2330" y="3254"/>
                  </a:cubicBezTo>
                  <a:cubicBezTo>
                    <a:pt x="1110" y="3439"/>
                    <a:pt x="0" y="1960"/>
                    <a:pt x="518" y="740"/>
                  </a:cubicBezTo>
                  <a:cubicBezTo>
                    <a:pt x="666" y="444"/>
                    <a:pt x="925" y="222"/>
                    <a:pt x="1257" y="148"/>
                  </a:cubicBezTo>
                  <a:close/>
                  <a:moveTo>
                    <a:pt x="1812" y="888"/>
                  </a:moveTo>
                  <a:cubicBezTo>
                    <a:pt x="1184" y="740"/>
                    <a:pt x="1036" y="1405"/>
                    <a:pt x="1220" y="1849"/>
                  </a:cubicBezTo>
                  <a:cubicBezTo>
                    <a:pt x="1294" y="2145"/>
                    <a:pt x="1775" y="2588"/>
                    <a:pt x="2145" y="2477"/>
                  </a:cubicBezTo>
                  <a:cubicBezTo>
                    <a:pt x="2477" y="2403"/>
                    <a:pt x="2441" y="1923"/>
                    <a:pt x="2477" y="1479"/>
                  </a:cubicBezTo>
                  <a:cubicBezTo>
                    <a:pt x="2182" y="1294"/>
                    <a:pt x="2108" y="925"/>
                    <a:pt x="1812" y="8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57"/>
            <p:cNvSpPr/>
            <p:nvPr/>
          </p:nvSpPr>
          <p:spPr>
            <a:xfrm>
              <a:off x="5388625" y="3633875"/>
              <a:ext cx="25925" cy="90600"/>
            </a:xfrm>
            <a:custGeom>
              <a:avLst/>
              <a:gdLst/>
              <a:ahLst/>
              <a:cxnLst/>
              <a:rect l="l" t="t" r="r" b="b"/>
              <a:pathLst>
                <a:path w="1037" h="3624" extrusionOk="0">
                  <a:moveTo>
                    <a:pt x="408" y="185"/>
                  </a:moveTo>
                  <a:cubicBezTo>
                    <a:pt x="666" y="0"/>
                    <a:pt x="962" y="629"/>
                    <a:pt x="999" y="925"/>
                  </a:cubicBezTo>
                  <a:cubicBezTo>
                    <a:pt x="1036" y="1331"/>
                    <a:pt x="1036" y="1775"/>
                    <a:pt x="999" y="2219"/>
                  </a:cubicBezTo>
                  <a:cubicBezTo>
                    <a:pt x="925" y="2699"/>
                    <a:pt x="666" y="3624"/>
                    <a:pt x="445" y="3587"/>
                  </a:cubicBezTo>
                  <a:cubicBezTo>
                    <a:pt x="1" y="3550"/>
                    <a:pt x="556" y="2588"/>
                    <a:pt x="629" y="1997"/>
                  </a:cubicBezTo>
                  <a:cubicBezTo>
                    <a:pt x="629" y="1701"/>
                    <a:pt x="629" y="1442"/>
                    <a:pt x="629" y="1146"/>
                  </a:cubicBezTo>
                  <a:cubicBezTo>
                    <a:pt x="593" y="777"/>
                    <a:pt x="186" y="370"/>
                    <a:pt x="40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57"/>
            <p:cNvSpPr/>
            <p:nvPr/>
          </p:nvSpPr>
          <p:spPr>
            <a:xfrm>
              <a:off x="5740775" y="3634800"/>
              <a:ext cx="99850" cy="91525"/>
            </a:xfrm>
            <a:custGeom>
              <a:avLst/>
              <a:gdLst/>
              <a:ahLst/>
              <a:cxnLst/>
              <a:rect l="l" t="t" r="r" b="b"/>
              <a:pathLst>
                <a:path w="3994" h="3661" extrusionOk="0">
                  <a:moveTo>
                    <a:pt x="2848" y="1036"/>
                  </a:moveTo>
                  <a:cubicBezTo>
                    <a:pt x="2737" y="851"/>
                    <a:pt x="2367" y="629"/>
                    <a:pt x="2182" y="407"/>
                  </a:cubicBezTo>
                  <a:cubicBezTo>
                    <a:pt x="2219" y="333"/>
                    <a:pt x="2219" y="296"/>
                    <a:pt x="2219" y="222"/>
                  </a:cubicBezTo>
                  <a:cubicBezTo>
                    <a:pt x="2552" y="0"/>
                    <a:pt x="3069" y="703"/>
                    <a:pt x="3291" y="925"/>
                  </a:cubicBezTo>
                  <a:cubicBezTo>
                    <a:pt x="3291" y="1073"/>
                    <a:pt x="3217" y="1146"/>
                    <a:pt x="3032" y="1109"/>
                  </a:cubicBezTo>
                  <a:cubicBezTo>
                    <a:pt x="3994" y="2071"/>
                    <a:pt x="3291" y="3660"/>
                    <a:pt x="1960" y="3660"/>
                  </a:cubicBezTo>
                  <a:cubicBezTo>
                    <a:pt x="1" y="3624"/>
                    <a:pt x="555" y="259"/>
                    <a:pt x="2219" y="703"/>
                  </a:cubicBezTo>
                  <a:cubicBezTo>
                    <a:pt x="2404" y="740"/>
                    <a:pt x="2552" y="925"/>
                    <a:pt x="2811" y="1036"/>
                  </a:cubicBezTo>
                  <a:close/>
                  <a:moveTo>
                    <a:pt x="1923" y="1442"/>
                  </a:moveTo>
                  <a:cubicBezTo>
                    <a:pt x="1480" y="1479"/>
                    <a:pt x="1258" y="2662"/>
                    <a:pt x="1775" y="2847"/>
                  </a:cubicBezTo>
                  <a:cubicBezTo>
                    <a:pt x="2404" y="3032"/>
                    <a:pt x="2958" y="2367"/>
                    <a:pt x="2626" y="1775"/>
                  </a:cubicBezTo>
                  <a:cubicBezTo>
                    <a:pt x="2219" y="1812"/>
                    <a:pt x="2219" y="1405"/>
                    <a:pt x="1923" y="14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57"/>
            <p:cNvSpPr/>
            <p:nvPr/>
          </p:nvSpPr>
          <p:spPr>
            <a:xfrm>
              <a:off x="5823050" y="3669000"/>
              <a:ext cx="23125" cy="49925"/>
            </a:xfrm>
            <a:custGeom>
              <a:avLst/>
              <a:gdLst/>
              <a:ahLst/>
              <a:cxnLst/>
              <a:rect l="l" t="t" r="r" b="b"/>
              <a:pathLst>
                <a:path w="925" h="1997" extrusionOk="0">
                  <a:moveTo>
                    <a:pt x="851" y="37"/>
                  </a:moveTo>
                  <a:cubicBezTo>
                    <a:pt x="888" y="296"/>
                    <a:pt x="924" y="592"/>
                    <a:pt x="888" y="888"/>
                  </a:cubicBezTo>
                  <a:cubicBezTo>
                    <a:pt x="777" y="1331"/>
                    <a:pt x="518" y="1923"/>
                    <a:pt x="111" y="1997"/>
                  </a:cubicBezTo>
                  <a:cubicBezTo>
                    <a:pt x="111" y="1960"/>
                    <a:pt x="74" y="1923"/>
                    <a:pt x="0" y="1886"/>
                  </a:cubicBezTo>
                  <a:cubicBezTo>
                    <a:pt x="333" y="1294"/>
                    <a:pt x="518" y="666"/>
                    <a:pt x="555" y="0"/>
                  </a:cubicBezTo>
                  <a:cubicBezTo>
                    <a:pt x="666" y="37"/>
                    <a:pt x="777" y="0"/>
                    <a:pt x="851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57"/>
            <p:cNvSpPr/>
            <p:nvPr/>
          </p:nvSpPr>
          <p:spPr>
            <a:xfrm>
              <a:off x="5839675" y="3675475"/>
              <a:ext cx="23125" cy="51775"/>
            </a:xfrm>
            <a:custGeom>
              <a:avLst/>
              <a:gdLst/>
              <a:ahLst/>
              <a:cxnLst/>
              <a:rect l="l" t="t" r="r" b="b"/>
              <a:pathLst>
                <a:path w="925" h="2071" extrusionOk="0">
                  <a:moveTo>
                    <a:pt x="925" y="74"/>
                  </a:moveTo>
                  <a:cubicBezTo>
                    <a:pt x="925" y="481"/>
                    <a:pt x="888" y="887"/>
                    <a:pt x="814" y="1257"/>
                  </a:cubicBezTo>
                  <a:cubicBezTo>
                    <a:pt x="703" y="1627"/>
                    <a:pt x="407" y="2070"/>
                    <a:pt x="38" y="1997"/>
                  </a:cubicBezTo>
                  <a:cubicBezTo>
                    <a:pt x="1" y="1516"/>
                    <a:pt x="444" y="1294"/>
                    <a:pt x="518" y="776"/>
                  </a:cubicBezTo>
                  <a:cubicBezTo>
                    <a:pt x="555" y="481"/>
                    <a:pt x="444" y="185"/>
                    <a:pt x="666" y="37"/>
                  </a:cubicBezTo>
                  <a:cubicBezTo>
                    <a:pt x="777" y="0"/>
                    <a:pt x="814" y="74"/>
                    <a:pt x="92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57"/>
            <p:cNvSpPr/>
            <p:nvPr/>
          </p:nvSpPr>
          <p:spPr>
            <a:xfrm>
              <a:off x="5308225" y="3705975"/>
              <a:ext cx="43475" cy="42525"/>
            </a:xfrm>
            <a:custGeom>
              <a:avLst/>
              <a:gdLst/>
              <a:ahLst/>
              <a:cxnLst/>
              <a:rect l="l" t="t" r="r" b="b"/>
              <a:pathLst>
                <a:path w="1739" h="1701" extrusionOk="0">
                  <a:moveTo>
                    <a:pt x="1738" y="1183"/>
                  </a:moveTo>
                  <a:cubicBezTo>
                    <a:pt x="1553" y="1331"/>
                    <a:pt x="1184" y="1183"/>
                    <a:pt x="962" y="1183"/>
                  </a:cubicBezTo>
                  <a:cubicBezTo>
                    <a:pt x="1036" y="1257"/>
                    <a:pt x="1184" y="1294"/>
                    <a:pt x="1147" y="1516"/>
                  </a:cubicBezTo>
                  <a:cubicBezTo>
                    <a:pt x="814" y="1701"/>
                    <a:pt x="407" y="1405"/>
                    <a:pt x="259" y="1183"/>
                  </a:cubicBezTo>
                  <a:cubicBezTo>
                    <a:pt x="259" y="1072"/>
                    <a:pt x="333" y="961"/>
                    <a:pt x="444" y="961"/>
                  </a:cubicBezTo>
                  <a:cubicBezTo>
                    <a:pt x="259" y="740"/>
                    <a:pt x="74" y="481"/>
                    <a:pt x="1" y="185"/>
                  </a:cubicBezTo>
                  <a:cubicBezTo>
                    <a:pt x="74" y="74"/>
                    <a:pt x="148" y="0"/>
                    <a:pt x="333" y="37"/>
                  </a:cubicBezTo>
                  <a:cubicBezTo>
                    <a:pt x="481" y="259"/>
                    <a:pt x="481" y="407"/>
                    <a:pt x="629" y="592"/>
                  </a:cubicBezTo>
                  <a:cubicBezTo>
                    <a:pt x="962" y="887"/>
                    <a:pt x="1664" y="666"/>
                    <a:pt x="1738" y="118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57"/>
            <p:cNvSpPr/>
            <p:nvPr/>
          </p:nvSpPr>
          <p:spPr>
            <a:xfrm>
              <a:off x="5745400" y="3717975"/>
              <a:ext cx="30525" cy="25900"/>
            </a:xfrm>
            <a:custGeom>
              <a:avLst/>
              <a:gdLst/>
              <a:ahLst/>
              <a:cxnLst/>
              <a:rect l="l" t="t" r="r" b="b"/>
              <a:pathLst>
                <a:path w="1221" h="1036" extrusionOk="0">
                  <a:moveTo>
                    <a:pt x="1221" y="666"/>
                  </a:moveTo>
                  <a:cubicBezTo>
                    <a:pt x="1184" y="666"/>
                    <a:pt x="1184" y="703"/>
                    <a:pt x="1147" y="740"/>
                  </a:cubicBezTo>
                  <a:cubicBezTo>
                    <a:pt x="666" y="1036"/>
                    <a:pt x="1" y="1"/>
                    <a:pt x="555" y="1"/>
                  </a:cubicBezTo>
                  <a:cubicBezTo>
                    <a:pt x="814" y="149"/>
                    <a:pt x="1036" y="407"/>
                    <a:pt x="1221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57"/>
            <p:cNvSpPr/>
            <p:nvPr/>
          </p:nvSpPr>
          <p:spPr>
            <a:xfrm>
              <a:off x="5738000" y="3714275"/>
              <a:ext cx="29600" cy="47175"/>
            </a:xfrm>
            <a:custGeom>
              <a:avLst/>
              <a:gdLst/>
              <a:ahLst/>
              <a:cxnLst/>
              <a:rect l="l" t="t" r="r" b="b"/>
              <a:pathLst>
                <a:path w="1184" h="1887" extrusionOk="0">
                  <a:moveTo>
                    <a:pt x="1184" y="1332"/>
                  </a:moveTo>
                  <a:cubicBezTo>
                    <a:pt x="851" y="1886"/>
                    <a:pt x="1" y="777"/>
                    <a:pt x="112" y="481"/>
                  </a:cubicBezTo>
                  <a:cubicBezTo>
                    <a:pt x="260" y="1"/>
                    <a:pt x="740" y="777"/>
                    <a:pt x="777" y="999"/>
                  </a:cubicBezTo>
                  <a:cubicBezTo>
                    <a:pt x="925" y="1110"/>
                    <a:pt x="1184" y="1110"/>
                    <a:pt x="1184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57"/>
            <p:cNvSpPr/>
            <p:nvPr/>
          </p:nvSpPr>
          <p:spPr>
            <a:xfrm>
              <a:off x="5051275" y="3156950"/>
              <a:ext cx="975125" cy="632225"/>
            </a:xfrm>
            <a:custGeom>
              <a:avLst/>
              <a:gdLst/>
              <a:ahLst/>
              <a:cxnLst/>
              <a:rect l="l" t="t" r="r" b="b"/>
              <a:pathLst>
                <a:path w="39005" h="25289" extrusionOk="0">
                  <a:moveTo>
                    <a:pt x="33385" y="19373"/>
                  </a:moveTo>
                  <a:cubicBezTo>
                    <a:pt x="33829" y="20704"/>
                    <a:pt x="33644" y="22183"/>
                    <a:pt x="32905" y="23366"/>
                  </a:cubicBezTo>
                  <a:cubicBezTo>
                    <a:pt x="32350" y="24142"/>
                    <a:pt x="31056" y="24697"/>
                    <a:pt x="29947" y="24845"/>
                  </a:cubicBezTo>
                  <a:cubicBezTo>
                    <a:pt x="28024" y="25030"/>
                    <a:pt x="27211" y="24142"/>
                    <a:pt x="26472" y="22996"/>
                  </a:cubicBezTo>
                  <a:cubicBezTo>
                    <a:pt x="26287" y="22774"/>
                    <a:pt x="26139" y="22553"/>
                    <a:pt x="25991" y="22294"/>
                  </a:cubicBezTo>
                  <a:cubicBezTo>
                    <a:pt x="25510" y="21074"/>
                    <a:pt x="25695" y="19706"/>
                    <a:pt x="26472" y="18634"/>
                  </a:cubicBezTo>
                  <a:cubicBezTo>
                    <a:pt x="23477" y="18486"/>
                    <a:pt x="20298" y="18523"/>
                    <a:pt x="17303" y="18375"/>
                  </a:cubicBezTo>
                  <a:cubicBezTo>
                    <a:pt x="17007" y="18708"/>
                    <a:pt x="16601" y="18930"/>
                    <a:pt x="16157" y="18893"/>
                  </a:cubicBezTo>
                  <a:cubicBezTo>
                    <a:pt x="16601" y="20150"/>
                    <a:pt x="16601" y="21887"/>
                    <a:pt x="16046" y="22922"/>
                  </a:cubicBezTo>
                  <a:cubicBezTo>
                    <a:pt x="15639" y="23662"/>
                    <a:pt x="14937" y="24216"/>
                    <a:pt x="14160" y="24549"/>
                  </a:cubicBezTo>
                  <a:cubicBezTo>
                    <a:pt x="12386" y="25288"/>
                    <a:pt x="10168" y="24327"/>
                    <a:pt x="9206" y="23255"/>
                  </a:cubicBezTo>
                  <a:cubicBezTo>
                    <a:pt x="8282" y="22257"/>
                    <a:pt x="7838" y="20889"/>
                    <a:pt x="7986" y="19558"/>
                  </a:cubicBezTo>
                  <a:cubicBezTo>
                    <a:pt x="5731" y="19484"/>
                    <a:pt x="3328" y="19558"/>
                    <a:pt x="1110" y="19447"/>
                  </a:cubicBezTo>
                  <a:cubicBezTo>
                    <a:pt x="518" y="18671"/>
                    <a:pt x="149" y="17746"/>
                    <a:pt x="38" y="16822"/>
                  </a:cubicBezTo>
                  <a:cubicBezTo>
                    <a:pt x="1" y="16120"/>
                    <a:pt x="38" y="15417"/>
                    <a:pt x="112" y="14752"/>
                  </a:cubicBezTo>
                  <a:cubicBezTo>
                    <a:pt x="149" y="14197"/>
                    <a:pt x="222" y="13199"/>
                    <a:pt x="481" y="12977"/>
                  </a:cubicBezTo>
                  <a:cubicBezTo>
                    <a:pt x="777" y="12755"/>
                    <a:pt x="1627" y="12866"/>
                    <a:pt x="2071" y="12829"/>
                  </a:cubicBezTo>
                  <a:cubicBezTo>
                    <a:pt x="3069" y="12792"/>
                    <a:pt x="4067" y="12534"/>
                    <a:pt x="4992" y="12460"/>
                  </a:cubicBezTo>
                  <a:cubicBezTo>
                    <a:pt x="5287" y="11277"/>
                    <a:pt x="5287" y="9687"/>
                    <a:pt x="5361" y="8430"/>
                  </a:cubicBezTo>
                  <a:cubicBezTo>
                    <a:pt x="5361" y="8023"/>
                    <a:pt x="5472" y="7616"/>
                    <a:pt x="5620" y="7247"/>
                  </a:cubicBezTo>
                  <a:cubicBezTo>
                    <a:pt x="5879" y="6914"/>
                    <a:pt x="6692" y="6692"/>
                    <a:pt x="7173" y="6618"/>
                  </a:cubicBezTo>
                  <a:cubicBezTo>
                    <a:pt x="7875" y="6470"/>
                    <a:pt x="8652" y="6507"/>
                    <a:pt x="9317" y="6359"/>
                  </a:cubicBezTo>
                  <a:cubicBezTo>
                    <a:pt x="9280" y="5694"/>
                    <a:pt x="9317" y="5066"/>
                    <a:pt x="9502" y="4474"/>
                  </a:cubicBezTo>
                  <a:cubicBezTo>
                    <a:pt x="9576" y="4067"/>
                    <a:pt x="9687" y="3550"/>
                    <a:pt x="9909" y="3402"/>
                  </a:cubicBezTo>
                  <a:cubicBezTo>
                    <a:pt x="10279" y="3291"/>
                    <a:pt x="10611" y="3180"/>
                    <a:pt x="11018" y="3106"/>
                  </a:cubicBezTo>
                  <a:cubicBezTo>
                    <a:pt x="11314" y="2995"/>
                    <a:pt x="11720" y="2773"/>
                    <a:pt x="12090" y="2921"/>
                  </a:cubicBezTo>
                  <a:cubicBezTo>
                    <a:pt x="12460" y="3069"/>
                    <a:pt x="12682" y="3993"/>
                    <a:pt x="12866" y="4437"/>
                  </a:cubicBezTo>
                  <a:cubicBezTo>
                    <a:pt x="13125" y="4992"/>
                    <a:pt x="13384" y="5509"/>
                    <a:pt x="13569" y="6027"/>
                  </a:cubicBezTo>
                  <a:cubicBezTo>
                    <a:pt x="14419" y="6064"/>
                    <a:pt x="15454" y="5953"/>
                    <a:pt x="16194" y="6101"/>
                  </a:cubicBezTo>
                  <a:cubicBezTo>
                    <a:pt x="16268" y="5435"/>
                    <a:pt x="16342" y="4622"/>
                    <a:pt x="16490" y="3882"/>
                  </a:cubicBezTo>
                  <a:cubicBezTo>
                    <a:pt x="16748" y="2515"/>
                    <a:pt x="16785" y="1553"/>
                    <a:pt x="17931" y="1036"/>
                  </a:cubicBezTo>
                  <a:cubicBezTo>
                    <a:pt x="18782" y="777"/>
                    <a:pt x="19632" y="592"/>
                    <a:pt x="20482" y="518"/>
                  </a:cubicBezTo>
                  <a:cubicBezTo>
                    <a:pt x="21370" y="370"/>
                    <a:pt x="22294" y="259"/>
                    <a:pt x="23181" y="185"/>
                  </a:cubicBezTo>
                  <a:cubicBezTo>
                    <a:pt x="26065" y="1"/>
                    <a:pt x="29355" y="148"/>
                    <a:pt x="31906" y="148"/>
                  </a:cubicBezTo>
                  <a:cubicBezTo>
                    <a:pt x="32979" y="148"/>
                    <a:pt x="34088" y="222"/>
                    <a:pt x="35160" y="333"/>
                  </a:cubicBezTo>
                  <a:cubicBezTo>
                    <a:pt x="36787" y="518"/>
                    <a:pt x="38635" y="666"/>
                    <a:pt x="38857" y="2256"/>
                  </a:cubicBezTo>
                  <a:cubicBezTo>
                    <a:pt x="38894" y="2588"/>
                    <a:pt x="38894" y="2958"/>
                    <a:pt x="38931" y="3328"/>
                  </a:cubicBezTo>
                  <a:cubicBezTo>
                    <a:pt x="39005" y="4844"/>
                    <a:pt x="38968" y="6323"/>
                    <a:pt x="38857" y="7801"/>
                  </a:cubicBezTo>
                  <a:cubicBezTo>
                    <a:pt x="38746" y="9613"/>
                    <a:pt x="38820" y="11535"/>
                    <a:pt x="38228" y="12792"/>
                  </a:cubicBezTo>
                  <a:cubicBezTo>
                    <a:pt x="38339" y="13902"/>
                    <a:pt x="37970" y="14752"/>
                    <a:pt x="37896" y="15935"/>
                  </a:cubicBezTo>
                  <a:cubicBezTo>
                    <a:pt x="37859" y="16379"/>
                    <a:pt x="37896" y="16822"/>
                    <a:pt x="37896" y="17229"/>
                  </a:cubicBezTo>
                  <a:cubicBezTo>
                    <a:pt x="37896" y="17673"/>
                    <a:pt x="37822" y="18116"/>
                    <a:pt x="37711" y="18560"/>
                  </a:cubicBezTo>
                  <a:cubicBezTo>
                    <a:pt x="37489" y="18930"/>
                    <a:pt x="36158" y="19151"/>
                    <a:pt x="35640" y="19225"/>
                  </a:cubicBezTo>
                  <a:cubicBezTo>
                    <a:pt x="34790" y="19299"/>
                    <a:pt x="34162" y="19262"/>
                    <a:pt x="33385" y="19373"/>
                  </a:cubicBezTo>
                  <a:close/>
                  <a:moveTo>
                    <a:pt x="38191" y="3439"/>
                  </a:moveTo>
                  <a:cubicBezTo>
                    <a:pt x="38154" y="3106"/>
                    <a:pt x="38154" y="2699"/>
                    <a:pt x="38117" y="2404"/>
                  </a:cubicBezTo>
                  <a:cubicBezTo>
                    <a:pt x="37933" y="1294"/>
                    <a:pt x="36380" y="1221"/>
                    <a:pt x="35086" y="1073"/>
                  </a:cubicBezTo>
                  <a:cubicBezTo>
                    <a:pt x="33940" y="962"/>
                    <a:pt x="32794" y="888"/>
                    <a:pt x="31648" y="888"/>
                  </a:cubicBezTo>
                  <a:cubicBezTo>
                    <a:pt x="27988" y="888"/>
                    <a:pt x="24253" y="703"/>
                    <a:pt x="21074" y="1184"/>
                  </a:cubicBezTo>
                  <a:cubicBezTo>
                    <a:pt x="19743" y="1405"/>
                    <a:pt x="18338" y="1553"/>
                    <a:pt x="17636" y="2182"/>
                  </a:cubicBezTo>
                  <a:cubicBezTo>
                    <a:pt x="17451" y="2847"/>
                    <a:pt x="17266" y="3550"/>
                    <a:pt x="17155" y="4289"/>
                  </a:cubicBezTo>
                  <a:cubicBezTo>
                    <a:pt x="16970" y="5029"/>
                    <a:pt x="16896" y="5842"/>
                    <a:pt x="16933" y="6655"/>
                  </a:cubicBezTo>
                  <a:cubicBezTo>
                    <a:pt x="17007" y="7062"/>
                    <a:pt x="17192" y="7469"/>
                    <a:pt x="17229" y="7949"/>
                  </a:cubicBezTo>
                  <a:cubicBezTo>
                    <a:pt x="17340" y="9354"/>
                    <a:pt x="17303" y="10833"/>
                    <a:pt x="17340" y="12349"/>
                  </a:cubicBezTo>
                  <a:lnTo>
                    <a:pt x="19188" y="12349"/>
                  </a:lnTo>
                  <a:cubicBezTo>
                    <a:pt x="20039" y="11387"/>
                    <a:pt x="20963" y="10463"/>
                    <a:pt x="21702" y="9465"/>
                  </a:cubicBezTo>
                  <a:cubicBezTo>
                    <a:pt x="21924" y="9169"/>
                    <a:pt x="22183" y="8615"/>
                    <a:pt x="22627" y="8652"/>
                  </a:cubicBezTo>
                  <a:cubicBezTo>
                    <a:pt x="22701" y="9058"/>
                    <a:pt x="22294" y="9317"/>
                    <a:pt x="22072" y="9650"/>
                  </a:cubicBezTo>
                  <a:cubicBezTo>
                    <a:pt x="21481" y="10463"/>
                    <a:pt x="20741" y="11203"/>
                    <a:pt x="20113" y="11942"/>
                  </a:cubicBezTo>
                  <a:cubicBezTo>
                    <a:pt x="20002" y="12053"/>
                    <a:pt x="19817" y="12164"/>
                    <a:pt x="19817" y="12349"/>
                  </a:cubicBezTo>
                  <a:cubicBezTo>
                    <a:pt x="22627" y="12090"/>
                    <a:pt x="25363" y="11868"/>
                    <a:pt x="28505" y="11868"/>
                  </a:cubicBezTo>
                  <a:cubicBezTo>
                    <a:pt x="29171" y="11905"/>
                    <a:pt x="29836" y="11905"/>
                    <a:pt x="30465" y="11868"/>
                  </a:cubicBezTo>
                  <a:cubicBezTo>
                    <a:pt x="30760" y="11720"/>
                    <a:pt x="31019" y="11498"/>
                    <a:pt x="31241" y="11277"/>
                  </a:cubicBezTo>
                  <a:cubicBezTo>
                    <a:pt x="32646" y="9983"/>
                    <a:pt x="34088" y="8837"/>
                    <a:pt x="35345" y="7543"/>
                  </a:cubicBezTo>
                  <a:cubicBezTo>
                    <a:pt x="35530" y="7358"/>
                    <a:pt x="35677" y="6914"/>
                    <a:pt x="36047" y="6988"/>
                  </a:cubicBezTo>
                  <a:cubicBezTo>
                    <a:pt x="36158" y="7284"/>
                    <a:pt x="35899" y="7543"/>
                    <a:pt x="35751" y="7727"/>
                  </a:cubicBezTo>
                  <a:cubicBezTo>
                    <a:pt x="34457" y="9095"/>
                    <a:pt x="32868" y="10315"/>
                    <a:pt x="31537" y="11535"/>
                  </a:cubicBezTo>
                  <a:cubicBezTo>
                    <a:pt x="31463" y="11609"/>
                    <a:pt x="31241" y="11683"/>
                    <a:pt x="31315" y="11831"/>
                  </a:cubicBezTo>
                  <a:cubicBezTo>
                    <a:pt x="33496" y="11831"/>
                    <a:pt x="35751" y="11868"/>
                    <a:pt x="37785" y="11646"/>
                  </a:cubicBezTo>
                  <a:cubicBezTo>
                    <a:pt x="38044" y="9243"/>
                    <a:pt x="38413" y="6286"/>
                    <a:pt x="38191" y="3439"/>
                  </a:cubicBezTo>
                  <a:close/>
                  <a:moveTo>
                    <a:pt x="11720" y="3661"/>
                  </a:moveTo>
                  <a:cubicBezTo>
                    <a:pt x="11240" y="3772"/>
                    <a:pt x="10833" y="3993"/>
                    <a:pt x="10352" y="4104"/>
                  </a:cubicBezTo>
                  <a:cubicBezTo>
                    <a:pt x="10205" y="4770"/>
                    <a:pt x="10131" y="5583"/>
                    <a:pt x="9946" y="6249"/>
                  </a:cubicBezTo>
                  <a:cubicBezTo>
                    <a:pt x="10870" y="6175"/>
                    <a:pt x="11831" y="6138"/>
                    <a:pt x="12719" y="6027"/>
                  </a:cubicBezTo>
                  <a:cubicBezTo>
                    <a:pt x="12423" y="5213"/>
                    <a:pt x="12090" y="4437"/>
                    <a:pt x="11720" y="3661"/>
                  </a:cubicBezTo>
                  <a:close/>
                  <a:moveTo>
                    <a:pt x="13236" y="6988"/>
                  </a:moveTo>
                  <a:cubicBezTo>
                    <a:pt x="13088" y="6877"/>
                    <a:pt x="12903" y="6803"/>
                    <a:pt x="12719" y="6840"/>
                  </a:cubicBezTo>
                  <a:cubicBezTo>
                    <a:pt x="10722" y="7062"/>
                    <a:pt x="7801" y="6988"/>
                    <a:pt x="6249" y="7764"/>
                  </a:cubicBezTo>
                  <a:cubicBezTo>
                    <a:pt x="6138" y="9465"/>
                    <a:pt x="5953" y="11092"/>
                    <a:pt x="5805" y="12792"/>
                  </a:cubicBezTo>
                  <a:cubicBezTo>
                    <a:pt x="6323" y="12681"/>
                    <a:pt x="6877" y="12608"/>
                    <a:pt x="7395" y="12608"/>
                  </a:cubicBezTo>
                  <a:cubicBezTo>
                    <a:pt x="7469" y="11905"/>
                    <a:pt x="7543" y="11166"/>
                    <a:pt x="7654" y="10463"/>
                  </a:cubicBezTo>
                  <a:cubicBezTo>
                    <a:pt x="7654" y="10204"/>
                    <a:pt x="7691" y="9983"/>
                    <a:pt x="7728" y="9724"/>
                  </a:cubicBezTo>
                  <a:cubicBezTo>
                    <a:pt x="7875" y="9465"/>
                    <a:pt x="8652" y="9206"/>
                    <a:pt x="9022" y="9058"/>
                  </a:cubicBezTo>
                  <a:cubicBezTo>
                    <a:pt x="9465" y="8873"/>
                    <a:pt x="9946" y="8726"/>
                    <a:pt x="10463" y="8615"/>
                  </a:cubicBezTo>
                  <a:cubicBezTo>
                    <a:pt x="11868" y="8171"/>
                    <a:pt x="13347" y="7949"/>
                    <a:pt x="14826" y="7949"/>
                  </a:cubicBezTo>
                  <a:cubicBezTo>
                    <a:pt x="15454" y="8984"/>
                    <a:pt x="15380" y="10722"/>
                    <a:pt x="15417" y="12312"/>
                  </a:cubicBezTo>
                  <a:lnTo>
                    <a:pt x="16637" y="12312"/>
                  </a:lnTo>
                  <a:cubicBezTo>
                    <a:pt x="16490" y="10500"/>
                    <a:pt x="16711" y="8319"/>
                    <a:pt x="16231" y="6877"/>
                  </a:cubicBezTo>
                  <a:cubicBezTo>
                    <a:pt x="15417" y="6766"/>
                    <a:pt x="13902" y="6655"/>
                    <a:pt x="13236" y="6988"/>
                  </a:cubicBezTo>
                  <a:close/>
                  <a:moveTo>
                    <a:pt x="12830" y="8873"/>
                  </a:moveTo>
                  <a:cubicBezTo>
                    <a:pt x="12349" y="9724"/>
                    <a:pt x="11683" y="10685"/>
                    <a:pt x="11240" y="11535"/>
                  </a:cubicBezTo>
                  <a:cubicBezTo>
                    <a:pt x="11129" y="11720"/>
                    <a:pt x="11092" y="12090"/>
                    <a:pt x="10722" y="12016"/>
                  </a:cubicBezTo>
                  <a:cubicBezTo>
                    <a:pt x="10611" y="11720"/>
                    <a:pt x="10833" y="11461"/>
                    <a:pt x="10981" y="11240"/>
                  </a:cubicBezTo>
                  <a:cubicBezTo>
                    <a:pt x="11388" y="10463"/>
                    <a:pt x="11868" y="9724"/>
                    <a:pt x="12275" y="9021"/>
                  </a:cubicBezTo>
                  <a:cubicBezTo>
                    <a:pt x="11831" y="9095"/>
                    <a:pt x="11314" y="9206"/>
                    <a:pt x="10833" y="9317"/>
                  </a:cubicBezTo>
                  <a:cubicBezTo>
                    <a:pt x="10426" y="10130"/>
                    <a:pt x="9872" y="10907"/>
                    <a:pt x="9169" y="11498"/>
                  </a:cubicBezTo>
                  <a:cubicBezTo>
                    <a:pt x="8800" y="11240"/>
                    <a:pt x="9428" y="10685"/>
                    <a:pt x="9613" y="10389"/>
                  </a:cubicBezTo>
                  <a:cubicBezTo>
                    <a:pt x="9872" y="10130"/>
                    <a:pt x="10094" y="9798"/>
                    <a:pt x="10316" y="9465"/>
                  </a:cubicBezTo>
                  <a:cubicBezTo>
                    <a:pt x="9613" y="9613"/>
                    <a:pt x="8985" y="9872"/>
                    <a:pt x="8393" y="10241"/>
                  </a:cubicBezTo>
                  <a:cubicBezTo>
                    <a:pt x="8393" y="11092"/>
                    <a:pt x="8134" y="11720"/>
                    <a:pt x="8171" y="12645"/>
                  </a:cubicBezTo>
                  <a:cubicBezTo>
                    <a:pt x="9428" y="12645"/>
                    <a:pt x="11018" y="12349"/>
                    <a:pt x="12608" y="12423"/>
                  </a:cubicBezTo>
                  <a:cubicBezTo>
                    <a:pt x="12645" y="12423"/>
                    <a:pt x="12571" y="12201"/>
                    <a:pt x="12645" y="12127"/>
                  </a:cubicBezTo>
                  <a:cubicBezTo>
                    <a:pt x="12830" y="11905"/>
                    <a:pt x="12977" y="11683"/>
                    <a:pt x="13162" y="11424"/>
                  </a:cubicBezTo>
                  <a:cubicBezTo>
                    <a:pt x="13310" y="11166"/>
                    <a:pt x="13458" y="10870"/>
                    <a:pt x="13828" y="10870"/>
                  </a:cubicBezTo>
                  <a:cubicBezTo>
                    <a:pt x="13828" y="10907"/>
                    <a:pt x="13902" y="10907"/>
                    <a:pt x="13902" y="10981"/>
                  </a:cubicBezTo>
                  <a:cubicBezTo>
                    <a:pt x="13717" y="11572"/>
                    <a:pt x="13199" y="11868"/>
                    <a:pt x="12977" y="12423"/>
                  </a:cubicBezTo>
                  <a:lnTo>
                    <a:pt x="13384" y="12423"/>
                  </a:lnTo>
                  <a:cubicBezTo>
                    <a:pt x="13680" y="12016"/>
                    <a:pt x="13791" y="11424"/>
                    <a:pt x="14308" y="11277"/>
                  </a:cubicBezTo>
                  <a:cubicBezTo>
                    <a:pt x="14567" y="11683"/>
                    <a:pt x="13939" y="12053"/>
                    <a:pt x="13828" y="12423"/>
                  </a:cubicBezTo>
                  <a:cubicBezTo>
                    <a:pt x="14087" y="12460"/>
                    <a:pt x="14382" y="12460"/>
                    <a:pt x="14641" y="12386"/>
                  </a:cubicBezTo>
                  <a:cubicBezTo>
                    <a:pt x="14641" y="11092"/>
                    <a:pt x="14641" y="9761"/>
                    <a:pt x="14308" y="8763"/>
                  </a:cubicBezTo>
                  <a:cubicBezTo>
                    <a:pt x="13828" y="8726"/>
                    <a:pt x="13310" y="8763"/>
                    <a:pt x="12830" y="8873"/>
                  </a:cubicBezTo>
                  <a:close/>
                  <a:moveTo>
                    <a:pt x="33274" y="14197"/>
                  </a:moveTo>
                  <a:cubicBezTo>
                    <a:pt x="29688" y="14530"/>
                    <a:pt x="25954" y="14049"/>
                    <a:pt x="22257" y="14308"/>
                  </a:cubicBezTo>
                  <a:cubicBezTo>
                    <a:pt x="20704" y="14493"/>
                    <a:pt x="19188" y="14567"/>
                    <a:pt x="17636" y="14530"/>
                  </a:cubicBezTo>
                  <a:cubicBezTo>
                    <a:pt x="17636" y="15565"/>
                    <a:pt x="17562" y="16637"/>
                    <a:pt x="17451" y="17709"/>
                  </a:cubicBezTo>
                  <a:lnTo>
                    <a:pt x="18153" y="17709"/>
                  </a:lnTo>
                  <a:cubicBezTo>
                    <a:pt x="18671" y="17081"/>
                    <a:pt x="19078" y="16416"/>
                    <a:pt x="19410" y="15713"/>
                  </a:cubicBezTo>
                  <a:cubicBezTo>
                    <a:pt x="19521" y="15528"/>
                    <a:pt x="19669" y="15195"/>
                    <a:pt x="19965" y="15269"/>
                  </a:cubicBezTo>
                  <a:cubicBezTo>
                    <a:pt x="20039" y="15713"/>
                    <a:pt x="19669" y="16120"/>
                    <a:pt x="19447" y="16489"/>
                  </a:cubicBezTo>
                  <a:cubicBezTo>
                    <a:pt x="19225" y="16859"/>
                    <a:pt x="18967" y="17340"/>
                    <a:pt x="18708" y="17673"/>
                  </a:cubicBezTo>
                  <a:lnTo>
                    <a:pt x="19595" y="17673"/>
                  </a:lnTo>
                  <a:cubicBezTo>
                    <a:pt x="19743" y="17303"/>
                    <a:pt x="20002" y="16933"/>
                    <a:pt x="20187" y="16526"/>
                  </a:cubicBezTo>
                  <a:cubicBezTo>
                    <a:pt x="20372" y="16120"/>
                    <a:pt x="20482" y="15602"/>
                    <a:pt x="20963" y="15565"/>
                  </a:cubicBezTo>
                  <a:cubicBezTo>
                    <a:pt x="20963" y="15602"/>
                    <a:pt x="21037" y="15602"/>
                    <a:pt x="21037" y="15676"/>
                  </a:cubicBezTo>
                  <a:cubicBezTo>
                    <a:pt x="20926" y="16009"/>
                    <a:pt x="20704" y="16342"/>
                    <a:pt x="20556" y="16674"/>
                  </a:cubicBezTo>
                  <a:cubicBezTo>
                    <a:pt x="20409" y="17007"/>
                    <a:pt x="20187" y="17340"/>
                    <a:pt x="20039" y="17673"/>
                  </a:cubicBezTo>
                  <a:lnTo>
                    <a:pt x="20963" y="17673"/>
                  </a:lnTo>
                  <a:cubicBezTo>
                    <a:pt x="21111" y="17229"/>
                    <a:pt x="21296" y="16822"/>
                    <a:pt x="21555" y="16416"/>
                  </a:cubicBezTo>
                  <a:cubicBezTo>
                    <a:pt x="21739" y="16046"/>
                    <a:pt x="21924" y="15454"/>
                    <a:pt x="22368" y="15454"/>
                  </a:cubicBezTo>
                  <a:cubicBezTo>
                    <a:pt x="22516" y="15750"/>
                    <a:pt x="22220" y="16009"/>
                    <a:pt x="22072" y="16231"/>
                  </a:cubicBezTo>
                  <a:cubicBezTo>
                    <a:pt x="21850" y="16711"/>
                    <a:pt x="21629" y="17229"/>
                    <a:pt x="21333" y="17673"/>
                  </a:cubicBezTo>
                  <a:cubicBezTo>
                    <a:pt x="22738" y="17746"/>
                    <a:pt x="24180" y="17820"/>
                    <a:pt x="25695" y="17783"/>
                  </a:cubicBezTo>
                  <a:cubicBezTo>
                    <a:pt x="25769" y="17746"/>
                    <a:pt x="25510" y="17709"/>
                    <a:pt x="25584" y="17525"/>
                  </a:cubicBezTo>
                  <a:cubicBezTo>
                    <a:pt x="25769" y="17155"/>
                    <a:pt x="26028" y="16674"/>
                    <a:pt x="26287" y="16194"/>
                  </a:cubicBezTo>
                  <a:cubicBezTo>
                    <a:pt x="26472" y="15824"/>
                    <a:pt x="26767" y="15011"/>
                    <a:pt x="27211" y="15380"/>
                  </a:cubicBezTo>
                  <a:cubicBezTo>
                    <a:pt x="26731" y="16194"/>
                    <a:pt x="26324" y="17081"/>
                    <a:pt x="25769" y="17857"/>
                  </a:cubicBezTo>
                  <a:cubicBezTo>
                    <a:pt x="26250" y="17894"/>
                    <a:pt x="26731" y="17894"/>
                    <a:pt x="27211" y="17894"/>
                  </a:cubicBezTo>
                  <a:cubicBezTo>
                    <a:pt x="27396" y="17709"/>
                    <a:pt x="27581" y="17562"/>
                    <a:pt x="27803" y="17451"/>
                  </a:cubicBezTo>
                  <a:cubicBezTo>
                    <a:pt x="27766" y="17377"/>
                    <a:pt x="27766" y="17266"/>
                    <a:pt x="27766" y="17155"/>
                  </a:cubicBezTo>
                  <a:cubicBezTo>
                    <a:pt x="28246" y="16600"/>
                    <a:pt x="28320" y="15639"/>
                    <a:pt x="28986" y="15306"/>
                  </a:cubicBezTo>
                  <a:cubicBezTo>
                    <a:pt x="29245" y="15565"/>
                    <a:pt x="28875" y="15972"/>
                    <a:pt x="28727" y="16268"/>
                  </a:cubicBezTo>
                  <a:cubicBezTo>
                    <a:pt x="28542" y="16563"/>
                    <a:pt x="28320" y="17007"/>
                    <a:pt x="28172" y="17303"/>
                  </a:cubicBezTo>
                  <a:cubicBezTo>
                    <a:pt x="28357" y="17229"/>
                    <a:pt x="28579" y="17192"/>
                    <a:pt x="28801" y="17192"/>
                  </a:cubicBezTo>
                  <a:cubicBezTo>
                    <a:pt x="28912" y="16822"/>
                    <a:pt x="29134" y="16416"/>
                    <a:pt x="29355" y="16083"/>
                  </a:cubicBezTo>
                  <a:cubicBezTo>
                    <a:pt x="29540" y="15713"/>
                    <a:pt x="29725" y="15269"/>
                    <a:pt x="30095" y="15085"/>
                  </a:cubicBezTo>
                  <a:cubicBezTo>
                    <a:pt x="30354" y="15454"/>
                    <a:pt x="29947" y="15824"/>
                    <a:pt x="29762" y="16157"/>
                  </a:cubicBezTo>
                  <a:cubicBezTo>
                    <a:pt x="29540" y="16489"/>
                    <a:pt x="29355" y="16822"/>
                    <a:pt x="29245" y="17192"/>
                  </a:cubicBezTo>
                  <a:cubicBezTo>
                    <a:pt x="29466" y="17192"/>
                    <a:pt x="29688" y="17192"/>
                    <a:pt x="29910" y="17229"/>
                  </a:cubicBezTo>
                  <a:cubicBezTo>
                    <a:pt x="30206" y="16674"/>
                    <a:pt x="30575" y="16046"/>
                    <a:pt x="30834" y="15528"/>
                  </a:cubicBezTo>
                  <a:cubicBezTo>
                    <a:pt x="30945" y="15343"/>
                    <a:pt x="30982" y="14974"/>
                    <a:pt x="31315" y="15048"/>
                  </a:cubicBezTo>
                  <a:cubicBezTo>
                    <a:pt x="31426" y="15454"/>
                    <a:pt x="31093" y="15861"/>
                    <a:pt x="30908" y="16194"/>
                  </a:cubicBezTo>
                  <a:cubicBezTo>
                    <a:pt x="30723" y="16563"/>
                    <a:pt x="30502" y="16933"/>
                    <a:pt x="30317" y="17303"/>
                  </a:cubicBezTo>
                  <a:cubicBezTo>
                    <a:pt x="30612" y="17451"/>
                    <a:pt x="30908" y="17525"/>
                    <a:pt x="31241" y="17525"/>
                  </a:cubicBezTo>
                  <a:cubicBezTo>
                    <a:pt x="31241" y="16933"/>
                    <a:pt x="31611" y="16526"/>
                    <a:pt x="31869" y="16046"/>
                  </a:cubicBezTo>
                  <a:cubicBezTo>
                    <a:pt x="32128" y="15602"/>
                    <a:pt x="32202" y="15159"/>
                    <a:pt x="32572" y="15011"/>
                  </a:cubicBezTo>
                  <a:cubicBezTo>
                    <a:pt x="32905" y="15380"/>
                    <a:pt x="32424" y="15787"/>
                    <a:pt x="32239" y="16120"/>
                  </a:cubicBezTo>
                  <a:cubicBezTo>
                    <a:pt x="31943" y="16637"/>
                    <a:pt x="31685" y="17155"/>
                    <a:pt x="31500" y="17673"/>
                  </a:cubicBezTo>
                  <a:cubicBezTo>
                    <a:pt x="31832" y="17820"/>
                    <a:pt x="32054" y="17746"/>
                    <a:pt x="32461" y="17968"/>
                  </a:cubicBezTo>
                  <a:cubicBezTo>
                    <a:pt x="32646" y="18079"/>
                    <a:pt x="32831" y="18560"/>
                    <a:pt x="33016" y="18597"/>
                  </a:cubicBezTo>
                  <a:cubicBezTo>
                    <a:pt x="33311" y="18634"/>
                    <a:pt x="33607" y="18634"/>
                    <a:pt x="33903" y="18560"/>
                  </a:cubicBezTo>
                  <a:cubicBezTo>
                    <a:pt x="34938" y="18523"/>
                    <a:pt x="36010" y="18338"/>
                    <a:pt x="37045" y="18042"/>
                  </a:cubicBezTo>
                  <a:cubicBezTo>
                    <a:pt x="37119" y="17229"/>
                    <a:pt x="37156" y="16379"/>
                    <a:pt x="37156" y="15528"/>
                  </a:cubicBezTo>
                  <a:cubicBezTo>
                    <a:pt x="36639" y="16009"/>
                    <a:pt x="36528" y="16896"/>
                    <a:pt x="35936" y="17229"/>
                  </a:cubicBezTo>
                  <a:cubicBezTo>
                    <a:pt x="35677" y="16896"/>
                    <a:pt x="36084" y="16452"/>
                    <a:pt x="36269" y="16120"/>
                  </a:cubicBezTo>
                  <a:cubicBezTo>
                    <a:pt x="36454" y="15750"/>
                    <a:pt x="36713" y="15417"/>
                    <a:pt x="37008" y="15122"/>
                  </a:cubicBezTo>
                  <a:cubicBezTo>
                    <a:pt x="37082" y="15011"/>
                    <a:pt x="37193" y="15195"/>
                    <a:pt x="37267" y="15085"/>
                  </a:cubicBezTo>
                  <a:cubicBezTo>
                    <a:pt x="37304" y="14641"/>
                    <a:pt x="37378" y="14197"/>
                    <a:pt x="37452" y="13791"/>
                  </a:cubicBezTo>
                  <a:cubicBezTo>
                    <a:pt x="35714" y="13569"/>
                    <a:pt x="34605" y="14086"/>
                    <a:pt x="33274" y="14197"/>
                  </a:cubicBezTo>
                  <a:close/>
                  <a:moveTo>
                    <a:pt x="2441" y="15011"/>
                  </a:moveTo>
                  <a:cubicBezTo>
                    <a:pt x="2108" y="15011"/>
                    <a:pt x="1738" y="14937"/>
                    <a:pt x="1443" y="15011"/>
                  </a:cubicBezTo>
                  <a:cubicBezTo>
                    <a:pt x="1258" y="15011"/>
                    <a:pt x="1110" y="15195"/>
                    <a:pt x="888" y="15122"/>
                  </a:cubicBezTo>
                  <a:cubicBezTo>
                    <a:pt x="666" y="16342"/>
                    <a:pt x="888" y="17599"/>
                    <a:pt x="1480" y="18671"/>
                  </a:cubicBezTo>
                  <a:cubicBezTo>
                    <a:pt x="3624" y="18782"/>
                    <a:pt x="5953" y="18708"/>
                    <a:pt x="8134" y="18782"/>
                  </a:cubicBezTo>
                  <a:cubicBezTo>
                    <a:pt x="8467" y="17746"/>
                    <a:pt x="9169" y="16970"/>
                    <a:pt x="9687" y="16120"/>
                  </a:cubicBezTo>
                  <a:cubicBezTo>
                    <a:pt x="9798" y="15935"/>
                    <a:pt x="9983" y="15343"/>
                    <a:pt x="10352" y="15676"/>
                  </a:cubicBezTo>
                  <a:cubicBezTo>
                    <a:pt x="10389" y="15972"/>
                    <a:pt x="10094" y="15972"/>
                    <a:pt x="10057" y="16268"/>
                  </a:cubicBezTo>
                  <a:cubicBezTo>
                    <a:pt x="10316" y="16194"/>
                    <a:pt x="10611" y="16120"/>
                    <a:pt x="10870" y="16083"/>
                  </a:cubicBezTo>
                  <a:cubicBezTo>
                    <a:pt x="11055" y="15935"/>
                    <a:pt x="11018" y="15528"/>
                    <a:pt x="11388" y="15528"/>
                  </a:cubicBezTo>
                  <a:cubicBezTo>
                    <a:pt x="11646" y="15639"/>
                    <a:pt x="11314" y="16009"/>
                    <a:pt x="11462" y="16046"/>
                  </a:cubicBezTo>
                  <a:lnTo>
                    <a:pt x="12497" y="16046"/>
                  </a:lnTo>
                  <a:cubicBezTo>
                    <a:pt x="12719" y="15861"/>
                    <a:pt x="12756" y="15306"/>
                    <a:pt x="13051" y="15380"/>
                  </a:cubicBezTo>
                  <a:cubicBezTo>
                    <a:pt x="13384" y="15417"/>
                    <a:pt x="13088" y="15861"/>
                    <a:pt x="12977" y="16083"/>
                  </a:cubicBezTo>
                  <a:cubicBezTo>
                    <a:pt x="13310" y="16083"/>
                    <a:pt x="13606" y="16120"/>
                    <a:pt x="13902" y="16231"/>
                  </a:cubicBezTo>
                  <a:cubicBezTo>
                    <a:pt x="14087" y="15898"/>
                    <a:pt x="14050" y="15380"/>
                    <a:pt x="14456" y="15306"/>
                  </a:cubicBezTo>
                  <a:cubicBezTo>
                    <a:pt x="14752" y="15602"/>
                    <a:pt x="14345" y="16083"/>
                    <a:pt x="14234" y="16379"/>
                  </a:cubicBezTo>
                  <a:cubicBezTo>
                    <a:pt x="14345" y="16563"/>
                    <a:pt x="14678" y="16896"/>
                    <a:pt x="14752" y="16859"/>
                  </a:cubicBezTo>
                  <a:cubicBezTo>
                    <a:pt x="14937" y="16563"/>
                    <a:pt x="15196" y="16083"/>
                    <a:pt x="15344" y="15750"/>
                  </a:cubicBezTo>
                  <a:cubicBezTo>
                    <a:pt x="15380" y="15602"/>
                    <a:pt x="15344" y="15306"/>
                    <a:pt x="15602" y="15306"/>
                  </a:cubicBezTo>
                  <a:cubicBezTo>
                    <a:pt x="16009" y="15343"/>
                    <a:pt x="15639" y="15972"/>
                    <a:pt x="15565" y="16120"/>
                  </a:cubicBezTo>
                  <a:cubicBezTo>
                    <a:pt x="15417" y="16416"/>
                    <a:pt x="15307" y="16748"/>
                    <a:pt x="15196" y="17044"/>
                  </a:cubicBezTo>
                  <a:cubicBezTo>
                    <a:pt x="15196" y="17192"/>
                    <a:pt x="15048" y="17155"/>
                    <a:pt x="15011" y="17229"/>
                  </a:cubicBezTo>
                  <a:cubicBezTo>
                    <a:pt x="15565" y="17340"/>
                    <a:pt x="15380" y="18153"/>
                    <a:pt x="16083" y="18153"/>
                  </a:cubicBezTo>
                  <a:cubicBezTo>
                    <a:pt x="16009" y="17636"/>
                    <a:pt x="16490" y="16896"/>
                    <a:pt x="16785" y="16416"/>
                  </a:cubicBezTo>
                  <a:cubicBezTo>
                    <a:pt x="16896" y="15787"/>
                    <a:pt x="16896" y="15159"/>
                    <a:pt x="16785" y="14530"/>
                  </a:cubicBezTo>
                  <a:cubicBezTo>
                    <a:pt x="12127" y="14678"/>
                    <a:pt x="7025" y="14715"/>
                    <a:pt x="2441" y="15011"/>
                  </a:cubicBezTo>
                  <a:close/>
                  <a:moveTo>
                    <a:pt x="12275" y="16711"/>
                  </a:moveTo>
                  <a:cubicBezTo>
                    <a:pt x="11794" y="16674"/>
                    <a:pt x="11277" y="16674"/>
                    <a:pt x="10796" y="16748"/>
                  </a:cubicBezTo>
                  <a:cubicBezTo>
                    <a:pt x="9909" y="16970"/>
                    <a:pt x="9095" y="18153"/>
                    <a:pt x="8874" y="18966"/>
                  </a:cubicBezTo>
                  <a:cubicBezTo>
                    <a:pt x="8541" y="20260"/>
                    <a:pt x="8874" y="21665"/>
                    <a:pt x="9724" y="22664"/>
                  </a:cubicBezTo>
                  <a:cubicBezTo>
                    <a:pt x="10648" y="23699"/>
                    <a:pt x="12016" y="24179"/>
                    <a:pt x="13384" y="23995"/>
                  </a:cubicBezTo>
                  <a:cubicBezTo>
                    <a:pt x="14493" y="23736"/>
                    <a:pt x="15380" y="22922"/>
                    <a:pt x="15639" y="21813"/>
                  </a:cubicBezTo>
                  <a:cubicBezTo>
                    <a:pt x="15713" y="21517"/>
                    <a:pt x="15713" y="21259"/>
                    <a:pt x="15639" y="20963"/>
                  </a:cubicBezTo>
                  <a:cubicBezTo>
                    <a:pt x="15639" y="21222"/>
                    <a:pt x="15639" y="21481"/>
                    <a:pt x="15417" y="21554"/>
                  </a:cubicBezTo>
                  <a:cubicBezTo>
                    <a:pt x="15196" y="21591"/>
                    <a:pt x="15270" y="21370"/>
                    <a:pt x="15159" y="21370"/>
                  </a:cubicBezTo>
                  <a:cubicBezTo>
                    <a:pt x="15159" y="21665"/>
                    <a:pt x="14863" y="22146"/>
                    <a:pt x="14641" y="21776"/>
                  </a:cubicBezTo>
                  <a:cubicBezTo>
                    <a:pt x="14641" y="21554"/>
                    <a:pt x="14789" y="21370"/>
                    <a:pt x="14826" y="21148"/>
                  </a:cubicBezTo>
                  <a:cubicBezTo>
                    <a:pt x="14900" y="20667"/>
                    <a:pt x="14530" y="19484"/>
                    <a:pt x="14937" y="19521"/>
                  </a:cubicBezTo>
                  <a:cubicBezTo>
                    <a:pt x="15270" y="19558"/>
                    <a:pt x="15159" y="20667"/>
                    <a:pt x="15270" y="21000"/>
                  </a:cubicBezTo>
                  <a:cubicBezTo>
                    <a:pt x="15270" y="20815"/>
                    <a:pt x="15307" y="20704"/>
                    <a:pt x="15454" y="20667"/>
                  </a:cubicBezTo>
                  <a:cubicBezTo>
                    <a:pt x="15602" y="20667"/>
                    <a:pt x="15639" y="20778"/>
                    <a:pt x="15676" y="20889"/>
                  </a:cubicBezTo>
                  <a:cubicBezTo>
                    <a:pt x="15602" y="18449"/>
                    <a:pt x="14493" y="16859"/>
                    <a:pt x="12275" y="16711"/>
                  </a:cubicBezTo>
                  <a:close/>
                  <a:moveTo>
                    <a:pt x="16342" y="18116"/>
                  </a:moveTo>
                  <a:cubicBezTo>
                    <a:pt x="16674" y="18153"/>
                    <a:pt x="16674" y="17636"/>
                    <a:pt x="16674" y="17488"/>
                  </a:cubicBezTo>
                  <a:cubicBezTo>
                    <a:pt x="16564" y="17709"/>
                    <a:pt x="16453" y="17894"/>
                    <a:pt x="16342" y="18116"/>
                  </a:cubicBezTo>
                  <a:close/>
                  <a:moveTo>
                    <a:pt x="28542" y="18005"/>
                  </a:moveTo>
                  <a:cubicBezTo>
                    <a:pt x="26915" y="18560"/>
                    <a:pt x="26065" y="20408"/>
                    <a:pt x="26694" y="21998"/>
                  </a:cubicBezTo>
                  <a:cubicBezTo>
                    <a:pt x="26915" y="22405"/>
                    <a:pt x="27137" y="22774"/>
                    <a:pt x="27433" y="23144"/>
                  </a:cubicBezTo>
                  <a:cubicBezTo>
                    <a:pt x="27951" y="23884"/>
                    <a:pt x="28875" y="24216"/>
                    <a:pt x="29762" y="24068"/>
                  </a:cubicBezTo>
                  <a:cubicBezTo>
                    <a:pt x="30649" y="23958"/>
                    <a:pt x="31906" y="23440"/>
                    <a:pt x="32239" y="22922"/>
                  </a:cubicBezTo>
                  <a:cubicBezTo>
                    <a:pt x="32942" y="21887"/>
                    <a:pt x="33163" y="19891"/>
                    <a:pt x="32165" y="18856"/>
                  </a:cubicBezTo>
                  <a:cubicBezTo>
                    <a:pt x="31759" y="18930"/>
                    <a:pt x="31648" y="18671"/>
                    <a:pt x="31500" y="18486"/>
                  </a:cubicBezTo>
                  <a:cubicBezTo>
                    <a:pt x="30612" y="18338"/>
                    <a:pt x="29614" y="17673"/>
                    <a:pt x="28542" y="180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8_1_1">
    <p:spTree>
      <p:nvGrpSpPr>
        <p:cNvPr id="1" name="Shape 4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9" name="Google Shape;4459;p58"/>
          <p:cNvGrpSpPr/>
          <p:nvPr/>
        </p:nvGrpSpPr>
        <p:grpSpPr>
          <a:xfrm rot="715558">
            <a:off x="-365776" y="1744700"/>
            <a:ext cx="1330179" cy="1460473"/>
            <a:chOff x="2949500" y="3052500"/>
            <a:chExt cx="764400" cy="839275"/>
          </a:xfrm>
        </p:grpSpPr>
        <p:sp>
          <p:nvSpPr>
            <p:cNvPr id="4460" name="Google Shape;4460;p58"/>
            <p:cNvSpPr/>
            <p:nvPr/>
          </p:nvSpPr>
          <p:spPr>
            <a:xfrm>
              <a:off x="2949500" y="3052500"/>
              <a:ext cx="764400" cy="839275"/>
            </a:xfrm>
            <a:custGeom>
              <a:avLst/>
              <a:gdLst/>
              <a:ahLst/>
              <a:cxnLst/>
              <a:rect l="l" t="t" r="r" b="b"/>
              <a:pathLst>
                <a:path w="30576" h="33571" extrusionOk="0">
                  <a:moveTo>
                    <a:pt x="19558" y="11129"/>
                  </a:moveTo>
                  <a:cubicBezTo>
                    <a:pt x="18634" y="11536"/>
                    <a:pt x="17229" y="11388"/>
                    <a:pt x="16120" y="11240"/>
                  </a:cubicBezTo>
                  <a:cubicBezTo>
                    <a:pt x="16600" y="11758"/>
                    <a:pt x="17635" y="12053"/>
                    <a:pt x="18190" y="12645"/>
                  </a:cubicBezTo>
                  <a:cubicBezTo>
                    <a:pt x="18892" y="13606"/>
                    <a:pt x="19373" y="14752"/>
                    <a:pt x="19521" y="15935"/>
                  </a:cubicBezTo>
                  <a:cubicBezTo>
                    <a:pt x="19706" y="18782"/>
                    <a:pt x="19706" y="21592"/>
                    <a:pt x="19521" y="24438"/>
                  </a:cubicBezTo>
                  <a:cubicBezTo>
                    <a:pt x="19447" y="26213"/>
                    <a:pt x="19521" y="28173"/>
                    <a:pt x="19225" y="29762"/>
                  </a:cubicBezTo>
                  <a:cubicBezTo>
                    <a:pt x="19151" y="30280"/>
                    <a:pt x="19040" y="30760"/>
                    <a:pt x="18892" y="31241"/>
                  </a:cubicBezTo>
                  <a:cubicBezTo>
                    <a:pt x="18670" y="31722"/>
                    <a:pt x="18375" y="32165"/>
                    <a:pt x="17968" y="32535"/>
                  </a:cubicBezTo>
                  <a:cubicBezTo>
                    <a:pt x="16711" y="33496"/>
                    <a:pt x="14049" y="33570"/>
                    <a:pt x="11720" y="33570"/>
                  </a:cubicBezTo>
                  <a:cubicBezTo>
                    <a:pt x="10093" y="33570"/>
                    <a:pt x="8356" y="33496"/>
                    <a:pt x="6803" y="33385"/>
                  </a:cubicBezTo>
                  <a:cubicBezTo>
                    <a:pt x="5472" y="33311"/>
                    <a:pt x="4141" y="32979"/>
                    <a:pt x="2958" y="32350"/>
                  </a:cubicBezTo>
                  <a:cubicBezTo>
                    <a:pt x="2034" y="31796"/>
                    <a:pt x="1664" y="31019"/>
                    <a:pt x="1553" y="29614"/>
                  </a:cubicBezTo>
                  <a:cubicBezTo>
                    <a:pt x="1516" y="29208"/>
                    <a:pt x="1590" y="28690"/>
                    <a:pt x="1553" y="28209"/>
                  </a:cubicBezTo>
                  <a:cubicBezTo>
                    <a:pt x="1479" y="27174"/>
                    <a:pt x="1257" y="26065"/>
                    <a:pt x="1109" y="24956"/>
                  </a:cubicBezTo>
                  <a:cubicBezTo>
                    <a:pt x="925" y="23847"/>
                    <a:pt x="703" y="22849"/>
                    <a:pt x="518" y="21814"/>
                  </a:cubicBezTo>
                  <a:cubicBezTo>
                    <a:pt x="407" y="20630"/>
                    <a:pt x="333" y="19447"/>
                    <a:pt x="333" y="18264"/>
                  </a:cubicBezTo>
                  <a:cubicBezTo>
                    <a:pt x="296" y="17081"/>
                    <a:pt x="0" y="15935"/>
                    <a:pt x="74" y="14826"/>
                  </a:cubicBezTo>
                  <a:cubicBezTo>
                    <a:pt x="111" y="13976"/>
                    <a:pt x="407" y="13199"/>
                    <a:pt x="925" y="12534"/>
                  </a:cubicBezTo>
                  <a:cubicBezTo>
                    <a:pt x="1331" y="12090"/>
                    <a:pt x="1849" y="11831"/>
                    <a:pt x="2255" y="11277"/>
                  </a:cubicBezTo>
                  <a:cubicBezTo>
                    <a:pt x="2440" y="10981"/>
                    <a:pt x="2588" y="10648"/>
                    <a:pt x="2699" y="10353"/>
                  </a:cubicBezTo>
                  <a:cubicBezTo>
                    <a:pt x="2440" y="9761"/>
                    <a:pt x="2292" y="9133"/>
                    <a:pt x="2255" y="8504"/>
                  </a:cubicBezTo>
                  <a:cubicBezTo>
                    <a:pt x="2182" y="7802"/>
                    <a:pt x="2071" y="7099"/>
                    <a:pt x="2034" y="6471"/>
                  </a:cubicBezTo>
                  <a:cubicBezTo>
                    <a:pt x="1923" y="5140"/>
                    <a:pt x="2145" y="4252"/>
                    <a:pt x="2884" y="3698"/>
                  </a:cubicBezTo>
                  <a:cubicBezTo>
                    <a:pt x="3771" y="3143"/>
                    <a:pt x="4806" y="2774"/>
                    <a:pt x="5842" y="2626"/>
                  </a:cubicBezTo>
                  <a:cubicBezTo>
                    <a:pt x="7025" y="2478"/>
                    <a:pt x="8245" y="2367"/>
                    <a:pt x="9502" y="2293"/>
                  </a:cubicBezTo>
                  <a:cubicBezTo>
                    <a:pt x="10722" y="2219"/>
                    <a:pt x="11979" y="2219"/>
                    <a:pt x="13199" y="2367"/>
                  </a:cubicBezTo>
                  <a:cubicBezTo>
                    <a:pt x="14197" y="2552"/>
                    <a:pt x="15565" y="3032"/>
                    <a:pt x="15787" y="3772"/>
                  </a:cubicBezTo>
                  <a:cubicBezTo>
                    <a:pt x="15787" y="3994"/>
                    <a:pt x="15787" y="4215"/>
                    <a:pt x="15787" y="4437"/>
                  </a:cubicBezTo>
                  <a:cubicBezTo>
                    <a:pt x="15787" y="4733"/>
                    <a:pt x="15898" y="5029"/>
                    <a:pt x="15935" y="5362"/>
                  </a:cubicBezTo>
                  <a:cubicBezTo>
                    <a:pt x="16009" y="6397"/>
                    <a:pt x="16156" y="7913"/>
                    <a:pt x="15861" y="8874"/>
                  </a:cubicBezTo>
                  <a:cubicBezTo>
                    <a:pt x="17118" y="8541"/>
                    <a:pt x="18375" y="8393"/>
                    <a:pt x="19669" y="8430"/>
                  </a:cubicBezTo>
                  <a:cubicBezTo>
                    <a:pt x="19780" y="8171"/>
                    <a:pt x="19632" y="7580"/>
                    <a:pt x="19780" y="7284"/>
                  </a:cubicBezTo>
                  <a:cubicBezTo>
                    <a:pt x="20112" y="7062"/>
                    <a:pt x="20482" y="6840"/>
                    <a:pt x="20889" y="6656"/>
                  </a:cubicBezTo>
                  <a:cubicBezTo>
                    <a:pt x="22663" y="5620"/>
                    <a:pt x="24179" y="4215"/>
                    <a:pt x="25769" y="2958"/>
                  </a:cubicBezTo>
                  <a:cubicBezTo>
                    <a:pt x="26434" y="2441"/>
                    <a:pt x="27100" y="1997"/>
                    <a:pt x="27691" y="1517"/>
                  </a:cubicBezTo>
                  <a:cubicBezTo>
                    <a:pt x="28098" y="1184"/>
                    <a:pt x="28874" y="1"/>
                    <a:pt x="29503" y="223"/>
                  </a:cubicBezTo>
                  <a:cubicBezTo>
                    <a:pt x="29762" y="334"/>
                    <a:pt x="29762" y="777"/>
                    <a:pt x="29836" y="1110"/>
                  </a:cubicBezTo>
                  <a:cubicBezTo>
                    <a:pt x="29984" y="1554"/>
                    <a:pt x="30131" y="2034"/>
                    <a:pt x="30205" y="2478"/>
                  </a:cubicBezTo>
                  <a:cubicBezTo>
                    <a:pt x="30464" y="4105"/>
                    <a:pt x="30575" y="5768"/>
                    <a:pt x="30464" y="7395"/>
                  </a:cubicBezTo>
                  <a:cubicBezTo>
                    <a:pt x="30427" y="7876"/>
                    <a:pt x="30316" y="8393"/>
                    <a:pt x="30168" y="8837"/>
                  </a:cubicBezTo>
                  <a:cubicBezTo>
                    <a:pt x="30057" y="9317"/>
                    <a:pt x="29984" y="9946"/>
                    <a:pt x="29762" y="10168"/>
                  </a:cubicBezTo>
                  <a:cubicBezTo>
                    <a:pt x="29540" y="10390"/>
                    <a:pt x="28246" y="10796"/>
                    <a:pt x="27691" y="10944"/>
                  </a:cubicBezTo>
                  <a:cubicBezTo>
                    <a:pt x="26878" y="11166"/>
                    <a:pt x="26028" y="11277"/>
                    <a:pt x="25325" y="11425"/>
                  </a:cubicBezTo>
                  <a:cubicBezTo>
                    <a:pt x="24512" y="11573"/>
                    <a:pt x="23772" y="11721"/>
                    <a:pt x="22922" y="11831"/>
                  </a:cubicBezTo>
                  <a:cubicBezTo>
                    <a:pt x="21813" y="11868"/>
                    <a:pt x="19817" y="12127"/>
                    <a:pt x="19558" y="11129"/>
                  </a:cubicBezTo>
                  <a:close/>
                  <a:moveTo>
                    <a:pt x="29503" y="8615"/>
                  </a:moveTo>
                  <a:cubicBezTo>
                    <a:pt x="30020" y="6471"/>
                    <a:pt x="29836" y="2995"/>
                    <a:pt x="29133" y="1258"/>
                  </a:cubicBezTo>
                  <a:cubicBezTo>
                    <a:pt x="29133" y="1221"/>
                    <a:pt x="29133" y="1221"/>
                    <a:pt x="29096" y="1221"/>
                  </a:cubicBezTo>
                  <a:cubicBezTo>
                    <a:pt x="29059" y="1221"/>
                    <a:pt x="28985" y="1295"/>
                    <a:pt x="28985" y="1332"/>
                  </a:cubicBezTo>
                  <a:cubicBezTo>
                    <a:pt x="28172" y="2071"/>
                    <a:pt x="27285" y="2774"/>
                    <a:pt x="26397" y="3402"/>
                  </a:cubicBezTo>
                  <a:cubicBezTo>
                    <a:pt x="24475" y="4844"/>
                    <a:pt x="22626" y="6619"/>
                    <a:pt x="20482" y="7728"/>
                  </a:cubicBezTo>
                  <a:cubicBezTo>
                    <a:pt x="20445" y="8467"/>
                    <a:pt x="20445" y="9207"/>
                    <a:pt x="20556" y="9909"/>
                  </a:cubicBezTo>
                  <a:cubicBezTo>
                    <a:pt x="20778" y="9613"/>
                    <a:pt x="20556" y="8948"/>
                    <a:pt x="21148" y="8985"/>
                  </a:cubicBezTo>
                  <a:cubicBezTo>
                    <a:pt x="21702" y="9022"/>
                    <a:pt x="21517" y="10057"/>
                    <a:pt x="21258" y="10390"/>
                  </a:cubicBezTo>
                  <a:cubicBezTo>
                    <a:pt x="20963" y="10685"/>
                    <a:pt x="20556" y="10648"/>
                    <a:pt x="20371" y="10944"/>
                  </a:cubicBezTo>
                  <a:cubicBezTo>
                    <a:pt x="20889" y="11129"/>
                    <a:pt x="21443" y="11203"/>
                    <a:pt x="21998" y="11092"/>
                  </a:cubicBezTo>
                  <a:cubicBezTo>
                    <a:pt x="22663" y="11018"/>
                    <a:pt x="23440" y="10907"/>
                    <a:pt x="23994" y="10833"/>
                  </a:cubicBezTo>
                  <a:cubicBezTo>
                    <a:pt x="24031" y="10759"/>
                    <a:pt x="23846" y="10648"/>
                    <a:pt x="23920" y="10501"/>
                  </a:cubicBezTo>
                  <a:cubicBezTo>
                    <a:pt x="24142" y="9872"/>
                    <a:pt x="24290" y="9244"/>
                    <a:pt x="24401" y="8615"/>
                  </a:cubicBezTo>
                  <a:cubicBezTo>
                    <a:pt x="24401" y="8467"/>
                    <a:pt x="24290" y="7765"/>
                    <a:pt x="24623" y="7802"/>
                  </a:cubicBezTo>
                  <a:cubicBezTo>
                    <a:pt x="24882" y="7802"/>
                    <a:pt x="24845" y="8430"/>
                    <a:pt x="24808" y="8652"/>
                  </a:cubicBezTo>
                  <a:cubicBezTo>
                    <a:pt x="24734" y="9354"/>
                    <a:pt x="24401" y="10131"/>
                    <a:pt x="24290" y="10759"/>
                  </a:cubicBezTo>
                  <a:cubicBezTo>
                    <a:pt x="24475" y="10759"/>
                    <a:pt x="24697" y="10722"/>
                    <a:pt x="24882" y="10648"/>
                  </a:cubicBezTo>
                  <a:cubicBezTo>
                    <a:pt x="25029" y="9872"/>
                    <a:pt x="25288" y="8763"/>
                    <a:pt x="25399" y="7802"/>
                  </a:cubicBezTo>
                  <a:cubicBezTo>
                    <a:pt x="25436" y="7506"/>
                    <a:pt x="25362" y="6988"/>
                    <a:pt x="25806" y="6988"/>
                  </a:cubicBezTo>
                  <a:cubicBezTo>
                    <a:pt x="25991" y="7210"/>
                    <a:pt x="25843" y="7543"/>
                    <a:pt x="25806" y="7839"/>
                  </a:cubicBezTo>
                  <a:cubicBezTo>
                    <a:pt x="25695" y="8763"/>
                    <a:pt x="25510" y="9687"/>
                    <a:pt x="25251" y="10574"/>
                  </a:cubicBezTo>
                  <a:cubicBezTo>
                    <a:pt x="25547" y="10574"/>
                    <a:pt x="25769" y="10464"/>
                    <a:pt x="26065" y="10464"/>
                  </a:cubicBezTo>
                  <a:cubicBezTo>
                    <a:pt x="26249" y="9613"/>
                    <a:pt x="26397" y="8763"/>
                    <a:pt x="26508" y="7913"/>
                  </a:cubicBezTo>
                  <a:cubicBezTo>
                    <a:pt x="26545" y="7321"/>
                    <a:pt x="26323" y="6397"/>
                    <a:pt x="26730" y="6175"/>
                  </a:cubicBezTo>
                  <a:cubicBezTo>
                    <a:pt x="26989" y="6249"/>
                    <a:pt x="26915" y="6582"/>
                    <a:pt x="26915" y="6840"/>
                  </a:cubicBezTo>
                  <a:cubicBezTo>
                    <a:pt x="26915" y="8023"/>
                    <a:pt x="26767" y="9207"/>
                    <a:pt x="26508" y="10390"/>
                  </a:cubicBezTo>
                  <a:cubicBezTo>
                    <a:pt x="26730" y="10316"/>
                    <a:pt x="27026" y="10316"/>
                    <a:pt x="27211" y="10242"/>
                  </a:cubicBezTo>
                  <a:cubicBezTo>
                    <a:pt x="27470" y="9096"/>
                    <a:pt x="27617" y="7950"/>
                    <a:pt x="27691" y="6803"/>
                  </a:cubicBezTo>
                  <a:cubicBezTo>
                    <a:pt x="27691" y="6471"/>
                    <a:pt x="27580" y="5509"/>
                    <a:pt x="27839" y="5472"/>
                  </a:cubicBezTo>
                  <a:cubicBezTo>
                    <a:pt x="28246" y="5362"/>
                    <a:pt x="28098" y="6508"/>
                    <a:pt x="28098" y="6729"/>
                  </a:cubicBezTo>
                  <a:cubicBezTo>
                    <a:pt x="28024" y="7986"/>
                    <a:pt x="27802" y="9096"/>
                    <a:pt x="27765" y="10094"/>
                  </a:cubicBezTo>
                  <a:cubicBezTo>
                    <a:pt x="27987" y="9983"/>
                    <a:pt x="28357" y="9983"/>
                    <a:pt x="28542" y="9798"/>
                  </a:cubicBezTo>
                  <a:cubicBezTo>
                    <a:pt x="28653" y="8800"/>
                    <a:pt x="28800" y="7654"/>
                    <a:pt x="28837" y="6545"/>
                  </a:cubicBezTo>
                  <a:cubicBezTo>
                    <a:pt x="28837" y="5990"/>
                    <a:pt x="28727" y="5472"/>
                    <a:pt x="29133" y="5325"/>
                  </a:cubicBezTo>
                  <a:cubicBezTo>
                    <a:pt x="29392" y="5436"/>
                    <a:pt x="29281" y="5731"/>
                    <a:pt x="29244" y="5953"/>
                  </a:cubicBezTo>
                  <a:cubicBezTo>
                    <a:pt x="29244" y="6323"/>
                    <a:pt x="29207" y="6693"/>
                    <a:pt x="29170" y="7099"/>
                  </a:cubicBezTo>
                  <a:cubicBezTo>
                    <a:pt x="29133" y="8023"/>
                    <a:pt x="29059" y="8985"/>
                    <a:pt x="28948" y="9687"/>
                  </a:cubicBezTo>
                  <a:cubicBezTo>
                    <a:pt x="29355" y="9539"/>
                    <a:pt x="29392" y="9022"/>
                    <a:pt x="29503" y="8615"/>
                  </a:cubicBezTo>
                  <a:close/>
                  <a:moveTo>
                    <a:pt x="8023" y="3143"/>
                  </a:moveTo>
                  <a:cubicBezTo>
                    <a:pt x="7542" y="3587"/>
                    <a:pt x="7247" y="4142"/>
                    <a:pt x="6803" y="4622"/>
                  </a:cubicBezTo>
                  <a:cubicBezTo>
                    <a:pt x="6396" y="5140"/>
                    <a:pt x="5879" y="5583"/>
                    <a:pt x="5324" y="5842"/>
                  </a:cubicBezTo>
                  <a:cubicBezTo>
                    <a:pt x="5324" y="5805"/>
                    <a:pt x="5250" y="5805"/>
                    <a:pt x="5250" y="5731"/>
                  </a:cubicBezTo>
                  <a:cubicBezTo>
                    <a:pt x="5250" y="5436"/>
                    <a:pt x="5583" y="5288"/>
                    <a:pt x="5768" y="5103"/>
                  </a:cubicBezTo>
                  <a:cubicBezTo>
                    <a:pt x="6359" y="4548"/>
                    <a:pt x="6914" y="3883"/>
                    <a:pt x="7357" y="3217"/>
                  </a:cubicBezTo>
                  <a:cubicBezTo>
                    <a:pt x="6618" y="3254"/>
                    <a:pt x="5916" y="3402"/>
                    <a:pt x="5213" y="3587"/>
                  </a:cubicBezTo>
                  <a:cubicBezTo>
                    <a:pt x="4400" y="3809"/>
                    <a:pt x="3032" y="4105"/>
                    <a:pt x="2958" y="4881"/>
                  </a:cubicBezTo>
                  <a:cubicBezTo>
                    <a:pt x="2810" y="6064"/>
                    <a:pt x="4437" y="5953"/>
                    <a:pt x="5139" y="5953"/>
                  </a:cubicBezTo>
                  <a:cubicBezTo>
                    <a:pt x="5694" y="5953"/>
                    <a:pt x="6174" y="5953"/>
                    <a:pt x="6618" y="5916"/>
                  </a:cubicBezTo>
                  <a:cubicBezTo>
                    <a:pt x="6692" y="5842"/>
                    <a:pt x="6470" y="5805"/>
                    <a:pt x="6544" y="5620"/>
                  </a:cubicBezTo>
                  <a:cubicBezTo>
                    <a:pt x="6988" y="5177"/>
                    <a:pt x="7173" y="4437"/>
                    <a:pt x="7801" y="4142"/>
                  </a:cubicBezTo>
                  <a:cubicBezTo>
                    <a:pt x="8060" y="4437"/>
                    <a:pt x="7653" y="4807"/>
                    <a:pt x="7468" y="5029"/>
                  </a:cubicBezTo>
                  <a:cubicBezTo>
                    <a:pt x="7247" y="5288"/>
                    <a:pt x="7062" y="5583"/>
                    <a:pt x="6877" y="5842"/>
                  </a:cubicBezTo>
                  <a:cubicBezTo>
                    <a:pt x="8356" y="5805"/>
                    <a:pt x="9650" y="5583"/>
                    <a:pt x="11091" y="5472"/>
                  </a:cubicBezTo>
                  <a:cubicBezTo>
                    <a:pt x="11461" y="5140"/>
                    <a:pt x="11572" y="4548"/>
                    <a:pt x="12164" y="4400"/>
                  </a:cubicBezTo>
                  <a:cubicBezTo>
                    <a:pt x="12201" y="4474"/>
                    <a:pt x="12238" y="4511"/>
                    <a:pt x="12275" y="4585"/>
                  </a:cubicBezTo>
                  <a:cubicBezTo>
                    <a:pt x="12127" y="4918"/>
                    <a:pt x="11831" y="5066"/>
                    <a:pt x="11683" y="5399"/>
                  </a:cubicBezTo>
                  <a:cubicBezTo>
                    <a:pt x="12201" y="5325"/>
                    <a:pt x="12829" y="5177"/>
                    <a:pt x="13458" y="5029"/>
                  </a:cubicBezTo>
                  <a:cubicBezTo>
                    <a:pt x="14049" y="4881"/>
                    <a:pt x="15010" y="4659"/>
                    <a:pt x="15084" y="4068"/>
                  </a:cubicBezTo>
                  <a:cubicBezTo>
                    <a:pt x="14493" y="3291"/>
                    <a:pt x="13236" y="3143"/>
                    <a:pt x="11979" y="2995"/>
                  </a:cubicBezTo>
                  <a:cubicBezTo>
                    <a:pt x="11683" y="3402"/>
                    <a:pt x="11387" y="3809"/>
                    <a:pt x="11091" y="4179"/>
                  </a:cubicBezTo>
                  <a:cubicBezTo>
                    <a:pt x="10796" y="4548"/>
                    <a:pt x="10500" y="5103"/>
                    <a:pt x="9982" y="5177"/>
                  </a:cubicBezTo>
                  <a:cubicBezTo>
                    <a:pt x="9798" y="4955"/>
                    <a:pt x="10093" y="4770"/>
                    <a:pt x="10204" y="4622"/>
                  </a:cubicBezTo>
                  <a:cubicBezTo>
                    <a:pt x="10537" y="4252"/>
                    <a:pt x="10796" y="3883"/>
                    <a:pt x="11091" y="3550"/>
                  </a:cubicBezTo>
                  <a:cubicBezTo>
                    <a:pt x="11202" y="3365"/>
                    <a:pt x="11424" y="3180"/>
                    <a:pt x="11387" y="2995"/>
                  </a:cubicBezTo>
                  <a:cubicBezTo>
                    <a:pt x="11091" y="2995"/>
                    <a:pt x="10870" y="3291"/>
                    <a:pt x="10722" y="3513"/>
                  </a:cubicBezTo>
                  <a:cubicBezTo>
                    <a:pt x="10315" y="3957"/>
                    <a:pt x="9982" y="4326"/>
                    <a:pt x="9576" y="4733"/>
                  </a:cubicBezTo>
                  <a:cubicBezTo>
                    <a:pt x="9465" y="4881"/>
                    <a:pt x="9169" y="5362"/>
                    <a:pt x="8910" y="4955"/>
                  </a:cubicBezTo>
                  <a:cubicBezTo>
                    <a:pt x="9391" y="4252"/>
                    <a:pt x="10130" y="3735"/>
                    <a:pt x="10611" y="2995"/>
                  </a:cubicBezTo>
                  <a:cubicBezTo>
                    <a:pt x="9724" y="3032"/>
                    <a:pt x="8836" y="3069"/>
                    <a:pt x="8023" y="3143"/>
                  </a:cubicBezTo>
                  <a:close/>
                  <a:moveTo>
                    <a:pt x="14752" y="9502"/>
                  </a:moveTo>
                  <a:cubicBezTo>
                    <a:pt x="15454" y="8578"/>
                    <a:pt x="15380" y="6619"/>
                    <a:pt x="15158" y="5214"/>
                  </a:cubicBezTo>
                  <a:cubicBezTo>
                    <a:pt x="14789" y="5399"/>
                    <a:pt x="14419" y="5509"/>
                    <a:pt x="14012" y="5620"/>
                  </a:cubicBezTo>
                  <a:cubicBezTo>
                    <a:pt x="14123" y="6988"/>
                    <a:pt x="14160" y="8319"/>
                    <a:pt x="14123" y="9687"/>
                  </a:cubicBezTo>
                  <a:cubicBezTo>
                    <a:pt x="14345" y="9650"/>
                    <a:pt x="14567" y="9613"/>
                    <a:pt x="14752" y="9502"/>
                  </a:cubicBezTo>
                  <a:close/>
                  <a:moveTo>
                    <a:pt x="13014" y="5879"/>
                  </a:moveTo>
                  <a:cubicBezTo>
                    <a:pt x="13347" y="6988"/>
                    <a:pt x="13310" y="8467"/>
                    <a:pt x="13347" y="9872"/>
                  </a:cubicBezTo>
                  <a:cubicBezTo>
                    <a:pt x="13495" y="9872"/>
                    <a:pt x="13569" y="9798"/>
                    <a:pt x="13716" y="9798"/>
                  </a:cubicBezTo>
                  <a:cubicBezTo>
                    <a:pt x="13716" y="8837"/>
                    <a:pt x="13716" y="7728"/>
                    <a:pt x="13679" y="6803"/>
                  </a:cubicBezTo>
                  <a:cubicBezTo>
                    <a:pt x="13679" y="6471"/>
                    <a:pt x="13790" y="5990"/>
                    <a:pt x="13532" y="5768"/>
                  </a:cubicBezTo>
                  <a:cubicBezTo>
                    <a:pt x="13347" y="5842"/>
                    <a:pt x="13162" y="5879"/>
                    <a:pt x="13014" y="5879"/>
                  </a:cubicBezTo>
                  <a:close/>
                  <a:moveTo>
                    <a:pt x="12385" y="6064"/>
                  </a:moveTo>
                  <a:cubicBezTo>
                    <a:pt x="12422" y="7247"/>
                    <a:pt x="12348" y="8837"/>
                    <a:pt x="12422" y="10094"/>
                  </a:cubicBezTo>
                  <a:cubicBezTo>
                    <a:pt x="12607" y="10094"/>
                    <a:pt x="12718" y="10020"/>
                    <a:pt x="12940" y="10020"/>
                  </a:cubicBezTo>
                  <a:cubicBezTo>
                    <a:pt x="12940" y="8615"/>
                    <a:pt x="12940" y="7136"/>
                    <a:pt x="12607" y="6027"/>
                  </a:cubicBezTo>
                  <a:cubicBezTo>
                    <a:pt x="12570" y="6064"/>
                    <a:pt x="12459" y="6064"/>
                    <a:pt x="12385" y="6064"/>
                  </a:cubicBezTo>
                  <a:close/>
                  <a:moveTo>
                    <a:pt x="11313" y="6249"/>
                  </a:moveTo>
                  <a:cubicBezTo>
                    <a:pt x="11313" y="7469"/>
                    <a:pt x="11313" y="8763"/>
                    <a:pt x="11387" y="9946"/>
                  </a:cubicBezTo>
                  <a:cubicBezTo>
                    <a:pt x="11387" y="10057"/>
                    <a:pt x="11313" y="10131"/>
                    <a:pt x="11239" y="10205"/>
                  </a:cubicBezTo>
                  <a:cubicBezTo>
                    <a:pt x="11498" y="10205"/>
                    <a:pt x="11720" y="10205"/>
                    <a:pt x="11979" y="10168"/>
                  </a:cubicBezTo>
                  <a:cubicBezTo>
                    <a:pt x="12053" y="8874"/>
                    <a:pt x="12053" y="7395"/>
                    <a:pt x="11979" y="6101"/>
                  </a:cubicBezTo>
                  <a:cubicBezTo>
                    <a:pt x="11794" y="6212"/>
                    <a:pt x="11498" y="6175"/>
                    <a:pt x="11313" y="6249"/>
                  </a:cubicBezTo>
                  <a:close/>
                  <a:moveTo>
                    <a:pt x="2847" y="6656"/>
                  </a:moveTo>
                  <a:cubicBezTo>
                    <a:pt x="2884" y="7284"/>
                    <a:pt x="2958" y="8134"/>
                    <a:pt x="3069" y="8837"/>
                  </a:cubicBezTo>
                  <a:cubicBezTo>
                    <a:pt x="3106" y="9244"/>
                    <a:pt x="3180" y="9761"/>
                    <a:pt x="3549" y="9835"/>
                  </a:cubicBezTo>
                  <a:cubicBezTo>
                    <a:pt x="3439" y="8763"/>
                    <a:pt x="3402" y="7617"/>
                    <a:pt x="3291" y="6545"/>
                  </a:cubicBezTo>
                  <a:cubicBezTo>
                    <a:pt x="3106" y="6471"/>
                    <a:pt x="2958" y="6397"/>
                    <a:pt x="2810" y="6286"/>
                  </a:cubicBezTo>
                  <a:cubicBezTo>
                    <a:pt x="2847" y="6434"/>
                    <a:pt x="2810" y="6545"/>
                    <a:pt x="2847" y="6656"/>
                  </a:cubicBezTo>
                  <a:close/>
                  <a:moveTo>
                    <a:pt x="9871" y="6397"/>
                  </a:moveTo>
                  <a:cubicBezTo>
                    <a:pt x="10019" y="6619"/>
                    <a:pt x="10093" y="6914"/>
                    <a:pt x="10056" y="7173"/>
                  </a:cubicBezTo>
                  <a:cubicBezTo>
                    <a:pt x="10130" y="7839"/>
                    <a:pt x="10130" y="8652"/>
                    <a:pt x="10130" y="9391"/>
                  </a:cubicBezTo>
                  <a:cubicBezTo>
                    <a:pt x="10130" y="9687"/>
                    <a:pt x="10241" y="10168"/>
                    <a:pt x="9871" y="10205"/>
                  </a:cubicBezTo>
                  <a:cubicBezTo>
                    <a:pt x="9650" y="9983"/>
                    <a:pt x="9724" y="9576"/>
                    <a:pt x="9724" y="9244"/>
                  </a:cubicBezTo>
                  <a:cubicBezTo>
                    <a:pt x="9724" y="8393"/>
                    <a:pt x="9613" y="7506"/>
                    <a:pt x="9613" y="6840"/>
                  </a:cubicBezTo>
                  <a:cubicBezTo>
                    <a:pt x="9613" y="6693"/>
                    <a:pt x="9687" y="6397"/>
                    <a:pt x="9613" y="6360"/>
                  </a:cubicBezTo>
                  <a:cubicBezTo>
                    <a:pt x="8947" y="6471"/>
                    <a:pt x="8245" y="6508"/>
                    <a:pt x="7579" y="6545"/>
                  </a:cubicBezTo>
                  <a:cubicBezTo>
                    <a:pt x="7653" y="7062"/>
                    <a:pt x="7653" y="7950"/>
                    <a:pt x="7653" y="8467"/>
                  </a:cubicBezTo>
                  <a:cubicBezTo>
                    <a:pt x="7653" y="8615"/>
                    <a:pt x="7838" y="9059"/>
                    <a:pt x="7542" y="9059"/>
                  </a:cubicBezTo>
                  <a:cubicBezTo>
                    <a:pt x="7099" y="9096"/>
                    <a:pt x="7284" y="7062"/>
                    <a:pt x="7210" y="6582"/>
                  </a:cubicBezTo>
                  <a:cubicBezTo>
                    <a:pt x="6396" y="6729"/>
                    <a:pt x="5287" y="6582"/>
                    <a:pt x="4400" y="6693"/>
                  </a:cubicBezTo>
                  <a:cubicBezTo>
                    <a:pt x="4511" y="7839"/>
                    <a:pt x="4511" y="9133"/>
                    <a:pt x="4659" y="10242"/>
                  </a:cubicBezTo>
                  <a:cubicBezTo>
                    <a:pt x="5842" y="10464"/>
                    <a:pt x="7062" y="10501"/>
                    <a:pt x="8282" y="10390"/>
                  </a:cubicBezTo>
                  <a:cubicBezTo>
                    <a:pt x="8171" y="9391"/>
                    <a:pt x="8393" y="8097"/>
                    <a:pt x="8245" y="7247"/>
                  </a:cubicBezTo>
                  <a:cubicBezTo>
                    <a:pt x="8171" y="6988"/>
                    <a:pt x="7949" y="6766"/>
                    <a:pt x="8208" y="6582"/>
                  </a:cubicBezTo>
                  <a:cubicBezTo>
                    <a:pt x="8541" y="6582"/>
                    <a:pt x="8614" y="7062"/>
                    <a:pt x="8651" y="7321"/>
                  </a:cubicBezTo>
                  <a:cubicBezTo>
                    <a:pt x="8762" y="8171"/>
                    <a:pt x="8541" y="9539"/>
                    <a:pt x="8688" y="10390"/>
                  </a:cubicBezTo>
                  <a:cubicBezTo>
                    <a:pt x="9428" y="10279"/>
                    <a:pt x="10278" y="10279"/>
                    <a:pt x="11055" y="10205"/>
                  </a:cubicBezTo>
                  <a:cubicBezTo>
                    <a:pt x="11128" y="10131"/>
                    <a:pt x="10907" y="10057"/>
                    <a:pt x="10944" y="9909"/>
                  </a:cubicBezTo>
                  <a:cubicBezTo>
                    <a:pt x="11018" y="8689"/>
                    <a:pt x="10981" y="7469"/>
                    <a:pt x="10833" y="6249"/>
                  </a:cubicBezTo>
                  <a:cubicBezTo>
                    <a:pt x="10574" y="6360"/>
                    <a:pt x="10056" y="6212"/>
                    <a:pt x="9871" y="6397"/>
                  </a:cubicBezTo>
                  <a:close/>
                  <a:moveTo>
                    <a:pt x="3697" y="6729"/>
                  </a:moveTo>
                  <a:cubicBezTo>
                    <a:pt x="3882" y="7802"/>
                    <a:pt x="3697" y="9502"/>
                    <a:pt x="4178" y="10168"/>
                  </a:cubicBezTo>
                  <a:cubicBezTo>
                    <a:pt x="4326" y="9207"/>
                    <a:pt x="3882" y="7765"/>
                    <a:pt x="4141" y="6693"/>
                  </a:cubicBezTo>
                  <a:cubicBezTo>
                    <a:pt x="3993" y="6693"/>
                    <a:pt x="3845" y="6656"/>
                    <a:pt x="3697" y="6619"/>
                  </a:cubicBezTo>
                  <a:close/>
                  <a:moveTo>
                    <a:pt x="16563" y="9465"/>
                  </a:moveTo>
                  <a:cubicBezTo>
                    <a:pt x="16341" y="9502"/>
                    <a:pt x="15491" y="9724"/>
                    <a:pt x="15491" y="10020"/>
                  </a:cubicBezTo>
                  <a:cubicBezTo>
                    <a:pt x="15491" y="10537"/>
                    <a:pt x="16859" y="10537"/>
                    <a:pt x="17487" y="10574"/>
                  </a:cubicBezTo>
                  <a:cubicBezTo>
                    <a:pt x="18227" y="10685"/>
                    <a:pt x="18966" y="10574"/>
                    <a:pt x="19669" y="10279"/>
                  </a:cubicBezTo>
                  <a:cubicBezTo>
                    <a:pt x="19669" y="9835"/>
                    <a:pt x="19854" y="9539"/>
                    <a:pt x="19706" y="9133"/>
                  </a:cubicBezTo>
                  <a:cubicBezTo>
                    <a:pt x="18634" y="9133"/>
                    <a:pt x="17598" y="9244"/>
                    <a:pt x="16563" y="9465"/>
                  </a:cubicBezTo>
                  <a:close/>
                  <a:moveTo>
                    <a:pt x="15195" y="11462"/>
                  </a:moveTo>
                  <a:cubicBezTo>
                    <a:pt x="15010" y="11166"/>
                    <a:pt x="14789" y="10316"/>
                    <a:pt x="14271" y="10427"/>
                  </a:cubicBezTo>
                  <a:cubicBezTo>
                    <a:pt x="13605" y="10648"/>
                    <a:pt x="12940" y="10796"/>
                    <a:pt x="12275" y="10907"/>
                  </a:cubicBezTo>
                  <a:cubicBezTo>
                    <a:pt x="11794" y="10981"/>
                    <a:pt x="11350" y="10907"/>
                    <a:pt x="10833" y="10944"/>
                  </a:cubicBezTo>
                  <a:cubicBezTo>
                    <a:pt x="8430" y="11129"/>
                    <a:pt x="5361" y="11536"/>
                    <a:pt x="3365" y="10648"/>
                  </a:cubicBezTo>
                  <a:cubicBezTo>
                    <a:pt x="2995" y="12016"/>
                    <a:pt x="1812" y="12534"/>
                    <a:pt x="1146" y="13569"/>
                  </a:cubicBezTo>
                  <a:cubicBezTo>
                    <a:pt x="1257" y="13828"/>
                    <a:pt x="1294" y="14087"/>
                    <a:pt x="1183" y="14345"/>
                  </a:cubicBezTo>
                  <a:cubicBezTo>
                    <a:pt x="1479" y="14198"/>
                    <a:pt x="1738" y="13976"/>
                    <a:pt x="1997" y="13754"/>
                  </a:cubicBezTo>
                  <a:cubicBezTo>
                    <a:pt x="888" y="13421"/>
                    <a:pt x="2551" y="12127"/>
                    <a:pt x="2736" y="13236"/>
                  </a:cubicBezTo>
                  <a:cubicBezTo>
                    <a:pt x="2921" y="13162"/>
                    <a:pt x="2810" y="12941"/>
                    <a:pt x="2884" y="12719"/>
                  </a:cubicBezTo>
                  <a:cubicBezTo>
                    <a:pt x="3032" y="12534"/>
                    <a:pt x="3402" y="12497"/>
                    <a:pt x="3734" y="12497"/>
                  </a:cubicBezTo>
                  <a:cubicBezTo>
                    <a:pt x="4215" y="12793"/>
                    <a:pt x="3845" y="13421"/>
                    <a:pt x="3291" y="13310"/>
                  </a:cubicBezTo>
                  <a:cubicBezTo>
                    <a:pt x="2588" y="13791"/>
                    <a:pt x="1960" y="14308"/>
                    <a:pt x="1368" y="14863"/>
                  </a:cubicBezTo>
                  <a:cubicBezTo>
                    <a:pt x="1553" y="15159"/>
                    <a:pt x="1812" y="15381"/>
                    <a:pt x="2108" y="15529"/>
                  </a:cubicBezTo>
                  <a:cubicBezTo>
                    <a:pt x="2958" y="14752"/>
                    <a:pt x="3993" y="14124"/>
                    <a:pt x="4843" y="13384"/>
                  </a:cubicBezTo>
                  <a:cubicBezTo>
                    <a:pt x="5065" y="13236"/>
                    <a:pt x="5472" y="12978"/>
                    <a:pt x="5435" y="12867"/>
                  </a:cubicBezTo>
                  <a:cubicBezTo>
                    <a:pt x="5139" y="12867"/>
                    <a:pt x="5065" y="13015"/>
                    <a:pt x="4806" y="13015"/>
                  </a:cubicBezTo>
                  <a:cubicBezTo>
                    <a:pt x="4141" y="13643"/>
                    <a:pt x="3217" y="14161"/>
                    <a:pt x="2514" y="14715"/>
                  </a:cubicBezTo>
                  <a:cubicBezTo>
                    <a:pt x="2292" y="14863"/>
                    <a:pt x="1997" y="15307"/>
                    <a:pt x="1701" y="15011"/>
                  </a:cubicBezTo>
                  <a:cubicBezTo>
                    <a:pt x="1738" y="14678"/>
                    <a:pt x="2108" y="14567"/>
                    <a:pt x="2329" y="14419"/>
                  </a:cubicBezTo>
                  <a:cubicBezTo>
                    <a:pt x="3032" y="13865"/>
                    <a:pt x="3808" y="13310"/>
                    <a:pt x="4548" y="12793"/>
                  </a:cubicBezTo>
                  <a:cubicBezTo>
                    <a:pt x="4511" y="12682"/>
                    <a:pt x="4548" y="12534"/>
                    <a:pt x="4585" y="12423"/>
                  </a:cubicBezTo>
                  <a:cubicBezTo>
                    <a:pt x="4917" y="12127"/>
                    <a:pt x="5398" y="12016"/>
                    <a:pt x="5842" y="12127"/>
                  </a:cubicBezTo>
                  <a:cubicBezTo>
                    <a:pt x="5990" y="12238"/>
                    <a:pt x="5953" y="12460"/>
                    <a:pt x="5990" y="12608"/>
                  </a:cubicBezTo>
                  <a:cubicBezTo>
                    <a:pt x="6322" y="12534"/>
                    <a:pt x="6396" y="11979"/>
                    <a:pt x="6840" y="12053"/>
                  </a:cubicBezTo>
                  <a:cubicBezTo>
                    <a:pt x="7173" y="12127"/>
                    <a:pt x="7247" y="12645"/>
                    <a:pt x="6914" y="12793"/>
                  </a:cubicBezTo>
                  <a:cubicBezTo>
                    <a:pt x="6729" y="12793"/>
                    <a:pt x="6581" y="12793"/>
                    <a:pt x="6433" y="12756"/>
                  </a:cubicBezTo>
                  <a:cubicBezTo>
                    <a:pt x="5065" y="13680"/>
                    <a:pt x="3734" y="14715"/>
                    <a:pt x="2514" y="15787"/>
                  </a:cubicBezTo>
                  <a:cubicBezTo>
                    <a:pt x="3106" y="16194"/>
                    <a:pt x="4141" y="16342"/>
                    <a:pt x="5028" y="16490"/>
                  </a:cubicBezTo>
                  <a:cubicBezTo>
                    <a:pt x="5324" y="16564"/>
                    <a:pt x="5657" y="16601"/>
                    <a:pt x="5990" y="16601"/>
                  </a:cubicBezTo>
                  <a:cubicBezTo>
                    <a:pt x="6100" y="16564"/>
                    <a:pt x="6322" y="16268"/>
                    <a:pt x="6507" y="16083"/>
                  </a:cubicBezTo>
                  <a:cubicBezTo>
                    <a:pt x="7764" y="14974"/>
                    <a:pt x="9317" y="13865"/>
                    <a:pt x="10315" y="12682"/>
                  </a:cubicBezTo>
                  <a:cubicBezTo>
                    <a:pt x="10056" y="12682"/>
                    <a:pt x="9687" y="12756"/>
                    <a:pt x="9539" y="12608"/>
                  </a:cubicBezTo>
                  <a:cubicBezTo>
                    <a:pt x="8208" y="13717"/>
                    <a:pt x="6655" y="14863"/>
                    <a:pt x="5287" y="15898"/>
                  </a:cubicBezTo>
                  <a:cubicBezTo>
                    <a:pt x="5102" y="16046"/>
                    <a:pt x="4843" y="16342"/>
                    <a:pt x="4585" y="16157"/>
                  </a:cubicBezTo>
                  <a:cubicBezTo>
                    <a:pt x="4474" y="15824"/>
                    <a:pt x="5287" y="15418"/>
                    <a:pt x="5583" y="15196"/>
                  </a:cubicBezTo>
                  <a:cubicBezTo>
                    <a:pt x="6581" y="14456"/>
                    <a:pt x="7431" y="13791"/>
                    <a:pt x="8319" y="13088"/>
                  </a:cubicBezTo>
                  <a:cubicBezTo>
                    <a:pt x="8504" y="12978"/>
                    <a:pt x="8762" y="12830"/>
                    <a:pt x="8725" y="12682"/>
                  </a:cubicBezTo>
                  <a:cubicBezTo>
                    <a:pt x="8504" y="12719"/>
                    <a:pt x="8282" y="12682"/>
                    <a:pt x="8097" y="12608"/>
                  </a:cubicBezTo>
                  <a:cubicBezTo>
                    <a:pt x="6914" y="13532"/>
                    <a:pt x="5694" y="14345"/>
                    <a:pt x="4511" y="15196"/>
                  </a:cubicBezTo>
                  <a:cubicBezTo>
                    <a:pt x="4141" y="15492"/>
                    <a:pt x="3808" y="15898"/>
                    <a:pt x="3291" y="16009"/>
                  </a:cubicBezTo>
                  <a:cubicBezTo>
                    <a:pt x="3069" y="15713"/>
                    <a:pt x="3476" y="15529"/>
                    <a:pt x="3623" y="15381"/>
                  </a:cubicBezTo>
                  <a:cubicBezTo>
                    <a:pt x="4954" y="14345"/>
                    <a:pt x="6285" y="13458"/>
                    <a:pt x="7690" y="12460"/>
                  </a:cubicBezTo>
                  <a:cubicBezTo>
                    <a:pt x="8097" y="12164"/>
                    <a:pt x="8245" y="11794"/>
                    <a:pt x="8910" y="11942"/>
                  </a:cubicBezTo>
                  <a:cubicBezTo>
                    <a:pt x="9095" y="12016"/>
                    <a:pt x="9132" y="12201"/>
                    <a:pt x="9169" y="12423"/>
                  </a:cubicBezTo>
                  <a:cubicBezTo>
                    <a:pt x="9354" y="12423"/>
                    <a:pt x="9428" y="12016"/>
                    <a:pt x="9724" y="11942"/>
                  </a:cubicBezTo>
                  <a:cubicBezTo>
                    <a:pt x="10056" y="11831"/>
                    <a:pt x="10389" y="11905"/>
                    <a:pt x="10648" y="12090"/>
                  </a:cubicBezTo>
                  <a:cubicBezTo>
                    <a:pt x="10796" y="12275"/>
                    <a:pt x="10648" y="12497"/>
                    <a:pt x="10759" y="12756"/>
                  </a:cubicBezTo>
                  <a:cubicBezTo>
                    <a:pt x="10167" y="13495"/>
                    <a:pt x="9465" y="14161"/>
                    <a:pt x="8725" y="14752"/>
                  </a:cubicBezTo>
                  <a:cubicBezTo>
                    <a:pt x="7949" y="15307"/>
                    <a:pt x="7247" y="15935"/>
                    <a:pt x="6618" y="16675"/>
                  </a:cubicBezTo>
                  <a:cubicBezTo>
                    <a:pt x="10130" y="17044"/>
                    <a:pt x="14271" y="16453"/>
                    <a:pt x="16489" y="15233"/>
                  </a:cubicBezTo>
                  <a:cubicBezTo>
                    <a:pt x="17007" y="14937"/>
                    <a:pt x="17561" y="14752"/>
                    <a:pt x="17635" y="14124"/>
                  </a:cubicBezTo>
                  <a:cubicBezTo>
                    <a:pt x="17377" y="13939"/>
                    <a:pt x="17081" y="13828"/>
                    <a:pt x="17081" y="13384"/>
                  </a:cubicBezTo>
                  <a:cubicBezTo>
                    <a:pt x="16563" y="13162"/>
                    <a:pt x="15380" y="13236"/>
                    <a:pt x="15417" y="12645"/>
                  </a:cubicBezTo>
                  <a:cubicBezTo>
                    <a:pt x="15454" y="12127"/>
                    <a:pt x="16156" y="12423"/>
                    <a:pt x="16563" y="12423"/>
                  </a:cubicBezTo>
                  <a:cubicBezTo>
                    <a:pt x="16009" y="12238"/>
                    <a:pt x="15565" y="11905"/>
                    <a:pt x="15195" y="11462"/>
                  </a:cubicBezTo>
                  <a:close/>
                  <a:moveTo>
                    <a:pt x="16083" y="16342"/>
                  </a:moveTo>
                  <a:cubicBezTo>
                    <a:pt x="13790" y="17266"/>
                    <a:pt x="10426" y="17710"/>
                    <a:pt x="7136" y="17488"/>
                  </a:cubicBezTo>
                  <a:cubicBezTo>
                    <a:pt x="4659" y="17303"/>
                    <a:pt x="1960" y="16933"/>
                    <a:pt x="851" y="15492"/>
                  </a:cubicBezTo>
                  <a:cubicBezTo>
                    <a:pt x="888" y="16601"/>
                    <a:pt x="1146" y="17488"/>
                    <a:pt x="1109" y="18671"/>
                  </a:cubicBezTo>
                  <a:cubicBezTo>
                    <a:pt x="2773" y="19595"/>
                    <a:pt x="5102" y="19780"/>
                    <a:pt x="6914" y="19780"/>
                  </a:cubicBezTo>
                  <a:lnTo>
                    <a:pt x="9576" y="19780"/>
                  </a:lnTo>
                  <a:cubicBezTo>
                    <a:pt x="10093" y="19817"/>
                    <a:pt x="10611" y="19780"/>
                    <a:pt x="11128" y="19743"/>
                  </a:cubicBezTo>
                  <a:cubicBezTo>
                    <a:pt x="11498" y="19669"/>
                    <a:pt x="12385" y="19337"/>
                    <a:pt x="12607" y="19447"/>
                  </a:cubicBezTo>
                  <a:cubicBezTo>
                    <a:pt x="12940" y="19595"/>
                    <a:pt x="12829" y="20704"/>
                    <a:pt x="12829" y="21370"/>
                  </a:cubicBezTo>
                  <a:cubicBezTo>
                    <a:pt x="12829" y="24512"/>
                    <a:pt x="13014" y="27026"/>
                    <a:pt x="13051" y="29873"/>
                  </a:cubicBezTo>
                  <a:cubicBezTo>
                    <a:pt x="12607" y="30687"/>
                    <a:pt x="11609" y="30797"/>
                    <a:pt x="10389" y="30908"/>
                  </a:cubicBezTo>
                  <a:cubicBezTo>
                    <a:pt x="9354" y="31056"/>
                    <a:pt x="8245" y="31167"/>
                    <a:pt x="7210" y="31241"/>
                  </a:cubicBezTo>
                  <a:cubicBezTo>
                    <a:pt x="5546" y="31389"/>
                    <a:pt x="3919" y="30834"/>
                    <a:pt x="2514" y="30760"/>
                  </a:cubicBezTo>
                  <a:cubicBezTo>
                    <a:pt x="2921" y="31648"/>
                    <a:pt x="3845" y="31980"/>
                    <a:pt x="4917" y="32313"/>
                  </a:cubicBezTo>
                  <a:cubicBezTo>
                    <a:pt x="5583" y="32498"/>
                    <a:pt x="6285" y="32609"/>
                    <a:pt x="6988" y="32646"/>
                  </a:cubicBezTo>
                  <a:lnTo>
                    <a:pt x="10685" y="32831"/>
                  </a:lnTo>
                  <a:cubicBezTo>
                    <a:pt x="11498" y="32868"/>
                    <a:pt x="12348" y="32868"/>
                    <a:pt x="13162" y="32831"/>
                  </a:cubicBezTo>
                  <a:cubicBezTo>
                    <a:pt x="14899" y="32720"/>
                    <a:pt x="16600" y="32535"/>
                    <a:pt x="17598" y="31907"/>
                  </a:cubicBezTo>
                  <a:cubicBezTo>
                    <a:pt x="18079" y="31315"/>
                    <a:pt x="18338" y="30613"/>
                    <a:pt x="18412" y="29836"/>
                  </a:cubicBezTo>
                  <a:cubicBezTo>
                    <a:pt x="17635" y="30465"/>
                    <a:pt x="16785" y="31019"/>
                    <a:pt x="15898" y="31500"/>
                  </a:cubicBezTo>
                  <a:cubicBezTo>
                    <a:pt x="15750" y="31574"/>
                    <a:pt x="15047" y="32017"/>
                    <a:pt x="14973" y="31611"/>
                  </a:cubicBezTo>
                  <a:cubicBezTo>
                    <a:pt x="14973" y="31389"/>
                    <a:pt x="15602" y="31167"/>
                    <a:pt x="15750" y="31093"/>
                  </a:cubicBezTo>
                  <a:cubicBezTo>
                    <a:pt x="16600" y="30650"/>
                    <a:pt x="17413" y="30132"/>
                    <a:pt x="18153" y="29540"/>
                  </a:cubicBezTo>
                  <a:cubicBezTo>
                    <a:pt x="18301" y="29393"/>
                    <a:pt x="18412" y="29688"/>
                    <a:pt x="18486" y="29577"/>
                  </a:cubicBezTo>
                  <a:cubicBezTo>
                    <a:pt x="18486" y="29282"/>
                    <a:pt x="18634" y="28949"/>
                    <a:pt x="18560" y="28690"/>
                  </a:cubicBezTo>
                  <a:cubicBezTo>
                    <a:pt x="17894" y="29208"/>
                    <a:pt x="17155" y="29651"/>
                    <a:pt x="16415" y="30021"/>
                  </a:cubicBezTo>
                  <a:cubicBezTo>
                    <a:pt x="16046" y="30243"/>
                    <a:pt x="15417" y="30797"/>
                    <a:pt x="15084" y="30280"/>
                  </a:cubicBezTo>
                  <a:cubicBezTo>
                    <a:pt x="15158" y="30058"/>
                    <a:pt x="15454" y="30095"/>
                    <a:pt x="15602" y="30021"/>
                  </a:cubicBezTo>
                  <a:cubicBezTo>
                    <a:pt x="16711" y="29577"/>
                    <a:pt x="17672" y="28764"/>
                    <a:pt x="18634" y="28173"/>
                  </a:cubicBezTo>
                  <a:cubicBezTo>
                    <a:pt x="18707" y="27840"/>
                    <a:pt x="18707" y="27507"/>
                    <a:pt x="18670" y="27174"/>
                  </a:cubicBezTo>
                  <a:cubicBezTo>
                    <a:pt x="18338" y="27433"/>
                    <a:pt x="18005" y="27729"/>
                    <a:pt x="17672" y="28062"/>
                  </a:cubicBezTo>
                  <a:cubicBezTo>
                    <a:pt x="17007" y="28468"/>
                    <a:pt x="16341" y="28875"/>
                    <a:pt x="15639" y="29208"/>
                  </a:cubicBezTo>
                  <a:cubicBezTo>
                    <a:pt x="15417" y="29356"/>
                    <a:pt x="14936" y="29910"/>
                    <a:pt x="14715" y="29356"/>
                  </a:cubicBezTo>
                  <a:cubicBezTo>
                    <a:pt x="15972" y="28542"/>
                    <a:pt x="17450" y="27914"/>
                    <a:pt x="18412" y="26842"/>
                  </a:cubicBezTo>
                  <a:cubicBezTo>
                    <a:pt x="18523" y="26694"/>
                    <a:pt x="18707" y="26989"/>
                    <a:pt x="18670" y="26805"/>
                  </a:cubicBezTo>
                  <a:cubicBezTo>
                    <a:pt x="18670" y="25141"/>
                    <a:pt x="18818" y="23625"/>
                    <a:pt x="18855" y="21998"/>
                  </a:cubicBezTo>
                  <a:cubicBezTo>
                    <a:pt x="18227" y="22331"/>
                    <a:pt x="17635" y="22849"/>
                    <a:pt x="16822" y="23366"/>
                  </a:cubicBezTo>
                  <a:cubicBezTo>
                    <a:pt x="16304" y="23699"/>
                    <a:pt x="15750" y="23995"/>
                    <a:pt x="15158" y="24217"/>
                  </a:cubicBezTo>
                  <a:cubicBezTo>
                    <a:pt x="14382" y="24401"/>
                    <a:pt x="14493" y="23736"/>
                    <a:pt x="15084" y="23810"/>
                  </a:cubicBezTo>
                  <a:cubicBezTo>
                    <a:pt x="16526" y="23255"/>
                    <a:pt x="17524" y="22220"/>
                    <a:pt x="18892" y="21592"/>
                  </a:cubicBezTo>
                  <a:lnTo>
                    <a:pt x="18892" y="18745"/>
                  </a:lnTo>
                  <a:cubicBezTo>
                    <a:pt x="17968" y="19817"/>
                    <a:pt x="16600" y="20520"/>
                    <a:pt x="15269" y="21222"/>
                  </a:cubicBezTo>
                  <a:cubicBezTo>
                    <a:pt x="14973" y="21370"/>
                    <a:pt x="14567" y="21740"/>
                    <a:pt x="14271" y="21370"/>
                  </a:cubicBezTo>
                  <a:cubicBezTo>
                    <a:pt x="14308" y="21074"/>
                    <a:pt x="14604" y="20926"/>
                    <a:pt x="14863" y="21037"/>
                  </a:cubicBezTo>
                  <a:cubicBezTo>
                    <a:pt x="15676" y="20483"/>
                    <a:pt x="17007" y="19928"/>
                    <a:pt x="17857" y="19226"/>
                  </a:cubicBezTo>
                  <a:cubicBezTo>
                    <a:pt x="18227" y="18930"/>
                    <a:pt x="18560" y="18560"/>
                    <a:pt x="18818" y="18153"/>
                  </a:cubicBezTo>
                  <a:cubicBezTo>
                    <a:pt x="18929" y="17747"/>
                    <a:pt x="18744" y="17340"/>
                    <a:pt x="18818" y="16970"/>
                  </a:cubicBezTo>
                  <a:cubicBezTo>
                    <a:pt x="17820" y="17932"/>
                    <a:pt x="16711" y="18782"/>
                    <a:pt x="15528" y="19484"/>
                  </a:cubicBezTo>
                  <a:cubicBezTo>
                    <a:pt x="15306" y="19632"/>
                    <a:pt x="14936" y="19965"/>
                    <a:pt x="14678" y="19669"/>
                  </a:cubicBezTo>
                  <a:cubicBezTo>
                    <a:pt x="14752" y="19373"/>
                    <a:pt x="15121" y="19263"/>
                    <a:pt x="15380" y="19115"/>
                  </a:cubicBezTo>
                  <a:cubicBezTo>
                    <a:pt x="16415" y="18523"/>
                    <a:pt x="17377" y="17784"/>
                    <a:pt x="18227" y="16933"/>
                  </a:cubicBezTo>
                  <a:cubicBezTo>
                    <a:pt x="18375" y="16786"/>
                    <a:pt x="18744" y="16490"/>
                    <a:pt x="18781" y="16268"/>
                  </a:cubicBezTo>
                  <a:cubicBezTo>
                    <a:pt x="18781" y="15972"/>
                    <a:pt x="18707" y="15639"/>
                    <a:pt x="18597" y="15381"/>
                  </a:cubicBezTo>
                  <a:cubicBezTo>
                    <a:pt x="18190" y="16527"/>
                    <a:pt x="16970" y="17081"/>
                    <a:pt x="15972" y="17673"/>
                  </a:cubicBezTo>
                  <a:cubicBezTo>
                    <a:pt x="15713" y="17821"/>
                    <a:pt x="15343" y="18264"/>
                    <a:pt x="15047" y="17858"/>
                  </a:cubicBezTo>
                  <a:cubicBezTo>
                    <a:pt x="15195" y="17599"/>
                    <a:pt x="15491" y="17488"/>
                    <a:pt x="15750" y="17340"/>
                  </a:cubicBezTo>
                  <a:cubicBezTo>
                    <a:pt x="16859" y="16675"/>
                    <a:pt x="18190" y="16009"/>
                    <a:pt x="18375" y="14641"/>
                  </a:cubicBezTo>
                  <a:cubicBezTo>
                    <a:pt x="18338" y="14641"/>
                    <a:pt x="18338" y="14567"/>
                    <a:pt x="18301" y="14567"/>
                  </a:cubicBezTo>
                  <a:cubicBezTo>
                    <a:pt x="17968" y="15381"/>
                    <a:pt x="16933" y="15972"/>
                    <a:pt x="16083" y="16342"/>
                  </a:cubicBezTo>
                  <a:close/>
                  <a:moveTo>
                    <a:pt x="10574" y="20557"/>
                  </a:moveTo>
                  <a:cubicBezTo>
                    <a:pt x="7210" y="20778"/>
                    <a:pt x="3328" y="20557"/>
                    <a:pt x="1183" y="19595"/>
                  </a:cubicBezTo>
                  <a:cubicBezTo>
                    <a:pt x="1109" y="20963"/>
                    <a:pt x="1442" y="22516"/>
                    <a:pt x="1701" y="23995"/>
                  </a:cubicBezTo>
                  <a:cubicBezTo>
                    <a:pt x="2071" y="25917"/>
                    <a:pt x="2292" y="27914"/>
                    <a:pt x="2366" y="29910"/>
                  </a:cubicBezTo>
                  <a:cubicBezTo>
                    <a:pt x="2921" y="30058"/>
                    <a:pt x="3476" y="30169"/>
                    <a:pt x="4067" y="30243"/>
                  </a:cubicBezTo>
                  <a:cubicBezTo>
                    <a:pt x="4659" y="30317"/>
                    <a:pt x="5250" y="30428"/>
                    <a:pt x="5731" y="30502"/>
                  </a:cubicBezTo>
                  <a:cubicBezTo>
                    <a:pt x="7320" y="30576"/>
                    <a:pt x="8910" y="30465"/>
                    <a:pt x="10463" y="30206"/>
                  </a:cubicBezTo>
                  <a:cubicBezTo>
                    <a:pt x="11128" y="30169"/>
                    <a:pt x="11757" y="29984"/>
                    <a:pt x="12348" y="29651"/>
                  </a:cubicBezTo>
                  <a:cubicBezTo>
                    <a:pt x="12275" y="26509"/>
                    <a:pt x="12016" y="23625"/>
                    <a:pt x="12090" y="20372"/>
                  </a:cubicBezTo>
                  <a:cubicBezTo>
                    <a:pt x="11609" y="20409"/>
                    <a:pt x="11091" y="20520"/>
                    <a:pt x="10611" y="20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58"/>
            <p:cNvSpPr/>
            <p:nvPr/>
          </p:nvSpPr>
          <p:spPr>
            <a:xfrm>
              <a:off x="3309025" y="3188375"/>
              <a:ext cx="21300" cy="90600"/>
            </a:xfrm>
            <a:custGeom>
              <a:avLst/>
              <a:gdLst/>
              <a:ahLst/>
              <a:cxnLst/>
              <a:rect l="l" t="t" r="r" b="b"/>
              <a:pathLst>
                <a:path w="852" h="3624" extrusionOk="0">
                  <a:moveTo>
                    <a:pt x="703" y="1"/>
                  </a:moveTo>
                  <a:cubicBezTo>
                    <a:pt x="814" y="740"/>
                    <a:pt x="851" y="1442"/>
                    <a:pt x="777" y="2145"/>
                  </a:cubicBezTo>
                  <a:cubicBezTo>
                    <a:pt x="777" y="2441"/>
                    <a:pt x="703" y="3476"/>
                    <a:pt x="445" y="3550"/>
                  </a:cubicBezTo>
                  <a:cubicBezTo>
                    <a:pt x="1" y="3624"/>
                    <a:pt x="371" y="2515"/>
                    <a:pt x="371" y="2256"/>
                  </a:cubicBezTo>
                  <a:cubicBezTo>
                    <a:pt x="445" y="1405"/>
                    <a:pt x="297" y="703"/>
                    <a:pt x="408" y="111"/>
                  </a:cubicBezTo>
                  <a:cubicBezTo>
                    <a:pt x="445" y="74"/>
                    <a:pt x="482" y="37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58"/>
            <p:cNvSpPr/>
            <p:nvPr/>
          </p:nvSpPr>
          <p:spPr>
            <a:xfrm>
              <a:off x="3065950" y="3241975"/>
              <a:ext cx="21275" cy="65650"/>
            </a:xfrm>
            <a:custGeom>
              <a:avLst/>
              <a:gdLst/>
              <a:ahLst/>
              <a:cxnLst/>
              <a:rect l="l" t="t" r="r" b="b"/>
              <a:pathLst>
                <a:path w="851" h="2626" extrusionOk="0">
                  <a:moveTo>
                    <a:pt x="370" y="1"/>
                  </a:moveTo>
                  <a:cubicBezTo>
                    <a:pt x="555" y="629"/>
                    <a:pt x="666" y="1332"/>
                    <a:pt x="703" y="1997"/>
                  </a:cubicBezTo>
                  <a:cubicBezTo>
                    <a:pt x="703" y="2256"/>
                    <a:pt x="851" y="2515"/>
                    <a:pt x="592" y="2626"/>
                  </a:cubicBezTo>
                  <a:cubicBezTo>
                    <a:pt x="555" y="2626"/>
                    <a:pt x="518" y="2589"/>
                    <a:pt x="481" y="2589"/>
                  </a:cubicBezTo>
                  <a:cubicBezTo>
                    <a:pt x="259" y="2404"/>
                    <a:pt x="296" y="1886"/>
                    <a:pt x="222" y="1443"/>
                  </a:cubicBezTo>
                  <a:cubicBezTo>
                    <a:pt x="185" y="888"/>
                    <a:pt x="1" y="297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58"/>
            <p:cNvSpPr/>
            <p:nvPr/>
          </p:nvSpPr>
          <p:spPr>
            <a:xfrm>
              <a:off x="3203675" y="3343650"/>
              <a:ext cx="64725" cy="26825"/>
            </a:xfrm>
            <a:custGeom>
              <a:avLst/>
              <a:gdLst/>
              <a:ahLst/>
              <a:cxnLst/>
              <a:rect l="l" t="t" r="r" b="b"/>
              <a:pathLst>
                <a:path w="2589" h="1073" extrusionOk="0">
                  <a:moveTo>
                    <a:pt x="1886" y="962"/>
                  </a:moveTo>
                  <a:cubicBezTo>
                    <a:pt x="1553" y="1073"/>
                    <a:pt x="1183" y="1073"/>
                    <a:pt x="851" y="999"/>
                  </a:cubicBezTo>
                  <a:cubicBezTo>
                    <a:pt x="0" y="112"/>
                    <a:pt x="2588" y="1"/>
                    <a:pt x="1886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58"/>
            <p:cNvSpPr/>
            <p:nvPr/>
          </p:nvSpPr>
          <p:spPr>
            <a:xfrm>
              <a:off x="3253575" y="3342725"/>
              <a:ext cx="30525" cy="37925"/>
            </a:xfrm>
            <a:custGeom>
              <a:avLst/>
              <a:gdLst/>
              <a:ahLst/>
              <a:cxnLst/>
              <a:rect l="l" t="t" r="r" b="b"/>
              <a:pathLst>
                <a:path w="1221" h="1517" extrusionOk="0">
                  <a:moveTo>
                    <a:pt x="1036" y="444"/>
                  </a:moveTo>
                  <a:cubicBezTo>
                    <a:pt x="1221" y="629"/>
                    <a:pt x="1184" y="962"/>
                    <a:pt x="962" y="1110"/>
                  </a:cubicBezTo>
                  <a:cubicBezTo>
                    <a:pt x="1" y="1516"/>
                    <a:pt x="38" y="1"/>
                    <a:pt x="1036" y="4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58"/>
            <p:cNvSpPr/>
            <p:nvPr/>
          </p:nvSpPr>
          <p:spPr>
            <a:xfrm>
              <a:off x="3296100" y="3349200"/>
              <a:ext cx="35150" cy="28675"/>
            </a:xfrm>
            <a:custGeom>
              <a:avLst/>
              <a:gdLst/>
              <a:ahLst/>
              <a:cxnLst/>
              <a:rect l="l" t="t" r="r" b="b"/>
              <a:pathLst>
                <a:path w="1406" h="1147" extrusionOk="0">
                  <a:moveTo>
                    <a:pt x="259" y="185"/>
                  </a:moveTo>
                  <a:cubicBezTo>
                    <a:pt x="666" y="0"/>
                    <a:pt x="1405" y="222"/>
                    <a:pt x="1331" y="629"/>
                  </a:cubicBezTo>
                  <a:cubicBezTo>
                    <a:pt x="1294" y="1073"/>
                    <a:pt x="74" y="1147"/>
                    <a:pt x="37" y="555"/>
                  </a:cubicBezTo>
                  <a:cubicBezTo>
                    <a:pt x="0" y="407"/>
                    <a:pt x="111" y="259"/>
                    <a:pt x="25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58"/>
            <p:cNvSpPr/>
            <p:nvPr/>
          </p:nvSpPr>
          <p:spPr>
            <a:xfrm>
              <a:off x="3161150" y="3372300"/>
              <a:ext cx="94300" cy="87825"/>
            </a:xfrm>
            <a:custGeom>
              <a:avLst/>
              <a:gdLst/>
              <a:ahLst/>
              <a:cxnLst/>
              <a:rect l="l" t="t" r="r" b="b"/>
              <a:pathLst>
                <a:path w="3772" h="3513" extrusionOk="0">
                  <a:moveTo>
                    <a:pt x="3772" y="112"/>
                  </a:moveTo>
                  <a:cubicBezTo>
                    <a:pt x="3772" y="592"/>
                    <a:pt x="3328" y="814"/>
                    <a:pt x="2995" y="1110"/>
                  </a:cubicBezTo>
                  <a:cubicBezTo>
                    <a:pt x="2330" y="1664"/>
                    <a:pt x="1738" y="2182"/>
                    <a:pt x="1036" y="2737"/>
                  </a:cubicBezTo>
                  <a:cubicBezTo>
                    <a:pt x="740" y="2995"/>
                    <a:pt x="444" y="3513"/>
                    <a:pt x="1" y="3365"/>
                  </a:cubicBezTo>
                  <a:cubicBezTo>
                    <a:pt x="75" y="2921"/>
                    <a:pt x="481" y="2700"/>
                    <a:pt x="777" y="2441"/>
                  </a:cubicBezTo>
                  <a:cubicBezTo>
                    <a:pt x="1073" y="2219"/>
                    <a:pt x="1368" y="1960"/>
                    <a:pt x="1664" y="1701"/>
                  </a:cubicBezTo>
                  <a:cubicBezTo>
                    <a:pt x="2330" y="1184"/>
                    <a:pt x="2958" y="629"/>
                    <a:pt x="3513" y="1"/>
                  </a:cubicBezTo>
                  <a:cubicBezTo>
                    <a:pt x="3661" y="1"/>
                    <a:pt x="3735" y="38"/>
                    <a:pt x="3772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58"/>
            <p:cNvSpPr/>
            <p:nvPr/>
          </p:nvSpPr>
          <p:spPr>
            <a:xfrm>
              <a:off x="3305325" y="3548850"/>
              <a:ext cx="112800" cy="77650"/>
            </a:xfrm>
            <a:custGeom>
              <a:avLst/>
              <a:gdLst/>
              <a:ahLst/>
              <a:cxnLst/>
              <a:rect l="l" t="t" r="r" b="b"/>
              <a:pathLst>
                <a:path w="4512" h="3106" extrusionOk="0">
                  <a:moveTo>
                    <a:pt x="4511" y="148"/>
                  </a:moveTo>
                  <a:cubicBezTo>
                    <a:pt x="3994" y="850"/>
                    <a:pt x="3291" y="1442"/>
                    <a:pt x="2515" y="1849"/>
                  </a:cubicBezTo>
                  <a:cubicBezTo>
                    <a:pt x="2145" y="2033"/>
                    <a:pt x="1776" y="2292"/>
                    <a:pt x="1332" y="2514"/>
                  </a:cubicBezTo>
                  <a:cubicBezTo>
                    <a:pt x="925" y="2736"/>
                    <a:pt x="519" y="3106"/>
                    <a:pt x="75" y="2847"/>
                  </a:cubicBezTo>
                  <a:cubicBezTo>
                    <a:pt x="1" y="2551"/>
                    <a:pt x="334" y="2588"/>
                    <a:pt x="482" y="2514"/>
                  </a:cubicBezTo>
                  <a:cubicBezTo>
                    <a:pt x="962" y="2292"/>
                    <a:pt x="1443" y="2033"/>
                    <a:pt x="1923" y="1775"/>
                  </a:cubicBezTo>
                  <a:cubicBezTo>
                    <a:pt x="2515" y="1442"/>
                    <a:pt x="3107" y="1035"/>
                    <a:pt x="3624" y="592"/>
                  </a:cubicBezTo>
                  <a:cubicBezTo>
                    <a:pt x="3846" y="407"/>
                    <a:pt x="3920" y="148"/>
                    <a:pt x="4290" y="0"/>
                  </a:cubicBezTo>
                  <a:cubicBezTo>
                    <a:pt x="4401" y="0"/>
                    <a:pt x="4437" y="74"/>
                    <a:pt x="451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58"/>
            <p:cNvSpPr/>
            <p:nvPr/>
          </p:nvSpPr>
          <p:spPr>
            <a:xfrm>
              <a:off x="3064100" y="3576575"/>
              <a:ext cx="104475" cy="80425"/>
            </a:xfrm>
            <a:custGeom>
              <a:avLst/>
              <a:gdLst/>
              <a:ahLst/>
              <a:cxnLst/>
              <a:rect l="l" t="t" r="r" b="b"/>
              <a:pathLst>
                <a:path w="4179" h="3217" extrusionOk="0">
                  <a:moveTo>
                    <a:pt x="4178" y="148"/>
                  </a:moveTo>
                  <a:cubicBezTo>
                    <a:pt x="4030" y="555"/>
                    <a:pt x="3550" y="740"/>
                    <a:pt x="3217" y="998"/>
                  </a:cubicBezTo>
                  <a:cubicBezTo>
                    <a:pt x="2478" y="1442"/>
                    <a:pt x="1812" y="1997"/>
                    <a:pt x="1110" y="2514"/>
                  </a:cubicBezTo>
                  <a:cubicBezTo>
                    <a:pt x="814" y="2773"/>
                    <a:pt x="407" y="3217"/>
                    <a:pt x="1" y="3032"/>
                  </a:cubicBezTo>
                  <a:cubicBezTo>
                    <a:pt x="112" y="2588"/>
                    <a:pt x="555" y="2440"/>
                    <a:pt x="888" y="2181"/>
                  </a:cubicBezTo>
                  <a:cubicBezTo>
                    <a:pt x="1812" y="1442"/>
                    <a:pt x="2921" y="814"/>
                    <a:pt x="3883" y="0"/>
                  </a:cubicBezTo>
                  <a:cubicBezTo>
                    <a:pt x="4030" y="37"/>
                    <a:pt x="4141" y="37"/>
                    <a:pt x="417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58"/>
            <p:cNvSpPr/>
            <p:nvPr/>
          </p:nvSpPr>
          <p:spPr>
            <a:xfrm>
              <a:off x="3079825" y="3600600"/>
              <a:ext cx="84125" cy="62875"/>
            </a:xfrm>
            <a:custGeom>
              <a:avLst/>
              <a:gdLst/>
              <a:ahLst/>
              <a:cxnLst/>
              <a:rect l="l" t="t" r="r" b="b"/>
              <a:pathLst>
                <a:path w="3365" h="2515" extrusionOk="0">
                  <a:moveTo>
                    <a:pt x="3364" y="111"/>
                  </a:moveTo>
                  <a:cubicBezTo>
                    <a:pt x="3364" y="518"/>
                    <a:pt x="2884" y="629"/>
                    <a:pt x="2662" y="814"/>
                  </a:cubicBezTo>
                  <a:cubicBezTo>
                    <a:pt x="2107" y="1220"/>
                    <a:pt x="1664" y="1664"/>
                    <a:pt x="1072" y="2071"/>
                  </a:cubicBezTo>
                  <a:cubicBezTo>
                    <a:pt x="813" y="2219"/>
                    <a:pt x="481" y="2514"/>
                    <a:pt x="148" y="2477"/>
                  </a:cubicBezTo>
                  <a:cubicBezTo>
                    <a:pt x="0" y="2108"/>
                    <a:pt x="444" y="1923"/>
                    <a:pt x="703" y="1738"/>
                  </a:cubicBezTo>
                  <a:cubicBezTo>
                    <a:pt x="1479" y="1257"/>
                    <a:pt x="2366" y="444"/>
                    <a:pt x="3069" y="37"/>
                  </a:cubicBezTo>
                  <a:cubicBezTo>
                    <a:pt x="3180" y="0"/>
                    <a:pt x="3291" y="37"/>
                    <a:pt x="33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58"/>
            <p:cNvSpPr/>
            <p:nvPr/>
          </p:nvSpPr>
          <p:spPr>
            <a:xfrm>
              <a:off x="3316425" y="3624625"/>
              <a:ext cx="99850" cy="73975"/>
            </a:xfrm>
            <a:custGeom>
              <a:avLst/>
              <a:gdLst/>
              <a:ahLst/>
              <a:cxnLst/>
              <a:rect l="l" t="t" r="r" b="b"/>
              <a:pathLst>
                <a:path w="3994" h="2959" extrusionOk="0">
                  <a:moveTo>
                    <a:pt x="3993" y="186"/>
                  </a:moveTo>
                  <a:cubicBezTo>
                    <a:pt x="3624" y="814"/>
                    <a:pt x="2847" y="1295"/>
                    <a:pt x="2108" y="1738"/>
                  </a:cubicBezTo>
                  <a:cubicBezTo>
                    <a:pt x="1812" y="1923"/>
                    <a:pt x="1406" y="2145"/>
                    <a:pt x="1036" y="2330"/>
                  </a:cubicBezTo>
                  <a:cubicBezTo>
                    <a:pt x="777" y="2441"/>
                    <a:pt x="75" y="2958"/>
                    <a:pt x="1" y="2330"/>
                  </a:cubicBezTo>
                  <a:cubicBezTo>
                    <a:pt x="1" y="2182"/>
                    <a:pt x="222" y="2219"/>
                    <a:pt x="333" y="2219"/>
                  </a:cubicBezTo>
                  <a:cubicBezTo>
                    <a:pt x="1553" y="1775"/>
                    <a:pt x="2810" y="740"/>
                    <a:pt x="3735" y="38"/>
                  </a:cubicBezTo>
                  <a:cubicBezTo>
                    <a:pt x="3809" y="1"/>
                    <a:pt x="3957" y="112"/>
                    <a:pt x="3993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58"/>
            <p:cNvSpPr/>
            <p:nvPr/>
          </p:nvSpPr>
          <p:spPr>
            <a:xfrm>
              <a:off x="3314575" y="3659750"/>
              <a:ext cx="112800" cy="70275"/>
            </a:xfrm>
            <a:custGeom>
              <a:avLst/>
              <a:gdLst/>
              <a:ahLst/>
              <a:cxnLst/>
              <a:rect l="l" t="t" r="r" b="b"/>
              <a:pathLst>
                <a:path w="4512" h="2811" extrusionOk="0">
                  <a:moveTo>
                    <a:pt x="3809" y="1"/>
                  </a:moveTo>
                  <a:cubicBezTo>
                    <a:pt x="4511" y="111"/>
                    <a:pt x="3439" y="814"/>
                    <a:pt x="3180" y="999"/>
                  </a:cubicBezTo>
                  <a:cubicBezTo>
                    <a:pt x="2404" y="1664"/>
                    <a:pt x="1517" y="2219"/>
                    <a:pt x="518" y="2589"/>
                  </a:cubicBezTo>
                  <a:cubicBezTo>
                    <a:pt x="444" y="2626"/>
                    <a:pt x="38" y="2810"/>
                    <a:pt x="1" y="2515"/>
                  </a:cubicBezTo>
                  <a:cubicBezTo>
                    <a:pt x="1" y="2293"/>
                    <a:pt x="814" y="2034"/>
                    <a:pt x="999" y="1960"/>
                  </a:cubicBezTo>
                  <a:cubicBezTo>
                    <a:pt x="1332" y="1775"/>
                    <a:pt x="1627" y="1590"/>
                    <a:pt x="1960" y="1369"/>
                  </a:cubicBezTo>
                  <a:cubicBezTo>
                    <a:pt x="2589" y="962"/>
                    <a:pt x="3217" y="518"/>
                    <a:pt x="3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58"/>
            <p:cNvSpPr/>
            <p:nvPr/>
          </p:nvSpPr>
          <p:spPr>
            <a:xfrm>
              <a:off x="3126025" y="3667150"/>
              <a:ext cx="83225" cy="88750"/>
            </a:xfrm>
            <a:custGeom>
              <a:avLst/>
              <a:gdLst/>
              <a:ahLst/>
              <a:cxnLst/>
              <a:rect l="l" t="t" r="r" b="b"/>
              <a:pathLst>
                <a:path w="3329" h="3550" extrusionOk="0">
                  <a:moveTo>
                    <a:pt x="3328" y="185"/>
                  </a:moveTo>
                  <a:cubicBezTo>
                    <a:pt x="2773" y="1331"/>
                    <a:pt x="1590" y="2071"/>
                    <a:pt x="740" y="2921"/>
                  </a:cubicBezTo>
                  <a:cubicBezTo>
                    <a:pt x="518" y="3106"/>
                    <a:pt x="407" y="3550"/>
                    <a:pt x="1" y="3402"/>
                  </a:cubicBezTo>
                  <a:cubicBezTo>
                    <a:pt x="1" y="3032"/>
                    <a:pt x="370" y="2736"/>
                    <a:pt x="592" y="2514"/>
                  </a:cubicBezTo>
                  <a:cubicBezTo>
                    <a:pt x="1480" y="1775"/>
                    <a:pt x="2256" y="999"/>
                    <a:pt x="2958" y="148"/>
                  </a:cubicBezTo>
                  <a:cubicBezTo>
                    <a:pt x="3069" y="0"/>
                    <a:pt x="3254" y="111"/>
                    <a:pt x="332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58"/>
            <p:cNvSpPr/>
            <p:nvPr/>
          </p:nvSpPr>
          <p:spPr>
            <a:xfrm>
              <a:off x="3017900" y="3669925"/>
              <a:ext cx="97075" cy="77650"/>
            </a:xfrm>
            <a:custGeom>
              <a:avLst/>
              <a:gdLst/>
              <a:ahLst/>
              <a:cxnLst/>
              <a:rect l="l" t="t" r="r" b="b"/>
              <a:pathLst>
                <a:path w="3883" h="3106" extrusionOk="0">
                  <a:moveTo>
                    <a:pt x="3882" y="148"/>
                  </a:moveTo>
                  <a:cubicBezTo>
                    <a:pt x="3734" y="518"/>
                    <a:pt x="3290" y="703"/>
                    <a:pt x="2958" y="925"/>
                  </a:cubicBezTo>
                  <a:cubicBezTo>
                    <a:pt x="2292" y="1405"/>
                    <a:pt x="1701" y="1923"/>
                    <a:pt x="998" y="2440"/>
                  </a:cubicBezTo>
                  <a:cubicBezTo>
                    <a:pt x="740" y="2662"/>
                    <a:pt x="370" y="3106"/>
                    <a:pt x="0" y="2921"/>
                  </a:cubicBezTo>
                  <a:cubicBezTo>
                    <a:pt x="37" y="2514"/>
                    <a:pt x="444" y="2366"/>
                    <a:pt x="776" y="2145"/>
                  </a:cubicBezTo>
                  <a:cubicBezTo>
                    <a:pt x="1664" y="1516"/>
                    <a:pt x="2699" y="592"/>
                    <a:pt x="3549" y="37"/>
                  </a:cubicBezTo>
                  <a:cubicBezTo>
                    <a:pt x="3586" y="0"/>
                    <a:pt x="3845" y="0"/>
                    <a:pt x="388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58"/>
            <p:cNvSpPr/>
            <p:nvPr/>
          </p:nvSpPr>
          <p:spPr>
            <a:xfrm>
              <a:off x="3041000" y="3685625"/>
              <a:ext cx="81350" cy="69350"/>
            </a:xfrm>
            <a:custGeom>
              <a:avLst/>
              <a:gdLst/>
              <a:ahLst/>
              <a:cxnLst/>
              <a:rect l="l" t="t" r="r" b="b"/>
              <a:pathLst>
                <a:path w="3254" h="2774" extrusionOk="0">
                  <a:moveTo>
                    <a:pt x="3254" y="112"/>
                  </a:moveTo>
                  <a:cubicBezTo>
                    <a:pt x="3217" y="481"/>
                    <a:pt x="2810" y="666"/>
                    <a:pt x="2514" y="851"/>
                  </a:cubicBezTo>
                  <a:cubicBezTo>
                    <a:pt x="1960" y="1295"/>
                    <a:pt x="1479" y="1775"/>
                    <a:pt x="925" y="2219"/>
                  </a:cubicBezTo>
                  <a:cubicBezTo>
                    <a:pt x="703" y="2404"/>
                    <a:pt x="333" y="2774"/>
                    <a:pt x="0" y="2552"/>
                  </a:cubicBezTo>
                  <a:cubicBezTo>
                    <a:pt x="37" y="2182"/>
                    <a:pt x="481" y="2071"/>
                    <a:pt x="703" y="1886"/>
                  </a:cubicBezTo>
                  <a:cubicBezTo>
                    <a:pt x="1442" y="1295"/>
                    <a:pt x="2145" y="555"/>
                    <a:pt x="2958" y="1"/>
                  </a:cubicBezTo>
                  <a:cubicBezTo>
                    <a:pt x="3143" y="1"/>
                    <a:pt x="3217" y="38"/>
                    <a:pt x="325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58"/>
            <p:cNvSpPr/>
            <p:nvPr/>
          </p:nvSpPr>
          <p:spPr>
            <a:xfrm>
              <a:off x="3320125" y="3686550"/>
              <a:ext cx="96150" cy="73975"/>
            </a:xfrm>
            <a:custGeom>
              <a:avLst/>
              <a:gdLst/>
              <a:ahLst/>
              <a:cxnLst/>
              <a:rect l="l" t="t" r="r" b="b"/>
              <a:pathLst>
                <a:path w="3846" h="2959" extrusionOk="0">
                  <a:moveTo>
                    <a:pt x="3845" y="333"/>
                  </a:moveTo>
                  <a:cubicBezTo>
                    <a:pt x="3624" y="703"/>
                    <a:pt x="3365" y="999"/>
                    <a:pt x="3032" y="1221"/>
                  </a:cubicBezTo>
                  <a:cubicBezTo>
                    <a:pt x="2441" y="1701"/>
                    <a:pt x="1738" y="2145"/>
                    <a:pt x="1036" y="2441"/>
                  </a:cubicBezTo>
                  <a:cubicBezTo>
                    <a:pt x="777" y="2552"/>
                    <a:pt x="111" y="2958"/>
                    <a:pt x="1" y="2441"/>
                  </a:cubicBezTo>
                  <a:cubicBezTo>
                    <a:pt x="999" y="2034"/>
                    <a:pt x="1960" y="1517"/>
                    <a:pt x="2810" y="925"/>
                  </a:cubicBezTo>
                  <a:cubicBezTo>
                    <a:pt x="3106" y="703"/>
                    <a:pt x="3439" y="1"/>
                    <a:pt x="384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58"/>
            <p:cNvSpPr/>
            <p:nvPr/>
          </p:nvSpPr>
          <p:spPr>
            <a:xfrm>
              <a:off x="3175025" y="3699500"/>
              <a:ext cx="58250" cy="53625"/>
            </a:xfrm>
            <a:custGeom>
              <a:avLst/>
              <a:gdLst/>
              <a:ahLst/>
              <a:cxnLst/>
              <a:rect l="l" t="t" r="r" b="b"/>
              <a:pathLst>
                <a:path w="2330" h="2145" extrusionOk="0">
                  <a:moveTo>
                    <a:pt x="2329" y="111"/>
                  </a:moveTo>
                  <a:cubicBezTo>
                    <a:pt x="2329" y="407"/>
                    <a:pt x="1997" y="555"/>
                    <a:pt x="1849" y="740"/>
                  </a:cubicBezTo>
                  <a:cubicBezTo>
                    <a:pt x="1331" y="1294"/>
                    <a:pt x="777" y="1775"/>
                    <a:pt x="111" y="2145"/>
                  </a:cubicBezTo>
                  <a:cubicBezTo>
                    <a:pt x="74" y="2108"/>
                    <a:pt x="37" y="2034"/>
                    <a:pt x="0" y="1997"/>
                  </a:cubicBezTo>
                  <a:cubicBezTo>
                    <a:pt x="222" y="1664"/>
                    <a:pt x="518" y="1368"/>
                    <a:pt x="813" y="1109"/>
                  </a:cubicBezTo>
                  <a:cubicBezTo>
                    <a:pt x="1220" y="740"/>
                    <a:pt x="1590" y="370"/>
                    <a:pt x="2034" y="0"/>
                  </a:cubicBezTo>
                  <a:cubicBezTo>
                    <a:pt x="2181" y="0"/>
                    <a:pt x="2292" y="0"/>
                    <a:pt x="232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58"/>
            <p:cNvSpPr/>
            <p:nvPr/>
          </p:nvSpPr>
          <p:spPr>
            <a:xfrm>
              <a:off x="3076125" y="3708750"/>
              <a:ext cx="41600" cy="42525"/>
            </a:xfrm>
            <a:custGeom>
              <a:avLst/>
              <a:gdLst/>
              <a:ahLst/>
              <a:cxnLst/>
              <a:rect l="l" t="t" r="r" b="b"/>
              <a:pathLst>
                <a:path w="1664" h="1701" extrusionOk="0">
                  <a:moveTo>
                    <a:pt x="1664" y="111"/>
                  </a:moveTo>
                  <a:cubicBezTo>
                    <a:pt x="1627" y="518"/>
                    <a:pt x="1220" y="739"/>
                    <a:pt x="925" y="998"/>
                  </a:cubicBezTo>
                  <a:cubicBezTo>
                    <a:pt x="629" y="1257"/>
                    <a:pt x="333" y="1701"/>
                    <a:pt x="0" y="1479"/>
                  </a:cubicBezTo>
                  <a:cubicBezTo>
                    <a:pt x="37" y="1146"/>
                    <a:pt x="370" y="924"/>
                    <a:pt x="592" y="739"/>
                  </a:cubicBezTo>
                  <a:cubicBezTo>
                    <a:pt x="888" y="518"/>
                    <a:pt x="1146" y="296"/>
                    <a:pt x="1368" y="37"/>
                  </a:cubicBezTo>
                  <a:cubicBezTo>
                    <a:pt x="1479" y="0"/>
                    <a:pt x="1590" y="37"/>
                    <a:pt x="16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58"/>
            <p:cNvSpPr/>
            <p:nvPr/>
          </p:nvSpPr>
          <p:spPr>
            <a:xfrm>
              <a:off x="3355250" y="3831675"/>
              <a:ext cx="32375" cy="24975"/>
            </a:xfrm>
            <a:custGeom>
              <a:avLst/>
              <a:gdLst/>
              <a:ahLst/>
              <a:cxnLst/>
              <a:rect l="l" t="t" r="r" b="b"/>
              <a:pathLst>
                <a:path w="1295" h="999" extrusionOk="0">
                  <a:moveTo>
                    <a:pt x="1294" y="222"/>
                  </a:moveTo>
                  <a:cubicBezTo>
                    <a:pt x="1294" y="592"/>
                    <a:pt x="481" y="998"/>
                    <a:pt x="74" y="666"/>
                  </a:cubicBezTo>
                  <a:cubicBezTo>
                    <a:pt x="0" y="407"/>
                    <a:pt x="370" y="407"/>
                    <a:pt x="592" y="333"/>
                  </a:cubicBezTo>
                  <a:cubicBezTo>
                    <a:pt x="814" y="259"/>
                    <a:pt x="1036" y="0"/>
                    <a:pt x="129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79" name="Google Shape;4479;p58"/>
          <p:cNvSpPr/>
          <p:nvPr/>
        </p:nvSpPr>
        <p:spPr>
          <a:xfrm rot="-315008">
            <a:off x="3494424" y="48034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0" name="Google Shape;4480;p58"/>
          <p:cNvSpPr/>
          <p:nvPr/>
        </p:nvSpPr>
        <p:spPr>
          <a:xfrm rot="-315008">
            <a:off x="5656599" y="4522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81" name="Google Shape;4481;p58"/>
          <p:cNvGrpSpPr/>
          <p:nvPr/>
        </p:nvGrpSpPr>
        <p:grpSpPr>
          <a:xfrm rot="-684075">
            <a:off x="4132885" y="51525"/>
            <a:ext cx="1079559" cy="740378"/>
            <a:chOff x="1640725" y="1971125"/>
            <a:chExt cx="835575" cy="573050"/>
          </a:xfrm>
        </p:grpSpPr>
        <p:sp>
          <p:nvSpPr>
            <p:cNvPr id="4482" name="Google Shape;4482;p58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58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58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58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58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58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58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58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58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58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58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58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58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58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58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58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58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99" name="Google Shape;4499;p58"/>
          <p:cNvGrpSpPr/>
          <p:nvPr/>
        </p:nvGrpSpPr>
        <p:grpSpPr>
          <a:xfrm rot="-765424">
            <a:off x="8292365" y="-200688"/>
            <a:ext cx="938360" cy="1480371"/>
            <a:chOff x="2923625" y="1803825"/>
            <a:chExt cx="595250" cy="939075"/>
          </a:xfrm>
        </p:grpSpPr>
        <p:sp>
          <p:nvSpPr>
            <p:cNvPr id="4500" name="Google Shape;4500;p58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58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58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58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58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58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58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58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58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58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58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58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58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58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58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58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58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58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58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58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58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58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58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23" name="Google Shape;4523;p58"/>
          <p:cNvSpPr/>
          <p:nvPr/>
        </p:nvSpPr>
        <p:spPr>
          <a:xfrm rot="-315008">
            <a:off x="8735574" y="17722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4" name="Google Shape;4524;p58"/>
          <p:cNvSpPr/>
          <p:nvPr/>
        </p:nvSpPr>
        <p:spPr>
          <a:xfrm>
            <a:off x="4493472" y="41400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5" name="Google Shape;4525;p58"/>
          <p:cNvSpPr/>
          <p:nvPr/>
        </p:nvSpPr>
        <p:spPr>
          <a:xfrm rot="-315008">
            <a:off x="361449" y="33374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6" name="Google Shape;4526;p58"/>
          <p:cNvSpPr/>
          <p:nvPr/>
        </p:nvSpPr>
        <p:spPr>
          <a:xfrm rot="-315008">
            <a:off x="3018174" y="50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8">
    <p:spTree>
      <p:nvGrpSpPr>
        <p:cNvPr id="1" name="Shape 4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8" name="Google Shape;4528;p59"/>
          <p:cNvGrpSpPr/>
          <p:nvPr/>
        </p:nvGrpSpPr>
        <p:grpSpPr>
          <a:xfrm rot="-666750">
            <a:off x="2380107" y="271055"/>
            <a:ext cx="1079498" cy="740336"/>
            <a:chOff x="1640725" y="1971125"/>
            <a:chExt cx="835575" cy="573050"/>
          </a:xfrm>
        </p:grpSpPr>
        <p:sp>
          <p:nvSpPr>
            <p:cNvPr id="4529" name="Google Shape;4529;p59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59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59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59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59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59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59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59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59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59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59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59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59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59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59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59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59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46" name="Google Shape;4546;p59"/>
          <p:cNvSpPr/>
          <p:nvPr/>
        </p:nvSpPr>
        <p:spPr>
          <a:xfrm>
            <a:off x="7741497" y="585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47" name="Google Shape;4547;p59"/>
          <p:cNvGrpSpPr/>
          <p:nvPr/>
        </p:nvGrpSpPr>
        <p:grpSpPr>
          <a:xfrm rot="1313390">
            <a:off x="604788" y="-248541"/>
            <a:ext cx="1130638" cy="1137928"/>
            <a:chOff x="1658300" y="3091325"/>
            <a:chExt cx="717250" cy="721875"/>
          </a:xfrm>
        </p:grpSpPr>
        <p:sp>
          <p:nvSpPr>
            <p:cNvPr id="4548" name="Google Shape;4548;p59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59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59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59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59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59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59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59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59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59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59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59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59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59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59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59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59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59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59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59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59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59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59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59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59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59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59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59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59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59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59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59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59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59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59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59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59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59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59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59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59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59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59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59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59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93" name="Google Shape;4593;p59"/>
          <p:cNvGrpSpPr/>
          <p:nvPr/>
        </p:nvGrpSpPr>
        <p:grpSpPr>
          <a:xfrm>
            <a:off x="5469646" y="4052080"/>
            <a:ext cx="1245520" cy="1108181"/>
            <a:chOff x="1566800" y="4210625"/>
            <a:chExt cx="964025" cy="857725"/>
          </a:xfrm>
        </p:grpSpPr>
        <p:sp>
          <p:nvSpPr>
            <p:cNvPr id="4594" name="Google Shape;4594;p59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59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59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59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59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59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59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59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59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59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59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59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59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59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59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59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59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59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59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59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59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59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59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59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59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59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59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59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59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59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59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59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59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59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59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59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59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59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59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59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59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59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59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59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59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59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40" name="Google Shape;4640;p59"/>
          <p:cNvGrpSpPr/>
          <p:nvPr/>
        </p:nvGrpSpPr>
        <p:grpSpPr>
          <a:xfrm rot="792671">
            <a:off x="7729091" y="3449795"/>
            <a:ext cx="1194887" cy="1500890"/>
            <a:chOff x="4021650" y="1769625"/>
            <a:chExt cx="757925" cy="952025"/>
          </a:xfrm>
        </p:grpSpPr>
        <p:sp>
          <p:nvSpPr>
            <p:cNvPr id="4641" name="Google Shape;4641;p59"/>
            <p:cNvSpPr/>
            <p:nvPr/>
          </p:nvSpPr>
          <p:spPr>
            <a:xfrm>
              <a:off x="4191700" y="1792725"/>
              <a:ext cx="183975" cy="108175"/>
            </a:xfrm>
            <a:custGeom>
              <a:avLst/>
              <a:gdLst/>
              <a:ahLst/>
              <a:cxnLst/>
              <a:rect l="l" t="t" r="r" b="b"/>
              <a:pathLst>
                <a:path w="7359" h="4327" extrusionOk="0">
                  <a:moveTo>
                    <a:pt x="6914" y="38"/>
                  </a:moveTo>
                  <a:cubicBezTo>
                    <a:pt x="7358" y="260"/>
                    <a:pt x="6582" y="481"/>
                    <a:pt x="6434" y="481"/>
                  </a:cubicBezTo>
                  <a:cubicBezTo>
                    <a:pt x="5066" y="925"/>
                    <a:pt x="2959" y="1664"/>
                    <a:pt x="1849" y="2700"/>
                  </a:cubicBezTo>
                  <a:cubicBezTo>
                    <a:pt x="1443" y="3032"/>
                    <a:pt x="1073" y="3439"/>
                    <a:pt x="777" y="3883"/>
                  </a:cubicBezTo>
                  <a:cubicBezTo>
                    <a:pt x="666" y="4068"/>
                    <a:pt x="703" y="4326"/>
                    <a:pt x="482" y="4326"/>
                  </a:cubicBezTo>
                  <a:cubicBezTo>
                    <a:pt x="1" y="4326"/>
                    <a:pt x="408" y="3772"/>
                    <a:pt x="592" y="3550"/>
                  </a:cubicBezTo>
                  <a:cubicBezTo>
                    <a:pt x="999" y="2995"/>
                    <a:pt x="1443" y="2515"/>
                    <a:pt x="1960" y="2071"/>
                  </a:cubicBezTo>
                  <a:cubicBezTo>
                    <a:pt x="3328" y="1221"/>
                    <a:pt x="4770" y="555"/>
                    <a:pt x="6323" y="75"/>
                  </a:cubicBezTo>
                  <a:cubicBezTo>
                    <a:pt x="6508" y="38"/>
                    <a:pt x="6693" y="1"/>
                    <a:pt x="6914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59"/>
            <p:cNvSpPr/>
            <p:nvPr/>
          </p:nvSpPr>
          <p:spPr>
            <a:xfrm>
              <a:off x="4220375" y="1809375"/>
              <a:ext cx="154375" cy="103525"/>
            </a:xfrm>
            <a:custGeom>
              <a:avLst/>
              <a:gdLst/>
              <a:ahLst/>
              <a:cxnLst/>
              <a:rect l="l" t="t" r="r" b="b"/>
              <a:pathLst>
                <a:path w="6175" h="4141" extrusionOk="0">
                  <a:moveTo>
                    <a:pt x="6174" y="333"/>
                  </a:moveTo>
                  <a:cubicBezTo>
                    <a:pt x="6100" y="444"/>
                    <a:pt x="5952" y="444"/>
                    <a:pt x="5767" y="444"/>
                  </a:cubicBezTo>
                  <a:cubicBezTo>
                    <a:pt x="4732" y="888"/>
                    <a:pt x="3771" y="1442"/>
                    <a:pt x="2847" y="2071"/>
                  </a:cubicBezTo>
                  <a:cubicBezTo>
                    <a:pt x="2107" y="2477"/>
                    <a:pt x="1405" y="2995"/>
                    <a:pt x="776" y="3586"/>
                  </a:cubicBezTo>
                  <a:cubicBezTo>
                    <a:pt x="629" y="3771"/>
                    <a:pt x="629" y="4067"/>
                    <a:pt x="333" y="4141"/>
                  </a:cubicBezTo>
                  <a:cubicBezTo>
                    <a:pt x="0" y="3882"/>
                    <a:pt x="296" y="3549"/>
                    <a:pt x="444" y="3365"/>
                  </a:cubicBezTo>
                  <a:cubicBezTo>
                    <a:pt x="1072" y="2699"/>
                    <a:pt x="1996" y="2181"/>
                    <a:pt x="2921" y="1516"/>
                  </a:cubicBezTo>
                  <a:cubicBezTo>
                    <a:pt x="3364" y="1220"/>
                    <a:pt x="3808" y="961"/>
                    <a:pt x="4289" y="703"/>
                  </a:cubicBezTo>
                  <a:cubicBezTo>
                    <a:pt x="4732" y="407"/>
                    <a:pt x="5213" y="148"/>
                    <a:pt x="5730" y="37"/>
                  </a:cubicBezTo>
                  <a:cubicBezTo>
                    <a:pt x="5989" y="0"/>
                    <a:pt x="6174" y="0"/>
                    <a:pt x="617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59"/>
            <p:cNvSpPr/>
            <p:nvPr/>
          </p:nvSpPr>
          <p:spPr>
            <a:xfrm>
              <a:off x="4405225" y="1973900"/>
              <a:ext cx="30525" cy="29600"/>
            </a:xfrm>
            <a:custGeom>
              <a:avLst/>
              <a:gdLst/>
              <a:ahLst/>
              <a:cxnLst/>
              <a:rect l="l" t="t" r="r" b="b"/>
              <a:pathLst>
                <a:path w="1221" h="1184" extrusionOk="0">
                  <a:moveTo>
                    <a:pt x="1220" y="222"/>
                  </a:moveTo>
                  <a:cubicBezTo>
                    <a:pt x="887" y="592"/>
                    <a:pt x="666" y="998"/>
                    <a:pt x="148" y="1183"/>
                  </a:cubicBezTo>
                  <a:cubicBezTo>
                    <a:pt x="148" y="1146"/>
                    <a:pt x="37" y="1109"/>
                    <a:pt x="0" y="1035"/>
                  </a:cubicBezTo>
                  <a:cubicBezTo>
                    <a:pt x="222" y="665"/>
                    <a:pt x="481" y="370"/>
                    <a:pt x="777" y="111"/>
                  </a:cubicBezTo>
                  <a:cubicBezTo>
                    <a:pt x="924" y="0"/>
                    <a:pt x="1183" y="0"/>
                    <a:pt x="122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59"/>
            <p:cNvSpPr/>
            <p:nvPr/>
          </p:nvSpPr>
          <p:spPr>
            <a:xfrm>
              <a:off x="4387650" y="1989600"/>
              <a:ext cx="60100" cy="55475"/>
            </a:xfrm>
            <a:custGeom>
              <a:avLst/>
              <a:gdLst/>
              <a:ahLst/>
              <a:cxnLst/>
              <a:rect l="l" t="t" r="r" b="b"/>
              <a:pathLst>
                <a:path w="2404" h="2219" extrusionOk="0">
                  <a:moveTo>
                    <a:pt x="2404" y="111"/>
                  </a:moveTo>
                  <a:cubicBezTo>
                    <a:pt x="2256" y="814"/>
                    <a:pt x="1627" y="1184"/>
                    <a:pt x="1073" y="1590"/>
                  </a:cubicBezTo>
                  <a:cubicBezTo>
                    <a:pt x="814" y="1812"/>
                    <a:pt x="444" y="2219"/>
                    <a:pt x="75" y="2034"/>
                  </a:cubicBezTo>
                  <a:cubicBezTo>
                    <a:pt x="1" y="1701"/>
                    <a:pt x="296" y="1664"/>
                    <a:pt x="481" y="1553"/>
                  </a:cubicBezTo>
                  <a:cubicBezTo>
                    <a:pt x="1110" y="1147"/>
                    <a:pt x="1664" y="629"/>
                    <a:pt x="2145" y="1"/>
                  </a:cubicBezTo>
                  <a:cubicBezTo>
                    <a:pt x="2256" y="1"/>
                    <a:pt x="2330" y="74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59"/>
            <p:cNvSpPr/>
            <p:nvPr/>
          </p:nvSpPr>
          <p:spPr>
            <a:xfrm>
              <a:off x="4396900" y="2006225"/>
              <a:ext cx="65650" cy="70275"/>
            </a:xfrm>
            <a:custGeom>
              <a:avLst/>
              <a:gdLst/>
              <a:ahLst/>
              <a:cxnLst/>
              <a:rect l="l" t="t" r="r" b="b"/>
              <a:pathLst>
                <a:path w="2626" h="2811" extrusionOk="0">
                  <a:moveTo>
                    <a:pt x="2625" y="408"/>
                  </a:moveTo>
                  <a:cubicBezTo>
                    <a:pt x="2071" y="1073"/>
                    <a:pt x="1442" y="1702"/>
                    <a:pt x="740" y="2219"/>
                  </a:cubicBezTo>
                  <a:cubicBezTo>
                    <a:pt x="703" y="2256"/>
                    <a:pt x="148" y="2811"/>
                    <a:pt x="37" y="2404"/>
                  </a:cubicBezTo>
                  <a:cubicBezTo>
                    <a:pt x="0" y="2182"/>
                    <a:pt x="407" y="1923"/>
                    <a:pt x="592" y="1813"/>
                  </a:cubicBezTo>
                  <a:cubicBezTo>
                    <a:pt x="999" y="1443"/>
                    <a:pt x="1368" y="1147"/>
                    <a:pt x="1812" y="740"/>
                  </a:cubicBezTo>
                  <a:cubicBezTo>
                    <a:pt x="1997" y="556"/>
                    <a:pt x="2404" y="1"/>
                    <a:pt x="2625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59"/>
            <p:cNvSpPr/>
            <p:nvPr/>
          </p:nvSpPr>
          <p:spPr>
            <a:xfrm>
              <a:off x="4408000" y="2033975"/>
              <a:ext cx="104450" cy="84125"/>
            </a:xfrm>
            <a:custGeom>
              <a:avLst/>
              <a:gdLst/>
              <a:ahLst/>
              <a:cxnLst/>
              <a:rect l="l" t="t" r="r" b="b"/>
              <a:pathLst>
                <a:path w="4178" h="3365" extrusionOk="0">
                  <a:moveTo>
                    <a:pt x="4178" y="111"/>
                  </a:moveTo>
                  <a:cubicBezTo>
                    <a:pt x="4141" y="444"/>
                    <a:pt x="3993" y="703"/>
                    <a:pt x="3771" y="924"/>
                  </a:cubicBezTo>
                  <a:cubicBezTo>
                    <a:pt x="3217" y="1405"/>
                    <a:pt x="2625" y="1849"/>
                    <a:pt x="2033" y="2218"/>
                  </a:cubicBezTo>
                  <a:cubicBezTo>
                    <a:pt x="1738" y="2440"/>
                    <a:pt x="1479" y="2699"/>
                    <a:pt x="1183" y="2884"/>
                  </a:cubicBezTo>
                  <a:cubicBezTo>
                    <a:pt x="887" y="3032"/>
                    <a:pt x="555" y="3364"/>
                    <a:pt x="185" y="3254"/>
                  </a:cubicBezTo>
                  <a:cubicBezTo>
                    <a:pt x="0" y="2958"/>
                    <a:pt x="370" y="2884"/>
                    <a:pt x="592" y="2773"/>
                  </a:cubicBezTo>
                  <a:cubicBezTo>
                    <a:pt x="1109" y="2477"/>
                    <a:pt x="1590" y="2144"/>
                    <a:pt x="2033" y="1775"/>
                  </a:cubicBezTo>
                  <a:cubicBezTo>
                    <a:pt x="2736" y="1331"/>
                    <a:pt x="3401" y="740"/>
                    <a:pt x="3919" y="74"/>
                  </a:cubicBezTo>
                  <a:cubicBezTo>
                    <a:pt x="4030" y="74"/>
                    <a:pt x="4178" y="0"/>
                    <a:pt x="417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59"/>
            <p:cNvSpPr/>
            <p:nvPr/>
          </p:nvSpPr>
          <p:spPr>
            <a:xfrm>
              <a:off x="4374725" y="2325100"/>
              <a:ext cx="97075" cy="62875"/>
            </a:xfrm>
            <a:custGeom>
              <a:avLst/>
              <a:gdLst/>
              <a:ahLst/>
              <a:cxnLst/>
              <a:rect l="l" t="t" r="r" b="b"/>
              <a:pathLst>
                <a:path w="3883" h="2515" extrusionOk="0">
                  <a:moveTo>
                    <a:pt x="3882" y="186"/>
                  </a:moveTo>
                  <a:cubicBezTo>
                    <a:pt x="3180" y="962"/>
                    <a:pt x="2107" y="1554"/>
                    <a:pt x="1146" y="2108"/>
                  </a:cubicBezTo>
                  <a:cubicBezTo>
                    <a:pt x="813" y="2367"/>
                    <a:pt x="444" y="2515"/>
                    <a:pt x="37" y="2478"/>
                  </a:cubicBezTo>
                  <a:cubicBezTo>
                    <a:pt x="0" y="2034"/>
                    <a:pt x="481" y="2034"/>
                    <a:pt x="776" y="1849"/>
                  </a:cubicBezTo>
                  <a:cubicBezTo>
                    <a:pt x="1738" y="1295"/>
                    <a:pt x="2699" y="703"/>
                    <a:pt x="3586" y="1"/>
                  </a:cubicBezTo>
                  <a:cubicBezTo>
                    <a:pt x="3771" y="1"/>
                    <a:pt x="3808" y="112"/>
                    <a:pt x="388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59"/>
            <p:cNvSpPr/>
            <p:nvPr/>
          </p:nvSpPr>
          <p:spPr>
            <a:xfrm>
              <a:off x="4395975" y="2445275"/>
              <a:ext cx="148825" cy="116475"/>
            </a:xfrm>
            <a:custGeom>
              <a:avLst/>
              <a:gdLst/>
              <a:ahLst/>
              <a:cxnLst/>
              <a:rect l="l" t="t" r="r" b="b"/>
              <a:pathLst>
                <a:path w="5953" h="4659" extrusionOk="0">
                  <a:moveTo>
                    <a:pt x="5953" y="222"/>
                  </a:moveTo>
                  <a:cubicBezTo>
                    <a:pt x="5102" y="1109"/>
                    <a:pt x="4141" y="1886"/>
                    <a:pt x="3143" y="2588"/>
                  </a:cubicBezTo>
                  <a:cubicBezTo>
                    <a:pt x="2404" y="3143"/>
                    <a:pt x="1664" y="3697"/>
                    <a:pt x="851" y="4178"/>
                  </a:cubicBezTo>
                  <a:cubicBezTo>
                    <a:pt x="629" y="4326"/>
                    <a:pt x="333" y="4658"/>
                    <a:pt x="0" y="4474"/>
                  </a:cubicBezTo>
                  <a:cubicBezTo>
                    <a:pt x="0" y="4104"/>
                    <a:pt x="407" y="3993"/>
                    <a:pt x="629" y="3845"/>
                  </a:cubicBezTo>
                  <a:cubicBezTo>
                    <a:pt x="2330" y="2699"/>
                    <a:pt x="3993" y="1479"/>
                    <a:pt x="5546" y="148"/>
                  </a:cubicBezTo>
                  <a:cubicBezTo>
                    <a:pt x="5657" y="74"/>
                    <a:pt x="5879" y="0"/>
                    <a:pt x="595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59"/>
            <p:cNvSpPr/>
            <p:nvPr/>
          </p:nvSpPr>
          <p:spPr>
            <a:xfrm>
              <a:off x="4400600" y="2499800"/>
              <a:ext cx="113700" cy="87825"/>
            </a:xfrm>
            <a:custGeom>
              <a:avLst/>
              <a:gdLst/>
              <a:ahLst/>
              <a:cxnLst/>
              <a:rect l="l" t="t" r="r" b="b"/>
              <a:pathLst>
                <a:path w="4548" h="3513" extrusionOk="0">
                  <a:moveTo>
                    <a:pt x="4548" y="259"/>
                  </a:moveTo>
                  <a:cubicBezTo>
                    <a:pt x="4363" y="629"/>
                    <a:pt x="3882" y="851"/>
                    <a:pt x="3513" y="1072"/>
                  </a:cubicBezTo>
                  <a:cubicBezTo>
                    <a:pt x="2773" y="1590"/>
                    <a:pt x="2034" y="2145"/>
                    <a:pt x="1368" y="2736"/>
                  </a:cubicBezTo>
                  <a:cubicBezTo>
                    <a:pt x="1035" y="3069"/>
                    <a:pt x="629" y="3328"/>
                    <a:pt x="222" y="3513"/>
                  </a:cubicBezTo>
                  <a:cubicBezTo>
                    <a:pt x="0" y="3032"/>
                    <a:pt x="666" y="2810"/>
                    <a:pt x="962" y="2551"/>
                  </a:cubicBezTo>
                  <a:cubicBezTo>
                    <a:pt x="1997" y="1701"/>
                    <a:pt x="3069" y="888"/>
                    <a:pt x="4215" y="185"/>
                  </a:cubicBezTo>
                  <a:cubicBezTo>
                    <a:pt x="4289" y="111"/>
                    <a:pt x="4474" y="0"/>
                    <a:pt x="454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59"/>
            <p:cNvSpPr/>
            <p:nvPr/>
          </p:nvSpPr>
          <p:spPr>
            <a:xfrm>
              <a:off x="4379325" y="2530300"/>
              <a:ext cx="136825" cy="97075"/>
            </a:xfrm>
            <a:custGeom>
              <a:avLst/>
              <a:gdLst/>
              <a:ahLst/>
              <a:cxnLst/>
              <a:rect l="l" t="t" r="r" b="b"/>
              <a:pathLst>
                <a:path w="5473" h="3883" extrusionOk="0">
                  <a:moveTo>
                    <a:pt x="186" y="3808"/>
                  </a:moveTo>
                  <a:cubicBezTo>
                    <a:pt x="1" y="3402"/>
                    <a:pt x="408" y="3328"/>
                    <a:pt x="629" y="3217"/>
                  </a:cubicBezTo>
                  <a:cubicBezTo>
                    <a:pt x="1332" y="2847"/>
                    <a:pt x="1960" y="2403"/>
                    <a:pt x="2589" y="1923"/>
                  </a:cubicBezTo>
                  <a:cubicBezTo>
                    <a:pt x="3365" y="1257"/>
                    <a:pt x="4216" y="629"/>
                    <a:pt x="5103" y="111"/>
                  </a:cubicBezTo>
                  <a:cubicBezTo>
                    <a:pt x="5177" y="74"/>
                    <a:pt x="5473" y="0"/>
                    <a:pt x="5473" y="259"/>
                  </a:cubicBezTo>
                  <a:cubicBezTo>
                    <a:pt x="5473" y="407"/>
                    <a:pt x="4327" y="1146"/>
                    <a:pt x="4216" y="1257"/>
                  </a:cubicBezTo>
                  <a:cubicBezTo>
                    <a:pt x="3143" y="2071"/>
                    <a:pt x="2071" y="2810"/>
                    <a:pt x="925" y="3513"/>
                  </a:cubicBezTo>
                  <a:cubicBezTo>
                    <a:pt x="703" y="3660"/>
                    <a:pt x="482" y="3882"/>
                    <a:pt x="186" y="38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59"/>
            <p:cNvSpPr/>
            <p:nvPr/>
          </p:nvSpPr>
          <p:spPr>
            <a:xfrm>
              <a:off x="4432950" y="2558025"/>
              <a:ext cx="98000" cy="73050"/>
            </a:xfrm>
            <a:custGeom>
              <a:avLst/>
              <a:gdLst/>
              <a:ahLst/>
              <a:cxnLst/>
              <a:rect l="l" t="t" r="r" b="b"/>
              <a:pathLst>
                <a:path w="3920" h="2922" extrusionOk="0">
                  <a:moveTo>
                    <a:pt x="0" y="2699"/>
                  </a:moveTo>
                  <a:cubicBezTo>
                    <a:pt x="0" y="2293"/>
                    <a:pt x="444" y="2145"/>
                    <a:pt x="703" y="1923"/>
                  </a:cubicBezTo>
                  <a:cubicBezTo>
                    <a:pt x="1479" y="1257"/>
                    <a:pt x="2403" y="629"/>
                    <a:pt x="3291" y="0"/>
                  </a:cubicBezTo>
                  <a:cubicBezTo>
                    <a:pt x="3919" y="185"/>
                    <a:pt x="2958" y="740"/>
                    <a:pt x="2699" y="925"/>
                  </a:cubicBezTo>
                  <a:cubicBezTo>
                    <a:pt x="2034" y="1405"/>
                    <a:pt x="1479" y="1738"/>
                    <a:pt x="888" y="2256"/>
                  </a:cubicBezTo>
                  <a:cubicBezTo>
                    <a:pt x="629" y="2515"/>
                    <a:pt x="333" y="2921"/>
                    <a:pt x="0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59"/>
            <p:cNvSpPr/>
            <p:nvPr/>
          </p:nvSpPr>
          <p:spPr>
            <a:xfrm>
              <a:off x="4021650" y="1769625"/>
              <a:ext cx="757925" cy="952025"/>
            </a:xfrm>
            <a:custGeom>
              <a:avLst/>
              <a:gdLst/>
              <a:ahLst/>
              <a:cxnLst/>
              <a:rect l="l" t="t" r="r" b="b"/>
              <a:pathLst>
                <a:path w="30317" h="38081" extrusionOk="0">
                  <a:moveTo>
                    <a:pt x="19262" y="33422"/>
                  </a:moveTo>
                  <a:cubicBezTo>
                    <a:pt x="18892" y="33385"/>
                    <a:pt x="18412" y="34161"/>
                    <a:pt x="17894" y="34087"/>
                  </a:cubicBezTo>
                  <a:cubicBezTo>
                    <a:pt x="17783" y="33644"/>
                    <a:pt x="18301" y="33496"/>
                    <a:pt x="18560" y="33311"/>
                  </a:cubicBezTo>
                  <a:cubicBezTo>
                    <a:pt x="18855" y="33163"/>
                    <a:pt x="19188" y="32904"/>
                    <a:pt x="19484" y="32720"/>
                  </a:cubicBezTo>
                  <a:cubicBezTo>
                    <a:pt x="19632" y="32572"/>
                    <a:pt x="19743" y="32867"/>
                    <a:pt x="19891" y="32757"/>
                  </a:cubicBezTo>
                  <a:cubicBezTo>
                    <a:pt x="20001" y="32276"/>
                    <a:pt x="20112" y="31758"/>
                    <a:pt x="20149" y="31241"/>
                  </a:cubicBezTo>
                  <a:cubicBezTo>
                    <a:pt x="20223" y="30834"/>
                    <a:pt x="20260" y="30095"/>
                    <a:pt x="20630" y="30021"/>
                  </a:cubicBezTo>
                  <a:cubicBezTo>
                    <a:pt x="21000" y="29947"/>
                    <a:pt x="21443" y="30279"/>
                    <a:pt x="21850" y="30316"/>
                  </a:cubicBezTo>
                  <a:cubicBezTo>
                    <a:pt x="22700" y="28542"/>
                    <a:pt x="23957" y="26435"/>
                    <a:pt x="23588" y="23514"/>
                  </a:cubicBezTo>
                  <a:cubicBezTo>
                    <a:pt x="23514" y="22885"/>
                    <a:pt x="23144" y="22405"/>
                    <a:pt x="22922" y="21850"/>
                  </a:cubicBezTo>
                  <a:cubicBezTo>
                    <a:pt x="22405" y="22737"/>
                    <a:pt x="21813" y="23588"/>
                    <a:pt x="21111" y="24401"/>
                  </a:cubicBezTo>
                  <a:cubicBezTo>
                    <a:pt x="20630" y="25067"/>
                    <a:pt x="20075" y="25695"/>
                    <a:pt x="19484" y="26287"/>
                  </a:cubicBezTo>
                  <a:cubicBezTo>
                    <a:pt x="19188" y="26508"/>
                    <a:pt x="18818" y="26730"/>
                    <a:pt x="18486" y="27026"/>
                  </a:cubicBezTo>
                  <a:cubicBezTo>
                    <a:pt x="17857" y="27544"/>
                    <a:pt x="17192" y="28024"/>
                    <a:pt x="16452" y="28431"/>
                  </a:cubicBezTo>
                  <a:cubicBezTo>
                    <a:pt x="16157" y="28653"/>
                    <a:pt x="15639" y="29059"/>
                    <a:pt x="15343" y="29022"/>
                  </a:cubicBezTo>
                  <a:cubicBezTo>
                    <a:pt x="15158" y="29022"/>
                    <a:pt x="15047" y="28727"/>
                    <a:pt x="14899" y="28579"/>
                  </a:cubicBezTo>
                  <a:cubicBezTo>
                    <a:pt x="14493" y="28320"/>
                    <a:pt x="14049" y="28061"/>
                    <a:pt x="13606" y="27802"/>
                  </a:cubicBezTo>
                  <a:cubicBezTo>
                    <a:pt x="12385" y="27026"/>
                    <a:pt x="11239" y="26028"/>
                    <a:pt x="10056" y="25215"/>
                  </a:cubicBezTo>
                  <a:cubicBezTo>
                    <a:pt x="9243" y="24660"/>
                    <a:pt x="8393" y="24142"/>
                    <a:pt x="7616" y="23551"/>
                  </a:cubicBezTo>
                  <a:cubicBezTo>
                    <a:pt x="6840" y="22996"/>
                    <a:pt x="6174" y="22294"/>
                    <a:pt x="5435" y="21665"/>
                  </a:cubicBezTo>
                  <a:cubicBezTo>
                    <a:pt x="5287" y="23255"/>
                    <a:pt x="5472" y="24882"/>
                    <a:pt x="5990" y="26435"/>
                  </a:cubicBezTo>
                  <a:cubicBezTo>
                    <a:pt x="6433" y="26287"/>
                    <a:pt x="6877" y="26508"/>
                    <a:pt x="7025" y="26952"/>
                  </a:cubicBezTo>
                  <a:cubicBezTo>
                    <a:pt x="8984" y="26435"/>
                    <a:pt x="9982" y="27544"/>
                    <a:pt x="10611" y="28949"/>
                  </a:cubicBezTo>
                  <a:cubicBezTo>
                    <a:pt x="10870" y="29614"/>
                    <a:pt x="11055" y="30353"/>
                    <a:pt x="11092" y="31093"/>
                  </a:cubicBezTo>
                  <a:cubicBezTo>
                    <a:pt x="11202" y="31980"/>
                    <a:pt x="11202" y="32867"/>
                    <a:pt x="11092" y="33755"/>
                  </a:cubicBezTo>
                  <a:cubicBezTo>
                    <a:pt x="10981" y="34198"/>
                    <a:pt x="10648" y="34568"/>
                    <a:pt x="10241" y="34679"/>
                  </a:cubicBezTo>
                  <a:cubicBezTo>
                    <a:pt x="10019" y="34938"/>
                    <a:pt x="9945" y="35308"/>
                    <a:pt x="9613" y="35381"/>
                  </a:cubicBezTo>
                  <a:cubicBezTo>
                    <a:pt x="9058" y="35418"/>
                    <a:pt x="8578" y="35012"/>
                    <a:pt x="8541" y="34457"/>
                  </a:cubicBezTo>
                  <a:cubicBezTo>
                    <a:pt x="8578" y="33681"/>
                    <a:pt x="9539" y="33348"/>
                    <a:pt x="10056" y="33940"/>
                  </a:cubicBezTo>
                  <a:cubicBezTo>
                    <a:pt x="10426" y="33718"/>
                    <a:pt x="10315" y="33163"/>
                    <a:pt x="10315" y="32720"/>
                  </a:cubicBezTo>
                  <a:cubicBezTo>
                    <a:pt x="10315" y="30908"/>
                    <a:pt x="10204" y="29651"/>
                    <a:pt x="9502" y="28542"/>
                  </a:cubicBezTo>
                  <a:cubicBezTo>
                    <a:pt x="9280" y="28172"/>
                    <a:pt x="8947" y="27876"/>
                    <a:pt x="8614" y="27655"/>
                  </a:cubicBezTo>
                  <a:cubicBezTo>
                    <a:pt x="7690" y="27285"/>
                    <a:pt x="6618" y="28061"/>
                    <a:pt x="5509" y="27692"/>
                  </a:cubicBezTo>
                  <a:cubicBezTo>
                    <a:pt x="4696" y="28024"/>
                    <a:pt x="4474" y="28912"/>
                    <a:pt x="4585" y="30169"/>
                  </a:cubicBezTo>
                  <a:cubicBezTo>
                    <a:pt x="4770" y="31093"/>
                    <a:pt x="5065" y="32017"/>
                    <a:pt x="5509" y="32904"/>
                  </a:cubicBezTo>
                  <a:cubicBezTo>
                    <a:pt x="5731" y="33459"/>
                    <a:pt x="5916" y="34087"/>
                    <a:pt x="6137" y="34605"/>
                  </a:cubicBezTo>
                  <a:cubicBezTo>
                    <a:pt x="6396" y="34605"/>
                    <a:pt x="6359" y="34346"/>
                    <a:pt x="6618" y="34198"/>
                  </a:cubicBezTo>
                  <a:cubicBezTo>
                    <a:pt x="7062" y="34014"/>
                    <a:pt x="7579" y="34014"/>
                    <a:pt x="8023" y="34235"/>
                  </a:cubicBezTo>
                  <a:cubicBezTo>
                    <a:pt x="8688" y="35308"/>
                    <a:pt x="6988" y="36454"/>
                    <a:pt x="6433" y="35418"/>
                  </a:cubicBezTo>
                  <a:cubicBezTo>
                    <a:pt x="5694" y="35529"/>
                    <a:pt x="5509" y="35123"/>
                    <a:pt x="5213" y="34568"/>
                  </a:cubicBezTo>
                  <a:cubicBezTo>
                    <a:pt x="5139" y="34309"/>
                    <a:pt x="5028" y="34051"/>
                    <a:pt x="4954" y="33755"/>
                  </a:cubicBezTo>
                  <a:cubicBezTo>
                    <a:pt x="4659" y="32720"/>
                    <a:pt x="3956" y="31463"/>
                    <a:pt x="3845" y="30353"/>
                  </a:cubicBezTo>
                  <a:cubicBezTo>
                    <a:pt x="3660" y="28468"/>
                    <a:pt x="4141" y="27433"/>
                    <a:pt x="5361" y="26915"/>
                  </a:cubicBezTo>
                  <a:cubicBezTo>
                    <a:pt x="5139" y="26287"/>
                    <a:pt x="4991" y="25621"/>
                    <a:pt x="4843" y="24956"/>
                  </a:cubicBezTo>
                  <a:cubicBezTo>
                    <a:pt x="4806" y="24734"/>
                    <a:pt x="4696" y="24512"/>
                    <a:pt x="4659" y="24290"/>
                  </a:cubicBezTo>
                  <a:cubicBezTo>
                    <a:pt x="4511" y="23255"/>
                    <a:pt x="4733" y="22183"/>
                    <a:pt x="4733" y="21111"/>
                  </a:cubicBezTo>
                  <a:cubicBezTo>
                    <a:pt x="3549" y="21407"/>
                    <a:pt x="2366" y="21739"/>
                    <a:pt x="1257" y="22146"/>
                  </a:cubicBezTo>
                  <a:cubicBezTo>
                    <a:pt x="888" y="24216"/>
                    <a:pt x="777" y="26361"/>
                    <a:pt x="925" y="28505"/>
                  </a:cubicBezTo>
                  <a:cubicBezTo>
                    <a:pt x="962" y="29429"/>
                    <a:pt x="925" y="30538"/>
                    <a:pt x="1035" y="31426"/>
                  </a:cubicBezTo>
                  <a:cubicBezTo>
                    <a:pt x="1072" y="31906"/>
                    <a:pt x="1368" y="32757"/>
                    <a:pt x="740" y="32720"/>
                  </a:cubicBezTo>
                  <a:cubicBezTo>
                    <a:pt x="185" y="32646"/>
                    <a:pt x="259" y="30945"/>
                    <a:pt x="222" y="30206"/>
                  </a:cubicBezTo>
                  <a:cubicBezTo>
                    <a:pt x="0" y="27802"/>
                    <a:pt x="74" y="25436"/>
                    <a:pt x="370" y="23070"/>
                  </a:cubicBezTo>
                  <a:cubicBezTo>
                    <a:pt x="370" y="22627"/>
                    <a:pt x="444" y="22183"/>
                    <a:pt x="555" y="21739"/>
                  </a:cubicBezTo>
                  <a:cubicBezTo>
                    <a:pt x="777" y="21296"/>
                    <a:pt x="2071" y="21074"/>
                    <a:pt x="2625" y="20889"/>
                  </a:cubicBezTo>
                  <a:cubicBezTo>
                    <a:pt x="3439" y="20667"/>
                    <a:pt x="4141" y="20519"/>
                    <a:pt x="4954" y="20260"/>
                  </a:cubicBezTo>
                  <a:cubicBezTo>
                    <a:pt x="5287" y="19447"/>
                    <a:pt x="5842" y="18745"/>
                    <a:pt x="6581" y="18227"/>
                  </a:cubicBezTo>
                  <a:cubicBezTo>
                    <a:pt x="6988" y="17968"/>
                    <a:pt x="7394" y="17746"/>
                    <a:pt x="7838" y="17562"/>
                  </a:cubicBezTo>
                  <a:cubicBezTo>
                    <a:pt x="7949" y="17488"/>
                    <a:pt x="8208" y="17488"/>
                    <a:pt x="8208" y="17303"/>
                  </a:cubicBezTo>
                  <a:cubicBezTo>
                    <a:pt x="8134" y="17044"/>
                    <a:pt x="7838" y="17192"/>
                    <a:pt x="7690" y="17229"/>
                  </a:cubicBezTo>
                  <a:cubicBezTo>
                    <a:pt x="7025" y="17303"/>
                    <a:pt x="6322" y="17340"/>
                    <a:pt x="5620" y="17340"/>
                  </a:cubicBezTo>
                  <a:cubicBezTo>
                    <a:pt x="4954" y="17266"/>
                    <a:pt x="3882" y="17192"/>
                    <a:pt x="3549" y="16859"/>
                  </a:cubicBezTo>
                  <a:cubicBezTo>
                    <a:pt x="2958" y="16305"/>
                    <a:pt x="2514" y="14493"/>
                    <a:pt x="2440" y="13495"/>
                  </a:cubicBezTo>
                  <a:cubicBezTo>
                    <a:pt x="2403" y="12423"/>
                    <a:pt x="2477" y="11387"/>
                    <a:pt x="2662" y="10352"/>
                  </a:cubicBezTo>
                  <a:cubicBezTo>
                    <a:pt x="2773" y="9280"/>
                    <a:pt x="2995" y="8208"/>
                    <a:pt x="3328" y="7173"/>
                  </a:cubicBezTo>
                  <a:cubicBezTo>
                    <a:pt x="3808" y="6138"/>
                    <a:pt x="4437" y="5176"/>
                    <a:pt x="5139" y="4289"/>
                  </a:cubicBezTo>
                  <a:cubicBezTo>
                    <a:pt x="6729" y="2182"/>
                    <a:pt x="8799" y="481"/>
                    <a:pt x="12127" y="185"/>
                  </a:cubicBezTo>
                  <a:cubicBezTo>
                    <a:pt x="13236" y="74"/>
                    <a:pt x="14123" y="0"/>
                    <a:pt x="14715" y="592"/>
                  </a:cubicBezTo>
                  <a:cubicBezTo>
                    <a:pt x="15602" y="703"/>
                    <a:pt x="16489" y="925"/>
                    <a:pt x="17340" y="1257"/>
                  </a:cubicBezTo>
                  <a:cubicBezTo>
                    <a:pt x="18486" y="1627"/>
                    <a:pt x="19484" y="1923"/>
                    <a:pt x="20334" y="2662"/>
                  </a:cubicBezTo>
                  <a:cubicBezTo>
                    <a:pt x="20630" y="2884"/>
                    <a:pt x="20889" y="3217"/>
                    <a:pt x="21185" y="3476"/>
                  </a:cubicBezTo>
                  <a:cubicBezTo>
                    <a:pt x="22220" y="4363"/>
                    <a:pt x="23070" y="5472"/>
                    <a:pt x="23699" y="6692"/>
                  </a:cubicBezTo>
                  <a:cubicBezTo>
                    <a:pt x="23883" y="6988"/>
                    <a:pt x="24105" y="7247"/>
                    <a:pt x="24216" y="7543"/>
                  </a:cubicBezTo>
                  <a:cubicBezTo>
                    <a:pt x="25510" y="9983"/>
                    <a:pt x="26286" y="14382"/>
                    <a:pt x="24290" y="16637"/>
                  </a:cubicBezTo>
                  <a:cubicBezTo>
                    <a:pt x="24105" y="16674"/>
                    <a:pt x="23957" y="16637"/>
                    <a:pt x="23809" y="16563"/>
                  </a:cubicBezTo>
                  <a:cubicBezTo>
                    <a:pt x="22885" y="16970"/>
                    <a:pt x="21406" y="16674"/>
                    <a:pt x="20297" y="16637"/>
                  </a:cubicBezTo>
                  <a:cubicBezTo>
                    <a:pt x="20149" y="17044"/>
                    <a:pt x="20001" y="17414"/>
                    <a:pt x="19817" y="17820"/>
                  </a:cubicBezTo>
                  <a:cubicBezTo>
                    <a:pt x="21258" y="18597"/>
                    <a:pt x="22552" y="19484"/>
                    <a:pt x="23329" y="20926"/>
                  </a:cubicBezTo>
                  <a:cubicBezTo>
                    <a:pt x="24364" y="21370"/>
                    <a:pt x="25621" y="21443"/>
                    <a:pt x="26841" y="21739"/>
                  </a:cubicBezTo>
                  <a:cubicBezTo>
                    <a:pt x="27322" y="21887"/>
                    <a:pt x="27913" y="21961"/>
                    <a:pt x="28135" y="22331"/>
                  </a:cubicBezTo>
                  <a:cubicBezTo>
                    <a:pt x="28394" y="22664"/>
                    <a:pt x="28505" y="23329"/>
                    <a:pt x="28690" y="23994"/>
                  </a:cubicBezTo>
                  <a:cubicBezTo>
                    <a:pt x="29355" y="26619"/>
                    <a:pt x="29540" y="29392"/>
                    <a:pt x="29910" y="32313"/>
                  </a:cubicBezTo>
                  <a:cubicBezTo>
                    <a:pt x="29947" y="32683"/>
                    <a:pt x="30057" y="33126"/>
                    <a:pt x="30131" y="33607"/>
                  </a:cubicBezTo>
                  <a:cubicBezTo>
                    <a:pt x="30205" y="33903"/>
                    <a:pt x="30316" y="34605"/>
                    <a:pt x="29836" y="34642"/>
                  </a:cubicBezTo>
                  <a:cubicBezTo>
                    <a:pt x="29355" y="34679"/>
                    <a:pt x="29429" y="34124"/>
                    <a:pt x="29392" y="33792"/>
                  </a:cubicBezTo>
                  <a:cubicBezTo>
                    <a:pt x="29318" y="33274"/>
                    <a:pt x="29170" y="32683"/>
                    <a:pt x="29059" y="32054"/>
                  </a:cubicBezTo>
                  <a:cubicBezTo>
                    <a:pt x="28985" y="31426"/>
                    <a:pt x="28948" y="30797"/>
                    <a:pt x="28874" y="30206"/>
                  </a:cubicBezTo>
                  <a:cubicBezTo>
                    <a:pt x="28579" y="30501"/>
                    <a:pt x="28283" y="30797"/>
                    <a:pt x="28024" y="31130"/>
                  </a:cubicBezTo>
                  <a:cubicBezTo>
                    <a:pt x="27728" y="31426"/>
                    <a:pt x="27470" y="31758"/>
                    <a:pt x="27285" y="32128"/>
                  </a:cubicBezTo>
                  <a:cubicBezTo>
                    <a:pt x="27100" y="32720"/>
                    <a:pt x="27543" y="34457"/>
                    <a:pt x="26656" y="34087"/>
                  </a:cubicBezTo>
                  <a:cubicBezTo>
                    <a:pt x="26360" y="33977"/>
                    <a:pt x="26397" y="33052"/>
                    <a:pt x="26434" y="32535"/>
                  </a:cubicBezTo>
                  <a:cubicBezTo>
                    <a:pt x="26508" y="31721"/>
                    <a:pt x="26656" y="30908"/>
                    <a:pt x="26693" y="30058"/>
                  </a:cubicBezTo>
                  <a:cubicBezTo>
                    <a:pt x="26767" y="29355"/>
                    <a:pt x="26656" y="28616"/>
                    <a:pt x="26693" y="27913"/>
                  </a:cubicBezTo>
                  <a:cubicBezTo>
                    <a:pt x="26767" y="26989"/>
                    <a:pt x="26841" y="26102"/>
                    <a:pt x="26915" y="25251"/>
                  </a:cubicBezTo>
                  <a:cubicBezTo>
                    <a:pt x="26952" y="24327"/>
                    <a:pt x="26989" y="23366"/>
                    <a:pt x="27396" y="22700"/>
                  </a:cubicBezTo>
                  <a:cubicBezTo>
                    <a:pt x="26397" y="22220"/>
                    <a:pt x="24882" y="22220"/>
                    <a:pt x="23809" y="21850"/>
                  </a:cubicBezTo>
                  <a:cubicBezTo>
                    <a:pt x="24031" y="22331"/>
                    <a:pt x="24216" y="22811"/>
                    <a:pt x="24364" y="23329"/>
                  </a:cubicBezTo>
                  <a:cubicBezTo>
                    <a:pt x="24734" y="26472"/>
                    <a:pt x="23440" y="28653"/>
                    <a:pt x="22552" y="30612"/>
                  </a:cubicBezTo>
                  <a:cubicBezTo>
                    <a:pt x="22737" y="31241"/>
                    <a:pt x="23588" y="31610"/>
                    <a:pt x="23588" y="32276"/>
                  </a:cubicBezTo>
                  <a:cubicBezTo>
                    <a:pt x="23588" y="32904"/>
                    <a:pt x="22737" y="33015"/>
                    <a:pt x="22405" y="33459"/>
                  </a:cubicBezTo>
                  <a:cubicBezTo>
                    <a:pt x="22626" y="34531"/>
                    <a:pt x="22442" y="35603"/>
                    <a:pt x="21924" y="36565"/>
                  </a:cubicBezTo>
                  <a:cubicBezTo>
                    <a:pt x="22146" y="37674"/>
                    <a:pt x="20963" y="38080"/>
                    <a:pt x="20038" y="37748"/>
                  </a:cubicBezTo>
                  <a:cubicBezTo>
                    <a:pt x="19632" y="37600"/>
                    <a:pt x="19151" y="37230"/>
                    <a:pt x="18597" y="36934"/>
                  </a:cubicBezTo>
                  <a:cubicBezTo>
                    <a:pt x="17857" y="36565"/>
                    <a:pt x="17229" y="36084"/>
                    <a:pt x="17377" y="35160"/>
                  </a:cubicBezTo>
                  <a:cubicBezTo>
                    <a:pt x="17414" y="34864"/>
                    <a:pt x="17598" y="34753"/>
                    <a:pt x="17672" y="34383"/>
                  </a:cubicBezTo>
                  <a:cubicBezTo>
                    <a:pt x="18190" y="34087"/>
                    <a:pt x="18707" y="33755"/>
                    <a:pt x="19188" y="33385"/>
                  </a:cubicBezTo>
                  <a:close/>
                  <a:moveTo>
                    <a:pt x="14271" y="1294"/>
                  </a:moveTo>
                  <a:cubicBezTo>
                    <a:pt x="13975" y="851"/>
                    <a:pt x="13421" y="888"/>
                    <a:pt x="12829" y="962"/>
                  </a:cubicBezTo>
                  <a:cubicBezTo>
                    <a:pt x="10537" y="1110"/>
                    <a:pt x="8614" y="1775"/>
                    <a:pt x="7357" y="2921"/>
                  </a:cubicBezTo>
                  <a:cubicBezTo>
                    <a:pt x="6137" y="4067"/>
                    <a:pt x="5139" y="5398"/>
                    <a:pt x="4363" y="6877"/>
                  </a:cubicBezTo>
                  <a:cubicBezTo>
                    <a:pt x="3808" y="8023"/>
                    <a:pt x="3476" y="9243"/>
                    <a:pt x="3365" y="10500"/>
                  </a:cubicBezTo>
                  <a:cubicBezTo>
                    <a:pt x="3106" y="12718"/>
                    <a:pt x="3069" y="14863"/>
                    <a:pt x="4067" y="16305"/>
                  </a:cubicBezTo>
                  <a:cubicBezTo>
                    <a:pt x="3402" y="15306"/>
                    <a:pt x="3549" y="13051"/>
                    <a:pt x="3734" y="11646"/>
                  </a:cubicBezTo>
                  <a:cubicBezTo>
                    <a:pt x="3771" y="11203"/>
                    <a:pt x="3808" y="10611"/>
                    <a:pt x="4178" y="10537"/>
                  </a:cubicBezTo>
                  <a:cubicBezTo>
                    <a:pt x="4437" y="10685"/>
                    <a:pt x="4215" y="10981"/>
                    <a:pt x="4178" y="11166"/>
                  </a:cubicBezTo>
                  <a:cubicBezTo>
                    <a:pt x="4030" y="11905"/>
                    <a:pt x="3956" y="12681"/>
                    <a:pt x="3919" y="13458"/>
                  </a:cubicBezTo>
                  <a:cubicBezTo>
                    <a:pt x="3845" y="14493"/>
                    <a:pt x="4067" y="15528"/>
                    <a:pt x="4548" y="16415"/>
                  </a:cubicBezTo>
                  <a:cubicBezTo>
                    <a:pt x="4806" y="16415"/>
                    <a:pt x="5028" y="16489"/>
                    <a:pt x="5213" y="16489"/>
                  </a:cubicBezTo>
                  <a:cubicBezTo>
                    <a:pt x="4770" y="15417"/>
                    <a:pt x="4548" y="14234"/>
                    <a:pt x="4548" y="13051"/>
                  </a:cubicBezTo>
                  <a:cubicBezTo>
                    <a:pt x="4548" y="12792"/>
                    <a:pt x="4474" y="12386"/>
                    <a:pt x="4733" y="12312"/>
                  </a:cubicBezTo>
                  <a:cubicBezTo>
                    <a:pt x="5065" y="12534"/>
                    <a:pt x="4917" y="13273"/>
                    <a:pt x="4917" y="13643"/>
                  </a:cubicBezTo>
                  <a:cubicBezTo>
                    <a:pt x="4991" y="14678"/>
                    <a:pt x="5287" y="15676"/>
                    <a:pt x="5768" y="16563"/>
                  </a:cubicBezTo>
                  <a:lnTo>
                    <a:pt x="6396" y="16563"/>
                  </a:lnTo>
                  <a:cubicBezTo>
                    <a:pt x="6137" y="15935"/>
                    <a:pt x="5657" y="14974"/>
                    <a:pt x="5583" y="14271"/>
                  </a:cubicBezTo>
                  <a:cubicBezTo>
                    <a:pt x="5546" y="13938"/>
                    <a:pt x="5509" y="13421"/>
                    <a:pt x="5805" y="13458"/>
                  </a:cubicBezTo>
                  <a:cubicBezTo>
                    <a:pt x="6063" y="13458"/>
                    <a:pt x="5953" y="14197"/>
                    <a:pt x="5990" y="14345"/>
                  </a:cubicBezTo>
                  <a:cubicBezTo>
                    <a:pt x="6174" y="15085"/>
                    <a:pt x="6433" y="15787"/>
                    <a:pt x="6803" y="16452"/>
                  </a:cubicBezTo>
                  <a:cubicBezTo>
                    <a:pt x="7025" y="16489"/>
                    <a:pt x="7431" y="16526"/>
                    <a:pt x="7542" y="16379"/>
                  </a:cubicBezTo>
                  <a:cubicBezTo>
                    <a:pt x="7357" y="16083"/>
                    <a:pt x="7210" y="15898"/>
                    <a:pt x="6951" y="15565"/>
                  </a:cubicBezTo>
                  <a:cubicBezTo>
                    <a:pt x="6877" y="15491"/>
                    <a:pt x="6285" y="14752"/>
                    <a:pt x="6766" y="14715"/>
                  </a:cubicBezTo>
                  <a:cubicBezTo>
                    <a:pt x="6951" y="14715"/>
                    <a:pt x="7136" y="15121"/>
                    <a:pt x="7247" y="15306"/>
                  </a:cubicBezTo>
                  <a:cubicBezTo>
                    <a:pt x="7579" y="15750"/>
                    <a:pt x="7801" y="15898"/>
                    <a:pt x="7949" y="16305"/>
                  </a:cubicBezTo>
                  <a:cubicBezTo>
                    <a:pt x="8504" y="16157"/>
                    <a:pt x="8984" y="15787"/>
                    <a:pt x="9243" y="15269"/>
                  </a:cubicBezTo>
                  <a:cubicBezTo>
                    <a:pt x="8614" y="15121"/>
                    <a:pt x="8060" y="14789"/>
                    <a:pt x="7616" y="14308"/>
                  </a:cubicBezTo>
                  <a:cubicBezTo>
                    <a:pt x="7025" y="13606"/>
                    <a:pt x="6618" y="12755"/>
                    <a:pt x="6470" y="11831"/>
                  </a:cubicBezTo>
                  <a:cubicBezTo>
                    <a:pt x="6396" y="11055"/>
                    <a:pt x="6433" y="10278"/>
                    <a:pt x="6618" y="9539"/>
                  </a:cubicBezTo>
                  <a:cubicBezTo>
                    <a:pt x="6914" y="8726"/>
                    <a:pt x="7394" y="8023"/>
                    <a:pt x="8060" y="7432"/>
                  </a:cubicBezTo>
                  <a:cubicBezTo>
                    <a:pt x="8725" y="6840"/>
                    <a:pt x="9539" y="6470"/>
                    <a:pt x="10167" y="5842"/>
                  </a:cubicBezTo>
                  <a:cubicBezTo>
                    <a:pt x="10833" y="5176"/>
                    <a:pt x="11239" y="4437"/>
                    <a:pt x="11905" y="3808"/>
                  </a:cubicBezTo>
                  <a:cubicBezTo>
                    <a:pt x="12016" y="3698"/>
                    <a:pt x="12164" y="3845"/>
                    <a:pt x="12238" y="3771"/>
                  </a:cubicBezTo>
                  <a:cubicBezTo>
                    <a:pt x="12127" y="3698"/>
                    <a:pt x="12312" y="3550"/>
                    <a:pt x="12312" y="3513"/>
                  </a:cubicBezTo>
                  <a:cubicBezTo>
                    <a:pt x="12681" y="3328"/>
                    <a:pt x="13014" y="3106"/>
                    <a:pt x="13310" y="2847"/>
                  </a:cubicBezTo>
                  <a:cubicBezTo>
                    <a:pt x="13384" y="2810"/>
                    <a:pt x="14271" y="2145"/>
                    <a:pt x="14345" y="2588"/>
                  </a:cubicBezTo>
                  <a:cubicBezTo>
                    <a:pt x="14382" y="2847"/>
                    <a:pt x="13901" y="2921"/>
                    <a:pt x="13827" y="2958"/>
                  </a:cubicBezTo>
                  <a:cubicBezTo>
                    <a:pt x="13347" y="3254"/>
                    <a:pt x="12940" y="3771"/>
                    <a:pt x="12349" y="3882"/>
                  </a:cubicBezTo>
                  <a:cubicBezTo>
                    <a:pt x="12385" y="4030"/>
                    <a:pt x="12459" y="4104"/>
                    <a:pt x="12422" y="4289"/>
                  </a:cubicBezTo>
                  <a:cubicBezTo>
                    <a:pt x="11387" y="5805"/>
                    <a:pt x="10056" y="7136"/>
                    <a:pt x="8504" y="8134"/>
                  </a:cubicBezTo>
                  <a:cubicBezTo>
                    <a:pt x="10611" y="7432"/>
                    <a:pt x="12829" y="6766"/>
                    <a:pt x="13938" y="5102"/>
                  </a:cubicBezTo>
                  <a:cubicBezTo>
                    <a:pt x="14456" y="4400"/>
                    <a:pt x="14715" y="3587"/>
                    <a:pt x="14715" y="2736"/>
                  </a:cubicBezTo>
                  <a:cubicBezTo>
                    <a:pt x="14234" y="2551"/>
                    <a:pt x="14567" y="1738"/>
                    <a:pt x="14271" y="1294"/>
                  </a:cubicBezTo>
                  <a:close/>
                  <a:moveTo>
                    <a:pt x="24253" y="15048"/>
                  </a:moveTo>
                  <a:cubicBezTo>
                    <a:pt x="24290" y="15195"/>
                    <a:pt x="24327" y="14974"/>
                    <a:pt x="24327" y="14974"/>
                  </a:cubicBezTo>
                  <a:cubicBezTo>
                    <a:pt x="24586" y="14419"/>
                    <a:pt x="24771" y="13754"/>
                    <a:pt x="24771" y="13125"/>
                  </a:cubicBezTo>
                  <a:cubicBezTo>
                    <a:pt x="24808" y="11314"/>
                    <a:pt x="24364" y="9502"/>
                    <a:pt x="23514" y="7912"/>
                  </a:cubicBezTo>
                  <a:cubicBezTo>
                    <a:pt x="22922" y="6803"/>
                    <a:pt x="22257" y="5768"/>
                    <a:pt x="21517" y="4807"/>
                  </a:cubicBezTo>
                  <a:cubicBezTo>
                    <a:pt x="21148" y="4474"/>
                    <a:pt x="20778" y="4141"/>
                    <a:pt x="20371" y="3808"/>
                  </a:cubicBezTo>
                  <a:cubicBezTo>
                    <a:pt x="20038" y="3439"/>
                    <a:pt x="19669" y="3106"/>
                    <a:pt x="19262" y="2810"/>
                  </a:cubicBezTo>
                  <a:cubicBezTo>
                    <a:pt x="18079" y="2108"/>
                    <a:pt x="16563" y="1886"/>
                    <a:pt x="15158" y="1442"/>
                  </a:cubicBezTo>
                  <a:cubicBezTo>
                    <a:pt x="15195" y="1701"/>
                    <a:pt x="15232" y="1960"/>
                    <a:pt x="15195" y="2219"/>
                  </a:cubicBezTo>
                  <a:cubicBezTo>
                    <a:pt x="15306" y="2330"/>
                    <a:pt x="15491" y="2404"/>
                    <a:pt x="15565" y="2551"/>
                  </a:cubicBezTo>
                  <a:cubicBezTo>
                    <a:pt x="16267" y="2699"/>
                    <a:pt x="16637" y="3217"/>
                    <a:pt x="17081" y="3587"/>
                  </a:cubicBezTo>
                  <a:cubicBezTo>
                    <a:pt x="18116" y="4474"/>
                    <a:pt x="19484" y="5250"/>
                    <a:pt x="20038" y="6544"/>
                  </a:cubicBezTo>
                  <a:cubicBezTo>
                    <a:pt x="20334" y="7173"/>
                    <a:pt x="20519" y="7801"/>
                    <a:pt x="20704" y="8467"/>
                  </a:cubicBezTo>
                  <a:cubicBezTo>
                    <a:pt x="20815" y="9021"/>
                    <a:pt x="21037" y="9576"/>
                    <a:pt x="21148" y="10057"/>
                  </a:cubicBezTo>
                  <a:cubicBezTo>
                    <a:pt x="21443" y="12090"/>
                    <a:pt x="20963" y="14123"/>
                    <a:pt x="19854" y="15824"/>
                  </a:cubicBezTo>
                  <a:cubicBezTo>
                    <a:pt x="20112" y="15861"/>
                    <a:pt x="20371" y="15898"/>
                    <a:pt x="20630" y="15935"/>
                  </a:cubicBezTo>
                  <a:cubicBezTo>
                    <a:pt x="21628" y="14493"/>
                    <a:pt x="22035" y="11572"/>
                    <a:pt x="21628" y="9280"/>
                  </a:cubicBezTo>
                  <a:cubicBezTo>
                    <a:pt x="21628" y="9169"/>
                    <a:pt x="21295" y="8282"/>
                    <a:pt x="21628" y="8245"/>
                  </a:cubicBezTo>
                  <a:cubicBezTo>
                    <a:pt x="21998" y="8245"/>
                    <a:pt x="21887" y="8689"/>
                    <a:pt x="21961" y="9095"/>
                  </a:cubicBezTo>
                  <a:cubicBezTo>
                    <a:pt x="22183" y="9872"/>
                    <a:pt x="22257" y="10685"/>
                    <a:pt x="22220" y="11535"/>
                  </a:cubicBezTo>
                  <a:cubicBezTo>
                    <a:pt x="22183" y="13051"/>
                    <a:pt x="21813" y="14567"/>
                    <a:pt x="21111" y="15935"/>
                  </a:cubicBezTo>
                  <a:cubicBezTo>
                    <a:pt x="21332" y="15935"/>
                    <a:pt x="21591" y="15935"/>
                    <a:pt x="21813" y="15972"/>
                  </a:cubicBezTo>
                  <a:cubicBezTo>
                    <a:pt x="22072" y="14678"/>
                    <a:pt x="22737" y="13310"/>
                    <a:pt x="22626" y="11609"/>
                  </a:cubicBezTo>
                  <a:cubicBezTo>
                    <a:pt x="22589" y="11277"/>
                    <a:pt x="22331" y="10833"/>
                    <a:pt x="22663" y="10685"/>
                  </a:cubicBezTo>
                  <a:cubicBezTo>
                    <a:pt x="22922" y="10759"/>
                    <a:pt x="22959" y="11129"/>
                    <a:pt x="22996" y="11424"/>
                  </a:cubicBezTo>
                  <a:cubicBezTo>
                    <a:pt x="23144" y="13347"/>
                    <a:pt x="22515" y="14678"/>
                    <a:pt x="22220" y="16046"/>
                  </a:cubicBezTo>
                  <a:lnTo>
                    <a:pt x="22922" y="16046"/>
                  </a:lnTo>
                  <a:cubicBezTo>
                    <a:pt x="22885" y="15898"/>
                    <a:pt x="22811" y="15861"/>
                    <a:pt x="22885" y="15713"/>
                  </a:cubicBezTo>
                  <a:cubicBezTo>
                    <a:pt x="23329" y="14974"/>
                    <a:pt x="23588" y="14123"/>
                    <a:pt x="23625" y="13236"/>
                  </a:cubicBezTo>
                  <a:cubicBezTo>
                    <a:pt x="23662" y="12829"/>
                    <a:pt x="23440" y="12127"/>
                    <a:pt x="23846" y="11942"/>
                  </a:cubicBezTo>
                  <a:cubicBezTo>
                    <a:pt x="24068" y="12053"/>
                    <a:pt x="23994" y="12386"/>
                    <a:pt x="23994" y="12644"/>
                  </a:cubicBezTo>
                  <a:cubicBezTo>
                    <a:pt x="24031" y="13791"/>
                    <a:pt x="23772" y="14937"/>
                    <a:pt x="23255" y="15972"/>
                  </a:cubicBezTo>
                  <a:cubicBezTo>
                    <a:pt x="23662" y="15898"/>
                    <a:pt x="23699" y="15528"/>
                    <a:pt x="23846" y="15158"/>
                  </a:cubicBezTo>
                  <a:cubicBezTo>
                    <a:pt x="23994" y="14789"/>
                    <a:pt x="23920" y="14234"/>
                    <a:pt x="24327" y="14234"/>
                  </a:cubicBezTo>
                  <a:cubicBezTo>
                    <a:pt x="24586" y="14382"/>
                    <a:pt x="24253" y="14789"/>
                    <a:pt x="24253" y="15048"/>
                  </a:cubicBezTo>
                  <a:close/>
                  <a:moveTo>
                    <a:pt x="18634" y="8060"/>
                  </a:moveTo>
                  <a:cubicBezTo>
                    <a:pt x="19003" y="8023"/>
                    <a:pt x="19336" y="8467"/>
                    <a:pt x="19558" y="8726"/>
                  </a:cubicBezTo>
                  <a:cubicBezTo>
                    <a:pt x="19817" y="9132"/>
                    <a:pt x="20075" y="9576"/>
                    <a:pt x="20260" y="10020"/>
                  </a:cubicBezTo>
                  <a:cubicBezTo>
                    <a:pt x="20038" y="8947"/>
                    <a:pt x="19743" y="7912"/>
                    <a:pt x="19373" y="6877"/>
                  </a:cubicBezTo>
                  <a:cubicBezTo>
                    <a:pt x="19225" y="6618"/>
                    <a:pt x="19077" y="6359"/>
                    <a:pt x="18892" y="6101"/>
                  </a:cubicBezTo>
                  <a:cubicBezTo>
                    <a:pt x="18153" y="5435"/>
                    <a:pt x="17377" y="4807"/>
                    <a:pt x="16600" y="4252"/>
                  </a:cubicBezTo>
                  <a:cubicBezTo>
                    <a:pt x="16230" y="3956"/>
                    <a:pt x="16046" y="3476"/>
                    <a:pt x="15491" y="3402"/>
                  </a:cubicBezTo>
                  <a:cubicBezTo>
                    <a:pt x="15343" y="4178"/>
                    <a:pt x="15047" y="4881"/>
                    <a:pt x="14604" y="5509"/>
                  </a:cubicBezTo>
                  <a:cubicBezTo>
                    <a:pt x="16157" y="6396"/>
                    <a:pt x="17414" y="7690"/>
                    <a:pt x="18301" y="9280"/>
                  </a:cubicBezTo>
                  <a:cubicBezTo>
                    <a:pt x="18338" y="8726"/>
                    <a:pt x="18227" y="8097"/>
                    <a:pt x="18634" y="8060"/>
                  </a:cubicBezTo>
                  <a:close/>
                  <a:moveTo>
                    <a:pt x="14197" y="6138"/>
                  </a:moveTo>
                  <a:cubicBezTo>
                    <a:pt x="13236" y="7062"/>
                    <a:pt x="12127" y="7764"/>
                    <a:pt x="10870" y="8208"/>
                  </a:cubicBezTo>
                  <a:cubicBezTo>
                    <a:pt x="10056" y="8504"/>
                    <a:pt x="9169" y="8689"/>
                    <a:pt x="8356" y="9021"/>
                  </a:cubicBezTo>
                  <a:cubicBezTo>
                    <a:pt x="7764" y="9206"/>
                    <a:pt x="7321" y="9761"/>
                    <a:pt x="7247" y="10389"/>
                  </a:cubicBezTo>
                  <a:cubicBezTo>
                    <a:pt x="7062" y="11646"/>
                    <a:pt x="7431" y="12940"/>
                    <a:pt x="8245" y="13901"/>
                  </a:cubicBezTo>
                  <a:cubicBezTo>
                    <a:pt x="8356" y="14049"/>
                    <a:pt x="8467" y="14160"/>
                    <a:pt x="8614" y="14234"/>
                  </a:cubicBezTo>
                  <a:cubicBezTo>
                    <a:pt x="8984" y="14530"/>
                    <a:pt x="10093" y="14567"/>
                    <a:pt x="10167" y="15085"/>
                  </a:cubicBezTo>
                  <a:cubicBezTo>
                    <a:pt x="10130" y="15417"/>
                    <a:pt x="10019" y="15750"/>
                    <a:pt x="9798" y="16009"/>
                  </a:cubicBezTo>
                  <a:cubicBezTo>
                    <a:pt x="9539" y="16379"/>
                    <a:pt x="9021" y="16563"/>
                    <a:pt x="8836" y="16933"/>
                  </a:cubicBezTo>
                  <a:cubicBezTo>
                    <a:pt x="8984" y="17377"/>
                    <a:pt x="9243" y="17783"/>
                    <a:pt x="9576" y="18116"/>
                  </a:cubicBezTo>
                  <a:cubicBezTo>
                    <a:pt x="9835" y="18486"/>
                    <a:pt x="10167" y="18856"/>
                    <a:pt x="10500" y="19188"/>
                  </a:cubicBezTo>
                  <a:cubicBezTo>
                    <a:pt x="11387" y="19854"/>
                    <a:pt x="12422" y="20297"/>
                    <a:pt x="13532" y="20482"/>
                  </a:cubicBezTo>
                  <a:cubicBezTo>
                    <a:pt x="16267" y="20704"/>
                    <a:pt x="17672" y="19817"/>
                    <a:pt x="18671" y="18301"/>
                  </a:cubicBezTo>
                  <a:cubicBezTo>
                    <a:pt x="18375" y="18412"/>
                    <a:pt x="17968" y="19151"/>
                    <a:pt x="17672" y="18634"/>
                  </a:cubicBezTo>
                  <a:cubicBezTo>
                    <a:pt x="18116" y="17968"/>
                    <a:pt x="19114" y="17820"/>
                    <a:pt x="19336" y="16970"/>
                  </a:cubicBezTo>
                  <a:cubicBezTo>
                    <a:pt x="19040" y="17155"/>
                    <a:pt x="18671" y="17377"/>
                    <a:pt x="18301" y="17636"/>
                  </a:cubicBezTo>
                  <a:cubicBezTo>
                    <a:pt x="18005" y="17820"/>
                    <a:pt x="17598" y="18338"/>
                    <a:pt x="17303" y="17968"/>
                  </a:cubicBezTo>
                  <a:cubicBezTo>
                    <a:pt x="17746" y="17340"/>
                    <a:pt x="18634" y="17118"/>
                    <a:pt x="19151" y="16526"/>
                  </a:cubicBezTo>
                  <a:cubicBezTo>
                    <a:pt x="18818" y="16563"/>
                    <a:pt x="18597" y="16452"/>
                    <a:pt x="18560" y="16157"/>
                  </a:cubicBezTo>
                  <a:cubicBezTo>
                    <a:pt x="18264" y="16342"/>
                    <a:pt x="18005" y="16563"/>
                    <a:pt x="17783" y="16785"/>
                  </a:cubicBezTo>
                  <a:cubicBezTo>
                    <a:pt x="17635" y="16859"/>
                    <a:pt x="16970" y="17340"/>
                    <a:pt x="16859" y="16970"/>
                  </a:cubicBezTo>
                  <a:cubicBezTo>
                    <a:pt x="16822" y="16748"/>
                    <a:pt x="17155" y="16711"/>
                    <a:pt x="17377" y="16600"/>
                  </a:cubicBezTo>
                  <a:cubicBezTo>
                    <a:pt x="17561" y="16452"/>
                    <a:pt x="17968" y="16046"/>
                    <a:pt x="18412" y="15713"/>
                  </a:cubicBezTo>
                  <a:cubicBezTo>
                    <a:pt x="19188" y="15158"/>
                    <a:pt x="19780" y="14863"/>
                    <a:pt x="19964" y="13938"/>
                  </a:cubicBezTo>
                  <a:cubicBezTo>
                    <a:pt x="19299" y="14456"/>
                    <a:pt x="18449" y="15048"/>
                    <a:pt x="17746" y="15565"/>
                  </a:cubicBezTo>
                  <a:cubicBezTo>
                    <a:pt x="17561" y="15713"/>
                    <a:pt x="17155" y="16120"/>
                    <a:pt x="16970" y="15713"/>
                  </a:cubicBezTo>
                  <a:cubicBezTo>
                    <a:pt x="17598" y="15011"/>
                    <a:pt x="18597" y="14530"/>
                    <a:pt x="19336" y="13901"/>
                  </a:cubicBezTo>
                  <a:cubicBezTo>
                    <a:pt x="19632" y="13754"/>
                    <a:pt x="19891" y="13532"/>
                    <a:pt x="20149" y="13273"/>
                  </a:cubicBezTo>
                  <a:cubicBezTo>
                    <a:pt x="20297" y="12866"/>
                    <a:pt x="20408" y="12386"/>
                    <a:pt x="20408" y="11942"/>
                  </a:cubicBezTo>
                  <a:cubicBezTo>
                    <a:pt x="19558" y="12534"/>
                    <a:pt x="18412" y="13606"/>
                    <a:pt x="17414" y="14382"/>
                  </a:cubicBezTo>
                  <a:cubicBezTo>
                    <a:pt x="17118" y="14604"/>
                    <a:pt x="16193" y="15454"/>
                    <a:pt x="16083" y="14789"/>
                  </a:cubicBezTo>
                  <a:cubicBezTo>
                    <a:pt x="17524" y="13828"/>
                    <a:pt x="18892" y="12718"/>
                    <a:pt x="20186" y="11535"/>
                  </a:cubicBezTo>
                  <a:cubicBezTo>
                    <a:pt x="19964" y="11535"/>
                    <a:pt x="19891" y="11314"/>
                    <a:pt x="19817" y="11203"/>
                  </a:cubicBezTo>
                  <a:cubicBezTo>
                    <a:pt x="19595" y="10574"/>
                    <a:pt x="19447" y="9835"/>
                    <a:pt x="19003" y="9391"/>
                  </a:cubicBezTo>
                  <a:cubicBezTo>
                    <a:pt x="18929" y="9983"/>
                    <a:pt x="18818" y="10537"/>
                    <a:pt x="18412" y="10833"/>
                  </a:cubicBezTo>
                  <a:cubicBezTo>
                    <a:pt x="18301" y="10907"/>
                    <a:pt x="18153" y="10907"/>
                    <a:pt x="18079" y="10981"/>
                  </a:cubicBezTo>
                  <a:cubicBezTo>
                    <a:pt x="17857" y="11166"/>
                    <a:pt x="17709" y="11424"/>
                    <a:pt x="17524" y="11646"/>
                  </a:cubicBezTo>
                  <a:cubicBezTo>
                    <a:pt x="17303" y="11831"/>
                    <a:pt x="17081" y="12016"/>
                    <a:pt x="16859" y="12201"/>
                  </a:cubicBezTo>
                  <a:cubicBezTo>
                    <a:pt x="16785" y="12275"/>
                    <a:pt x="15454" y="13273"/>
                    <a:pt x="15417" y="12755"/>
                  </a:cubicBezTo>
                  <a:cubicBezTo>
                    <a:pt x="15380" y="12497"/>
                    <a:pt x="15824" y="12386"/>
                    <a:pt x="16046" y="12275"/>
                  </a:cubicBezTo>
                  <a:cubicBezTo>
                    <a:pt x="16785" y="11868"/>
                    <a:pt x="17377" y="11314"/>
                    <a:pt x="17857" y="10611"/>
                  </a:cubicBezTo>
                  <a:cubicBezTo>
                    <a:pt x="17303" y="8430"/>
                    <a:pt x="15861" y="7173"/>
                    <a:pt x="14197" y="6138"/>
                  </a:cubicBezTo>
                  <a:close/>
                  <a:moveTo>
                    <a:pt x="8467" y="18079"/>
                  </a:moveTo>
                  <a:cubicBezTo>
                    <a:pt x="7505" y="18523"/>
                    <a:pt x="6544" y="19003"/>
                    <a:pt x="5990" y="19854"/>
                  </a:cubicBezTo>
                  <a:cubicBezTo>
                    <a:pt x="7025" y="19558"/>
                    <a:pt x="7986" y="19114"/>
                    <a:pt x="8910" y="18597"/>
                  </a:cubicBezTo>
                  <a:cubicBezTo>
                    <a:pt x="8836" y="18375"/>
                    <a:pt x="8688" y="18190"/>
                    <a:pt x="8467" y="18079"/>
                  </a:cubicBezTo>
                  <a:close/>
                  <a:moveTo>
                    <a:pt x="19447" y="18560"/>
                  </a:moveTo>
                  <a:cubicBezTo>
                    <a:pt x="19373" y="18745"/>
                    <a:pt x="19188" y="18782"/>
                    <a:pt x="19188" y="19003"/>
                  </a:cubicBezTo>
                  <a:cubicBezTo>
                    <a:pt x="20038" y="19484"/>
                    <a:pt x="20926" y="20076"/>
                    <a:pt x="21924" y="20297"/>
                  </a:cubicBezTo>
                  <a:cubicBezTo>
                    <a:pt x="21221" y="19558"/>
                    <a:pt x="20371" y="18966"/>
                    <a:pt x="19447" y="18560"/>
                  </a:cubicBezTo>
                  <a:close/>
                  <a:moveTo>
                    <a:pt x="13569" y="21259"/>
                  </a:moveTo>
                  <a:cubicBezTo>
                    <a:pt x="11905" y="21111"/>
                    <a:pt x="10315" y="20002"/>
                    <a:pt x="9428" y="19114"/>
                  </a:cubicBezTo>
                  <a:cubicBezTo>
                    <a:pt x="9428" y="19077"/>
                    <a:pt x="9428" y="19077"/>
                    <a:pt x="9391" y="19077"/>
                  </a:cubicBezTo>
                  <a:cubicBezTo>
                    <a:pt x="9354" y="19299"/>
                    <a:pt x="9058" y="19299"/>
                    <a:pt x="8910" y="19410"/>
                  </a:cubicBezTo>
                  <a:cubicBezTo>
                    <a:pt x="10093" y="21628"/>
                    <a:pt x="11165" y="23773"/>
                    <a:pt x="12829" y="25510"/>
                  </a:cubicBezTo>
                  <a:cubicBezTo>
                    <a:pt x="13532" y="26287"/>
                    <a:pt x="14456" y="26915"/>
                    <a:pt x="15121" y="27692"/>
                  </a:cubicBezTo>
                  <a:cubicBezTo>
                    <a:pt x="15861" y="26656"/>
                    <a:pt x="16489" y="25547"/>
                    <a:pt x="17081" y="24438"/>
                  </a:cubicBezTo>
                  <a:cubicBezTo>
                    <a:pt x="17007" y="24364"/>
                    <a:pt x="16933" y="24512"/>
                    <a:pt x="16859" y="24549"/>
                  </a:cubicBezTo>
                  <a:cubicBezTo>
                    <a:pt x="16563" y="24771"/>
                    <a:pt x="16267" y="24956"/>
                    <a:pt x="15935" y="25104"/>
                  </a:cubicBezTo>
                  <a:cubicBezTo>
                    <a:pt x="15750" y="25215"/>
                    <a:pt x="14715" y="25917"/>
                    <a:pt x="14678" y="25436"/>
                  </a:cubicBezTo>
                  <a:cubicBezTo>
                    <a:pt x="14678" y="25215"/>
                    <a:pt x="15084" y="25141"/>
                    <a:pt x="15269" y="25030"/>
                  </a:cubicBezTo>
                  <a:cubicBezTo>
                    <a:pt x="15935" y="24734"/>
                    <a:pt x="16563" y="24327"/>
                    <a:pt x="17118" y="23847"/>
                  </a:cubicBezTo>
                  <a:cubicBezTo>
                    <a:pt x="17229" y="23847"/>
                    <a:pt x="17266" y="23957"/>
                    <a:pt x="17377" y="23957"/>
                  </a:cubicBezTo>
                  <a:cubicBezTo>
                    <a:pt x="17894" y="22848"/>
                    <a:pt x="18634" y="21776"/>
                    <a:pt x="19003" y="20630"/>
                  </a:cubicBezTo>
                  <a:cubicBezTo>
                    <a:pt x="18264" y="21554"/>
                    <a:pt x="17044" y="22220"/>
                    <a:pt x="16009" y="22922"/>
                  </a:cubicBezTo>
                  <a:cubicBezTo>
                    <a:pt x="15750" y="23107"/>
                    <a:pt x="15232" y="23625"/>
                    <a:pt x="14936" y="23218"/>
                  </a:cubicBezTo>
                  <a:cubicBezTo>
                    <a:pt x="15269" y="22922"/>
                    <a:pt x="15676" y="22627"/>
                    <a:pt x="16083" y="22405"/>
                  </a:cubicBezTo>
                  <a:cubicBezTo>
                    <a:pt x="17229" y="21702"/>
                    <a:pt x="18375" y="20889"/>
                    <a:pt x="19114" y="19854"/>
                  </a:cubicBezTo>
                  <a:cubicBezTo>
                    <a:pt x="18929" y="19780"/>
                    <a:pt x="18855" y="19632"/>
                    <a:pt x="18634" y="19632"/>
                  </a:cubicBezTo>
                  <a:cubicBezTo>
                    <a:pt x="17561" y="20778"/>
                    <a:pt x="15898" y="21480"/>
                    <a:pt x="13569" y="21259"/>
                  </a:cubicBezTo>
                  <a:close/>
                  <a:moveTo>
                    <a:pt x="8208" y="19854"/>
                  </a:moveTo>
                  <a:cubicBezTo>
                    <a:pt x="7357" y="20186"/>
                    <a:pt x="6544" y="20482"/>
                    <a:pt x="5657" y="20778"/>
                  </a:cubicBezTo>
                  <a:cubicBezTo>
                    <a:pt x="6248" y="21296"/>
                    <a:pt x="6729" y="21850"/>
                    <a:pt x="7284" y="22368"/>
                  </a:cubicBezTo>
                  <a:cubicBezTo>
                    <a:pt x="8023" y="22959"/>
                    <a:pt x="8799" y="23514"/>
                    <a:pt x="9576" y="24031"/>
                  </a:cubicBezTo>
                  <a:cubicBezTo>
                    <a:pt x="10352" y="24586"/>
                    <a:pt x="11165" y="25067"/>
                    <a:pt x="11905" y="25658"/>
                  </a:cubicBezTo>
                  <a:cubicBezTo>
                    <a:pt x="10426" y="23994"/>
                    <a:pt x="9354" y="21887"/>
                    <a:pt x="8208" y="19854"/>
                  </a:cubicBezTo>
                  <a:close/>
                  <a:moveTo>
                    <a:pt x="19964" y="20334"/>
                  </a:moveTo>
                  <a:cubicBezTo>
                    <a:pt x="18855" y="23070"/>
                    <a:pt x="17377" y="25399"/>
                    <a:pt x="15972" y="27876"/>
                  </a:cubicBezTo>
                  <a:cubicBezTo>
                    <a:pt x="17820" y="26804"/>
                    <a:pt x="19410" y="25399"/>
                    <a:pt x="20704" y="23699"/>
                  </a:cubicBezTo>
                  <a:cubicBezTo>
                    <a:pt x="21258" y="22959"/>
                    <a:pt x="21961" y="22257"/>
                    <a:pt x="22294" y="21333"/>
                  </a:cubicBezTo>
                  <a:cubicBezTo>
                    <a:pt x="21517" y="20963"/>
                    <a:pt x="20704" y="20704"/>
                    <a:pt x="19964" y="20297"/>
                  </a:cubicBezTo>
                  <a:close/>
                  <a:moveTo>
                    <a:pt x="27728" y="26139"/>
                  </a:moveTo>
                  <a:cubicBezTo>
                    <a:pt x="27839" y="25806"/>
                    <a:pt x="27987" y="25473"/>
                    <a:pt x="28172" y="25178"/>
                  </a:cubicBezTo>
                  <a:cubicBezTo>
                    <a:pt x="28024" y="24771"/>
                    <a:pt x="27987" y="24253"/>
                    <a:pt x="27802" y="23884"/>
                  </a:cubicBezTo>
                  <a:cubicBezTo>
                    <a:pt x="27691" y="24623"/>
                    <a:pt x="27654" y="25399"/>
                    <a:pt x="27728" y="26139"/>
                  </a:cubicBezTo>
                  <a:close/>
                  <a:moveTo>
                    <a:pt x="27617" y="26878"/>
                  </a:moveTo>
                  <a:cubicBezTo>
                    <a:pt x="27617" y="26952"/>
                    <a:pt x="27543" y="27137"/>
                    <a:pt x="27617" y="27174"/>
                  </a:cubicBezTo>
                  <a:cubicBezTo>
                    <a:pt x="27765" y="26693"/>
                    <a:pt x="28542" y="26398"/>
                    <a:pt x="28283" y="25843"/>
                  </a:cubicBezTo>
                  <a:cubicBezTo>
                    <a:pt x="28172" y="26250"/>
                    <a:pt x="27913" y="26619"/>
                    <a:pt x="27580" y="26878"/>
                  </a:cubicBezTo>
                  <a:close/>
                  <a:moveTo>
                    <a:pt x="27507" y="28542"/>
                  </a:moveTo>
                  <a:cubicBezTo>
                    <a:pt x="27913" y="28135"/>
                    <a:pt x="28246" y="27655"/>
                    <a:pt x="28579" y="27174"/>
                  </a:cubicBezTo>
                  <a:cubicBezTo>
                    <a:pt x="28505" y="27063"/>
                    <a:pt x="28542" y="26804"/>
                    <a:pt x="28468" y="26693"/>
                  </a:cubicBezTo>
                  <a:cubicBezTo>
                    <a:pt x="28135" y="27322"/>
                    <a:pt x="27470" y="27581"/>
                    <a:pt x="27470" y="28542"/>
                  </a:cubicBezTo>
                  <a:close/>
                  <a:moveTo>
                    <a:pt x="27507" y="30132"/>
                  </a:moveTo>
                  <a:cubicBezTo>
                    <a:pt x="27913" y="29651"/>
                    <a:pt x="28172" y="29022"/>
                    <a:pt x="28579" y="28542"/>
                  </a:cubicBezTo>
                  <a:lnTo>
                    <a:pt x="28764" y="28542"/>
                  </a:lnTo>
                  <a:cubicBezTo>
                    <a:pt x="28764" y="28283"/>
                    <a:pt x="28690" y="28024"/>
                    <a:pt x="28616" y="27765"/>
                  </a:cubicBezTo>
                  <a:cubicBezTo>
                    <a:pt x="28246" y="28579"/>
                    <a:pt x="27248" y="28912"/>
                    <a:pt x="27507" y="30132"/>
                  </a:cubicBezTo>
                  <a:close/>
                  <a:moveTo>
                    <a:pt x="27396" y="30834"/>
                  </a:moveTo>
                  <a:cubicBezTo>
                    <a:pt x="27470" y="31056"/>
                    <a:pt x="27285" y="31241"/>
                    <a:pt x="27396" y="31389"/>
                  </a:cubicBezTo>
                  <a:cubicBezTo>
                    <a:pt x="27839" y="30797"/>
                    <a:pt x="28320" y="30206"/>
                    <a:pt x="28837" y="29688"/>
                  </a:cubicBezTo>
                  <a:cubicBezTo>
                    <a:pt x="28874" y="29429"/>
                    <a:pt x="28837" y="29170"/>
                    <a:pt x="28764" y="28949"/>
                  </a:cubicBezTo>
                  <a:cubicBezTo>
                    <a:pt x="28394" y="29614"/>
                    <a:pt x="27913" y="30243"/>
                    <a:pt x="27396" y="30834"/>
                  </a:cubicBezTo>
                  <a:close/>
                  <a:moveTo>
                    <a:pt x="20778" y="32461"/>
                  </a:moveTo>
                  <a:cubicBezTo>
                    <a:pt x="21185" y="32535"/>
                    <a:pt x="21554" y="32720"/>
                    <a:pt x="21887" y="32904"/>
                  </a:cubicBezTo>
                  <a:cubicBezTo>
                    <a:pt x="22220" y="32757"/>
                    <a:pt x="22478" y="32498"/>
                    <a:pt x="22774" y="32313"/>
                  </a:cubicBezTo>
                  <a:cubicBezTo>
                    <a:pt x="22331" y="31684"/>
                    <a:pt x="21998" y="30945"/>
                    <a:pt x="21037" y="30908"/>
                  </a:cubicBezTo>
                  <a:cubicBezTo>
                    <a:pt x="20926" y="31389"/>
                    <a:pt x="20815" y="31943"/>
                    <a:pt x="20741" y="32461"/>
                  </a:cubicBezTo>
                  <a:close/>
                  <a:moveTo>
                    <a:pt x="20556" y="33200"/>
                  </a:moveTo>
                  <a:cubicBezTo>
                    <a:pt x="20075" y="33718"/>
                    <a:pt x="19558" y="34161"/>
                    <a:pt x="18966" y="34568"/>
                  </a:cubicBezTo>
                  <a:cubicBezTo>
                    <a:pt x="19928" y="34827"/>
                    <a:pt x="20556" y="35418"/>
                    <a:pt x="21517" y="35714"/>
                  </a:cubicBezTo>
                  <a:cubicBezTo>
                    <a:pt x="21776" y="35049"/>
                    <a:pt x="21850" y="34346"/>
                    <a:pt x="21702" y="33644"/>
                  </a:cubicBezTo>
                  <a:cubicBezTo>
                    <a:pt x="21332" y="33422"/>
                    <a:pt x="20926" y="33274"/>
                    <a:pt x="20519" y="33200"/>
                  </a:cubicBezTo>
                  <a:close/>
                  <a:moveTo>
                    <a:pt x="18338" y="35160"/>
                  </a:moveTo>
                  <a:cubicBezTo>
                    <a:pt x="17746" y="35751"/>
                    <a:pt x="18744" y="36121"/>
                    <a:pt x="19262" y="36380"/>
                  </a:cubicBezTo>
                  <a:cubicBezTo>
                    <a:pt x="19928" y="36749"/>
                    <a:pt x="20445" y="37415"/>
                    <a:pt x="21185" y="37045"/>
                  </a:cubicBezTo>
                  <a:cubicBezTo>
                    <a:pt x="21258" y="36860"/>
                    <a:pt x="21148" y="36675"/>
                    <a:pt x="21185" y="36454"/>
                  </a:cubicBezTo>
                  <a:cubicBezTo>
                    <a:pt x="20149" y="36084"/>
                    <a:pt x="19410" y="35418"/>
                    <a:pt x="18301" y="351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53" name="Google Shape;4653;p59"/>
          <p:cNvSpPr/>
          <p:nvPr/>
        </p:nvSpPr>
        <p:spPr>
          <a:xfrm rot="-315008">
            <a:off x="901937" y="47974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4" name="Google Shape;4654;p59"/>
          <p:cNvSpPr/>
          <p:nvPr/>
        </p:nvSpPr>
        <p:spPr>
          <a:xfrm rot="-315008">
            <a:off x="8552562" y="24867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5" name="Google Shape;4655;p59"/>
          <p:cNvSpPr/>
          <p:nvPr/>
        </p:nvSpPr>
        <p:spPr>
          <a:xfrm rot="-315008">
            <a:off x="5387312" y="2288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6" name="Google Shape;4656;p59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_1">
    <p:spTree>
      <p:nvGrpSpPr>
        <p:cNvPr id="1" name="Shape 4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58" name="Google Shape;4658;p60"/>
          <p:cNvGrpSpPr/>
          <p:nvPr/>
        </p:nvGrpSpPr>
        <p:grpSpPr>
          <a:xfrm rot="909426">
            <a:off x="7094987" y="99162"/>
            <a:ext cx="1079516" cy="740348"/>
            <a:chOff x="1640725" y="1971125"/>
            <a:chExt cx="835575" cy="573050"/>
          </a:xfrm>
        </p:grpSpPr>
        <p:sp>
          <p:nvSpPr>
            <p:cNvPr id="4659" name="Google Shape;4659;p60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60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60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60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60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60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60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0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60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60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60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60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60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60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60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60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60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76" name="Google Shape;4676;p60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77" name="Google Shape;4677;p60"/>
          <p:cNvSpPr txBox="1">
            <a:spLocks noGrp="1"/>
          </p:cNvSpPr>
          <p:nvPr>
            <p:ph type="title" idx="2"/>
          </p:nvPr>
        </p:nvSpPr>
        <p:spPr>
          <a:xfrm>
            <a:off x="1740187" y="1590675"/>
            <a:ext cx="26253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4678" name="Google Shape;4678;p60"/>
          <p:cNvSpPr txBox="1">
            <a:spLocks noGrp="1"/>
          </p:cNvSpPr>
          <p:nvPr>
            <p:ph type="subTitle" idx="1"/>
          </p:nvPr>
        </p:nvSpPr>
        <p:spPr>
          <a:xfrm>
            <a:off x="1740187" y="2042219"/>
            <a:ext cx="26253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4679" name="Google Shape;4679;p60"/>
          <p:cNvSpPr txBox="1">
            <a:spLocks noGrp="1"/>
          </p:cNvSpPr>
          <p:nvPr>
            <p:ph type="title" idx="3"/>
          </p:nvPr>
        </p:nvSpPr>
        <p:spPr>
          <a:xfrm>
            <a:off x="4779413" y="1590675"/>
            <a:ext cx="26244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4680" name="Google Shape;4680;p60"/>
          <p:cNvSpPr txBox="1">
            <a:spLocks noGrp="1"/>
          </p:cNvSpPr>
          <p:nvPr>
            <p:ph type="subTitle" idx="4"/>
          </p:nvPr>
        </p:nvSpPr>
        <p:spPr>
          <a:xfrm>
            <a:off x="4779410" y="2042219"/>
            <a:ext cx="2624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4681" name="Google Shape;4681;p60"/>
          <p:cNvSpPr txBox="1">
            <a:spLocks noGrp="1"/>
          </p:cNvSpPr>
          <p:nvPr>
            <p:ph type="title" idx="5"/>
          </p:nvPr>
        </p:nvSpPr>
        <p:spPr>
          <a:xfrm>
            <a:off x="1740187" y="3224000"/>
            <a:ext cx="26253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4682" name="Google Shape;4682;p60"/>
          <p:cNvSpPr txBox="1">
            <a:spLocks noGrp="1"/>
          </p:cNvSpPr>
          <p:nvPr>
            <p:ph type="subTitle" idx="6"/>
          </p:nvPr>
        </p:nvSpPr>
        <p:spPr>
          <a:xfrm>
            <a:off x="1740187" y="3675644"/>
            <a:ext cx="26253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4683" name="Google Shape;4683;p60"/>
          <p:cNvSpPr txBox="1">
            <a:spLocks noGrp="1"/>
          </p:cNvSpPr>
          <p:nvPr>
            <p:ph type="title" idx="7"/>
          </p:nvPr>
        </p:nvSpPr>
        <p:spPr>
          <a:xfrm>
            <a:off x="4779413" y="3224000"/>
            <a:ext cx="26244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4684" name="Google Shape;4684;p60"/>
          <p:cNvSpPr txBox="1">
            <a:spLocks noGrp="1"/>
          </p:cNvSpPr>
          <p:nvPr>
            <p:ph type="subTitle" idx="8"/>
          </p:nvPr>
        </p:nvSpPr>
        <p:spPr>
          <a:xfrm>
            <a:off x="4779410" y="3675644"/>
            <a:ext cx="2624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grpSp>
        <p:nvGrpSpPr>
          <p:cNvPr id="4685" name="Google Shape;4685;p60"/>
          <p:cNvGrpSpPr/>
          <p:nvPr/>
        </p:nvGrpSpPr>
        <p:grpSpPr>
          <a:xfrm rot="715558">
            <a:off x="3969449" y="4253025"/>
            <a:ext cx="1330179" cy="1460473"/>
            <a:chOff x="2949500" y="3052500"/>
            <a:chExt cx="764400" cy="839275"/>
          </a:xfrm>
        </p:grpSpPr>
        <p:sp>
          <p:nvSpPr>
            <p:cNvPr id="4686" name="Google Shape;4686;p60"/>
            <p:cNvSpPr/>
            <p:nvPr/>
          </p:nvSpPr>
          <p:spPr>
            <a:xfrm>
              <a:off x="2949500" y="3052500"/>
              <a:ext cx="764400" cy="839275"/>
            </a:xfrm>
            <a:custGeom>
              <a:avLst/>
              <a:gdLst/>
              <a:ahLst/>
              <a:cxnLst/>
              <a:rect l="l" t="t" r="r" b="b"/>
              <a:pathLst>
                <a:path w="30576" h="33571" extrusionOk="0">
                  <a:moveTo>
                    <a:pt x="19558" y="11129"/>
                  </a:moveTo>
                  <a:cubicBezTo>
                    <a:pt x="18634" y="11536"/>
                    <a:pt x="17229" y="11388"/>
                    <a:pt x="16120" y="11240"/>
                  </a:cubicBezTo>
                  <a:cubicBezTo>
                    <a:pt x="16600" y="11758"/>
                    <a:pt x="17635" y="12053"/>
                    <a:pt x="18190" y="12645"/>
                  </a:cubicBezTo>
                  <a:cubicBezTo>
                    <a:pt x="18892" y="13606"/>
                    <a:pt x="19373" y="14752"/>
                    <a:pt x="19521" y="15935"/>
                  </a:cubicBezTo>
                  <a:cubicBezTo>
                    <a:pt x="19706" y="18782"/>
                    <a:pt x="19706" y="21592"/>
                    <a:pt x="19521" y="24438"/>
                  </a:cubicBezTo>
                  <a:cubicBezTo>
                    <a:pt x="19447" y="26213"/>
                    <a:pt x="19521" y="28173"/>
                    <a:pt x="19225" y="29762"/>
                  </a:cubicBezTo>
                  <a:cubicBezTo>
                    <a:pt x="19151" y="30280"/>
                    <a:pt x="19040" y="30760"/>
                    <a:pt x="18892" y="31241"/>
                  </a:cubicBezTo>
                  <a:cubicBezTo>
                    <a:pt x="18670" y="31722"/>
                    <a:pt x="18375" y="32165"/>
                    <a:pt x="17968" y="32535"/>
                  </a:cubicBezTo>
                  <a:cubicBezTo>
                    <a:pt x="16711" y="33496"/>
                    <a:pt x="14049" y="33570"/>
                    <a:pt x="11720" y="33570"/>
                  </a:cubicBezTo>
                  <a:cubicBezTo>
                    <a:pt x="10093" y="33570"/>
                    <a:pt x="8356" y="33496"/>
                    <a:pt x="6803" y="33385"/>
                  </a:cubicBezTo>
                  <a:cubicBezTo>
                    <a:pt x="5472" y="33311"/>
                    <a:pt x="4141" y="32979"/>
                    <a:pt x="2958" y="32350"/>
                  </a:cubicBezTo>
                  <a:cubicBezTo>
                    <a:pt x="2034" y="31796"/>
                    <a:pt x="1664" y="31019"/>
                    <a:pt x="1553" y="29614"/>
                  </a:cubicBezTo>
                  <a:cubicBezTo>
                    <a:pt x="1516" y="29208"/>
                    <a:pt x="1590" y="28690"/>
                    <a:pt x="1553" y="28209"/>
                  </a:cubicBezTo>
                  <a:cubicBezTo>
                    <a:pt x="1479" y="27174"/>
                    <a:pt x="1257" y="26065"/>
                    <a:pt x="1109" y="24956"/>
                  </a:cubicBezTo>
                  <a:cubicBezTo>
                    <a:pt x="925" y="23847"/>
                    <a:pt x="703" y="22849"/>
                    <a:pt x="518" y="21814"/>
                  </a:cubicBezTo>
                  <a:cubicBezTo>
                    <a:pt x="407" y="20630"/>
                    <a:pt x="333" y="19447"/>
                    <a:pt x="333" y="18264"/>
                  </a:cubicBezTo>
                  <a:cubicBezTo>
                    <a:pt x="296" y="17081"/>
                    <a:pt x="0" y="15935"/>
                    <a:pt x="74" y="14826"/>
                  </a:cubicBezTo>
                  <a:cubicBezTo>
                    <a:pt x="111" y="13976"/>
                    <a:pt x="407" y="13199"/>
                    <a:pt x="925" y="12534"/>
                  </a:cubicBezTo>
                  <a:cubicBezTo>
                    <a:pt x="1331" y="12090"/>
                    <a:pt x="1849" y="11831"/>
                    <a:pt x="2255" y="11277"/>
                  </a:cubicBezTo>
                  <a:cubicBezTo>
                    <a:pt x="2440" y="10981"/>
                    <a:pt x="2588" y="10648"/>
                    <a:pt x="2699" y="10353"/>
                  </a:cubicBezTo>
                  <a:cubicBezTo>
                    <a:pt x="2440" y="9761"/>
                    <a:pt x="2292" y="9133"/>
                    <a:pt x="2255" y="8504"/>
                  </a:cubicBezTo>
                  <a:cubicBezTo>
                    <a:pt x="2182" y="7802"/>
                    <a:pt x="2071" y="7099"/>
                    <a:pt x="2034" y="6471"/>
                  </a:cubicBezTo>
                  <a:cubicBezTo>
                    <a:pt x="1923" y="5140"/>
                    <a:pt x="2145" y="4252"/>
                    <a:pt x="2884" y="3698"/>
                  </a:cubicBezTo>
                  <a:cubicBezTo>
                    <a:pt x="3771" y="3143"/>
                    <a:pt x="4806" y="2774"/>
                    <a:pt x="5842" y="2626"/>
                  </a:cubicBezTo>
                  <a:cubicBezTo>
                    <a:pt x="7025" y="2478"/>
                    <a:pt x="8245" y="2367"/>
                    <a:pt x="9502" y="2293"/>
                  </a:cubicBezTo>
                  <a:cubicBezTo>
                    <a:pt x="10722" y="2219"/>
                    <a:pt x="11979" y="2219"/>
                    <a:pt x="13199" y="2367"/>
                  </a:cubicBezTo>
                  <a:cubicBezTo>
                    <a:pt x="14197" y="2552"/>
                    <a:pt x="15565" y="3032"/>
                    <a:pt x="15787" y="3772"/>
                  </a:cubicBezTo>
                  <a:cubicBezTo>
                    <a:pt x="15787" y="3994"/>
                    <a:pt x="15787" y="4215"/>
                    <a:pt x="15787" y="4437"/>
                  </a:cubicBezTo>
                  <a:cubicBezTo>
                    <a:pt x="15787" y="4733"/>
                    <a:pt x="15898" y="5029"/>
                    <a:pt x="15935" y="5362"/>
                  </a:cubicBezTo>
                  <a:cubicBezTo>
                    <a:pt x="16009" y="6397"/>
                    <a:pt x="16156" y="7913"/>
                    <a:pt x="15861" y="8874"/>
                  </a:cubicBezTo>
                  <a:cubicBezTo>
                    <a:pt x="17118" y="8541"/>
                    <a:pt x="18375" y="8393"/>
                    <a:pt x="19669" y="8430"/>
                  </a:cubicBezTo>
                  <a:cubicBezTo>
                    <a:pt x="19780" y="8171"/>
                    <a:pt x="19632" y="7580"/>
                    <a:pt x="19780" y="7284"/>
                  </a:cubicBezTo>
                  <a:cubicBezTo>
                    <a:pt x="20112" y="7062"/>
                    <a:pt x="20482" y="6840"/>
                    <a:pt x="20889" y="6656"/>
                  </a:cubicBezTo>
                  <a:cubicBezTo>
                    <a:pt x="22663" y="5620"/>
                    <a:pt x="24179" y="4215"/>
                    <a:pt x="25769" y="2958"/>
                  </a:cubicBezTo>
                  <a:cubicBezTo>
                    <a:pt x="26434" y="2441"/>
                    <a:pt x="27100" y="1997"/>
                    <a:pt x="27691" y="1517"/>
                  </a:cubicBezTo>
                  <a:cubicBezTo>
                    <a:pt x="28098" y="1184"/>
                    <a:pt x="28874" y="1"/>
                    <a:pt x="29503" y="223"/>
                  </a:cubicBezTo>
                  <a:cubicBezTo>
                    <a:pt x="29762" y="334"/>
                    <a:pt x="29762" y="777"/>
                    <a:pt x="29836" y="1110"/>
                  </a:cubicBezTo>
                  <a:cubicBezTo>
                    <a:pt x="29984" y="1554"/>
                    <a:pt x="30131" y="2034"/>
                    <a:pt x="30205" y="2478"/>
                  </a:cubicBezTo>
                  <a:cubicBezTo>
                    <a:pt x="30464" y="4105"/>
                    <a:pt x="30575" y="5768"/>
                    <a:pt x="30464" y="7395"/>
                  </a:cubicBezTo>
                  <a:cubicBezTo>
                    <a:pt x="30427" y="7876"/>
                    <a:pt x="30316" y="8393"/>
                    <a:pt x="30168" y="8837"/>
                  </a:cubicBezTo>
                  <a:cubicBezTo>
                    <a:pt x="30057" y="9317"/>
                    <a:pt x="29984" y="9946"/>
                    <a:pt x="29762" y="10168"/>
                  </a:cubicBezTo>
                  <a:cubicBezTo>
                    <a:pt x="29540" y="10390"/>
                    <a:pt x="28246" y="10796"/>
                    <a:pt x="27691" y="10944"/>
                  </a:cubicBezTo>
                  <a:cubicBezTo>
                    <a:pt x="26878" y="11166"/>
                    <a:pt x="26028" y="11277"/>
                    <a:pt x="25325" y="11425"/>
                  </a:cubicBezTo>
                  <a:cubicBezTo>
                    <a:pt x="24512" y="11573"/>
                    <a:pt x="23772" y="11721"/>
                    <a:pt x="22922" y="11831"/>
                  </a:cubicBezTo>
                  <a:cubicBezTo>
                    <a:pt x="21813" y="11868"/>
                    <a:pt x="19817" y="12127"/>
                    <a:pt x="19558" y="11129"/>
                  </a:cubicBezTo>
                  <a:close/>
                  <a:moveTo>
                    <a:pt x="29503" y="8615"/>
                  </a:moveTo>
                  <a:cubicBezTo>
                    <a:pt x="30020" y="6471"/>
                    <a:pt x="29836" y="2995"/>
                    <a:pt x="29133" y="1258"/>
                  </a:cubicBezTo>
                  <a:cubicBezTo>
                    <a:pt x="29133" y="1221"/>
                    <a:pt x="29133" y="1221"/>
                    <a:pt x="29096" y="1221"/>
                  </a:cubicBezTo>
                  <a:cubicBezTo>
                    <a:pt x="29059" y="1221"/>
                    <a:pt x="28985" y="1295"/>
                    <a:pt x="28985" y="1332"/>
                  </a:cubicBezTo>
                  <a:cubicBezTo>
                    <a:pt x="28172" y="2071"/>
                    <a:pt x="27285" y="2774"/>
                    <a:pt x="26397" y="3402"/>
                  </a:cubicBezTo>
                  <a:cubicBezTo>
                    <a:pt x="24475" y="4844"/>
                    <a:pt x="22626" y="6619"/>
                    <a:pt x="20482" y="7728"/>
                  </a:cubicBezTo>
                  <a:cubicBezTo>
                    <a:pt x="20445" y="8467"/>
                    <a:pt x="20445" y="9207"/>
                    <a:pt x="20556" y="9909"/>
                  </a:cubicBezTo>
                  <a:cubicBezTo>
                    <a:pt x="20778" y="9613"/>
                    <a:pt x="20556" y="8948"/>
                    <a:pt x="21148" y="8985"/>
                  </a:cubicBezTo>
                  <a:cubicBezTo>
                    <a:pt x="21702" y="9022"/>
                    <a:pt x="21517" y="10057"/>
                    <a:pt x="21258" y="10390"/>
                  </a:cubicBezTo>
                  <a:cubicBezTo>
                    <a:pt x="20963" y="10685"/>
                    <a:pt x="20556" y="10648"/>
                    <a:pt x="20371" y="10944"/>
                  </a:cubicBezTo>
                  <a:cubicBezTo>
                    <a:pt x="20889" y="11129"/>
                    <a:pt x="21443" y="11203"/>
                    <a:pt x="21998" y="11092"/>
                  </a:cubicBezTo>
                  <a:cubicBezTo>
                    <a:pt x="22663" y="11018"/>
                    <a:pt x="23440" y="10907"/>
                    <a:pt x="23994" y="10833"/>
                  </a:cubicBezTo>
                  <a:cubicBezTo>
                    <a:pt x="24031" y="10759"/>
                    <a:pt x="23846" y="10648"/>
                    <a:pt x="23920" y="10501"/>
                  </a:cubicBezTo>
                  <a:cubicBezTo>
                    <a:pt x="24142" y="9872"/>
                    <a:pt x="24290" y="9244"/>
                    <a:pt x="24401" y="8615"/>
                  </a:cubicBezTo>
                  <a:cubicBezTo>
                    <a:pt x="24401" y="8467"/>
                    <a:pt x="24290" y="7765"/>
                    <a:pt x="24623" y="7802"/>
                  </a:cubicBezTo>
                  <a:cubicBezTo>
                    <a:pt x="24882" y="7802"/>
                    <a:pt x="24845" y="8430"/>
                    <a:pt x="24808" y="8652"/>
                  </a:cubicBezTo>
                  <a:cubicBezTo>
                    <a:pt x="24734" y="9354"/>
                    <a:pt x="24401" y="10131"/>
                    <a:pt x="24290" y="10759"/>
                  </a:cubicBezTo>
                  <a:cubicBezTo>
                    <a:pt x="24475" y="10759"/>
                    <a:pt x="24697" y="10722"/>
                    <a:pt x="24882" y="10648"/>
                  </a:cubicBezTo>
                  <a:cubicBezTo>
                    <a:pt x="25029" y="9872"/>
                    <a:pt x="25288" y="8763"/>
                    <a:pt x="25399" y="7802"/>
                  </a:cubicBezTo>
                  <a:cubicBezTo>
                    <a:pt x="25436" y="7506"/>
                    <a:pt x="25362" y="6988"/>
                    <a:pt x="25806" y="6988"/>
                  </a:cubicBezTo>
                  <a:cubicBezTo>
                    <a:pt x="25991" y="7210"/>
                    <a:pt x="25843" y="7543"/>
                    <a:pt x="25806" y="7839"/>
                  </a:cubicBezTo>
                  <a:cubicBezTo>
                    <a:pt x="25695" y="8763"/>
                    <a:pt x="25510" y="9687"/>
                    <a:pt x="25251" y="10574"/>
                  </a:cubicBezTo>
                  <a:cubicBezTo>
                    <a:pt x="25547" y="10574"/>
                    <a:pt x="25769" y="10464"/>
                    <a:pt x="26065" y="10464"/>
                  </a:cubicBezTo>
                  <a:cubicBezTo>
                    <a:pt x="26249" y="9613"/>
                    <a:pt x="26397" y="8763"/>
                    <a:pt x="26508" y="7913"/>
                  </a:cubicBezTo>
                  <a:cubicBezTo>
                    <a:pt x="26545" y="7321"/>
                    <a:pt x="26323" y="6397"/>
                    <a:pt x="26730" y="6175"/>
                  </a:cubicBezTo>
                  <a:cubicBezTo>
                    <a:pt x="26989" y="6249"/>
                    <a:pt x="26915" y="6582"/>
                    <a:pt x="26915" y="6840"/>
                  </a:cubicBezTo>
                  <a:cubicBezTo>
                    <a:pt x="26915" y="8023"/>
                    <a:pt x="26767" y="9207"/>
                    <a:pt x="26508" y="10390"/>
                  </a:cubicBezTo>
                  <a:cubicBezTo>
                    <a:pt x="26730" y="10316"/>
                    <a:pt x="27026" y="10316"/>
                    <a:pt x="27211" y="10242"/>
                  </a:cubicBezTo>
                  <a:cubicBezTo>
                    <a:pt x="27470" y="9096"/>
                    <a:pt x="27617" y="7950"/>
                    <a:pt x="27691" y="6803"/>
                  </a:cubicBezTo>
                  <a:cubicBezTo>
                    <a:pt x="27691" y="6471"/>
                    <a:pt x="27580" y="5509"/>
                    <a:pt x="27839" y="5472"/>
                  </a:cubicBezTo>
                  <a:cubicBezTo>
                    <a:pt x="28246" y="5362"/>
                    <a:pt x="28098" y="6508"/>
                    <a:pt x="28098" y="6729"/>
                  </a:cubicBezTo>
                  <a:cubicBezTo>
                    <a:pt x="28024" y="7986"/>
                    <a:pt x="27802" y="9096"/>
                    <a:pt x="27765" y="10094"/>
                  </a:cubicBezTo>
                  <a:cubicBezTo>
                    <a:pt x="27987" y="9983"/>
                    <a:pt x="28357" y="9983"/>
                    <a:pt x="28542" y="9798"/>
                  </a:cubicBezTo>
                  <a:cubicBezTo>
                    <a:pt x="28653" y="8800"/>
                    <a:pt x="28800" y="7654"/>
                    <a:pt x="28837" y="6545"/>
                  </a:cubicBezTo>
                  <a:cubicBezTo>
                    <a:pt x="28837" y="5990"/>
                    <a:pt x="28727" y="5472"/>
                    <a:pt x="29133" y="5325"/>
                  </a:cubicBezTo>
                  <a:cubicBezTo>
                    <a:pt x="29392" y="5436"/>
                    <a:pt x="29281" y="5731"/>
                    <a:pt x="29244" y="5953"/>
                  </a:cubicBezTo>
                  <a:cubicBezTo>
                    <a:pt x="29244" y="6323"/>
                    <a:pt x="29207" y="6693"/>
                    <a:pt x="29170" y="7099"/>
                  </a:cubicBezTo>
                  <a:cubicBezTo>
                    <a:pt x="29133" y="8023"/>
                    <a:pt x="29059" y="8985"/>
                    <a:pt x="28948" y="9687"/>
                  </a:cubicBezTo>
                  <a:cubicBezTo>
                    <a:pt x="29355" y="9539"/>
                    <a:pt x="29392" y="9022"/>
                    <a:pt x="29503" y="8615"/>
                  </a:cubicBezTo>
                  <a:close/>
                  <a:moveTo>
                    <a:pt x="8023" y="3143"/>
                  </a:moveTo>
                  <a:cubicBezTo>
                    <a:pt x="7542" y="3587"/>
                    <a:pt x="7247" y="4142"/>
                    <a:pt x="6803" y="4622"/>
                  </a:cubicBezTo>
                  <a:cubicBezTo>
                    <a:pt x="6396" y="5140"/>
                    <a:pt x="5879" y="5583"/>
                    <a:pt x="5324" y="5842"/>
                  </a:cubicBezTo>
                  <a:cubicBezTo>
                    <a:pt x="5324" y="5805"/>
                    <a:pt x="5250" y="5805"/>
                    <a:pt x="5250" y="5731"/>
                  </a:cubicBezTo>
                  <a:cubicBezTo>
                    <a:pt x="5250" y="5436"/>
                    <a:pt x="5583" y="5288"/>
                    <a:pt x="5768" y="5103"/>
                  </a:cubicBezTo>
                  <a:cubicBezTo>
                    <a:pt x="6359" y="4548"/>
                    <a:pt x="6914" y="3883"/>
                    <a:pt x="7357" y="3217"/>
                  </a:cubicBezTo>
                  <a:cubicBezTo>
                    <a:pt x="6618" y="3254"/>
                    <a:pt x="5916" y="3402"/>
                    <a:pt x="5213" y="3587"/>
                  </a:cubicBezTo>
                  <a:cubicBezTo>
                    <a:pt x="4400" y="3809"/>
                    <a:pt x="3032" y="4105"/>
                    <a:pt x="2958" y="4881"/>
                  </a:cubicBezTo>
                  <a:cubicBezTo>
                    <a:pt x="2810" y="6064"/>
                    <a:pt x="4437" y="5953"/>
                    <a:pt x="5139" y="5953"/>
                  </a:cubicBezTo>
                  <a:cubicBezTo>
                    <a:pt x="5694" y="5953"/>
                    <a:pt x="6174" y="5953"/>
                    <a:pt x="6618" y="5916"/>
                  </a:cubicBezTo>
                  <a:cubicBezTo>
                    <a:pt x="6692" y="5842"/>
                    <a:pt x="6470" y="5805"/>
                    <a:pt x="6544" y="5620"/>
                  </a:cubicBezTo>
                  <a:cubicBezTo>
                    <a:pt x="6988" y="5177"/>
                    <a:pt x="7173" y="4437"/>
                    <a:pt x="7801" y="4142"/>
                  </a:cubicBezTo>
                  <a:cubicBezTo>
                    <a:pt x="8060" y="4437"/>
                    <a:pt x="7653" y="4807"/>
                    <a:pt x="7468" y="5029"/>
                  </a:cubicBezTo>
                  <a:cubicBezTo>
                    <a:pt x="7247" y="5288"/>
                    <a:pt x="7062" y="5583"/>
                    <a:pt x="6877" y="5842"/>
                  </a:cubicBezTo>
                  <a:cubicBezTo>
                    <a:pt x="8356" y="5805"/>
                    <a:pt x="9650" y="5583"/>
                    <a:pt x="11091" y="5472"/>
                  </a:cubicBezTo>
                  <a:cubicBezTo>
                    <a:pt x="11461" y="5140"/>
                    <a:pt x="11572" y="4548"/>
                    <a:pt x="12164" y="4400"/>
                  </a:cubicBezTo>
                  <a:cubicBezTo>
                    <a:pt x="12201" y="4474"/>
                    <a:pt x="12238" y="4511"/>
                    <a:pt x="12275" y="4585"/>
                  </a:cubicBezTo>
                  <a:cubicBezTo>
                    <a:pt x="12127" y="4918"/>
                    <a:pt x="11831" y="5066"/>
                    <a:pt x="11683" y="5399"/>
                  </a:cubicBezTo>
                  <a:cubicBezTo>
                    <a:pt x="12201" y="5325"/>
                    <a:pt x="12829" y="5177"/>
                    <a:pt x="13458" y="5029"/>
                  </a:cubicBezTo>
                  <a:cubicBezTo>
                    <a:pt x="14049" y="4881"/>
                    <a:pt x="15010" y="4659"/>
                    <a:pt x="15084" y="4068"/>
                  </a:cubicBezTo>
                  <a:cubicBezTo>
                    <a:pt x="14493" y="3291"/>
                    <a:pt x="13236" y="3143"/>
                    <a:pt x="11979" y="2995"/>
                  </a:cubicBezTo>
                  <a:cubicBezTo>
                    <a:pt x="11683" y="3402"/>
                    <a:pt x="11387" y="3809"/>
                    <a:pt x="11091" y="4179"/>
                  </a:cubicBezTo>
                  <a:cubicBezTo>
                    <a:pt x="10796" y="4548"/>
                    <a:pt x="10500" y="5103"/>
                    <a:pt x="9982" y="5177"/>
                  </a:cubicBezTo>
                  <a:cubicBezTo>
                    <a:pt x="9798" y="4955"/>
                    <a:pt x="10093" y="4770"/>
                    <a:pt x="10204" y="4622"/>
                  </a:cubicBezTo>
                  <a:cubicBezTo>
                    <a:pt x="10537" y="4252"/>
                    <a:pt x="10796" y="3883"/>
                    <a:pt x="11091" y="3550"/>
                  </a:cubicBezTo>
                  <a:cubicBezTo>
                    <a:pt x="11202" y="3365"/>
                    <a:pt x="11424" y="3180"/>
                    <a:pt x="11387" y="2995"/>
                  </a:cubicBezTo>
                  <a:cubicBezTo>
                    <a:pt x="11091" y="2995"/>
                    <a:pt x="10870" y="3291"/>
                    <a:pt x="10722" y="3513"/>
                  </a:cubicBezTo>
                  <a:cubicBezTo>
                    <a:pt x="10315" y="3957"/>
                    <a:pt x="9982" y="4326"/>
                    <a:pt x="9576" y="4733"/>
                  </a:cubicBezTo>
                  <a:cubicBezTo>
                    <a:pt x="9465" y="4881"/>
                    <a:pt x="9169" y="5362"/>
                    <a:pt x="8910" y="4955"/>
                  </a:cubicBezTo>
                  <a:cubicBezTo>
                    <a:pt x="9391" y="4252"/>
                    <a:pt x="10130" y="3735"/>
                    <a:pt x="10611" y="2995"/>
                  </a:cubicBezTo>
                  <a:cubicBezTo>
                    <a:pt x="9724" y="3032"/>
                    <a:pt x="8836" y="3069"/>
                    <a:pt x="8023" y="3143"/>
                  </a:cubicBezTo>
                  <a:close/>
                  <a:moveTo>
                    <a:pt x="14752" y="9502"/>
                  </a:moveTo>
                  <a:cubicBezTo>
                    <a:pt x="15454" y="8578"/>
                    <a:pt x="15380" y="6619"/>
                    <a:pt x="15158" y="5214"/>
                  </a:cubicBezTo>
                  <a:cubicBezTo>
                    <a:pt x="14789" y="5399"/>
                    <a:pt x="14419" y="5509"/>
                    <a:pt x="14012" y="5620"/>
                  </a:cubicBezTo>
                  <a:cubicBezTo>
                    <a:pt x="14123" y="6988"/>
                    <a:pt x="14160" y="8319"/>
                    <a:pt x="14123" y="9687"/>
                  </a:cubicBezTo>
                  <a:cubicBezTo>
                    <a:pt x="14345" y="9650"/>
                    <a:pt x="14567" y="9613"/>
                    <a:pt x="14752" y="9502"/>
                  </a:cubicBezTo>
                  <a:close/>
                  <a:moveTo>
                    <a:pt x="13014" y="5879"/>
                  </a:moveTo>
                  <a:cubicBezTo>
                    <a:pt x="13347" y="6988"/>
                    <a:pt x="13310" y="8467"/>
                    <a:pt x="13347" y="9872"/>
                  </a:cubicBezTo>
                  <a:cubicBezTo>
                    <a:pt x="13495" y="9872"/>
                    <a:pt x="13569" y="9798"/>
                    <a:pt x="13716" y="9798"/>
                  </a:cubicBezTo>
                  <a:cubicBezTo>
                    <a:pt x="13716" y="8837"/>
                    <a:pt x="13716" y="7728"/>
                    <a:pt x="13679" y="6803"/>
                  </a:cubicBezTo>
                  <a:cubicBezTo>
                    <a:pt x="13679" y="6471"/>
                    <a:pt x="13790" y="5990"/>
                    <a:pt x="13532" y="5768"/>
                  </a:cubicBezTo>
                  <a:cubicBezTo>
                    <a:pt x="13347" y="5842"/>
                    <a:pt x="13162" y="5879"/>
                    <a:pt x="13014" y="5879"/>
                  </a:cubicBezTo>
                  <a:close/>
                  <a:moveTo>
                    <a:pt x="12385" y="6064"/>
                  </a:moveTo>
                  <a:cubicBezTo>
                    <a:pt x="12422" y="7247"/>
                    <a:pt x="12348" y="8837"/>
                    <a:pt x="12422" y="10094"/>
                  </a:cubicBezTo>
                  <a:cubicBezTo>
                    <a:pt x="12607" y="10094"/>
                    <a:pt x="12718" y="10020"/>
                    <a:pt x="12940" y="10020"/>
                  </a:cubicBezTo>
                  <a:cubicBezTo>
                    <a:pt x="12940" y="8615"/>
                    <a:pt x="12940" y="7136"/>
                    <a:pt x="12607" y="6027"/>
                  </a:cubicBezTo>
                  <a:cubicBezTo>
                    <a:pt x="12570" y="6064"/>
                    <a:pt x="12459" y="6064"/>
                    <a:pt x="12385" y="6064"/>
                  </a:cubicBezTo>
                  <a:close/>
                  <a:moveTo>
                    <a:pt x="11313" y="6249"/>
                  </a:moveTo>
                  <a:cubicBezTo>
                    <a:pt x="11313" y="7469"/>
                    <a:pt x="11313" y="8763"/>
                    <a:pt x="11387" y="9946"/>
                  </a:cubicBezTo>
                  <a:cubicBezTo>
                    <a:pt x="11387" y="10057"/>
                    <a:pt x="11313" y="10131"/>
                    <a:pt x="11239" y="10205"/>
                  </a:cubicBezTo>
                  <a:cubicBezTo>
                    <a:pt x="11498" y="10205"/>
                    <a:pt x="11720" y="10205"/>
                    <a:pt x="11979" y="10168"/>
                  </a:cubicBezTo>
                  <a:cubicBezTo>
                    <a:pt x="12053" y="8874"/>
                    <a:pt x="12053" y="7395"/>
                    <a:pt x="11979" y="6101"/>
                  </a:cubicBezTo>
                  <a:cubicBezTo>
                    <a:pt x="11794" y="6212"/>
                    <a:pt x="11498" y="6175"/>
                    <a:pt x="11313" y="6249"/>
                  </a:cubicBezTo>
                  <a:close/>
                  <a:moveTo>
                    <a:pt x="2847" y="6656"/>
                  </a:moveTo>
                  <a:cubicBezTo>
                    <a:pt x="2884" y="7284"/>
                    <a:pt x="2958" y="8134"/>
                    <a:pt x="3069" y="8837"/>
                  </a:cubicBezTo>
                  <a:cubicBezTo>
                    <a:pt x="3106" y="9244"/>
                    <a:pt x="3180" y="9761"/>
                    <a:pt x="3549" y="9835"/>
                  </a:cubicBezTo>
                  <a:cubicBezTo>
                    <a:pt x="3439" y="8763"/>
                    <a:pt x="3402" y="7617"/>
                    <a:pt x="3291" y="6545"/>
                  </a:cubicBezTo>
                  <a:cubicBezTo>
                    <a:pt x="3106" y="6471"/>
                    <a:pt x="2958" y="6397"/>
                    <a:pt x="2810" y="6286"/>
                  </a:cubicBezTo>
                  <a:cubicBezTo>
                    <a:pt x="2847" y="6434"/>
                    <a:pt x="2810" y="6545"/>
                    <a:pt x="2847" y="6656"/>
                  </a:cubicBezTo>
                  <a:close/>
                  <a:moveTo>
                    <a:pt x="9871" y="6397"/>
                  </a:moveTo>
                  <a:cubicBezTo>
                    <a:pt x="10019" y="6619"/>
                    <a:pt x="10093" y="6914"/>
                    <a:pt x="10056" y="7173"/>
                  </a:cubicBezTo>
                  <a:cubicBezTo>
                    <a:pt x="10130" y="7839"/>
                    <a:pt x="10130" y="8652"/>
                    <a:pt x="10130" y="9391"/>
                  </a:cubicBezTo>
                  <a:cubicBezTo>
                    <a:pt x="10130" y="9687"/>
                    <a:pt x="10241" y="10168"/>
                    <a:pt x="9871" y="10205"/>
                  </a:cubicBezTo>
                  <a:cubicBezTo>
                    <a:pt x="9650" y="9983"/>
                    <a:pt x="9724" y="9576"/>
                    <a:pt x="9724" y="9244"/>
                  </a:cubicBezTo>
                  <a:cubicBezTo>
                    <a:pt x="9724" y="8393"/>
                    <a:pt x="9613" y="7506"/>
                    <a:pt x="9613" y="6840"/>
                  </a:cubicBezTo>
                  <a:cubicBezTo>
                    <a:pt x="9613" y="6693"/>
                    <a:pt x="9687" y="6397"/>
                    <a:pt x="9613" y="6360"/>
                  </a:cubicBezTo>
                  <a:cubicBezTo>
                    <a:pt x="8947" y="6471"/>
                    <a:pt x="8245" y="6508"/>
                    <a:pt x="7579" y="6545"/>
                  </a:cubicBezTo>
                  <a:cubicBezTo>
                    <a:pt x="7653" y="7062"/>
                    <a:pt x="7653" y="7950"/>
                    <a:pt x="7653" y="8467"/>
                  </a:cubicBezTo>
                  <a:cubicBezTo>
                    <a:pt x="7653" y="8615"/>
                    <a:pt x="7838" y="9059"/>
                    <a:pt x="7542" y="9059"/>
                  </a:cubicBezTo>
                  <a:cubicBezTo>
                    <a:pt x="7099" y="9096"/>
                    <a:pt x="7284" y="7062"/>
                    <a:pt x="7210" y="6582"/>
                  </a:cubicBezTo>
                  <a:cubicBezTo>
                    <a:pt x="6396" y="6729"/>
                    <a:pt x="5287" y="6582"/>
                    <a:pt x="4400" y="6693"/>
                  </a:cubicBezTo>
                  <a:cubicBezTo>
                    <a:pt x="4511" y="7839"/>
                    <a:pt x="4511" y="9133"/>
                    <a:pt x="4659" y="10242"/>
                  </a:cubicBezTo>
                  <a:cubicBezTo>
                    <a:pt x="5842" y="10464"/>
                    <a:pt x="7062" y="10501"/>
                    <a:pt x="8282" y="10390"/>
                  </a:cubicBezTo>
                  <a:cubicBezTo>
                    <a:pt x="8171" y="9391"/>
                    <a:pt x="8393" y="8097"/>
                    <a:pt x="8245" y="7247"/>
                  </a:cubicBezTo>
                  <a:cubicBezTo>
                    <a:pt x="8171" y="6988"/>
                    <a:pt x="7949" y="6766"/>
                    <a:pt x="8208" y="6582"/>
                  </a:cubicBezTo>
                  <a:cubicBezTo>
                    <a:pt x="8541" y="6582"/>
                    <a:pt x="8614" y="7062"/>
                    <a:pt x="8651" y="7321"/>
                  </a:cubicBezTo>
                  <a:cubicBezTo>
                    <a:pt x="8762" y="8171"/>
                    <a:pt x="8541" y="9539"/>
                    <a:pt x="8688" y="10390"/>
                  </a:cubicBezTo>
                  <a:cubicBezTo>
                    <a:pt x="9428" y="10279"/>
                    <a:pt x="10278" y="10279"/>
                    <a:pt x="11055" y="10205"/>
                  </a:cubicBezTo>
                  <a:cubicBezTo>
                    <a:pt x="11128" y="10131"/>
                    <a:pt x="10907" y="10057"/>
                    <a:pt x="10944" y="9909"/>
                  </a:cubicBezTo>
                  <a:cubicBezTo>
                    <a:pt x="11018" y="8689"/>
                    <a:pt x="10981" y="7469"/>
                    <a:pt x="10833" y="6249"/>
                  </a:cubicBezTo>
                  <a:cubicBezTo>
                    <a:pt x="10574" y="6360"/>
                    <a:pt x="10056" y="6212"/>
                    <a:pt x="9871" y="6397"/>
                  </a:cubicBezTo>
                  <a:close/>
                  <a:moveTo>
                    <a:pt x="3697" y="6729"/>
                  </a:moveTo>
                  <a:cubicBezTo>
                    <a:pt x="3882" y="7802"/>
                    <a:pt x="3697" y="9502"/>
                    <a:pt x="4178" y="10168"/>
                  </a:cubicBezTo>
                  <a:cubicBezTo>
                    <a:pt x="4326" y="9207"/>
                    <a:pt x="3882" y="7765"/>
                    <a:pt x="4141" y="6693"/>
                  </a:cubicBezTo>
                  <a:cubicBezTo>
                    <a:pt x="3993" y="6693"/>
                    <a:pt x="3845" y="6656"/>
                    <a:pt x="3697" y="6619"/>
                  </a:cubicBezTo>
                  <a:close/>
                  <a:moveTo>
                    <a:pt x="16563" y="9465"/>
                  </a:moveTo>
                  <a:cubicBezTo>
                    <a:pt x="16341" y="9502"/>
                    <a:pt x="15491" y="9724"/>
                    <a:pt x="15491" y="10020"/>
                  </a:cubicBezTo>
                  <a:cubicBezTo>
                    <a:pt x="15491" y="10537"/>
                    <a:pt x="16859" y="10537"/>
                    <a:pt x="17487" y="10574"/>
                  </a:cubicBezTo>
                  <a:cubicBezTo>
                    <a:pt x="18227" y="10685"/>
                    <a:pt x="18966" y="10574"/>
                    <a:pt x="19669" y="10279"/>
                  </a:cubicBezTo>
                  <a:cubicBezTo>
                    <a:pt x="19669" y="9835"/>
                    <a:pt x="19854" y="9539"/>
                    <a:pt x="19706" y="9133"/>
                  </a:cubicBezTo>
                  <a:cubicBezTo>
                    <a:pt x="18634" y="9133"/>
                    <a:pt x="17598" y="9244"/>
                    <a:pt x="16563" y="9465"/>
                  </a:cubicBezTo>
                  <a:close/>
                  <a:moveTo>
                    <a:pt x="15195" y="11462"/>
                  </a:moveTo>
                  <a:cubicBezTo>
                    <a:pt x="15010" y="11166"/>
                    <a:pt x="14789" y="10316"/>
                    <a:pt x="14271" y="10427"/>
                  </a:cubicBezTo>
                  <a:cubicBezTo>
                    <a:pt x="13605" y="10648"/>
                    <a:pt x="12940" y="10796"/>
                    <a:pt x="12275" y="10907"/>
                  </a:cubicBezTo>
                  <a:cubicBezTo>
                    <a:pt x="11794" y="10981"/>
                    <a:pt x="11350" y="10907"/>
                    <a:pt x="10833" y="10944"/>
                  </a:cubicBezTo>
                  <a:cubicBezTo>
                    <a:pt x="8430" y="11129"/>
                    <a:pt x="5361" y="11536"/>
                    <a:pt x="3365" y="10648"/>
                  </a:cubicBezTo>
                  <a:cubicBezTo>
                    <a:pt x="2995" y="12016"/>
                    <a:pt x="1812" y="12534"/>
                    <a:pt x="1146" y="13569"/>
                  </a:cubicBezTo>
                  <a:cubicBezTo>
                    <a:pt x="1257" y="13828"/>
                    <a:pt x="1294" y="14087"/>
                    <a:pt x="1183" y="14345"/>
                  </a:cubicBezTo>
                  <a:cubicBezTo>
                    <a:pt x="1479" y="14198"/>
                    <a:pt x="1738" y="13976"/>
                    <a:pt x="1997" y="13754"/>
                  </a:cubicBezTo>
                  <a:cubicBezTo>
                    <a:pt x="888" y="13421"/>
                    <a:pt x="2551" y="12127"/>
                    <a:pt x="2736" y="13236"/>
                  </a:cubicBezTo>
                  <a:cubicBezTo>
                    <a:pt x="2921" y="13162"/>
                    <a:pt x="2810" y="12941"/>
                    <a:pt x="2884" y="12719"/>
                  </a:cubicBezTo>
                  <a:cubicBezTo>
                    <a:pt x="3032" y="12534"/>
                    <a:pt x="3402" y="12497"/>
                    <a:pt x="3734" y="12497"/>
                  </a:cubicBezTo>
                  <a:cubicBezTo>
                    <a:pt x="4215" y="12793"/>
                    <a:pt x="3845" y="13421"/>
                    <a:pt x="3291" y="13310"/>
                  </a:cubicBezTo>
                  <a:cubicBezTo>
                    <a:pt x="2588" y="13791"/>
                    <a:pt x="1960" y="14308"/>
                    <a:pt x="1368" y="14863"/>
                  </a:cubicBezTo>
                  <a:cubicBezTo>
                    <a:pt x="1553" y="15159"/>
                    <a:pt x="1812" y="15381"/>
                    <a:pt x="2108" y="15529"/>
                  </a:cubicBezTo>
                  <a:cubicBezTo>
                    <a:pt x="2958" y="14752"/>
                    <a:pt x="3993" y="14124"/>
                    <a:pt x="4843" y="13384"/>
                  </a:cubicBezTo>
                  <a:cubicBezTo>
                    <a:pt x="5065" y="13236"/>
                    <a:pt x="5472" y="12978"/>
                    <a:pt x="5435" y="12867"/>
                  </a:cubicBezTo>
                  <a:cubicBezTo>
                    <a:pt x="5139" y="12867"/>
                    <a:pt x="5065" y="13015"/>
                    <a:pt x="4806" y="13015"/>
                  </a:cubicBezTo>
                  <a:cubicBezTo>
                    <a:pt x="4141" y="13643"/>
                    <a:pt x="3217" y="14161"/>
                    <a:pt x="2514" y="14715"/>
                  </a:cubicBezTo>
                  <a:cubicBezTo>
                    <a:pt x="2292" y="14863"/>
                    <a:pt x="1997" y="15307"/>
                    <a:pt x="1701" y="15011"/>
                  </a:cubicBezTo>
                  <a:cubicBezTo>
                    <a:pt x="1738" y="14678"/>
                    <a:pt x="2108" y="14567"/>
                    <a:pt x="2329" y="14419"/>
                  </a:cubicBezTo>
                  <a:cubicBezTo>
                    <a:pt x="3032" y="13865"/>
                    <a:pt x="3808" y="13310"/>
                    <a:pt x="4548" y="12793"/>
                  </a:cubicBezTo>
                  <a:cubicBezTo>
                    <a:pt x="4511" y="12682"/>
                    <a:pt x="4548" y="12534"/>
                    <a:pt x="4585" y="12423"/>
                  </a:cubicBezTo>
                  <a:cubicBezTo>
                    <a:pt x="4917" y="12127"/>
                    <a:pt x="5398" y="12016"/>
                    <a:pt x="5842" y="12127"/>
                  </a:cubicBezTo>
                  <a:cubicBezTo>
                    <a:pt x="5990" y="12238"/>
                    <a:pt x="5953" y="12460"/>
                    <a:pt x="5990" y="12608"/>
                  </a:cubicBezTo>
                  <a:cubicBezTo>
                    <a:pt x="6322" y="12534"/>
                    <a:pt x="6396" y="11979"/>
                    <a:pt x="6840" y="12053"/>
                  </a:cubicBezTo>
                  <a:cubicBezTo>
                    <a:pt x="7173" y="12127"/>
                    <a:pt x="7247" y="12645"/>
                    <a:pt x="6914" y="12793"/>
                  </a:cubicBezTo>
                  <a:cubicBezTo>
                    <a:pt x="6729" y="12793"/>
                    <a:pt x="6581" y="12793"/>
                    <a:pt x="6433" y="12756"/>
                  </a:cubicBezTo>
                  <a:cubicBezTo>
                    <a:pt x="5065" y="13680"/>
                    <a:pt x="3734" y="14715"/>
                    <a:pt x="2514" y="15787"/>
                  </a:cubicBezTo>
                  <a:cubicBezTo>
                    <a:pt x="3106" y="16194"/>
                    <a:pt x="4141" y="16342"/>
                    <a:pt x="5028" y="16490"/>
                  </a:cubicBezTo>
                  <a:cubicBezTo>
                    <a:pt x="5324" y="16564"/>
                    <a:pt x="5657" y="16601"/>
                    <a:pt x="5990" y="16601"/>
                  </a:cubicBezTo>
                  <a:cubicBezTo>
                    <a:pt x="6100" y="16564"/>
                    <a:pt x="6322" y="16268"/>
                    <a:pt x="6507" y="16083"/>
                  </a:cubicBezTo>
                  <a:cubicBezTo>
                    <a:pt x="7764" y="14974"/>
                    <a:pt x="9317" y="13865"/>
                    <a:pt x="10315" y="12682"/>
                  </a:cubicBezTo>
                  <a:cubicBezTo>
                    <a:pt x="10056" y="12682"/>
                    <a:pt x="9687" y="12756"/>
                    <a:pt x="9539" y="12608"/>
                  </a:cubicBezTo>
                  <a:cubicBezTo>
                    <a:pt x="8208" y="13717"/>
                    <a:pt x="6655" y="14863"/>
                    <a:pt x="5287" y="15898"/>
                  </a:cubicBezTo>
                  <a:cubicBezTo>
                    <a:pt x="5102" y="16046"/>
                    <a:pt x="4843" y="16342"/>
                    <a:pt x="4585" y="16157"/>
                  </a:cubicBezTo>
                  <a:cubicBezTo>
                    <a:pt x="4474" y="15824"/>
                    <a:pt x="5287" y="15418"/>
                    <a:pt x="5583" y="15196"/>
                  </a:cubicBezTo>
                  <a:cubicBezTo>
                    <a:pt x="6581" y="14456"/>
                    <a:pt x="7431" y="13791"/>
                    <a:pt x="8319" y="13088"/>
                  </a:cubicBezTo>
                  <a:cubicBezTo>
                    <a:pt x="8504" y="12978"/>
                    <a:pt x="8762" y="12830"/>
                    <a:pt x="8725" y="12682"/>
                  </a:cubicBezTo>
                  <a:cubicBezTo>
                    <a:pt x="8504" y="12719"/>
                    <a:pt x="8282" y="12682"/>
                    <a:pt x="8097" y="12608"/>
                  </a:cubicBezTo>
                  <a:cubicBezTo>
                    <a:pt x="6914" y="13532"/>
                    <a:pt x="5694" y="14345"/>
                    <a:pt x="4511" y="15196"/>
                  </a:cubicBezTo>
                  <a:cubicBezTo>
                    <a:pt x="4141" y="15492"/>
                    <a:pt x="3808" y="15898"/>
                    <a:pt x="3291" y="16009"/>
                  </a:cubicBezTo>
                  <a:cubicBezTo>
                    <a:pt x="3069" y="15713"/>
                    <a:pt x="3476" y="15529"/>
                    <a:pt x="3623" y="15381"/>
                  </a:cubicBezTo>
                  <a:cubicBezTo>
                    <a:pt x="4954" y="14345"/>
                    <a:pt x="6285" y="13458"/>
                    <a:pt x="7690" y="12460"/>
                  </a:cubicBezTo>
                  <a:cubicBezTo>
                    <a:pt x="8097" y="12164"/>
                    <a:pt x="8245" y="11794"/>
                    <a:pt x="8910" y="11942"/>
                  </a:cubicBezTo>
                  <a:cubicBezTo>
                    <a:pt x="9095" y="12016"/>
                    <a:pt x="9132" y="12201"/>
                    <a:pt x="9169" y="12423"/>
                  </a:cubicBezTo>
                  <a:cubicBezTo>
                    <a:pt x="9354" y="12423"/>
                    <a:pt x="9428" y="12016"/>
                    <a:pt x="9724" y="11942"/>
                  </a:cubicBezTo>
                  <a:cubicBezTo>
                    <a:pt x="10056" y="11831"/>
                    <a:pt x="10389" y="11905"/>
                    <a:pt x="10648" y="12090"/>
                  </a:cubicBezTo>
                  <a:cubicBezTo>
                    <a:pt x="10796" y="12275"/>
                    <a:pt x="10648" y="12497"/>
                    <a:pt x="10759" y="12756"/>
                  </a:cubicBezTo>
                  <a:cubicBezTo>
                    <a:pt x="10167" y="13495"/>
                    <a:pt x="9465" y="14161"/>
                    <a:pt x="8725" y="14752"/>
                  </a:cubicBezTo>
                  <a:cubicBezTo>
                    <a:pt x="7949" y="15307"/>
                    <a:pt x="7247" y="15935"/>
                    <a:pt x="6618" y="16675"/>
                  </a:cubicBezTo>
                  <a:cubicBezTo>
                    <a:pt x="10130" y="17044"/>
                    <a:pt x="14271" y="16453"/>
                    <a:pt x="16489" y="15233"/>
                  </a:cubicBezTo>
                  <a:cubicBezTo>
                    <a:pt x="17007" y="14937"/>
                    <a:pt x="17561" y="14752"/>
                    <a:pt x="17635" y="14124"/>
                  </a:cubicBezTo>
                  <a:cubicBezTo>
                    <a:pt x="17377" y="13939"/>
                    <a:pt x="17081" y="13828"/>
                    <a:pt x="17081" y="13384"/>
                  </a:cubicBezTo>
                  <a:cubicBezTo>
                    <a:pt x="16563" y="13162"/>
                    <a:pt x="15380" y="13236"/>
                    <a:pt x="15417" y="12645"/>
                  </a:cubicBezTo>
                  <a:cubicBezTo>
                    <a:pt x="15454" y="12127"/>
                    <a:pt x="16156" y="12423"/>
                    <a:pt x="16563" y="12423"/>
                  </a:cubicBezTo>
                  <a:cubicBezTo>
                    <a:pt x="16009" y="12238"/>
                    <a:pt x="15565" y="11905"/>
                    <a:pt x="15195" y="11462"/>
                  </a:cubicBezTo>
                  <a:close/>
                  <a:moveTo>
                    <a:pt x="16083" y="16342"/>
                  </a:moveTo>
                  <a:cubicBezTo>
                    <a:pt x="13790" y="17266"/>
                    <a:pt x="10426" y="17710"/>
                    <a:pt x="7136" y="17488"/>
                  </a:cubicBezTo>
                  <a:cubicBezTo>
                    <a:pt x="4659" y="17303"/>
                    <a:pt x="1960" y="16933"/>
                    <a:pt x="851" y="15492"/>
                  </a:cubicBezTo>
                  <a:cubicBezTo>
                    <a:pt x="888" y="16601"/>
                    <a:pt x="1146" y="17488"/>
                    <a:pt x="1109" y="18671"/>
                  </a:cubicBezTo>
                  <a:cubicBezTo>
                    <a:pt x="2773" y="19595"/>
                    <a:pt x="5102" y="19780"/>
                    <a:pt x="6914" y="19780"/>
                  </a:cubicBezTo>
                  <a:lnTo>
                    <a:pt x="9576" y="19780"/>
                  </a:lnTo>
                  <a:cubicBezTo>
                    <a:pt x="10093" y="19817"/>
                    <a:pt x="10611" y="19780"/>
                    <a:pt x="11128" y="19743"/>
                  </a:cubicBezTo>
                  <a:cubicBezTo>
                    <a:pt x="11498" y="19669"/>
                    <a:pt x="12385" y="19337"/>
                    <a:pt x="12607" y="19447"/>
                  </a:cubicBezTo>
                  <a:cubicBezTo>
                    <a:pt x="12940" y="19595"/>
                    <a:pt x="12829" y="20704"/>
                    <a:pt x="12829" y="21370"/>
                  </a:cubicBezTo>
                  <a:cubicBezTo>
                    <a:pt x="12829" y="24512"/>
                    <a:pt x="13014" y="27026"/>
                    <a:pt x="13051" y="29873"/>
                  </a:cubicBezTo>
                  <a:cubicBezTo>
                    <a:pt x="12607" y="30687"/>
                    <a:pt x="11609" y="30797"/>
                    <a:pt x="10389" y="30908"/>
                  </a:cubicBezTo>
                  <a:cubicBezTo>
                    <a:pt x="9354" y="31056"/>
                    <a:pt x="8245" y="31167"/>
                    <a:pt x="7210" y="31241"/>
                  </a:cubicBezTo>
                  <a:cubicBezTo>
                    <a:pt x="5546" y="31389"/>
                    <a:pt x="3919" y="30834"/>
                    <a:pt x="2514" y="30760"/>
                  </a:cubicBezTo>
                  <a:cubicBezTo>
                    <a:pt x="2921" y="31648"/>
                    <a:pt x="3845" y="31980"/>
                    <a:pt x="4917" y="32313"/>
                  </a:cubicBezTo>
                  <a:cubicBezTo>
                    <a:pt x="5583" y="32498"/>
                    <a:pt x="6285" y="32609"/>
                    <a:pt x="6988" y="32646"/>
                  </a:cubicBezTo>
                  <a:lnTo>
                    <a:pt x="10685" y="32831"/>
                  </a:lnTo>
                  <a:cubicBezTo>
                    <a:pt x="11498" y="32868"/>
                    <a:pt x="12348" y="32868"/>
                    <a:pt x="13162" y="32831"/>
                  </a:cubicBezTo>
                  <a:cubicBezTo>
                    <a:pt x="14899" y="32720"/>
                    <a:pt x="16600" y="32535"/>
                    <a:pt x="17598" y="31907"/>
                  </a:cubicBezTo>
                  <a:cubicBezTo>
                    <a:pt x="18079" y="31315"/>
                    <a:pt x="18338" y="30613"/>
                    <a:pt x="18412" y="29836"/>
                  </a:cubicBezTo>
                  <a:cubicBezTo>
                    <a:pt x="17635" y="30465"/>
                    <a:pt x="16785" y="31019"/>
                    <a:pt x="15898" y="31500"/>
                  </a:cubicBezTo>
                  <a:cubicBezTo>
                    <a:pt x="15750" y="31574"/>
                    <a:pt x="15047" y="32017"/>
                    <a:pt x="14973" y="31611"/>
                  </a:cubicBezTo>
                  <a:cubicBezTo>
                    <a:pt x="14973" y="31389"/>
                    <a:pt x="15602" y="31167"/>
                    <a:pt x="15750" y="31093"/>
                  </a:cubicBezTo>
                  <a:cubicBezTo>
                    <a:pt x="16600" y="30650"/>
                    <a:pt x="17413" y="30132"/>
                    <a:pt x="18153" y="29540"/>
                  </a:cubicBezTo>
                  <a:cubicBezTo>
                    <a:pt x="18301" y="29393"/>
                    <a:pt x="18412" y="29688"/>
                    <a:pt x="18486" y="29577"/>
                  </a:cubicBezTo>
                  <a:cubicBezTo>
                    <a:pt x="18486" y="29282"/>
                    <a:pt x="18634" y="28949"/>
                    <a:pt x="18560" y="28690"/>
                  </a:cubicBezTo>
                  <a:cubicBezTo>
                    <a:pt x="17894" y="29208"/>
                    <a:pt x="17155" y="29651"/>
                    <a:pt x="16415" y="30021"/>
                  </a:cubicBezTo>
                  <a:cubicBezTo>
                    <a:pt x="16046" y="30243"/>
                    <a:pt x="15417" y="30797"/>
                    <a:pt x="15084" y="30280"/>
                  </a:cubicBezTo>
                  <a:cubicBezTo>
                    <a:pt x="15158" y="30058"/>
                    <a:pt x="15454" y="30095"/>
                    <a:pt x="15602" y="30021"/>
                  </a:cubicBezTo>
                  <a:cubicBezTo>
                    <a:pt x="16711" y="29577"/>
                    <a:pt x="17672" y="28764"/>
                    <a:pt x="18634" y="28173"/>
                  </a:cubicBezTo>
                  <a:cubicBezTo>
                    <a:pt x="18707" y="27840"/>
                    <a:pt x="18707" y="27507"/>
                    <a:pt x="18670" y="27174"/>
                  </a:cubicBezTo>
                  <a:cubicBezTo>
                    <a:pt x="18338" y="27433"/>
                    <a:pt x="18005" y="27729"/>
                    <a:pt x="17672" y="28062"/>
                  </a:cubicBezTo>
                  <a:cubicBezTo>
                    <a:pt x="17007" y="28468"/>
                    <a:pt x="16341" y="28875"/>
                    <a:pt x="15639" y="29208"/>
                  </a:cubicBezTo>
                  <a:cubicBezTo>
                    <a:pt x="15417" y="29356"/>
                    <a:pt x="14936" y="29910"/>
                    <a:pt x="14715" y="29356"/>
                  </a:cubicBezTo>
                  <a:cubicBezTo>
                    <a:pt x="15972" y="28542"/>
                    <a:pt x="17450" y="27914"/>
                    <a:pt x="18412" y="26842"/>
                  </a:cubicBezTo>
                  <a:cubicBezTo>
                    <a:pt x="18523" y="26694"/>
                    <a:pt x="18707" y="26989"/>
                    <a:pt x="18670" y="26805"/>
                  </a:cubicBezTo>
                  <a:cubicBezTo>
                    <a:pt x="18670" y="25141"/>
                    <a:pt x="18818" y="23625"/>
                    <a:pt x="18855" y="21998"/>
                  </a:cubicBezTo>
                  <a:cubicBezTo>
                    <a:pt x="18227" y="22331"/>
                    <a:pt x="17635" y="22849"/>
                    <a:pt x="16822" y="23366"/>
                  </a:cubicBezTo>
                  <a:cubicBezTo>
                    <a:pt x="16304" y="23699"/>
                    <a:pt x="15750" y="23995"/>
                    <a:pt x="15158" y="24217"/>
                  </a:cubicBezTo>
                  <a:cubicBezTo>
                    <a:pt x="14382" y="24401"/>
                    <a:pt x="14493" y="23736"/>
                    <a:pt x="15084" y="23810"/>
                  </a:cubicBezTo>
                  <a:cubicBezTo>
                    <a:pt x="16526" y="23255"/>
                    <a:pt x="17524" y="22220"/>
                    <a:pt x="18892" y="21592"/>
                  </a:cubicBezTo>
                  <a:lnTo>
                    <a:pt x="18892" y="18745"/>
                  </a:lnTo>
                  <a:cubicBezTo>
                    <a:pt x="17968" y="19817"/>
                    <a:pt x="16600" y="20520"/>
                    <a:pt x="15269" y="21222"/>
                  </a:cubicBezTo>
                  <a:cubicBezTo>
                    <a:pt x="14973" y="21370"/>
                    <a:pt x="14567" y="21740"/>
                    <a:pt x="14271" y="21370"/>
                  </a:cubicBezTo>
                  <a:cubicBezTo>
                    <a:pt x="14308" y="21074"/>
                    <a:pt x="14604" y="20926"/>
                    <a:pt x="14863" y="21037"/>
                  </a:cubicBezTo>
                  <a:cubicBezTo>
                    <a:pt x="15676" y="20483"/>
                    <a:pt x="17007" y="19928"/>
                    <a:pt x="17857" y="19226"/>
                  </a:cubicBezTo>
                  <a:cubicBezTo>
                    <a:pt x="18227" y="18930"/>
                    <a:pt x="18560" y="18560"/>
                    <a:pt x="18818" y="18153"/>
                  </a:cubicBezTo>
                  <a:cubicBezTo>
                    <a:pt x="18929" y="17747"/>
                    <a:pt x="18744" y="17340"/>
                    <a:pt x="18818" y="16970"/>
                  </a:cubicBezTo>
                  <a:cubicBezTo>
                    <a:pt x="17820" y="17932"/>
                    <a:pt x="16711" y="18782"/>
                    <a:pt x="15528" y="19484"/>
                  </a:cubicBezTo>
                  <a:cubicBezTo>
                    <a:pt x="15306" y="19632"/>
                    <a:pt x="14936" y="19965"/>
                    <a:pt x="14678" y="19669"/>
                  </a:cubicBezTo>
                  <a:cubicBezTo>
                    <a:pt x="14752" y="19373"/>
                    <a:pt x="15121" y="19263"/>
                    <a:pt x="15380" y="19115"/>
                  </a:cubicBezTo>
                  <a:cubicBezTo>
                    <a:pt x="16415" y="18523"/>
                    <a:pt x="17377" y="17784"/>
                    <a:pt x="18227" y="16933"/>
                  </a:cubicBezTo>
                  <a:cubicBezTo>
                    <a:pt x="18375" y="16786"/>
                    <a:pt x="18744" y="16490"/>
                    <a:pt x="18781" y="16268"/>
                  </a:cubicBezTo>
                  <a:cubicBezTo>
                    <a:pt x="18781" y="15972"/>
                    <a:pt x="18707" y="15639"/>
                    <a:pt x="18597" y="15381"/>
                  </a:cubicBezTo>
                  <a:cubicBezTo>
                    <a:pt x="18190" y="16527"/>
                    <a:pt x="16970" y="17081"/>
                    <a:pt x="15972" y="17673"/>
                  </a:cubicBezTo>
                  <a:cubicBezTo>
                    <a:pt x="15713" y="17821"/>
                    <a:pt x="15343" y="18264"/>
                    <a:pt x="15047" y="17858"/>
                  </a:cubicBezTo>
                  <a:cubicBezTo>
                    <a:pt x="15195" y="17599"/>
                    <a:pt x="15491" y="17488"/>
                    <a:pt x="15750" y="17340"/>
                  </a:cubicBezTo>
                  <a:cubicBezTo>
                    <a:pt x="16859" y="16675"/>
                    <a:pt x="18190" y="16009"/>
                    <a:pt x="18375" y="14641"/>
                  </a:cubicBezTo>
                  <a:cubicBezTo>
                    <a:pt x="18338" y="14641"/>
                    <a:pt x="18338" y="14567"/>
                    <a:pt x="18301" y="14567"/>
                  </a:cubicBezTo>
                  <a:cubicBezTo>
                    <a:pt x="17968" y="15381"/>
                    <a:pt x="16933" y="15972"/>
                    <a:pt x="16083" y="16342"/>
                  </a:cubicBezTo>
                  <a:close/>
                  <a:moveTo>
                    <a:pt x="10574" y="20557"/>
                  </a:moveTo>
                  <a:cubicBezTo>
                    <a:pt x="7210" y="20778"/>
                    <a:pt x="3328" y="20557"/>
                    <a:pt x="1183" y="19595"/>
                  </a:cubicBezTo>
                  <a:cubicBezTo>
                    <a:pt x="1109" y="20963"/>
                    <a:pt x="1442" y="22516"/>
                    <a:pt x="1701" y="23995"/>
                  </a:cubicBezTo>
                  <a:cubicBezTo>
                    <a:pt x="2071" y="25917"/>
                    <a:pt x="2292" y="27914"/>
                    <a:pt x="2366" y="29910"/>
                  </a:cubicBezTo>
                  <a:cubicBezTo>
                    <a:pt x="2921" y="30058"/>
                    <a:pt x="3476" y="30169"/>
                    <a:pt x="4067" y="30243"/>
                  </a:cubicBezTo>
                  <a:cubicBezTo>
                    <a:pt x="4659" y="30317"/>
                    <a:pt x="5250" y="30428"/>
                    <a:pt x="5731" y="30502"/>
                  </a:cubicBezTo>
                  <a:cubicBezTo>
                    <a:pt x="7320" y="30576"/>
                    <a:pt x="8910" y="30465"/>
                    <a:pt x="10463" y="30206"/>
                  </a:cubicBezTo>
                  <a:cubicBezTo>
                    <a:pt x="11128" y="30169"/>
                    <a:pt x="11757" y="29984"/>
                    <a:pt x="12348" y="29651"/>
                  </a:cubicBezTo>
                  <a:cubicBezTo>
                    <a:pt x="12275" y="26509"/>
                    <a:pt x="12016" y="23625"/>
                    <a:pt x="12090" y="20372"/>
                  </a:cubicBezTo>
                  <a:cubicBezTo>
                    <a:pt x="11609" y="20409"/>
                    <a:pt x="11091" y="20520"/>
                    <a:pt x="10611" y="20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60"/>
            <p:cNvSpPr/>
            <p:nvPr/>
          </p:nvSpPr>
          <p:spPr>
            <a:xfrm>
              <a:off x="3309025" y="3188375"/>
              <a:ext cx="21300" cy="90600"/>
            </a:xfrm>
            <a:custGeom>
              <a:avLst/>
              <a:gdLst/>
              <a:ahLst/>
              <a:cxnLst/>
              <a:rect l="l" t="t" r="r" b="b"/>
              <a:pathLst>
                <a:path w="852" h="3624" extrusionOk="0">
                  <a:moveTo>
                    <a:pt x="703" y="1"/>
                  </a:moveTo>
                  <a:cubicBezTo>
                    <a:pt x="814" y="740"/>
                    <a:pt x="851" y="1442"/>
                    <a:pt x="777" y="2145"/>
                  </a:cubicBezTo>
                  <a:cubicBezTo>
                    <a:pt x="777" y="2441"/>
                    <a:pt x="703" y="3476"/>
                    <a:pt x="445" y="3550"/>
                  </a:cubicBezTo>
                  <a:cubicBezTo>
                    <a:pt x="1" y="3624"/>
                    <a:pt x="371" y="2515"/>
                    <a:pt x="371" y="2256"/>
                  </a:cubicBezTo>
                  <a:cubicBezTo>
                    <a:pt x="445" y="1405"/>
                    <a:pt x="297" y="703"/>
                    <a:pt x="408" y="111"/>
                  </a:cubicBezTo>
                  <a:cubicBezTo>
                    <a:pt x="445" y="74"/>
                    <a:pt x="482" y="37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60"/>
            <p:cNvSpPr/>
            <p:nvPr/>
          </p:nvSpPr>
          <p:spPr>
            <a:xfrm>
              <a:off x="3065950" y="3241975"/>
              <a:ext cx="21275" cy="65650"/>
            </a:xfrm>
            <a:custGeom>
              <a:avLst/>
              <a:gdLst/>
              <a:ahLst/>
              <a:cxnLst/>
              <a:rect l="l" t="t" r="r" b="b"/>
              <a:pathLst>
                <a:path w="851" h="2626" extrusionOk="0">
                  <a:moveTo>
                    <a:pt x="370" y="1"/>
                  </a:moveTo>
                  <a:cubicBezTo>
                    <a:pt x="555" y="629"/>
                    <a:pt x="666" y="1332"/>
                    <a:pt x="703" y="1997"/>
                  </a:cubicBezTo>
                  <a:cubicBezTo>
                    <a:pt x="703" y="2256"/>
                    <a:pt x="851" y="2515"/>
                    <a:pt x="592" y="2626"/>
                  </a:cubicBezTo>
                  <a:cubicBezTo>
                    <a:pt x="555" y="2626"/>
                    <a:pt x="518" y="2589"/>
                    <a:pt x="481" y="2589"/>
                  </a:cubicBezTo>
                  <a:cubicBezTo>
                    <a:pt x="259" y="2404"/>
                    <a:pt x="296" y="1886"/>
                    <a:pt x="222" y="1443"/>
                  </a:cubicBezTo>
                  <a:cubicBezTo>
                    <a:pt x="185" y="888"/>
                    <a:pt x="1" y="297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60"/>
            <p:cNvSpPr/>
            <p:nvPr/>
          </p:nvSpPr>
          <p:spPr>
            <a:xfrm>
              <a:off x="3203675" y="3343650"/>
              <a:ext cx="64725" cy="26825"/>
            </a:xfrm>
            <a:custGeom>
              <a:avLst/>
              <a:gdLst/>
              <a:ahLst/>
              <a:cxnLst/>
              <a:rect l="l" t="t" r="r" b="b"/>
              <a:pathLst>
                <a:path w="2589" h="1073" extrusionOk="0">
                  <a:moveTo>
                    <a:pt x="1886" y="962"/>
                  </a:moveTo>
                  <a:cubicBezTo>
                    <a:pt x="1553" y="1073"/>
                    <a:pt x="1183" y="1073"/>
                    <a:pt x="851" y="999"/>
                  </a:cubicBezTo>
                  <a:cubicBezTo>
                    <a:pt x="0" y="112"/>
                    <a:pt x="2588" y="1"/>
                    <a:pt x="1886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60"/>
            <p:cNvSpPr/>
            <p:nvPr/>
          </p:nvSpPr>
          <p:spPr>
            <a:xfrm>
              <a:off x="3253575" y="3342725"/>
              <a:ext cx="30525" cy="37925"/>
            </a:xfrm>
            <a:custGeom>
              <a:avLst/>
              <a:gdLst/>
              <a:ahLst/>
              <a:cxnLst/>
              <a:rect l="l" t="t" r="r" b="b"/>
              <a:pathLst>
                <a:path w="1221" h="1517" extrusionOk="0">
                  <a:moveTo>
                    <a:pt x="1036" y="444"/>
                  </a:moveTo>
                  <a:cubicBezTo>
                    <a:pt x="1221" y="629"/>
                    <a:pt x="1184" y="962"/>
                    <a:pt x="962" y="1110"/>
                  </a:cubicBezTo>
                  <a:cubicBezTo>
                    <a:pt x="1" y="1516"/>
                    <a:pt x="38" y="1"/>
                    <a:pt x="1036" y="4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60"/>
            <p:cNvSpPr/>
            <p:nvPr/>
          </p:nvSpPr>
          <p:spPr>
            <a:xfrm>
              <a:off x="3296100" y="3349200"/>
              <a:ext cx="35150" cy="28675"/>
            </a:xfrm>
            <a:custGeom>
              <a:avLst/>
              <a:gdLst/>
              <a:ahLst/>
              <a:cxnLst/>
              <a:rect l="l" t="t" r="r" b="b"/>
              <a:pathLst>
                <a:path w="1406" h="1147" extrusionOk="0">
                  <a:moveTo>
                    <a:pt x="259" y="185"/>
                  </a:moveTo>
                  <a:cubicBezTo>
                    <a:pt x="666" y="0"/>
                    <a:pt x="1405" y="222"/>
                    <a:pt x="1331" y="629"/>
                  </a:cubicBezTo>
                  <a:cubicBezTo>
                    <a:pt x="1294" y="1073"/>
                    <a:pt x="74" y="1147"/>
                    <a:pt x="37" y="555"/>
                  </a:cubicBezTo>
                  <a:cubicBezTo>
                    <a:pt x="0" y="407"/>
                    <a:pt x="111" y="259"/>
                    <a:pt x="25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60"/>
            <p:cNvSpPr/>
            <p:nvPr/>
          </p:nvSpPr>
          <p:spPr>
            <a:xfrm>
              <a:off x="3161150" y="3372300"/>
              <a:ext cx="94300" cy="87825"/>
            </a:xfrm>
            <a:custGeom>
              <a:avLst/>
              <a:gdLst/>
              <a:ahLst/>
              <a:cxnLst/>
              <a:rect l="l" t="t" r="r" b="b"/>
              <a:pathLst>
                <a:path w="3772" h="3513" extrusionOk="0">
                  <a:moveTo>
                    <a:pt x="3772" y="112"/>
                  </a:moveTo>
                  <a:cubicBezTo>
                    <a:pt x="3772" y="592"/>
                    <a:pt x="3328" y="814"/>
                    <a:pt x="2995" y="1110"/>
                  </a:cubicBezTo>
                  <a:cubicBezTo>
                    <a:pt x="2330" y="1664"/>
                    <a:pt x="1738" y="2182"/>
                    <a:pt x="1036" y="2737"/>
                  </a:cubicBezTo>
                  <a:cubicBezTo>
                    <a:pt x="740" y="2995"/>
                    <a:pt x="444" y="3513"/>
                    <a:pt x="1" y="3365"/>
                  </a:cubicBezTo>
                  <a:cubicBezTo>
                    <a:pt x="75" y="2921"/>
                    <a:pt x="481" y="2700"/>
                    <a:pt x="777" y="2441"/>
                  </a:cubicBezTo>
                  <a:cubicBezTo>
                    <a:pt x="1073" y="2219"/>
                    <a:pt x="1368" y="1960"/>
                    <a:pt x="1664" y="1701"/>
                  </a:cubicBezTo>
                  <a:cubicBezTo>
                    <a:pt x="2330" y="1184"/>
                    <a:pt x="2958" y="629"/>
                    <a:pt x="3513" y="1"/>
                  </a:cubicBezTo>
                  <a:cubicBezTo>
                    <a:pt x="3661" y="1"/>
                    <a:pt x="3735" y="38"/>
                    <a:pt x="3772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60"/>
            <p:cNvSpPr/>
            <p:nvPr/>
          </p:nvSpPr>
          <p:spPr>
            <a:xfrm>
              <a:off x="3305325" y="3548850"/>
              <a:ext cx="112800" cy="77650"/>
            </a:xfrm>
            <a:custGeom>
              <a:avLst/>
              <a:gdLst/>
              <a:ahLst/>
              <a:cxnLst/>
              <a:rect l="l" t="t" r="r" b="b"/>
              <a:pathLst>
                <a:path w="4512" h="3106" extrusionOk="0">
                  <a:moveTo>
                    <a:pt x="4511" y="148"/>
                  </a:moveTo>
                  <a:cubicBezTo>
                    <a:pt x="3994" y="850"/>
                    <a:pt x="3291" y="1442"/>
                    <a:pt x="2515" y="1849"/>
                  </a:cubicBezTo>
                  <a:cubicBezTo>
                    <a:pt x="2145" y="2033"/>
                    <a:pt x="1776" y="2292"/>
                    <a:pt x="1332" y="2514"/>
                  </a:cubicBezTo>
                  <a:cubicBezTo>
                    <a:pt x="925" y="2736"/>
                    <a:pt x="519" y="3106"/>
                    <a:pt x="75" y="2847"/>
                  </a:cubicBezTo>
                  <a:cubicBezTo>
                    <a:pt x="1" y="2551"/>
                    <a:pt x="334" y="2588"/>
                    <a:pt x="482" y="2514"/>
                  </a:cubicBezTo>
                  <a:cubicBezTo>
                    <a:pt x="962" y="2292"/>
                    <a:pt x="1443" y="2033"/>
                    <a:pt x="1923" y="1775"/>
                  </a:cubicBezTo>
                  <a:cubicBezTo>
                    <a:pt x="2515" y="1442"/>
                    <a:pt x="3107" y="1035"/>
                    <a:pt x="3624" y="592"/>
                  </a:cubicBezTo>
                  <a:cubicBezTo>
                    <a:pt x="3846" y="407"/>
                    <a:pt x="3920" y="148"/>
                    <a:pt x="4290" y="0"/>
                  </a:cubicBezTo>
                  <a:cubicBezTo>
                    <a:pt x="4401" y="0"/>
                    <a:pt x="4437" y="74"/>
                    <a:pt x="451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60"/>
            <p:cNvSpPr/>
            <p:nvPr/>
          </p:nvSpPr>
          <p:spPr>
            <a:xfrm>
              <a:off x="3064100" y="3576575"/>
              <a:ext cx="104475" cy="80425"/>
            </a:xfrm>
            <a:custGeom>
              <a:avLst/>
              <a:gdLst/>
              <a:ahLst/>
              <a:cxnLst/>
              <a:rect l="l" t="t" r="r" b="b"/>
              <a:pathLst>
                <a:path w="4179" h="3217" extrusionOk="0">
                  <a:moveTo>
                    <a:pt x="4178" y="148"/>
                  </a:moveTo>
                  <a:cubicBezTo>
                    <a:pt x="4030" y="555"/>
                    <a:pt x="3550" y="740"/>
                    <a:pt x="3217" y="998"/>
                  </a:cubicBezTo>
                  <a:cubicBezTo>
                    <a:pt x="2478" y="1442"/>
                    <a:pt x="1812" y="1997"/>
                    <a:pt x="1110" y="2514"/>
                  </a:cubicBezTo>
                  <a:cubicBezTo>
                    <a:pt x="814" y="2773"/>
                    <a:pt x="407" y="3217"/>
                    <a:pt x="1" y="3032"/>
                  </a:cubicBezTo>
                  <a:cubicBezTo>
                    <a:pt x="112" y="2588"/>
                    <a:pt x="555" y="2440"/>
                    <a:pt x="888" y="2181"/>
                  </a:cubicBezTo>
                  <a:cubicBezTo>
                    <a:pt x="1812" y="1442"/>
                    <a:pt x="2921" y="814"/>
                    <a:pt x="3883" y="0"/>
                  </a:cubicBezTo>
                  <a:cubicBezTo>
                    <a:pt x="4030" y="37"/>
                    <a:pt x="4141" y="37"/>
                    <a:pt x="417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60"/>
            <p:cNvSpPr/>
            <p:nvPr/>
          </p:nvSpPr>
          <p:spPr>
            <a:xfrm>
              <a:off x="3079825" y="3600600"/>
              <a:ext cx="84125" cy="62875"/>
            </a:xfrm>
            <a:custGeom>
              <a:avLst/>
              <a:gdLst/>
              <a:ahLst/>
              <a:cxnLst/>
              <a:rect l="l" t="t" r="r" b="b"/>
              <a:pathLst>
                <a:path w="3365" h="2515" extrusionOk="0">
                  <a:moveTo>
                    <a:pt x="3364" y="111"/>
                  </a:moveTo>
                  <a:cubicBezTo>
                    <a:pt x="3364" y="518"/>
                    <a:pt x="2884" y="629"/>
                    <a:pt x="2662" y="814"/>
                  </a:cubicBezTo>
                  <a:cubicBezTo>
                    <a:pt x="2107" y="1220"/>
                    <a:pt x="1664" y="1664"/>
                    <a:pt x="1072" y="2071"/>
                  </a:cubicBezTo>
                  <a:cubicBezTo>
                    <a:pt x="813" y="2219"/>
                    <a:pt x="481" y="2514"/>
                    <a:pt x="148" y="2477"/>
                  </a:cubicBezTo>
                  <a:cubicBezTo>
                    <a:pt x="0" y="2108"/>
                    <a:pt x="444" y="1923"/>
                    <a:pt x="703" y="1738"/>
                  </a:cubicBezTo>
                  <a:cubicBezTo>
                    <a:pt x="1479" y="1257"/>
                    <a:pt x="2366" y="444"/>
                    <a:pt x="3069" y="37"/>
                  </a:cubicBezTo>
                  <a:cubicBezTo>
                    <a:pt x="3180" y="0"/>
                    <a:pt x="3291" y="37"/>
                    <a:pt x="33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60"/>
            <p:cNvSpPr/>
            <p:nvPr/>
          </p:nvSpPr>
          <p:spPr>
            <a:xfrm>
              <a:off x="3316425" y="3624625"/>
              <a:ext cx="99850" cy="73975"/>
            </a:xfrm>
            <a:custGeom>
              <a:avLst/>
              <a:gdLst/>
              <a:ahLst/>
              <a:cxnLst/>
              <a:rect l="l" t="t" r="r" b="b"/>
              <a:pathLst>
                <a:path w="3994" h="2959" extrusionOk="0">
                  <a:moveTo>
                    <a:pt x="3993" y="186"/>
                  </a:moveTo>
                  <a:cubicBezTo>
                    <a:pt x="3624" y="814"/>
                    <a:pt x="2847" y="1295"/>
                    <a:pt x="2108" y="1738"/>
                  </a:cubicBezTo>
                  <a:cubicBezTo>
                    <a:pt x="1812" y="1923"/>
                    <a:pt x="1406" y="2145"/>
                    <a:pt x="1036" y="2330"/>
                  </a:cubicBezTo>
                  <a:cubicBezTo>
                    <a:pt x="777" y="2441"/>
                    <a:pt x="75" y="2958"/>
                    <a:pt x="1" y="2330"/>
                  </a:cubicBezTo>
                  <a:cubicBezTo>
                    <a:pt x="1" y="2182"/>
                    <a:pt x="222" y="2219"/>
                    <a:pt x="333" y="2219"/>
                  </a:cubicBezTo>
                  <a:cubicBezTo>
                    <a:pt x="1553" y="1775"/>
                    <a:pt x="2810" y="740"/>
                    <a:pt x="3735" y="38"/>
                  </a:cubicBezTo>
                  <a:cubicBezTo>
                    <a:pt x="3809" y="1"/>
                    <a:pt x="3957" y="112"/>
                    <a:pt x="3993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60"/>
            <p:cNvSpPr/>
            <p:nvPr/>
          </p:nvSpPr>
          <p:spPr>
            <a:xfrm>
              <a:off x="3314575" y="3659750"/>
              <a:ext cx="112800" cy="70275"/>
            </a:xfrm>
            <a:custGeom>
              <a:avLst/>
              <a:gdLst/>
              <a:ahLst/>
              <a:cxnLst/>
              <a:rect l="l" t="t" r="r" b="b"/>
              <a:pathLst>
                <a:path w="4512" h="2811" extrusionOk="0">
                  <a:moveTo>
                    <a:pt x="3809" y="1"/>
                  </a:moveTo>
                  <a:cubicBezTo>
                    <a:pt x="4511" y="111"/>
                    <a:pt x="3439" y="814"/>
                    <a:pt x="3180" y="999"/>
                  </a:cubicBezTo>
                  <a:cubicBezTo>
                    <a:pt x="2404" y="1664"/>
                    <a:pt x="1517" y="2219"/>
                    <a:pt x="518" y="2589"/>
                  </a:cubicBezTo>
                  <a:cubicBezTo>
                    <a:pt x="444" y="2626"/>
                    <a:pt x="38" y="2810"/>
                    <a:pt x="1" y="2515"/>
                  </a:cubicBezTo>
                  <a:cubicBezTo>
                    <a:pt x="1" y="2293"/>
                    <a:pt x="814" y="2034"/>
                    <a:pt x="999" y="1960"/>
                  </a:cubicBezTo>
                  <a:cubicBezTo>
                    <a:pt x="1332" y="1775"/>
                    <a:pt x="1627" y="1590"/>
                    <a:pt x="1960" y="1369"/>
                  </a:cubicBezTo>
                  <a:cubicBezTo>
                    <a:pt x="2589" y="962"/>
                    <a:pt x="3217" y="518"/>
                    <a:pt x="3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60"/>
            <p:cNvSpPr/>
            <p:nvPr/>
          </p:nvSpPr>
          <p:spPr>
            <a:xfrm>
              <a:off x="3126025" y="3667150"/>
              <a:ext cx="83225" cy="88750"/>
            </a:xfrm>
            <a:custGeom>
              <a:avLst/>
              <a:gdLst/>
              <a:ahLst/>
              <a:cxnLst/>
              <a:rect l="l" t="t" r="r" b="b"/>
              <a:pathLst>
                <a:path w="3329" h="3550" extrusionOk="0">
                  <a:moveTo>
                    <a:pt x="3328" y="185"/>
                  </a:moveTo>
                  <a:cubicBezTo>
                    <a:pt x="2773" y="1331"/>
                    <a:pt x="1590" y="2071"/>
                    <a:pt x="740" y="2921"/>
                  </a:cubicBezTo>
                  <a:cubicBezTo>
                    <a:pt x="518" y="3106"/>
                    <a:pt x="407" y="3550"/>
                    <a:pt x="1" y="3402"/>
                  </a:cubicBezTo>
                  <a:cubicBezTo>
                    <a:pt x="1" y="3032"/>
                    <a:pt x="370" y="2736"/>
                    <a:pt x="592" y="2514"/>
                  </a:cubicBezTo>
                  <a:cubicBezTo>
                    <a:pt x="1480" y="1775"/>
                    <a:pt x="2256" y="999"/>
                    <a:pt x="2958" y="148"/>
                  </a:cubicBezTo>
                  <a:cubicBezTo>
                    <a:pt x="3069" y="0"/>
                    <a:pt x="3254" y="111"/>
                    <a:pt x="332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60"/>
            <p:cNvSpPr/>
            <p:nvPr/>
          </p:nvSpPr>
          <p:spPr>
            <a:xfrm>
              <a:off x="3017900" y="3669925"/>
              <a:ext cx="97075" cy="77650"/>
            </a:xfrm>
            <a:custGeom>
              <a:avLst/>
              <a:gdLst/>
              <a:ahLst/>
              <a:cxnLst/>
              <a:rect l="l" t="t" r="r" b="b"/>
              <a:pathLst>
                <a:path w="3883" h="3106" extrusionOk="0">
                  <a:moveTo>
                    <a:pt x="3882" y="148"/>
                  </a:moveTo>
                  <a:cubicBezTo>
                    <a:pt x="3734" y="518"/>
                    <a:pt x="3290" y="703"/>
                    <a:pt x="2958" y="925"/>
                  </a:cubicBezTo>
                  <a:cubicBezTo>
                    <a:pt x="2292" y="1405"/>
                    <a:pt x="1701" y="1923"/>
                    <a:pt x="998" y="2440"/>
                  </a:cubicBezTo>
                  <a:cubicBezTo>
                    <a:pt x="740" y="2662"/>
                    <a:pt x="370" y="3106"/>
                    <a:pt x="0" y="2921"/>
                  </a:cubicBezTo>
                  <a:cubicBezTo>
                    <a:pt x="37" y="2514"/>
                    <a:pt x="444" y="2366"/>
                    <a:pt x="776" y="2145"/>
                  </a:cubicBezTo>
                  <a:cubicBezTo>
                    <a:pt x="1664" y="1516"/>
                    <a:pt x="2699" y="592"/>
                    <a:pt x="3549" y="37"/>
                  </a:cubicBezTo>
                  <a:cubicBezTo>
                    <a:pt x="3586" y="0"/>
                    <a:pt x="3845" y="0"/>
                    <a:pt x="388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60"/>
            <p:cNvSpPr/>
            <p:nvPr/>
          </p:nvSpPr>
          <p:spPr>
            <a:xfrm>
              <a:off x="3041000" y="3685625"/>
              <a:ext cx="81350" cy="69350"/>
            </a:xfrm>
            <a:custGeom>
              <a:avLst/>
              <a:gdLst/>
              <a:ahLst/>
              <a:cxnLst/>
              <a:rect l="l" t="t" r="r" b="b"/>
              <a:pathLst>
                <a:path w="3254" h="2774" extrusionOk="0">
                  <a:moveTo>
                    <a:pt x="3254" y="112"/>
                  </a:moveTo>
                  <a:cubicBezTo>
                    <a:pt x="3217" y="481"/>
                    <a:pt x="2810" y="666"/>
                    <a:pt x="2514" y="851"/>
                  </a:cubicBezTo>
                  <a:cubicBezTo>
                    <a:pt x="1960" y="1295"/>
                    <a:pt x="1479" y="1775"/>
                    <a:pt x="925" y="2219"/>
                  </a:cubicBezTo>
                  <a:cubicBezTo>
                    <a:pt x="703" y="2404"/>
                    <a:pt x="333" y="2774"/>
                    <a:pt x="0" y="2552"/>
                  </a:cubicBezTo>
                  <a:cubicBezTo>
                    <a:pt x="37" y="2182"/>
                    <a:pt x="481" y="2071"/>
                    <a:pt x="703" y="1886"/>
                  </a:cubicBezTo>
                  <a:cubicBezTo>
                    <a:pt x="1442" y="1295"/>
                    <a:pt x="2145" y="555"/>
                    <a:pt x="2958" y="1"/>
                  </a:cubicBezTo>
                  <a:cubicBezTo>
                    <a:pt x="3143" y="1"/>
                    <a:pt x="3217" y="38"/>
                    <a:pt x="325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60"/>
            <p:cNvSpPr/>
            <p:nvPr/>
          </p:nvSpPr>
          <p:spPr>
            <a:xfrm>
              <a:off x="3320125" y="3686550"/>
              <a:ext cx="96150" cy="73975"/>
            </a:xfrm>
            <a:custGeom>
              <a:avLst/>
              <a:gdLst/>
              <a:ahLst/>
              <a:cxnLst/>
              <a:rect l="l" t="t" r="r" b="b"/>
              <a:pathLst>
                <a:path w="3846" h="2959" extrusionOk="0">
                  <a:moveTo>
                    <a:pt x="3845" y="333"/>
                  </a:moveTo>
                  <a:cubicBezTo>
                    <a:pt x="3624" y="703"/>
                    <a:pt x="3365" y="999"/>
                    <a:pt x="3032" y="1221"/>
                  </a:cubicBezTo>
                  <a:cubicBezTo>
                    <a:pt x="2441" y="1701"/>
                    <a:pt x="1738" y="2145"/>
                    <a:pt x="1036" y="2441"/>
                  </a:cubicBezTo>
                  <a:cubicBezTo>
                    <a:pt x="777" y="2552"/>
                    <a:pt x="111" y="2958"/>
                    <a:pt x="1" y="2441"/>
                  </a:cubicBezTo>
                  <a:cubicBezTo>
                    <a:pt x="999" y="2034"/>
                    <a:pt x="1960" y="1517"/>
                    <a:pt x="2810" y="925"/>
                  </a:cubicBezTo>
                  <a:cubicBezTo>
                    <a:pt x="3106" y="703"/>
                    <a:pt x="3439" y="1"/>
                    <a:pt x="384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60"/>
            <p:cNvSpPr/>
            <p:nvPr/>
          </p:nvSpPr>
          <p:spPr>
            <a:xfrm>
              <a:off x="3175025" y="3699500"/>
              <a:ext cx="58250" cy="53625"/>
            </a:xfrm>
            <a:custGeom>
              <a:avLst/>
              <a:gdLst/>
              <a:ahLst/>
              <a:cxnLst/>
              <a:rect l="l" t="t" r="r" b="b"/>
              <a:pathLst>
                <a:path w="2330" h="2145" extrusionOk="0">
                  <a:moveTo>
                    <a:pt x="2329" y="111"/>
                  </a:moveTo>
                  <a:cubicBezTo>
                    <a:pt x="2329" y="407"/>
                    <a:pt x="1997" y="555"/>
                    <a:pt x="1849" y="740"/>
                  </a:cubicBezTo>
                  <a:cubicBezTo>
                    <a:pt x="1331" y="1294"/>
                    <a:pt x="777" y="1775"/>
                    <a:pt x="111" y="2145"/>
                  </a:cubicBezTo>
                  <a:cubicBezTo>
                    <a:pt x="74" y="2108"/>
                    <a:pt x="37" y="2034"/>
                    <a:pt x="0" y="1997"/>
                  </a:cubicBezTo>
                  <a:cubicBezTo>
                    <a:pt x="222" y="1664"/>
                    <a:pt x="518" y="1368"/>
                    <a:pt x="813" y="1109"/>
                  </a:cubicBezTo>
                  <a:cubicBezTo>
                    <a:pt x="1220" y="740"/>
                    <a:pt x="1590" y="370"/>
                    <a:pt x="2034" y="0"/>
                  </a:cubicBezTo>
                  <a:cubicBezTo>
                    <a:pt x="2181" y="0"/>
                    <a:pt x="2292" y="0"/>
                    <a:pt x="232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60"/>
            <p:cNvSpPr/>
            <p:nvPr/>
          </p:nvSpPr>
          <p:spPr>
            <a:xfrm>
              <a:off x="3076125" y="3708750"/>
              <a:ext cx="41600" cy="42525"/>
            </a:xfrm>
            <a:custGeom>
              <a:avLst/>
              <a:gdLst/>
              <a:ahLst/>
              <a:cxnLst/>
              <a:rect l="l" t="t" r="r" b="b"/>
              <a:pathLst>
                <a:path w="1664" h="1701" extrusionOk="0">
                  <a:moveTo>
                    <a:pt x="1664" y="111"/>
                  </a:moveTo>
                  <a:cubicBezTo>
                    <a:pt x="1627" y="518"/>
                    <a:pt x="1220" y="739"/>
                    <a:pt x="925" y="998"/>
                  </a:cubicBezTo>
                  <a:cubicBezTo>
                    <a:pt x="629" y="1257"/>
                    <a:pt x="333" y="1701"/>
                    <a:pt x="0" y="1479"/>
                  </a:cubicBezTo>
                  <a:cubicBezTo>
                    <a:pt x="37" y="1146"/>
                    <a:pt x="370" y="924"/>
                    <a:pt x="592" y="739"/>
                  </a:cubicBezTo>
                  <a:cubicBezTo>
                    <a:pt x="888" y="518"/>
                    <a:pt x="1146" y="296"/>
                    <a:pt x="1368" y="37"/>
                  </a:cubicBezTo>
                  <a:cubicBezTo>
                    <a:pt x="1479" y="0"/>
                    <a:pt x="1590" y="37"/>
                    <a:pt x="16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60"/>
            <p:cNvSpPr/>
            <p:nvPr/>
          </p:nvSpPr>
          <p:spPr>
            <a:xfrm>
              <a:off x="3355250" y="3831675"/>
              <a:ext cx="32375" cy="24975"/>
            </a:xfrm>
            <a:custGeom>
              <a:avLst/>
              <a:gdLst/>
              <a:ahLst/>
              <a:cxnLst/>
              <a:rect l="l" t="t" r="r" b="b"/>
              <a:pathLst>
                <a:path w="1295" h="999" extrusionOk="0">
                  <a:moveTo>
                    <a:pt x="1294" y="222"/>
                  </a:moveTo>
                  <a:cubicBezTo>
                    <a:pt x="1294" y="592"/>
                    <a:pt x="481" y="998"/>
                    <a:pt x="74" y="666"/>
                  </a:cubicBezTo>
                  <a:cubicBezTo>
                    <a:pt x="0" y="407"/>
                    <a:pt x="370" y="407"/>
                    <a:pt x="592" y="333"/>
                  </a:cubicBezTo>
                  <a:cubicBezTo>
                    <a:pt x="814" y="259"/>
                    <a:pt x="1036" y="0"/>
                    <a:pt x="129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05" name="Google Shape;4705;p60"/>
          <p:cNvSpPr/>
          <p:nvPr/>
        </p:nvSpPr>
        <p:spPr>
          <a:xfrm rot="-315008">
            <a:off x="3494424" y="48034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6" name="Google Shape;4706;p60"/>
          <p:cNvSpPr/>
          <p:nvPr/>
        </p:nvSpPr>
        <p:spPr>
          <a:xfrm rot="-315008">
            <a:off x="5656599" y="4522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07" name="Google Shape;4707;p60"/>
          <p:cNvGrpSpPr/>
          <p:nvPr/>
        </p:nvGrpSpPr>
        <p:grpSpPr>
          <a:xfrm rot="-765424">
            <a:off x="8387615" y="-122963"/>
            <a:ext cx="938360" cy="1480371"/>
            <a:chOff x="2923625" y="1803825"/>
            <a:chExt cx="595250" cy="939075"/>
          </a:xfrm>
        </p:grpSpPr>
        <p:sp>
          <p:nvSpPr>
            <p:cNvPr id="4708" name="Google Shape;4708;p60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60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60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60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60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60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60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60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60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60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60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60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60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60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60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60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60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60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60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60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60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60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60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31" name="Google Shape;4731;p60"/>
          <p:cNvSpPr/>
          <p:nvPr/>
        </p:nvSpPr>
        <p:spPr>
          <a:xfrm rot="-315008">
            <a:off x="8735574" y="17722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2" name="Google Shape;4732;p60"/>
          <p:cNvSpPr/>
          <p:nvPr/>
        </p:nvSpPr>
        <p:spPr>
          <a:xfrm>
            <a:off x="83397" y="37590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3" name="Google Shape;4733;p60"/>
          <p:cNvSpPr/>
          <p:nvPr/>
        </p:nvSpPr>
        <p:spPr>
          <a:xfrm rot="-315008">
            <a:off x="94749" y="24420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4" name="Google Shape;4734;p60"/>
          <p:cNvSpPr/>
          <p:nvPr/>
        </p:nvSpPr>
        <p:spPr>
          <a:xfrm rot="-315008">
            <a:off x="3018174" y="50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4">
    <p:spTree>
      <p:nvGrpSpPr>
        <p:cNvPr id="1" name="Shape 4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6" name="Google Shape;4736;p61"/>
          <p:cNvSpPr txBox="1">
            <a:spLocks noGrp="1"/>
          </p:cNvSpPr>
          <p:nvPr>
            <p:ph type="title"/>
          </p:nvPr>
        </p:nvSpPr>
        <p:spPr>
          <a:xfrm>
            <a:off x="1101225" y="1918375"/>
            <a:ext cx="198600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37" name="Google Shape;4737;p61"/>
          <p:cNvSpPr txBox="1">
            <a:spLocks noGrp="1"/>
          </p:cNvSpPr>
          <p:nvPr>
            <p:ph type="subTitle" idx="1"/>
          </p:nvPr>
        </p:nvSpPr>
        <p:spPr>
          <a:xfrm>
            <a:off x="1101225" y="2364625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38" name="Google Shape;4738;p61"/>
          <p:cNvSpPr txBox="1">
            <a:spLocks noGrp="1"/>
          </p:cNvSpPr>
          <p:nvPr>
            <p:ph type="title" idx="2"/>
          </p:nvPr>
        </p:nvSpPr>
        <p:spPr>
          <a:xfrm>
            <a:off x="3579000" y="1918375"/>
            <a:ext cx="198600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39" name="Google Shape;4739;p61"/>
          <p:cNvSpPr txBox="1">
            <a:spLocks noGrp="1"/>
          </p:cNvSpPr>
          <p:nvPr>
            <p:ph type="subTitle" idx="3"/>
          </p:nvPr>
        </p:nvSpPr>
        <p:spPr>
          <a:xfrm>
            <a:off x="3579000" y="2364625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0" name="Google Shape;4740;p61"/>
          <p:cNvSpPr txBox="1">
            <a:spLocks noGrp="1"/>
          </p:cNvSpPr>
          <p:nvPr>
            <p:ph type="title" idx="4"/>
          </p:nvPr>
        </p:nvSpPr>
        <p:spPr>
          <a:xfrm>
            <a:off x="1101225" y="3628200"/>
            <a:ext cx="1986000" cy="36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41" name="Google Shape;4741;p61"/>
          <p:cNvSpPr txBox="1">
            <a:spLocks noGrp="1"/>
          </p:cNvSpPr>
          <p:nvPr>
            <p:ph type="subTitle" idx="5"/>
          </p:nvPr>
        </p:nvSpPr>
        <p:spPr>
          <a:xfrm>
            <a:off x="1101225" y="4074250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2" name="Google Shape;4742;p61"/>
          <p:cNvSpPr txBox="1">
            <a:spLocks noGrp="1"/>
          </p:cNvSpPr>
          <p:nvPr>
            <p:ph type="title" idx="6"/>
          </p:nvPr>
        </p:nvSpPr>
        <p:spPr>
          <a:xfrm>
            <a:off x="3579000" y="3628200"/>
            <a:ext cx="1986000" cy="36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43" name="Google Shape;4743;p61"/>
          <p:cNvSpPr txBox="1">
            <a:spLocks noGrp="1"/>
          </p:cNvSpPr>
          <p:nvPr>
            <p:ph type="subTitle" idx="7"/>
          </p:nvPr>
        </p:nvSpPr>
        <p:spPr>
          <a:xfrm>
            <a:off x="3579000" y="4074250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4" name="Google Shape;4744;p61"/>
          <p:cNvSpPr txBox="1">
            <a:spLocks noGrp="1"/>
          </p:cNvSpPr>
          <p:nvPr>
            <p:ph type="title" idx="8"/>
          </p:nvPr>
        </p:nvSpPr>
        <p:spPr>
          <a:xfrm>
            <a:off x="6056775" y="1918375"/>
            <a:ext cx="198600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45" name="Google Shape;4745;p61"/>
          <p:cNvSpPr txBox="1">
            <a:spLocks noGrp="1"/>
          </p:cNvSpPr>
          <p:nvPr>
            <p:ph type="subTitle" idx="9"/>
          </p:nvPr>
        </p:nvSpPr>
        <p:spPr>
          <a:xfrm>
            <a:off x="6056775" y="2364625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6" name="Google Shape;4746;p61"/>
          <p:cNvSpPr txBox="1">
            <a:spLocks noGrp="1"/>
          </p:cNvSpPr>
          <p:nvPr>
            <p:ph type="title" idx="13"/>
          </p:nvPr>
        </p:nvSpPr>
        <p:spPr>
          <a:xfrm>
            <a:off x="6056775" y="3628200"/>
            <a:ext cx="1986000" cy="36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47" name="Google Shape;4747;p61"/>
          <p:cNvSpPr txBox="1">
            <a:spLocks noGrp="1"/>
          </p:cNvSpPr>
          <p:nvPr>
            <p:ph type="subTitle" idx="14"/>
          </p:nvPr>
        </p:nvSpPr>
        <p:spPr>
          <a:xfrm>
            <a:off x="6056775" y="4074250"/>
            <a:ext cx="1986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8" name="Google Shape;4748;p61"/>
          <p:cNvSpPr txBox="1">
            <a:spLocks noGrp="1"/>
          </p:cNvSpPr>
          <p:nvPr>
            <p:ph type="title" idx="15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749" name="Google Shape;4749;p61"/>
          <p:cNvGrpSpPr/>
          <p:nvPr/>
        </p:nvGrpSpPr>
        <p:grpSpPr>
          <a:xfrm rot="1194310">
            <a:off x="8090167" y="3600364"/>
            <a:ext cx="1343388" cy="1585283"/>
            <a:chOff x="2727675" y="618900"/>
            <a:chExt cx="852200" cy="1005650"/>
          </a:xfrm>
        </p:grpSpPr>
        <p:sp>
          <p:nvSpPr>
            <p:cNvPr id="4750" name="Google Shape;4750;p61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61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61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61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61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61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61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61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61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61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61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61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61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61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61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61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61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61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61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61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61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61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61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61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61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61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61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61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61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61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61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61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61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61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4" name="Google Shape;4784;p61"/>
          <p:cNvSpPr/>
          <p:nvPr/>
        </p:nvSpPr>
        <p:spPr>
          <a:xfrm rot="-4659405">
            <a:off x="7816821" y="-45211"/>
            <a:ext cx="965242" cy="1314314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85" name="Google Shape;4785;p61"/>
          <p:cNvGrpSpPr/>
          <p:nvPr/>
        </p:nvGrpSpPr>
        <p:grpSpPr>
          <a:xfrm rot="1313390">
            <a:off x="-28712" y="-282166"/>
            <a:ext cx="1130638" cy="1137928"/>
            <a:chOff x="1658300" y="3091325"/>
            <a:chExt cx="717250" cy="721875"/>
          </a:xfrm>
        </p:grpSpPr>
        <p:sp>
          <p:nvSpPr>
            <p:cNvPr id="4786" name="Google Shape;4786;p61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61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61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61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61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61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61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61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61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61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61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61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61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61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61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61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61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61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61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61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61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61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61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61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61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61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61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61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61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61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61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61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61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61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61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61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61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61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61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61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61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61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61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61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61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831" name="Google Shape;4831;p61"/>
          <p:cNvGrpSpPr/>
          <p:nvPr/>
        </p:nvGrpSpPr>
        <p:grpSpPr>
          <a:xfrm>
            <a:off x="-267154" y="3855117"/>
            <a:ext cx="1245520" cy="1108181"/>
            <a:chOff x="1566800" y="4210625"/>
            <a:chExt cx="964025" cy="857725"/>
          </a:xfrm>
        </p:grpSpPr>
        <p:sp>
          <p:nvSpPr>
            <p:cNvPr id="4832" name="Google Shape;4832;p61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61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61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61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61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61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61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61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61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61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61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61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61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61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61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61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61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61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61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61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61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61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61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61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61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61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61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61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61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61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61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61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61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61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61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61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61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61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61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61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61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61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61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61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61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61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78" name="Google Shape;4878;p61"/>
          <p:cNvSpPr/>
          <p:nvPr/>
        </p:nvSpPr>
        <p:spPr>
          <a:xfrm rot="-315008">
            <a:off x="1467537" y="1179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9" name="Google Shape;4879;p61"/>
          <p:cNvSpPr/>
          <p:nvPr/>
        </p:nvSpPr>
        <p:spPr>
          <a:xfrm rot="-315008">
            <a:off x="7248737" y="47856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0" name="Google Shape;4880;p61"/>
          <p:cNvSpPr/>
          <p:nvPr/>
        </p:nvSpPr>
        <p:spPr>
          <a:xfrm rot="-315008">
            <a:off x="8711537" y="32838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1" name="Google Shape;4881;p61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3" name="Google Shape;4883;p62"/>
          <p:cNvSpPr txBox="1">
            <a:spLocks noGrp="1"/>
          </p:cNvSpPr>
          <p:nvPr>
            <p:ph type="title"/>
          </p:nvPr>
        </p:nvSpPr>
        <p:spPr>
          <a:xfrm>
            <a:off x="3844200" y="2427075"/>
            <a:ext cx="42807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884" name="Google Shape;4884;p62"/>
          <p:cNvSpPr txBox="1">
            <a:spLocks noGrp="1"/>
          </p:cNvSpPr>
          <p:nvPr>
            <p:ph type="title" idx="2"/>
          </p:nvPr>
        </p:nvSpPr>
        <p:spPr>
          <a:xfrm>
            <a:off x="3844200" y="809625"/>
            <a:ext cx="4280700" cy="149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0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4885" name="Google Shape;4885;p62"/>
          <p:cNvSpPr txBox="1">
            <a:spLocks noGrp="1"/>
          </p:cNvSpPr>
          <p:nvPr>
            <p:ph type="subTitle" idx="1"/>
          </p:nvPr>
        </p:nvSpPr>
        <p:spPr>
          <a:xfrm>
            <a:off x="3844200" y="3408400"/>
            <a:ext cx="4280700" cy="6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86" name="Google Shape;4886;p62"/>
          <p:cNvGrpSpPr/>
          <p:nvPr/>
        </p:nvGrpSpPr>
        <p:grpSpPr>
          <a:xfrm rot="-666750">
            <a:off x="5507732" y="412668"/>
            <a:ext cx="1079498" cy="740336"/>
            <a:chOff x="1640725" y="1971125"/>
            <a:chExt cx="835575" cy="573050"/>
          </a:xfrm>
        </p:grpSpPr>
        <p:sp>
          <p:nvSpPr>
            <p:cNvPr id="4887" name="Google Shape;4887;p62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62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62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62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62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62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62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62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62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62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62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62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62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62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62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62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62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04" name="Google Shape;4904;p62"/>
          <p:cNvSpPr/>
          <p:nvPr/>
        </p:nvSpPr>
        <p:spPr>
          <a:xfrm>
            <a:off x="812772" y="204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905" name="Google Shape;4905;p62"/>
          <p:cNvGrpSpPr/>
          <p:nvPr/>
        </p:nvGrpSpPr>
        <p:grpSpPr>
          <a:xfrm>
            <a:off x="3" y="3969669"/>
            <a:ext cx="954142" cy="1273008"/>
            <a:chOff x="2882950" y="4162550"/>
            <a:chExt cx="738500" cy="985300"/>
          </a:xfrm>
        </p:grpSpPr>
        <p:sp>
          <p:nvSpPr>
            <p:cNvPr id="4906" name="Google Shape;4906;p62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62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62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62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62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62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12" name="Google Shape;4912;p62"/>
          <p:cNvSpPr/>
          <p:nvPr/>
        </p:nvSpPr>
        <p:spPr>
          <a:xfrm rot="-315008">
            <a:off x="1646337" y="44764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3" name="Google Shape;4913;p62"/>
          <p:cNvSpPr/>
          <p:nvPr/>
        </p:nvSpPr>
        <p:spPr>
          <a:xfrm rot="-315008">
            <a:off x="6726487" y="2149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4" name="Google Shape;4914;p62"/>
          <p:cNvSpPr/>
          <p:nvPr/>
        </p:nvSpPr>
        <p:spPr>
          <a:xfrm rot="1488647">
            <a:off x="8205164" y="464506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Google Shape;305;p7"/>
          <p:cNvSpPr txBox="1">
            <a:spLocks noGrp="1"/>
          </p:cNvSpPr>
          <p:nvPr>
            <p:ph type="body" idx="1"/>
          </p:nvPr>
        </p:nvSpPr>
        <p:spPr>
          <a:xfrm>
            <a:off x="3637275" y="1370550"/>
            <a:ext cx="4821000" cy="31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5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06" name="Google Shape;306;p7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7" name="Google Shape;307;p7"/>
          <p:cNvGrpSpPr/>
          <p:nvPr/>
        </p:nvGrpSpPr>
        <p:grpSpPr>
          <a:xfrm rot="1032972">
            <a:off x="560102" y="1264576"/>
            <a:ext cx="1245509" cy="1108170"/>
            <a:chOff x="1566800" y="4210625"/>
            <a:chExt cx="964025" cy="857725"/>
          </a:xfrm>
        </p:grpSpPr>
        <p:sp>
          <p:nvSpPr>
            <p:cNvPr id="308" name="Google Shape;308;p7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7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7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7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7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7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7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7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7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7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7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7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7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7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7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7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7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7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7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7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7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7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7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7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7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7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7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7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7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7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7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7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7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7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7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7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7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7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7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7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7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7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7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7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7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7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" name="Google Shape;354;p7"/>
          <p:cNvGrpSpPr/>
          <p:nvPr/>
        </p:nvGrpSpPr>
        <p:grpSpPr>
          <a:xfrm>
            <a:off x="174478" y="3658434"/>
            <a:ext cx="954142" cy="1273008"/>
            <a:chOff x="2882950" y="4162550"/>
            <a:chExt cx="738500" cy="985300"/>
          </a:xfrm>
        </p:grpSpPr>
        <p:sp>
          <p:nvSpPr>
            <p:cNvPr id="355" name="Google Shape;355;p7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7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7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7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7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7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" name="Google Shape;361;p7"/>
          <p:cNvSpPr/>
          <p:nvPr/>
        </p:nvSpPr>
        <p:spPr>
          <a:xfrm>
            <a:off x="7950859" y="363778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2" name="Google Shape;362;p7"/>
          <p:cNvGrpSpPr/>
          <p:nvPr/>
        </p:nvGrpSpPr>
        <p:grpSpPr>
          <a:xfrm rot="1313390">
            <a:off x="8139064" y="-118192"/>
            <a:ext cx="1130638" cy="1137928"/>
            <a:chOff x="1658300" y="3091325"/>
            <a:chExt cx="717250" cy="721875"/>
          </a:xfrm>
        </p:grpSpPr>
        <p:sp>
          <p:nvSpPr>
            <p:cNvPr id="363" name="Google Shape;363;p7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" name="Google Shape;408;p7"/>
          <p:cNvSpPr/>
          <p:nvPr/>
        </p:nvSpPr>
        <p:spPr>
          <a:xfrm rot="-315008">
            <a:off x="689261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7"/>
          <p:cNvSpPr/>
          <p:nvPr/>
        </p:nvSpPr>
        <p:spPr>
          <a:xfrm rot="-315008">
            <a:off x="8769037" y="3247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6" name="Google Shape;4916;p63"/>
          <p:cNvSpPr txBox="1">
            <a:spLocks noGrp="1"/>
          </p:cNvSpPr>
          <p:nvPr>
            <p:ph type="body" idx="1"/>
          </p:nvPr>
        </p:nvSpPr>
        <p:spPr>
          <a:xfrm>
            <a:off x="680400" y="1295400"/>
            <a:ext cx="7783200" cy="32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1pPr>
            <a:lvl2pPr marL="914400" lvl="1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2pPr>
            <a:lvl3pPr marL="1371600" lvl="2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3pPr>
            <a:lvl4pPr marL="1828800" lvl="3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4pPr>
            <a:lvl5pPr marL="2286000" lvl="4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5pPr>
            <a:lvl6pPr marL="2743200" lvl="5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6pPr>
            <a:lvl7pPr marL="3200400" lvl="6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7pPr>
            <a:lvl8pPr marL="3657600" lvl="7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8pPr>
            <a:lvl9pPr marL="4114800" lvl="8" indent="-3238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4917" name="Google Shape;4917;p63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918" name="Google Shape;4918;p63"/>
          <p:cNvGrpSpPr/>
          <p:nvPr/>
        </p:nvGrpSpPr>
        <p:grpSpPr>
          <a:xfrm>
            <a:off x="6251428" y="3661569"/>
            <a:ext cx="954142" cy="1273008"/>
            <a:chOff x="2882950" y="4162550"/>
            <a:chExt cx="738500" cy="985300"/>
          </a:xfrm>
        </p:grpSpPr>
        <p:sp>
          <p:nvSpPr>
            <p:cNvPr id="4919" name="Google Shape;4919;p63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63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63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63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63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63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25" name="Google Shape;4925;p63"/>
          <p:cNvSpPr/>
          <p:nvPr/>
        </p:nvSpPr>
        <p:spPr>
          <a:xfrm rot="-315008">
            <a:off x="6234324" y="663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6" name="Google Shape;4926;p63"/>
          <p:cNvSpPr/>
          <p:nvPr/>
        </p:nvSpPr>
        <p:spPr>
          <a:xfrm rot="-315008">
            <a:off x="8580812" y="30830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7" name="Google Shape;4927;p63"/>
          <p:cNvSpPr/>
          <p:nvPr/>
        </p:nvSpPr>
        <p:spPr>
          <a:xfrm rot="-315008">
            <a:off x="912224" y="47240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928" name="Google Shape;4928;p63"/>
          <p:cNvGrpSpPr/>
          <p:nvPr/>
        </p:nvGrpSpPr>
        <p:grpSpPr>
          <a:xfrm>
            <a:off x="8245006" y="191297"/>
            <a:ext cx="668674" cy="696398"/>
            <a:chOff x="5279575" y="813000"/>
            <a:chExt cx="647000" cy="673825"/>
          </a:xfrm>
        </p:grpSpPr>
        <p:sp>
          <p:nvSpPr>
            <p:cNvPr id="4929" name="Google Shape;4929;p63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63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63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63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63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63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63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63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63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63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63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63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63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63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63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63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63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63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63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63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63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63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63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63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63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63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55" name="Google Shape;4955;p63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7" name="Google Shape;4957;p64"/>
          <p:cNvSpPr txBox="1">
            <a:spLocks noGrp="1"/>
          </p:cNvSpPr>
          <p:nvPr>
            <p:ph type="title"/>
          </p:nvPr>
        </p:nvSpPr>
        <p:spPr>
          <a:xfrm>
            <a:off x="2862689" y="4059525"/>
            <a:ext cx="5581200" cy="4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32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58" name="Google Shape;4958;p64"/>
          <p:cNvSpPr txBox="1">
            <a:spLocks noGrp="1"/>
          </p:cNvSpPr>
          <p:nvPr>
            <p:ph type="title" idx="2"/>
          </p:nvPr>
        </p:nvSpPr>
        <p:spPr>
          <a:xfrm>
            <a:off x="700111" y="2496110"/>
            <a:ext cx="5580000" cy="4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32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59" name="Google Shape;4959;p64"/>
          <p:cNvSpPr txBox="1">
            <a:spLocks noGrp="1"/>
          </p:cNvSpPr>
          <p:nvPr>
            <p:ph type="subTitle" idx="1"/>
          </p:nvPr>
        </p:nvSpPr>
        <p:spPr>
          <a:xfrm>
            <a:off x="700094" y="1485410"/>
            <a:ext cx="5580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960" name="Google Shape;4960;p64"/>
          <p:cNvSpPr txBox="1">
            <a:spLocks noGrp="1"/>
          </p:cNvSpPr>
          <p:nvPr>
            <p:ph type="subTitle" idx="3"/>
          </p:nvPr>
        </p:nvSpPr>
        <p:spPr>
          <a:xfrm>
            <a:off x="2862706" y="3048825"/>
            <a:ext cx="55812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961" name="Google Shape;4961;p64"/>
          <p:cNvSpPr txBox="1">
            <a:spLocks noGrp="1"/>
          </p:cNvSpPr>
          <p:nvPr>
            <p:ph type="title" idx="4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962" name="Google Shape;4962;p64"/>
          <p:cNvGrpSpPr/>
          <p:nvPr/>
        </p:nvGrpSpPr>
        <p:grpSpPr>
          <a:xfrm rot="-666750">
            <a:off x="2102232" y="4236005"/>
            <a:ext cx="1079498" cy="740336"/>
            <a:chOff x="1640725" y="1971125"/>
            <a:chExt cx="835575" cy="573050"/>
          </a:xfrm>
        </p:grpSpPr>
        <p:sp>
          <p:nvSpPr>
            <p:cNvPr id="4963" name="Google Shape;4963;p64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64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64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64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64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64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64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64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64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64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64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64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64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64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64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64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64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80" name="Google Shape;4980;p64"/>
          <p:cNvSpPr/>
          <p:nvPr/>
        </p:nvSpPr>
        <p:spPr>
          <a:xfrm>
            <a:off x="8132022" y="722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1" name="Google Shape;4981;p64"/>
          <p:cNvSpPr/>
          <p:nvPr/>
        </p:nvSpPr>
        <p:spPr>
          <a:xfrm rot="-315008">
            <a:off x="8692487" y="46167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2" name="Google Shape;4982;p64"/>
          <p:cNvSpPr/>
          <p:nvPr/>
        </p:nvSpPr>
        <p:spPr>
          <a:xfrm rot="1488647">
            <a:off x="268789" y="5996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4" name="Google Shape;4984;p65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85" name="Google Shape;4985;p65"/>
          <p:cNvSpPr/>
          <p:nvPr/>
        </p:nvSpPr>
        <p:spPr>
          <a:xfrm>
            <a:off x="151047" y="2495651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986" name="Google Shape;4986;p65"/>
          <p:cNvGrpSpPr/>
          <p:nvPr/>
        </p:nvGrpSpPr>
        <p:grpSpPr>
          <a:xfrm rot="1111476">
            <a:off x="-138302" y="4113442"/>
            <a:ext cx="1130580" cy="1137871"/>
            <a:chOff x="1658300" y="3091325"/>
            <a:chExt cx="717250" cy="721875"/>
          </a:xfrm>
        </p:grpSpPr>
        <p:sp>
          <p:nvSpPr>
            <p:cNvPr id="4987" name="Google Shape;4987;p65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65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65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65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65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65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65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65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65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65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65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65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65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65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65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65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65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65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65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65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65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65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65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65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65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65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65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65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65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65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65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65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65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65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65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65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65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65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65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65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65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65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65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65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65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32" name="Google Shape;5032;p65"/>
          <p:cNvGrpSpPr/>
          <p:nvPr/>
        </p:nvGrpSpPr>
        <p:grpSpPr>
          <a:xfrm>
            <a:off x="8323378" y="2156269"/>
            <a:ext cx="954142" cy="1273008"/>
            <a:chOff x="2882950" y="4162550"/>
            <a:chExt cx="738500" cy="985300"/>
          </a:xfrm>
        </p:grpSpPr>
        <p:sp>
          <p:nvSpPr>
            <p:cNvPr id="5033" name="Google Shape;5033;p65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65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65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65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65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65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39" name="Google Shape;5039;p65"/>
          <p:cNvSpPr/>
          <p:nvPr/>
        </p:nvSpPr>
        <p:spPr>
          <a:xfrm rot="-315008">
            <a:off x="4393299" y="4873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0" name="Google Shape;5040;p65"/>
          <p:cNvSpPr/>
          <p:nvPr/>
        </p:nvSpPr>
        <p:spPr>
          <a:xfrm rot="-315008">
            <a:off x="8762112" y="11036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1" name="Google Shape;5041;p65"/>
          <p:cNvSpPr/>
          <p:nvPr/>
        </p:nvSpPr>
        <p:spPr>
          <a:xfrm rot="-315008">
            <a:off x="966162" y="1039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42" name="Google Shape;5042;p65"/>
          <p:cNvGrpSpPr/>
          <p:nvPr/>
        </p:nvGrpSpPr>
        <p:grpSpPr>
          <a:xfrm rot="-1265444">
            <a:off x="8142191" y="3875106"/>
            <a:ext cx="1002541" cy="1614541"/>
            <a:chOff x="5285125" y="4093225"/>
            <a:chExt cx="635925" cy="1024125"/>
          </a:xfrm>
        </p:grpSpPr>
        <p:sp>
          <p:nvSpPr>
            <p:cNvPr id="5043" name="Google Shape;5043;p65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65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65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65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65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65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65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65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65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65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65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65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65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65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65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65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65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65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65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65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65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65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65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65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65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65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65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65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65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65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65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65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65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65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65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65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65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65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65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65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65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65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65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65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65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65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65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65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65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65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65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65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65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65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65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65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0" name="Google Shape;5100;p66"/>
          <p:cNvSpPr txBox="1">
            <a:spLocks noGrp="1"/>
          </p:cNvSpPr>
          <p:nvPr>
            <p:ph type="body" idx="1"/>
          </p:nvPr>
        </p:nvSpPr>
        <p:spPr>
          <a:xfrm>
            <a:off x="3637275" y="1370550"/>
            <a:ext cx="4821000" cy="316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500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101" name="Google Shape;5101;p66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102" name="Google Shape;5102;p66"/>
          <p:cNvGrpSpPr/>
          <p:nvPr/>
        </p:nvGrpSpPr>
        <p:grpSpPr>
          <a:xfrm rot="1032972">
            <a:off x="560102" y="1264577"/>
            <a:ext cx="1245509" cy="1108170"/>
            <a:chOff x="1566800" y="4210625"/>
            <a:chExt cx="964025" cy="857725"/>
          </a:xfrm>
        </p:grpSpPr>
        <p:sp>
          <p:nvSpPr>
            <p:cNvPr id="5103" name="Google Shape;5103;p66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66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66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66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66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66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66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66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66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66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66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66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66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66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66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66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66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66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66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66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66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66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66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66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66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66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66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66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66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66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66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66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66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66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66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66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66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66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66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66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66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66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66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66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66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66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49" name="Google Shape;5149;p66"/>
          <p:cNvGrpSpPr/>
          <p:nvPr/>
        </p:nvGrpSpPr>
        <p:grpSpPr>
          <a:xfrm>
            <a:off x="174478" y="3658432"/>
            <a:ext cx="954142" cy="1273008"/>
            <a:chOff x="2882950" y="4162550"/>
            <a:chExt cx="738500" cy="985300"/>
          </a:xfrm>
        </p:grpSpPr>
        <p:sp>
          <p:nvSpPr>
            <p:cNvPr id="5150" name="Google Shape;5150;p66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66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66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66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66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66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56" name="Google Shape;5156;p66"/>
          <p:cNvSpPr/>
          <p:nvPr/>
        </p:nvSpPr>
        <p:spPr>
          <a:xfrm>
            <a:off x="7950859" y="363778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157" name="Google Shape;5157;p66"/>
          <p:cNvGrpSpPr/>
          <p:nvPr/>
        </p:nvGrpSpPr>
        <p:grpSpPr>
          <a:xfrm rot="1313390">
            <a:off x="8139063" y="-118191"/>
            <a:ext cx="1130638" cy="1137928"/>
            <a:chOff x="1658300" y="3091325"/>
            <a:chExt cx="717250" cy="721875"/>
          </a:xfrm>
        </p:grpSpPr>
        <p:sp>
          <p:nvSpPr>
            <p:cNvPr id="5158" name="Google Shape;5158;p66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66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66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66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66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66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66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66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66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66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66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66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66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66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66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66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66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66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66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66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66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66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66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66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66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66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66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66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66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66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66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66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66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66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66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66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66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66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66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66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66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66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66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66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66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03" name="Google Shape;5203;p66"/>
          <p:cNvSpPr/>
          <p:nvPr/>
        </p:nvSpPr>
        <p:spPr>
          <a:xfrm rot="-315008">
            <a:off x="689261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4" name="Google Shape;5204;p66"/>
          <p:cNvSpPr/>
          <p:nvPr/>
        </p:nvSpPr>
        <p:spPr>
          <a:xfrm rot="-315008">
            <a:off x="8769037" y="3247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6" name="Google Shape;5206;p67"/>
          <p:cNvGrpSpPr/>
          <p:nvPr/>
        </p:nvGrpSpPr>
        <p:grpSpPr>
          <a:xfrm>
            <a:off x="536620" y="1846810"/>
            <a:ext cx="1050305" cy="934491"/>
            <a:chOff x="1566800" y="4210625"/>
            <a:chExt cx="964025" cy="857725"/>
          </a:xfrm>
        </p:grpSpPr>
        <p:sp>
          <p:nvSpPr>
            <p:cNvPr id="5207" name="Google Shape;5207;p67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67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67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67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67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67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67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67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67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67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67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67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67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67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67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67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67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67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67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67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67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67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67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67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67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67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67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67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67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67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67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67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67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67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67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67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67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67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67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67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67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67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67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67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67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67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53" name="Google Shape;5253;p67"/>
          <p:cNvGrpSpPr/>
          <p:nvPr/>
        </p:nvGrpSpPr>
        <p:grpSpPr>
          <a:xfrm>
            <a:off x="6508603" y="119019"/>
            <a:ext cx="954142" cy="1273008"/>
            <a:chOff x="2882950" y="4162550"/>
            <a:chExt cx="738500" cy="985300"/>
          </a:xfrm>
        </p:grpSpPr>
        <p:sp>
          <p:nvSpPr>
            <p:cNvPr id="5254" name="Google Shape;5254;p67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67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67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67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67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67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60" name="Google Shape;5260;p67"/>
          <p:cNvSpPr/>
          <p:nvPr/>
        </p:nvSpPr>
        <p:spPr>
          <a:xfrm>
            <a:off x="7728372" y="35966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1" name="Google Shape;5261;p67"/>
          <p:cNvSpPr/>
          <p:nvPr/>
        </p:nvSpPr>
        <p:spPr>
          <a:xfrm rot="-315008">
            <a:off x="1940924" y="46886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2" name="Google Shape;5262;p67"/>
          <p:cNvSpPr/>
          <p:nvPr/>
        </p:nvSpPr>
        <p:spPr>
          <a:xfrm rot="-315008">
            <a:off x="8609712" y="36071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3" name="Google Shape;5263;p67"/>
          <p:cNvSpPr/>
          <p:nvPr/>
        </p:nvSpPr>
        <p:spPr>
          <a:xfrm rot="-315008">
            <a:off x="7739737" y="26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4" name="Google Shape;5264;p67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65" name="Google Shape;5265;p67"/>
          <p:cNvGrpSpPr/>
          <p:nvPr/>
        </p:nvGrpSpPr>
        <p:grpSpPr>
          <a:xfrm>
            <a:off x="1796581" y="407322"/>
            <a:ext cx="668674" cy="696398"/>
            <a:chOff x="5279575" y="813000"/>
            <a:chExt cx="647000" cy="673825"/>
          </a:xfrm>
        </p:grpSpPr>
        <p:sp>
          <p:nvSpPr>
            <p:cNvPr id="5266" name="Google Shape;5266;p67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67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67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67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67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67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67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67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67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67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67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67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67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67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67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67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67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67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67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67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67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67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67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67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67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67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92" name="Google Shape;5292;p67"/>
          <p:cNvSpPr txBox="1">
            <a:spLocks noGrp="1"/>
          </p:cNvSpPr>
          <p:nvPr>
            <p:ph type="title"/>
          </p:nvPr>
        </p:nvSpPr>
        <p:spPr>
          <a:xfrm>
            <a:off x="1499550" y="1115700"/>
            <a:ext cx="6144900" cy="29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4" name="Google Shape;5294;p68"/>
          <p:cNvGrpSpPr/>
          <p:nvPr/>
        </p:nvGrpSpPr>
        <p:grpSpPr>
          <a:xfrm rot="-666750">
            <a:off x="1510357" y="4140230"/>
            <a:ext cx="1079498" cy="740336"/>
            <a:chOff x="1640725" y="1971125"/>
            <a:chExt cx="835575" cy="573050"/>
          </a:xfrm>
        </p:grpSpPr>
        <p:sp>
          <p:nvSpPr>
            <p:cNvPr id="5295" name="Google Shape;5295;p68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68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68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68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68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68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68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68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68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68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68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68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68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68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68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68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68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12" name="Google Shape;5312;p68"/>
          <p:cNvGrpSpPr/>
          <p:nvPr/>
        </p:nvGrpSpPr>
        <p:grpSpPr>
          <a:xfrm>
            <a:off x="7405220" y="1637260"/>
            <a:ext cx="1050305" cy="934491"/>
            <a:chOff x="1566800" y="4210625"/>
            <a:chExt cx="964025" cy="857725"/>
          </a:xfrm>
        </p:grpSpPr>
        <p:sp>
          <p:nvSpPr>
            <p:cNvPr id="5313" name="Google Shape;5313;p68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68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68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68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68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68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68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68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68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68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68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68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68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68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68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68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68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68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68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68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68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68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68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68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68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68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68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68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68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68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68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68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68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68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68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68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68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68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68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68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68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68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68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68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68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68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59" name="Google Shape;5359;p68"/>
          <p:cNvGrpSpPr/>
          <p:nvPr/>
        </p:nvGrpSpPr>
        <p:grpSpPr>
          <a:xfrm>
            <a:off x="6508603" y="119019"/>
            <a:ext cx="954142" cy="1273008"/>
            <a:chOff x="2882950" y="4162550"/>
            <a:chExt cx="738500" cy="985300"/>
          </a:xfrm>
        </p:grpSpPr>
        <p:sp>
          <p:nvSpPr>
            <p:cNvPr id="5360" name="Google Shape;5360;p68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68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68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68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68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68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66" name="Google Shape;5366;p68"/>
          <p:cNvSpPr/>
          <p:nvPr/>
        </p:nvSpPr>
        <p:spPr>
          <a:xfrm>
            <a:off x="5341197" y="42849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7" name="Google Shape;5367;p68"/>
          <p:cNvSpPr/>
          <p:nvPr/>
        </p:nvSpPr>
        <p:spPr>
          <a:xfrm rot="-315008">
            <a:off x="1135099" y="47077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8" name="Google Shape;5368;p68"/>
          <p:cNvSpPr/>
          <p:nvPr/>
        </p:nvSpPr>
        <p:spPr>
          <a:xfrm rot="-315008">
            <a:off x="8704962" y="28490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9" name="Google Shape;5369;p68"/>
          <p:cNvSpPr/>
          <p:nvPr/>
        </p:nvSpPr>
        <p:spPr>
          <a:xfrm rot="-315008">
            <a:off x="6754637" y="12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0" name="Google Shape;5370;p68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71" name="Google Shape;5371;p68"/>
          <p:cNvGrpSpPr/>
          <p:nvPr/>
        </p:nvGrpSpPr>
        <p:grpSpPr>
          <a:xfrm rot="10800000">
            <a:off x="814117" y="2630525"/>
            <a:ext cx="884395" cy="696395"/>
            <a:chOff x="4036425" y="797300"/>
            <a:chExt cx="808775" cy="636850"/>
          </a:xfrm>
        </p:grpSpPr>
        <p:sp>
          <p:nvSpPr>
            <p:cNvPr id="5372" name="Google Shape;5372;p68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68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68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68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68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68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68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68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68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68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68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68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68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68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68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68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68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68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68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68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68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68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68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68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68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68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68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99" name="Google Shape;5399;p68"/>
          <p:cNvGrpSpPr/>
          <p:nvPr/>
        </p:nvGrpSpPr>
        <p:grpSpPr>
          <a:xfrm>
            <a:off x="2701456" y="407322"/>
            <a:ext cx="668674" cy="696398"/>
            <a:chOff x="5279575" y="813000"/>
            <a:chExt cx="647000" cy="673825"/>
          </a:xfrm>
        </p:grpSpPr>
        <p:sp>
          <p:nvSpPr>
            <p:cNvPr id="5400" name="Google Shape;5400;p68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68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68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68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68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68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68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68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68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68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68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68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68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68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68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68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68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68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68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68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68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68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68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68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68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68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26" name="Google Shape;5426;p68"/>
          <p:cNvSpPr txBox="1">
            <a:spLocks noGrp="1"/>
          </p:cNvSpPr>
          <p:nvPr>
            <p:ph type="title"/>
          </p:nvPr>
        </p:nvSpPr>
        <p:spPr>
          <a:xfrm>
            <a:off x="2237363" y="1370193"/>
            <a:ext cx="4669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427" name="Google Shape;5427;p68"/>
          <p:cNvSpPr txBox="1">
            <a:spLocks noGrp="1"/>
          </p:cNvSpPr>
          <p:nvPr>
            <p:ph type="subTitle" idx="1"/>
          </p:nvPr>
        </p:nvSpPr>
        <p:spPr>
          <a:xfrm>
            <a:off x="2237438" y="2303598"/>
            <a:ext cx="4669200" cy="172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9" name="Google Shape;5429;p69"/>
          <p:cNvSpPr txBox="1">
            <a:spLocks noGrp="1"/>
          </p:cNvSpPr>
          <p:nvPr>
            <p:ph type="title"/>
          </p:nvPr>
        </p:nvSpPr>
        <p:spPr>
          <a:xfrm>
            <a:off x="717300" y="3816875"/>
            <a:ext cx="7709400" cy="801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30" name="Google Shape;5430;p69"/>
          <p:cNvSpPr/>
          <p:nvPr/>
        </p:nvSpPr>
        <p:spPr>
          <a:xfrm rot="-315008">
            <a:off x="8616287" y="25026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1" name="Google Shape;5431;p69"/>
          <p:cNvSpPr/>
          <p:nvPr/>
        </p:nvSpPr>
        <p:spPr>
          <a:xfrm rot="-315008">
            <a:off x="4187162" y="1335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2" name="Google Shape;5432;p69"/>
          <p:cNvSpPr/>
          <p:nvPr/>
        </p:nvSpPr>
        <p:spPr>
          <a:xfrm rot="1488647">
            <a:off x="244764" y="397111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4" name="Google Shape;5434;p70"/>
          <p:cNvSpPr txBox="1">
            <a:spLocks noGrp="1"/>
          </p:cNvSpPr>
          <p:nvPr>
            <p:ph type="title" hasCustomPrompt="1"/>
          </p:nvPr>
        </p:nvSpPr>
        <p:spPr>
          <a:xfrm>
            <a:off x="2476500" y="1438338"/>
            <a:ext cx="5962500" cy="152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5435" name="Google Shape;5435;p70"/>
          <p:cNvSpPr txBox="1">
            <a:spLocks noGrp="1"/>
          </p:cNvSpPr>
          <p:nvPr>
            <p:ph type="subTitle" idx="1"/>
          </p:nvPr>
        </p:nvSpPr>
        <p:spPr>
          <a:xfrm>
            <a:off x="2476500" y="3040063"/>
            <a:ext cx="59625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36" name="Google Shape;5436;p70"/>
          <p:cNvGrpSpPr/>
          <p:nvPr/>
        </p:nvGrpSpPr>
        <p:grpSpPr>
          <a:xfrm rot="-666750">
            <a:off x="557857" y="4072605"/>
            <a:ext cx="1079498" cy="740336"/>
            <a:chOff x="1640725" y="1971125"/>
            <a:chExt cx="835575" cy="573050"/>
          </a:xfrm>
        </p:grpSpPr>
        <p:sp>
          <p:nvSpPr>
            <p:cNvPr id="5437" name="Google Shape;5437;p70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70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70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70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70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70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70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70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70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70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70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70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70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70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70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70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70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54" name="Google Shape;5454;p70"/>
          <p:cNvSpPr/>
          <p:nvPr/>
        </p:nvSpPr>
        <p:spPr>
          <a:xfrm>
            <a:off x="1295159" y="2470426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55" name="Google Shape;5455;p70"/>
          <p:cNvGrpSpPr/>
          <p:nvPr/>
        </p:nvGrpSpPr>
        <p:grpSpPr>
          <a:xfrm>
            <a:off x="5131920" y="281460"/>
            <a:ext cx="1050305" cy="934491"/>
            <a:chOff x="1566800" y="4210625"/>
            <a:chExt cx="964025" cy="857725"/>
          </a:xfrm>
        </p:grpSpPr>
        <p:sp>
          <p:nvSpPr>
            <p:cNvPr id="5456" name="Google Shape;5456;p70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70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70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70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70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70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70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70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70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70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70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70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70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70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70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70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70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70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70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70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70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70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70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70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70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70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70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70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70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70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70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70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70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70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70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70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70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70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70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70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70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70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70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70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70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70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02" name="Google Shape;5502;p70"/>
          <p:cNvGrpSpPr/>
          <p:nvPr/>
        </p:nvGrpSpPr>
        <p:grpSpPr>
          <a:xfrm>
            <a:off x="5682728" y="4082894"/>
            <a:ext cx="954142" cy="1273008"/>
            <a:chOff x="2882950" y="4162550"/>
            <a:chExt cx="738500" cy="985300"/>
          </a:xfrm>
        </p:grpSpPr>
        <p:sp>
          <p:nvSpPr>
            <p:cNvPr id="5503" name="Google Shape;5503;p70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70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70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70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70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70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09" name="Google Shape;5509;p70"/>
          <p:cNvSpPr/>
          <p:nvPr/>
        </p:nvSpPr>
        <p:spPr>
          <a:xfrm rot="-315008">
            <a:off x="383737" y="33768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0" name="Google Shape;5510;p70"/>
          <p:cNvSpPr/>
          <p:nvPr/>
        </p:nvSpPr>
        <p:spPr>
          <a:xfrm rot="-315008">
            <a:off x="8564787" y="43130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1" name="Google Shape;5511;p70"/>
          <p:cNvSpPr/>
          <p:nvPr/>
        </p:nvSpPr>
        <p:spPr>
          <a:xfrm rot="-315008">
            <a:off x="7410237" y="1555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2" name="Google Shape;5512;p70"/>
          <p:cNvSpPr/>
          <p:nvPr/>
        </p:nvSpPr>
        <p:spPr>
          <a:xfrm rot="1488647">
            <a:off x="2221414" y="1554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5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5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5" name="Google Shape;5515;p72"/>
          <p:cNvGrpSpPr/>
          <p:nvPr/>
        </p:nvGrpSpPr>
        <p:grpSpPr>
          <a:xfrm rot="1194310">
            <a:off x="7043967" y="-634236"/>
            <a:ext cx="1343388" cy="1585283"/>
            <a:chOff x="2727675" y="618900"/>
            <a:chExt cx="852200" cy="1005650"/>
          </a:xfrm>
        </p:grpSpPr>
        <p:sp>
          <p:nvSpPr>
            <p:cNvPr id="5516" name="Google Shape;5516;p72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72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72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72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72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72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72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72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72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72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72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72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72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72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72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72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72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72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72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72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72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72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72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72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72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72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72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72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72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72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72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72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72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72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50" name="Google Shape;5550;p72"/>
          <p:cNvSpPr txBox="1">
            <a:spLocks noGrp="1"/>
          </p:cNvSpPr>
          <p:nvPr>
            <p:ph type="title"/>
          </p:nvPr>
        </p:nvSpPr>
        <p:spPr>
          <a:xfrm>
            <a:off x="1093542" y="1892903"/>
            <a:ext cx="3135600" cy="3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551" name="Google Shape;5551;p72"/>
          <p:cNvSpPr txBox="1">
            <a:spLocks noGrp="1"/>
          </p:cNvSpPr>
          <p:nvPr>
            <p:ph type="title" idx="2"/>
          </p:nvPr>
        </p:nvSpPr>
        <p:spPr>
          <a:xfrm>
            <a:off x="1094292" y="1292500"/>
            <a:ext cx="3134100" cy="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5552" name="Google Shape;5552;p72"/>
          <p:cNvSpPr txBox="1">
            <a:spLocks noGrp="1"/>
          </p:cNvSpPr>
          <p:nvPr>
            <p:ph type="subTitle" idx="1"/>
          </p:nvPr>
        </p:nvSpPr>
        <p:spPr>
          <a:xfrm>
            <a:off x="1093542" y="2309004"/>
            <a:ext cx="31356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3" name="Google Shape;5553;p72"/>
          <p:cNvSpPr txBox="1">
            <a:spLocks noGrp="1"/>
          </p:cNvSpPr>
          <p:nvPr>
            <p:ph type="title" idx="3"/>
          </p:nvPr>
        </p:nvSpPr>
        <p:spPr>
          <a:xfrm>
            <a:off x="4914558" y="1892900"/>
            <a:ext cx="3136500" cy="3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554" name="Google Shape;5554;p72"/>
          <p:cNvSpPr txBox="1">
            <a:spLocks noGrp="1"/>
          </p:cNvSpPr>
          <p:nvPr>
            <p:ph type="title" idx="4"/>
          </p:nvPr>
        </p:nvSpPr>
        <p:spPr>
          <a:xfrm>
            <a:off x="4915008" y="1292518"/>
            <a:ext cx="3135600" cy="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5555" name="Google Shape;5555;p72"/>
          <p:cNvSpPr txBox="1">
            <a:spLocks noGrp="1"/>
          </p:cNvSpPr>
          <p:nvPr>
            <p:ph type="subTitle" idx="5"/>
          </p:nvPr>
        </p:nvSpPr>
        <p:spPr>
          <a:xfrm>
            <a:off x="4914708" y="2309000"/>
            <a:ext cx="31362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6" name="Google Shape;5556;p72"/>
          <p:cNvSpPr txBox="1">
            <a:spLocks noGrp="1"/>
          </p:cNvSpPr>
          <p:nvPr>
            <p:ph type="title" idx="6"/>
          </p:nvPr>
        </p:nvSpPr>
        <p:spPr>
          <a:xfrm>
            <a:off x="1094292" y="3634260"/>
            <a:ext cx="3134100" cy="3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557" name="Google Shape;5557;p72"/>
          <p:cNvSpPr txBox="1">
            <a:spLocks noGrp="1"/>
          </p:cNvSpPr>
          <p:nvPr>
            <p:ph type="title" idx="7"/>
          </p:nvPr>
        </p:nvSpPr>
        <p:spPr>
          <a:xfrm>
            <a:off x="1094292" y="3033880"/>
            <a:ext cx="3134100" cy="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5558" name="Google Shape;5558;p72"/>
          <p:cNvSpPr txBox="1">
            <a:spLocks noGrp="1"/>
          </p:cNvSpPr>
          <p:nvPr>
            <p:ph type="subTitle" idx="8"/>
          </p:nvPr>
        </p:nvSpPr>
        <p:spPr>
          <a:xfrm>
            <a:off x="1093542" y="4050375"/>
            <a:ext cx="31356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9" name="Google Shape;5559;p72"/>
          <p:cNvSpPr txBox="1">
            <a:spLocks noGrp="1"/>
          </p:cNvSpPr>
          <p:nvPr>
            <p:ph type="title" idx="9"/>
          </p:nvPr>
        </p:nvSpPr>
        <p:spPr>
          <a:xfrm>
            <a:off x="4914708" y="3634247"/>
            <a:ext cx="3136200" cy="3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560" name="Google Shape;5560;p72"/>
          <p:cNvSpPr txBox="1">
            <a:spLocks noGrp="1"/>
          </p:cNvSpPr>
          <p:nvPr>
            <p:ph type="title" idx="13"/>
          </p:nvPr>
        </p:nvSpPr>
        <p:spPr>
          <a:xfrm>
            <a:off x="4914558" y="3033875"/>
            <a:ext cx="3136500" cy="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5561" name="Google Shape;5561;p72"/>
          <p:cNvSpPr txBox="1">
            <a:spLocks noGrp="1"/>
          </p:cNvSpPr>
          <p:nvPr>
            <p:ph type="subTitle" idx="14"/>
          </p:nvPr>
        </p:nvSpPr>
        <p:spPr>
          <a:xfrm>
            <a:off x="4914708" y="4050363"/>
            <a:ext cx="31362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2" name="Google Shape;5562;p72"/>
          <p:cNvSpPr txBox="1">
            <a:spLocks noGrp="1"/>
          </p:cNvSpPr>
          <p:nvPr>
            <p:ph type="title" idx="15"/>
          </p:nvPr>
        </p:nvSpPr>
        <p:spPr>
          <a:xfrm>
            <a:off x="713225" y="387875"/>
            <a:ext cx="7709400" cy="8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63" name="Google Shape;5563;p72"/>
          <p:cNvSpPr/>
          <p:nvPr/>
        </p:nvSpPr>
        <p:spPr>
          <a:xfrm>
            <a:off x="345197" y="165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64" name="Google Shape;5564;p72"/>
          <p:cNvGrpSpPr/>
          <p:nvPr/>
        </p:nvGrpSpPr>
        <p:grpSpPr>
          <a:xfrm>
            <a:off x="7956403" y="311444"/>
            <a:ext cx="954142" cy="1273008"/>
            <a:chOff x="2882950" y="4162550"/>
            <a:chExt cx="738500" cy="985300"/>
          </a:xfrm>
        </p:grpSpPr>
        <p:sp>
          <p:nvSpPr>
            <p:cNvPr id="5565" name="Google Shape;5565;p72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72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72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72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72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72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71" name="Google Shape;5571;p72"/>
          <p:cNvGrpSpPr/>
          <p:nvPr/>
        </p:nvGrpSpPr>
        <p:grpSpPr>
          <a:xfrm rot="2457862">
            <a:off x="-316053" y="1461567"/>
            <a:ext cx="1002500" cy="1614475"/>
            <a:chOff x="5285125" y="4093225"/>
            <a:chExt cx="635925" cy="1024125"/>
          </a:xfrm>
        </p:grpSpPr>
        <p:sp>
          <p:nvSpPr>
            <p:cNvPr id="5572" name="Google Shape;5572;p72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72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72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72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72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72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72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72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72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72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72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72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72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72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72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72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72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72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72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72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72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72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72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72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72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72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72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72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72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72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72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72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72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72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72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72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72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72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72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72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72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72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72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72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72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72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72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72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72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72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72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72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72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72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72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72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28" name="Google Shape;5628;p72"/>
          <p:cNvSpPr/>
          <p:nvPr/>
        </p:nvSpPr>
        <p:spPr>
          <a:xfrm rot="-315008">
            <a:off x="356562" y="32660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9" name="Google Shape;5629;p72"/>
          <p:cNvSpPr/>
          <p:nvPr/>
        </p:nvSpPr>
        <p:spPr>
          <a:xfrm rot="1488647">
            <a:off x="8660339" y="464506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" name="Google Shape;411;p8"/>
          <p:cNvGrpSpPr/>
          <p:nvPr/>
        </p:nvGrpSpPr>
        <p:grpSpPr>
          <a:xfrm>
            <a:off x="536620" y="1846808"/>
            <a:ext cx="1050305" cy="934491"/>
            <a:chOff x="1566800" y="4210625"/>
            <a:chExt cx="964025" cy="857725"/>
          </a:xfrm>
        </p:grpSpPr>
        <p:sp>
          <p:nvSpPr>
            <p:cNvPr id="412" name="Google Shape;412;p8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" name="Google Shape;458;p8"/>
          <p:cNvGrpSpPr/>
          <p:nvPr/>
        </p:nvGrpSpPr>
        <p:grpSpPr>
          <a:xfrm>
            <a:off x="6508603" y="119021"/>
            <a:ext cx="954142" cy="1273008"/>
            <a:chOff x="2882950" y="4162550"/>
            <a:chExt cx="738500" cy="985300"/>
          </a:xfrm>
        </p:grpSpPr>
        <p:sp>
          <p:nvSpPr>
            <p:cNvPr id="459" name="Google Shape;459;p8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5" name="Google Shape;465;p8"/>
          <p:cNvSpPr/>
          <p:nvPr/>
        </p:nvSpPr>
        <p:spPr>
          <a:xfrm>
            <a:off x="7728372" y="35966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" name="Google Shape;466;p8"/>
          <p:cNvSpPr/>
          <p:nvPr/>
        </p:nvSpPr>
        <p:spPr>
          <a:xfrm rot="-315008">
            <a:off x="1940924" y="46886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" name="Google Shape;467;p8"/>
          <p:cNvSpPr/>
          <p:nvPr/>
        </p:nvSpPr>
        <p:spPr>
          <a:xfrm rot="-315008">
            <a:off x="8609712" y="36071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" name="Google Shape;468;p8"/>
          <p:cNvSpPr/>
          <p:nvPr/>
        </p:nvSpPr>
        <p:spPr>
          <a:xfrm rot="-315008">
            <a:off x="7739737" y="26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9" name="Google Shape;469;p8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0" name="Google Shape;470;p8"/>
          <p:cNvGrpSpPr/>
          <p:nvPr/>
        </p:nvGrpSpPr>
        <p:grpSpPr>
          <a:xfrm>
            <a:off x="1796577" y="407322"/>
            <a:ext cx="668674" cy="696398"/>
            <a:chOff x="5279575" y="813000"/>
            <a:chExt cx="647000" cy="673825"/>
          </a:xfrm>
        </p:grpSpPr>
        <p:sp>
          <p:nvSpPr>
            <p:cNvPr id="471" name="Google Shape;471;p8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7" name="Google Shape;497;p8"/>
          <p:cNvSpPr txBox="1">
            <a:spLocks noGrp="1"/>
          </p:cNvSpPr>
          <p:nvPr>
            <p:ph type="title"/>
          </p:nvPr>
        </p:nvSpPr>
        <p:spPr>
          <a:xfrm>
            <a:off x="1499550" y="1115700"/>
            <a:ext cx="6144900" cy="291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6">
    <p:spTree>
      <p:nvGrpSpPr>
        <p:cNvPr id="1" name="Shape 5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1" name="Google Shape;5631;p73"/>
          <p:cNvSpPr txBox="1">
            <a:spLocks noGrp="1"/>
          </p:cNvSpPr>
          <p:nvPr>
            <p:ph type="subTitle" idx="1"/>
          </p:nvPr>
        </p:nvSpPr>
        <p:spPr>
          <a:xfrm>
            <a:off x="720075" y="4057226"/>
            <a:ext cx="2336400" cy="5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5632" name="Google Shape;5632;p73"/>
          <p:cNvSpPr txBox="1">
            <a:spLocks noGrp="1"/>
          </p:cNvSpPr>
          <p:nvPr>
            <p:ph type="subTitle" idx="2"/>
          </p:nvPr>
        </p:nvSpPr>
        <p:spPr>
          <a:xfrm>
            <a:off x="3403800" y="4057226"/>
            <a:ext cx="2336400" cy="5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5633" name="Google Shape;5633;p73"/>
          <p:cNvSpPr txBox="1">
            <a:spLocks noGrp="1"/>
          </p:cNvSpPr>
          <p:nvPr>
            <p:ph type="subTitle" idx="3"/>
          </p:nvPr>
        </p:nvSpPr>
        <p:spPr>
          <a:xfrm>
            <a:off x="6087600" y="4057226"/>
            <a:ext cx="2336400" cy="5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5634" name="Google Shape;5634;p73"/>
          <p:cNvSpPr txBox="1">
            <a:spLocks noGrp="1"/>
          </p:cNvSpPr>
          <p:nvPr>
            <p:ph type="title"/>
          </p:nvPr>
        </p:nvSpPr>
        <p:spPr>
          <a:xfrm>
            <a:off x="720075" y="1379700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5635" name="Google Shape;5635;p73"/>
          <p:cNvSpPr txBox="1">
            <a:spLocks noGrp="1"/>
          </p:cNvSpPr>
          <p:nvPr>
            <p:ph type="title" idx="4"/>
          </p:nvPr>
        </p:nvSpPr>
        <p:spPr>
          <a:xfrm>
            <a:off x="3403800" y="1379700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5636" name="Google Shape;5636;p73"/>
          <p:cNvSpPr txBox="1">
            <a:spLocks noGrp="1"/>
          </p:cNvSpPr>
          <p:nvPr>
            <p:ph type="title" idx="5"/>
          </p:nvPr>
        </p:nvSpPr>
        <p:spPr>
          <a:xfrm>
            <a:off x="6087600" y="1379700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5637" name="Google Shape;5637;p73"/>
          <p:cNvSpPr txBox="1">
            <a:spLocks noGrp="1"/>
          </p:cNvSpPr>
          <p:nvPr>
            <p:ph type="subTitle" idx="6"/>
          </p:nvPr>
        </p:nvSpPr>
        <p:spPr>
          <a:xfrm>
            <a:off x="720075" y="3542175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5638" name="Google Shape;5638;p73"/>
          <p:cNvSpPr txBox="1">
            <a:spLocks noGrp="1"/>
          </p:cNvSpPr>
          <p:nvPr>
            <p:ph type="subTitle" idx="7"/>
          </p:nvPr>
        </p:nvSpPr>
        <p:spPr>
          <a:xfrm>
            <a:off x="3403800" y="3542175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5639" name="Google Shape;5639;p73"/>
          <p:cNvSpPr txBox="1">
            <a:spLocks noGrp="1"/>
          </p:cNvSpPr>
          <p:nvPr>
            <p:ph type="subTitle" idx="8"/>
          </p:nvPr>
        </p:nvSpPr>
        <p:spPr>
          <a:xfrm>
            <a:off x="6087600" y="3542175"/>
            <a:ext cx="23364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5640" name="Google Shape;5640;p73"/>
          <p:cNvSpPr txBox="1">
            <a:spLocks noGrp="1"/>
          </p:cNvSpPr>
          <p:nvPr>
            <p:ph type="title" idx="9"/>
          </p:nvPr>
        </p:nvSpPr>
        <p:spPr>
          <a:xfrm>
            <a:off x="713225" y="387875"/>
            <a:ext cx="7709400" cy="8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41" name="Google Shape;5641;p73"/>
          <p:cNvSpPr/>
          <p:nvPr/>
        </p:nvSpPr>
        <p:spPr>
          <a:xfrm>
            <a:off x="230609" y="2668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642" name="Google Shape;5642;p73"/>
          <p:cNvGrpSpPr/>
          <p:nvPr/>
        </p:nvGrpSpPr>
        <p:grpSpPr>
          <a:xfrm rot="1111476">
            <a:off x="8078173" y="-147208"/>
            <a:ext cx="1130580" cy="1137871"/>
            <a:chOff x="1658300" y="3091325"/>
            <a:chExt cx="717250" cy="721875"/>
          </a:xfrm>
        </p:grpSpPr>
        <p:sp>
          <p:nvSpPr>
            <p:cNvPr id="5643" name="Google Shape;5643;p73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73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73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73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73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73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73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73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73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73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73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73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73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73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73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73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73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73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73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73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73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73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73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73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73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73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73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73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73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73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73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73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73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73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73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73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73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73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73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73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73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73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73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73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73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88" name="Google Shape;5688;p73"/>
          <p:cNvGrpSpPr/>
          <p:nvPr/>
        </p:nvGrpSpPr>
        <p:grpSpPr>
          <a:xfrm rot="-2866568">
            <a:off x="8365774" y="3920280"/>
            <a:ext cx="954184" cy="1273064"/>
            <a:chOff x="2882950" y="4162550"/>
            <a:chExt cx="738500" cy="985300"/>
          </a:xfrm>
        </p:grpSpPr>
        <p:sp>
          <p:nvSpPr>
            <p:cNvPr id="5689" name="Google Shape;5689;p73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73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73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73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73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73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95" name="Google Shape;5695;p73"/>
          <p:cNvSpPr/>
          <p:nvPr/>
        </p:nvSpPr>
        <p:spPr>
          <a:xfrm rot="-315008">
            <a:off x="316599" y="32233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6" name="Google Shape;5696;p73"/>
          <p:cNvSpPr/>
          <p:nvPr/>
        </p:nvSpPr>
        <p:spPr>
          <a:xfrm rot="-315008">
            <a:off x="8647812" y="15227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7" name="Google Shape;5697;p73"/>
          <p:cNvSpPr/>
          <p:nvPr/>
        </p:nvSpPr>
        <p:spPr>
          <a:xfrm rot="-315008">
            <a:off x="1376262" y="1179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698" name="Google Shape;5698;p73"/>
          <p:cNvGrpSpPr/>
          <p:nvPr/>
        </p:nvGrpSpPr>
        <p:grpSpPr>
          <a:xfrm rot="-1265444">
            <a:off x="87316" y="4017981"/>
            <a:ext cx="1002541" cy="1614541"/>
            <a:chOff x="5285125" y="4093225"/>
            <a:chExt cx="635925" cy="1024125"/>
          </a:xfrm>
        </p:grpSpPr>
        <p:sp>
          <p:nvSpPr>
            <p:cNvPr id="5699" name="Google Shape;5699;p73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73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73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73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73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73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73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73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73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73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73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73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73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73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73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73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73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73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73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73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73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73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73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73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73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73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73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73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73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73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73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73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73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73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73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73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73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73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73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73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73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73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73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73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73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73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73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73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73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73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73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73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73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73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73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73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55" name="Google Shape;5755;p73"/>
          <p:cNvSpPr/>
          <p:nvPr/>
        </p:nvSpPr>
        <p:spPr>
          <a:xfrm rot="-315008">
            <a:off x="6952362" y="4818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7">
    <p:spTree>
      <p:nvGrpSpPr>
        <p:cNvPr id="1" name="Shape 5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7" name="Google Shape;5757;p74"/>
          <p:cNvSpPr txBox="1">
            <a:spLocks noGrp="1"/>
          </p:cNvSpPr>
          <p:nvPr>
            <p:ph type="title"/>
          </p:nvPr>
        </p:nvSpPr>
        <p:spPr>
          <a:xfrm>
            <a:off x="810000" y="2719288"/>
            <a:ext cx="7524000" cy="5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5758" name="Google Shape;5758;p74"/>
          <p:cNvSpPr txBox="1">
            <a:spLocks noGrp="1"/>
          </p:cNvSpPr>
          <p:nvPr>
            <p:ph type="subTitle" idx="1"/>
          </p:nvPr>
        </p:nvSpPr>
        <p:spPr>
          <a:xfrm>
            <a:off x="809250" y="1130325"/>
            <a:ext cx="7525500" cy="14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5759" name="Google Shape;5759;p74"/>
          <p:cNvGrpSpPr/>
          <p:nvPr/>
        </p:nvGrpSpPr>
        <p:grpSpPr>
          <a:xfrm>
            <a:off x="7993520" y="259035"/>
            <a:ext cx="1050305" cy="934491"/>
            <a:chOff x="1566800" y="4210625"/>
            <a:chExt cx="964025" cy="857725"/>
          </a:xfrm>
        </p:grpSpPr>
        <p:sp>
          <p:nvSpPr>
            <p:cNvPr id="5760" name="Google Shape;5760;p74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74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74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74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74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74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74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74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74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74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74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74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74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74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74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74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74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74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74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74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74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74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74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74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74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74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74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74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74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74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74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74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74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74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74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74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74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74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74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74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74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74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74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74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74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74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06" name="Google Shape;5806;p74"/>
          <p:cNvSpPr/>
          <p:nvPr/>
        </p:nvSpPr>
        <p:spPr>
          <a:xfrm>
            <a:off x="2927772" y="35204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7" name="Google Shape;5807;p74"/>
          <p:cNvSpPr/>
          <p:nvPr/>
        </p:nvSpPr>
        <p:spPr>
          <a:xfrm rot="-315008">
            <a:off x="1855199" y="467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8" name="Google Shape;5808;p74"/>
          <p:cNvSpPr/>
          <p:nvPr/>
        </p:nvSpPr>
        <p:spPr>
          <a:xfrm rot="-315008">
            <a:off x="7739737" y="26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9" name="Google Shape;5809;p74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810" name="Google Shape;5810;p74"/>
          <p:cNvGrpSpPr/>
          <p:nvPr/>
        </p:nvGrpSpPr>
        <p:grpSpPr>
          <a:xfrm>
            <a:off x="713231" y="259022"/>
            <a:ext cx="668674" cy="696398"/>
            <a:chOff x="5279575" y="813000"/>
            <a:chExt cx="647000" cy="673825"/>
          </a:xfrm>
        </p:grpSpPr>
        <p:sp>
          <p:nvSpPr>
            <p:cNvPr id="5811" name="Google Shape;5811;p74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74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74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74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74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74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74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74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74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74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74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74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74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74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74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74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74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74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74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74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74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74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74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74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74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74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5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8" name="Google Shape;5838;p75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39" name="Google Shape;5839;p75"/>
          <p:cNvGrpSpPr/>
          <p:nvPr/>
        </p:nvGrpSpPr>
        <p:grpSpPr>
          <a:xfrm rot="-666750">
            <a:off x="173482" y="169330"/>
            <a:ext cx="1079498" cy="740336"/>
            <a:chOff x="1640725" y="1971125"/>
            <a:chExt cx="835575" cy="573050"/>
          </a:xfrm>
        </p:grpSpPr>
        <p:sp>
          <p:nvSpPr>
            <p:cNvPr id="5840" name="Google Shape;5840;p75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75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75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75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75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75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75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75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75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75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75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75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75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75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75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75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75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57" name="Google Shape;5857;p75"/>
          <p:cNvGrpSpPr/>
          <p:nvPr/>
        </p:nvGrpSpPr>
        <p:grpSpPr>
          <a:xfrm rot="-2907092">
            <a:off x="8323127" y="1091272"/>
            <a:ext cx="954116" cy="1272973"/>
            <a:chOff x="2882950" y="4162550"/>
            <a:chExt cx="738500" cy="985300"/>
          </a:xfrm>
        </p:grpSpPr>
        <p:sp>
          <p:nvSpPr>
            <p:cNvPr id="5858" name="Google Shape;5858;p75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75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75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75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75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75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64" name="Google Shape;5864;p75"/>
          <p:cNvGrpSpPr/>
          <p:nvPr/>
        </p:nvGrpSpPr>
        <p:grpSpPr>
          <a:xfrm rot="-765424">
            <a:off x="206115" y="4143950"/>
            <a:ext cx="938360" cy="1480371"/>
            <a:chOff x="2923625" y="1803825"/>
            <a:chExt cx="595250" cy="939075"/>
          </a:xfrm>
        </p:grpSpPr>
        <p:sp>
          <p:nvSpPr>
            <p:cNvPr id="5865" name="Google Shape;5865;p75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75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75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75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75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75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75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75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75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75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75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75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75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75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75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75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75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75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75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75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75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75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75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88" name="Google Shape;5888;p75"/>
          <p:cNvGrpSpPr/>
          <p:nvPr/>
        </p:nvGrpSpPr>
        <p:grpSpPr>
          <a:xfrm>
            <a:off x="8007421" y="130421"/>
            <a:ext cx="1039033" cy="818161"/>
            <a:chOff x="4036425" y="797300"/>
            <a:chExt cx="808775" cy="636850"/>
          </a:xfrm>
        </p:grpSpPr>
        <p:sp>
          <p:nvSpPr>
            <p:cNvPr id="5889" name="Google Shape;5889;p75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75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75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75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75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75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75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75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75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75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75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75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75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75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75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75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75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75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75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75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75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75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75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75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75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75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75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16" name="Google Shape;5916;p75"/>
          <p:cNvSpPr/>
          <p:nvPr/>
        </p:nvSpPr>
        <p:spPr>
          <a:xfrm rot="-315008">
            <a:off x="1397237" y="48191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7" name="Google Shape;5917;p75"/>
          <p:cNvSpPr/>
          <p:nvPr/>
        </p:nvSpPr>
        <p:spPr>
          <a:xfrm rot="-315008">
            <a:off x="7568537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8" name="Google Shape;5918;p75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3_1">
    <p:spTree>
      <p:nvGrpSpPr>
        <p:cNvPr id="1" name="Shape 5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0" name="Google Shape;5920;p76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21" name="Google Shape;5921;p76"/>
          <p:cNvGrpSpPr/>
          <p:nvPr/>
        </p:nvGrpSpPr>
        <p:grpSpPr>
          <a:xfrm rot="2700000">
            <a:off x="7761765" y="-248566"/>
            <a:ext cx="1343428" cy="1585331"/>
            <a:chOff x="2727675" y="618900"/>
            <a:chExt cx="852200" cy="1005650"/>
          </a:xfrm>
        </p:grpSpPr>
        <p:sp>
          <p:nvSpPr>
            <p:cNvPr id="5922" name="Google Shape;5922;p76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76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76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76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76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76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76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76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76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76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76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76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76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76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76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76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76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76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76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76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76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76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76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76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76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76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76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76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76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76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76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76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76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76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56" name="Google Shape;5956;p76"/>
          <p:cNvSpPr/>
          <p:nvPr/>
        </p:nvSpPr>
        <p:spPr>
          <a:xfrm rot="-315008">
            <a:off x="3141074" y="467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7" name="Google Shape;5957;p76"/>
          <p:cNvSpPr/>
          <p:nvPr/>
        </p:nvSpPr>
        <p:spPr>
          <a:xfrm rot="-315008">
            <a:off x="8609712" y="36071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8" name="Google Shape;5958;p76"/>
          <p:cNvSpPr/>
          <p:nvPr/>
        </p:nvSpPr>
        <p:spPr>
          <a:xfrm rot="-315008">
            <a:off x="723016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9" name="Google Shape;5959;p76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0" name="Google Shape;5960;p76"/>
          <p:cNvSpPr/>
          <p:nvPr/>
        </p:nvSpPr>
        <p:spPr>
          <a:xfrm>
            <a:off x="57147" y="3777576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61" name="Google Shape;5961;p76"/>
          <p:cNvGrpSpPr/>
          <p:nvPr/>
        </p:nvGrpSpPr>
        <p:grpSpPr>
          <a:xfrm>
            <a:off x="8540281" y="1181472"/>
            <a:ext cx="668674" cy="696398"/>
            <a:chOff x="5279575" y="813000"/>
            <a:chExt cx="647000" cy="673825"/>
          </a:xfrm>
        </p:grpSpPr>
        <p:sp>
          <p:nvSpPr>
            <p:cNvPr id="5962" name="Google Shape;5962;p76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76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76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76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76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76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76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76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76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76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76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76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76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76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76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76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76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76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76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76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76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76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76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76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76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76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1_1">
    <p:spTree>
      <p:nvGrpSpPr>
        <p:cNvPr id="1" name="Shape 5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9" name="Google Shape;5989;p77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90" name="Google Shape;5990;p77"/>
          <p:cNvGrpSpPr/>
          <p:nvPr/>
        </p:nvGrpSpPr>
        <p:grpSpPr>
          <a:xfrm rot="-671603">
            <a:off x="-73080" y="4067744"/>
            <a:ext cx="954125" cy="1272984"/>
            <a:chOff x="2882950" y="4162550"/>
            <a:chExt cx="738500" cy="985300"/>
          </a:xfrm>
        </p:grpSpPr>
        <p:sp>
          <p:nvSpPr>
            <p:cNvPr id="5991" name="Google Shape;5991;p77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77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77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77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77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77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97" name="Google Shape;5997;p77"/>
          <p:cNvSpPr/>
          <p:nvPr/>
        </p:nvSpPr>
        <p:spPr>
          <a:xfrm>
            <a:off x="8057609" y="131526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98" name="Google Shape;5998;p77"/>
          <p:cNvGrpSpPr/>
          <p:nvPr/>
        </p:nvGrpSpPr>
        <p:grpSpPr>
          <a:xfrm rot="1313390">
            <a:off x="-119112" y="-250216"/>
            <a:ext cx="1130638" cy="1137928"/>
            <a:chOff x="1658300" y="3091325"/>
            <a:chExt cx="717250" cy="721875"/>
          </a:xfrm>
        </p:grpSpPr>
        <p:sp>
          <p:nvSpPr>
            <p:cNvPr id="5999" name="Google Shape;5999;p77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77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77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77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77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77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77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77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77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77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77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77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77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77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77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77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77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77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77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77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77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77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77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77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77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77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77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77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77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77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77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77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77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77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77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77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77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77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77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77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77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77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77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77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77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44" name="Google Shape;6044;p77"/>
          <p:cNvSpPr/>
          <p:nvPr/>
        </p:nvSpPr>
        <p:spPr>
          <a:xfrm rot="-315008">
            <a:off x="689261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5" name="Google Shape;6045;p77"/>
          <p:cNvSpPr/>
          <p:nvPr/>
        </p:nvSpPr>
        <p:spPr>
          <a:xfrm rot="-315008">
            <a:off x="8654737" y="4295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6" name="Google Shape;6046;p77"/>
          <p:cNvSpPr/>
          <p:nvPr/>
        </p:nvSpPr>
        <p:spPr>
          <a:xfrm rot="-315008">
            <a:off x="206062" y="16823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spTree>
      <p:nvGrpSpPr>
        <p:cNvPr id="1" name="Shape 6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8" name="Google Shape;6048;p78"/>
          <p:cNvSpPr txBox="1">
            <a:spLocks noGrp="1"/>
          </p:cNvSpPr>
          <p:nvPr>
            <p:ph type="subTitle" idx="1"/>
          </p:nvPr>
        </p:nvSpPr>
        <p:spPr>
          <a:xfrm>
            <a:off x="4752975" y="2064450"/>
            <a:ext cx="3428100" cy="1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49" name="Google Shape;6049;p78"/>
          <p:cNvSpPr txBox="1">
            <a:spLocks noGrp="1"/>
          </p:cNvSpPr>
          <p:nvPr>
            <p:ph type="title"/>
          </p:nvPr>
        </p:nvSpPr>
        <p:spPr>
          <a:xfrm>
            <a:off x="4752975" y="1106250"/>
            <a:ext cx="3428100" cy="8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50" name="Google Shape;6050;p78"/>
          <p:cNvSpPr>
            <a:spLocks noGrp="1"/>
          </p:cNvSpPr>
          <p:nvPr>
            <p:ph type="pic" idx="2"/>
          </p:nvPr>
        </p:nvSpPr>
        <p:spPr>
          <a:xfrm>
            <a:off x="990600" y="981150"/>
            <a:ext cx="3181200" cy="31812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6051" name="Google Shape;6051;p78"/>
          <p:cNvGrpSpPr/>
          <p:nvPr/>
        </p:nvGrpSpPr>
        <p:grpSpPr>
          <a:xfrm rot="1684474">
            <a:off x="7644424" y="367357"/>
            <a:ext cx="1079489" cy="740330"/>
            <a:chOff x="1640725" y="1971125"/>
            <a:chExt cx="835575" cy="573050"/>
          </a:xfrm>
        </p:grpSpPr>
        <p:sp>
          <p:nvSpPr>
            <p:cNvPr id="6052" name="Google Shape;6052;p78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78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78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78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78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78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78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78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78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78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78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78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78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78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78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78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78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69" name="Google Shape;6069;p78"/>
          <p:cNvGrpSpPr/>
          <p:nvPr/>
        </p:nvGrpSpPr>
        <p:grpSpPr>
          <a:xfrm>
            <a:off x="302745" y="316035"/>
            <a:ext cx="1050305" cy="934491"/>
            <a:chOff x="1566800" y="4210625"/>
            <a:chExt cx="964025" cy="857725"/>
          </a:xfrm>
        </p:grpSpPr>
        <p:sp>
          <p:nvSpPr>
            <p:cNvPr id="6070" name="Google Shape;6070;p78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78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78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78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78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78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78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78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78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78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78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78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78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78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78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78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78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78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78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78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78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78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78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78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78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78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78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78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78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78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78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78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78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78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78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78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78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78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78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78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78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78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78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78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78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78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16" name="Google Shape;6116;p78"/>
          <p:cNvGrpSpPr/>
          <p:nvPr/>
        </p:nvGrpSpPr>
        <p:grpSpPr>
          <a:xfrm>
            <a:off x="3536803" y="3720944"/>
            <a:ext cx="954142" cy="1273008"/>
            <a:chOff x="2882950" y="4162550"/>
            <a:chExt cx="738500" cy="985300"/>
          </a:xfrm>
        </p:grpSpPr>
        <p:sp>
          <p:nvSpPr>
            <p:cNvPr id="6117" name="Google Shape;6117;p78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78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78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78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78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78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23" name="Google Shape;6123;p78"/>
          <p:cNvGrpSpPr/>
          <p:nvPr/>
        </p:nvGrpSpPr>
        <p:grpSpPr>
          <a:xfrm>
            <a:off x="7912171" y="3943633"/>
            <a:ext cx="1039033" cy="818161"/>
            <a:chOff x="4036425" y="797300"/>
            <a:chExt cx="808775" cy="636850"/>
          </a:xfrm>
        </p:grpSpPr>
        <p:sp>
          <p:nvSpPr>
            <p:cNvPr id="6124" name="Google Shape;6124;p78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78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78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78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78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78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78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78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78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78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78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78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78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78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78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78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78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78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78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78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78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78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78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78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78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78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78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51" name="Google Shape;6151;p78"/>
          <p:cNvSpPr/>
          <p:nvPr/>
        </p:nvSpPr>
        <p:spPr>
          <a:xfrm rot="-315008">
            <a:off x="2063987" y="46167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2" name="Google Shape;6152;p78"/>
          <p:cNvSpPr/>
          <p:nvPr/>
        </p:nvSpPr>
        <p:spPr>
          <a:xfrm rot="-315008">
            <a:off x="8612512" y="29211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3" name="Google Shape;6153;p78"/>
          <p:cNvSpPr/>
          <p:nvPr/>
        </p:nvSpPr>
        <p:spPr>
          <a:xfrm rot="-315008">
            <a:off x="4322174" y="326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">
    <p:spTree>
      <p:nvGrpSpPr>
        <p:cNvPr id="1" name="Shape 6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5" name="Google Shape;6155;p79"/>
          <p:cNvSpPr txBox="1">
            <a:spLocks noGrp="1"/>
          </p:cNvSpPr>
          <p:nvPr>
            <p:ph type="subTitle" idx="1"/>
          </p:nvPr>
        </p:nvSpPr>
        <p:spPr>
          <a:xfrm>
            <a:off x="1019400" y="2680350"/>
            <a:ext cx="3333600" cy="13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6" name="Google Shape;6156;p79"/>
          <p:cNvSpPr txBox="1">
            <a:spLocks noGrp="1"/>
          </p:cNvSpPr>
          <p:nvPr>
            <p:ph type="title"/>
          </p:nvPr>
        </p:nvSpPr>
        <p:spPr>
          <a:xfrm>
            <a:off x="1019400" y="1152525"/>
            <a:ext cx="3333600" cy="145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157" name="Google Shape;6157;p79"/>
          <p:cNvGrpSpPr/>
          <p:nvPr/>
        </p:nvGrpSpPr>
        <p:grpSpPr>
          <a:xfrm rot="-666750">
            <a:off x="3372757" y="453318"/>
            <a:ext cx="1079498" cy="740336"/>
            <a:chOff x="1640725" y="1971125"/>
            <a:chExt cx="835575" cy="573050"/>
          </a:xfrm>
        </p:grpSpPr>
        <p:sp>
          <p:nvSpPr>
            <p:cNvPr id="6158" name="Google Shape;6158;p79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79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79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79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79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79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79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79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79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79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79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79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79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79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79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79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79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75" name="Google Shape;6175;p79"/>
          <p:cNvSpPr/>
          <p:nvPr/>
        </p:nvSpPr>
        <p:spPr>
          <a:xfrm>
            <a:off x="7989147" y="1663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176" name="Google Shape;6176;p79"/>
          <p:cNvGrpSpPr/>
          <p:nvPr/>
        </p:nvGrpSpPr>
        <p:grpSpPr>
          <a:xfrm>
            <a:off x="140346" y="3785380"/>
            <a:ext cx="1245520" cy="1108181"/>
            <a:chOff x="1566800" y="4210625"/>
            <a:chExt cx="964025" cy="857725"/>
          </a:xfrm>
        </p:grpSpPr>
        <p:sp>
          <p:nvSpPr>
            <p:cNvPr id="6177" name="Google Shape;6177;p79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79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79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79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79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79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79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79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79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79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79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79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79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79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79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79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79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79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79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79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79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79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79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79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79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79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79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79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79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79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79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79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79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79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79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79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79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79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79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79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79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79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79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79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79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79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23" name="Google Shape;6223;p79"/>
          <p:cNvGrpSpPr/>
          <p:nvPr/>
        </p:nvGrpSpPr>
        <p:grpSpPr>
          <a:xfrm>
            <a:off x="4094928" y="4127207"/>
            <a:ext cx="954142" cy="1273008"/>
            <a:chOff x="2882950" y="4162550"/>
            <a:chExt cx="738500" cy="985300"/>
          </a:xfrm>
        </p:grpSpPr>
        <p:sp>
          <p:nvSpPr>
            <p:cNvPr id="6224" name="Google Shape;6224;p79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79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79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79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79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79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30" name="Google Shape;6230;p79"/>
          <p:cNvSpPr/>
          <p:nvPr/>
        </p:nvSpPr>
        <p:spPr>
          <a:xfrm rot="-315008">
            <a:off x="1492487" y="47190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1" name="Google Shape;6231;p79"/>
          <p:cNvSpPr/>
          <p:nvPr/>
        </p:nvSpPr>
        <p:spPr>
          <a:xfrm rot="-315008">
            <a:off x="5301587" y="409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2" name="Google Shape;6232;p79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5">
    <p:spTree>
      <p:nvGrpSpPr>
        <p:cNvPr id="1" name="Shape 6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34" name="Google Shape;6234;p80"/>
          <p:cNvGrpSpPr/>
          <p:nvPr/>
        </p:nvGrpSpPr>
        <p:grpSpPr>
          <a:xfrm rot="4016728">
            <a:off x="136537" y="4096197"/>
            <a:ext cx="1039038" cy="818165"/>
            <a:chOff x="4036425" y="797300"/>
            <a:chExt cx="808775" cy="636850"/>
          </a:xfrm>
        </p:grpSpPr>
        <p:sp>
          <p:nvSpPr>
            <p:cNvPr id="6235" name="Google Shape;6235;p80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80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80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80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80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80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80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80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80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80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80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80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80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80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80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80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80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80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80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80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80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80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80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80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80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80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80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62" name="Google Shape;6262;p80"/>
          <p:cNvGrpSpPr/>
          <p:nvPr/>
        </p:nvGrpSpPr>
        <p:grpSpPr>
          <a:xfrm rot="-2122298">
            <a:off x="8161581" y="261442"/>
            <a:ext cx="1002535" cy="1614532"/>
            <a:chOff x="5285125" y="4093225"/>
            <a:chExt cx="635925" cy="1024125"/>
          </a:xfrm>
        </p:grpSpPr>
        <p:sp>
          <p:nvSpPr>
            <p:cNvPr id="6263" name="Google Shape;6263;p80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80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80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80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80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80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80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80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80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80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80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80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80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80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80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80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80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80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80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80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80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80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80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80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80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80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80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80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80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80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80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80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80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80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80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80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80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80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80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80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80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80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80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80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80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80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80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80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80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80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80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80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80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80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80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80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19" name="Google Shape;6319;p80"/>
          <p:cNvGrpSpPr/>
          <p:nvPr/>
        </p:nvGrpSpPr>
        <p:grpSpPr>
          <a:xfrm>
            <a:off x="242858" y="120267"/>
            <a:ext cx="1245520" cy="1108181"/>
            <a:chOff x="1566800" y="4210625"/>
            <a:chExt cx="964025" cy="857725"/>
          </a:xfrm>
        </p:grpSpPr>
        <p:sp>
          <p:nvSpPr>
            <p:cNvPr id="6320" name="Google Shape;6320;p80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80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80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80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80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80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80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80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80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80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80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80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80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80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80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80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80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80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80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80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80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80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80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80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80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80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80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80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80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80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80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80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80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80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80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80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80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80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80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80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80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80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80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80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80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80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66" name="Google Shape;6366;p80"/>
          <p:cNvSpPr/>
          <p:nvPr/>
        </p:nvSpPr>
        <p:spPr>
          <a:xfrm rot="-315008">
            <a:off x="312487" y="32571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7" name="Google Shape;6367;p80"/>
          <p:cNvSpPr/>
          <p:nvPr/>
        </p:nvSpPr>
        <p:spPr>
          <a:xfrm rot="-315008">
            <a:off x="7408449" y="1308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8" name="Google Shape;6368;p80"/>
          <p:cNvSpPr/>
          <p:nvPr/>
        </p:nvSpPr>
        <p:spPr>
          <a:xfrm rot="-315008">
            <a:off x="7663787" y="4687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9" name="Google Shape;6369;p80"/>
          <p:cNvSpPr/>
          <p:nvPr/>
        </p:nvSpPr>
        <p:spPr>
          <a:xfrm rot="1488647">
            <a:off x="8683914" y="23799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370" name="Google Shape;6370;p80"/>
          <p:cNvGrpSpPr/>
          <p:nvPr/>
        </p:nvGrpSpPr>
        <p:grpSpPr>
          <a:xfrm>
            <a:off x="8071478" y="4228769"/>
            <a:ext cx="954142" cy="1273008"/>
            <a:chOff x="2882950" y="4162550"/>
            <a:chExt cx="738500" cy="985300"/>
          </a:xfrm>
        </p:grpSpPr>
        <p:sp>
          <p:nvSpPr>
            <p:cNvPr id="6371" name="Google Shape;6371;p80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80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80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80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80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80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77" name="Google Shape;6377;p80"/>
          <p:cNvSpPr txBox="1">
            <a:spLocks noGrp="1"/>
          </p:cNvSpPr>
          <p:nvPr>
            <p:ph type="title"/>
          </p:nvPr>
        </p:nvSpPr>
        <p:spPr>
          <a:xfrm>
            <a:off x="937700" y="2724587"/>
            <a:ext cx="2175300" cy="4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6378" name="Google Shape;6378;p80"/>
          <p:cNvSpPr txBox="1">
            <a:spLocks noGrp="1"/>
          </p:cNvSpPr>
          <p:nvPr>
            <p:ph type="subTitle" idx="1"/>
          </p:nvPr>
        </p:nvSpPr>
        <p:spPr>
          <a:xfrm>
            <a:off x="937700" y="3246575"/>
            <a:ext cx="2175300" cy="8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6379" name="Google Shape;6379;p80"/>
          <p:cNvSpPr txBox="1">
            <a:spLocks noGrp="1"/>
          </p:cNvSpPr>
          <p:nvPr>
            <p:ph type="title" idx="2"/>
          </p:nvPr>
        </p:nvSpPr>
        <p:spPr>
          <a:xfrm>
            <a:off x="3484421" y="2724587"/>
            <a:ext cx="2175300" cy="4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6380" name="Google Shape;6380;p80"/>
          <p:cNvSpPr txBox="1">
            <a:spLocks noGrp="1"/>
          </p:cNvSpPr>
          <p:nvPr>
            <p:ph type="subTitle" idx="3"/>
          </p:nvPr>
        </p:nvSpPr>
        <p:spPr>
          <a:xfrm>
            <a:off x="3484421" y="3246575"/>
            <a:ext cx="2175300" cy="8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6381" name="Google Shape;6381;p80"/>
          <p:cNvSpPr txBox="1">
            <a:spLocks noGrp="1"/>
          </p:cNvSpPr>
          <p:nvPr>
            <p:ph type="title" idx="4"/>
          </p:nvPr>
        </p:nvSpPr>
        <p:spPr>
          <a:xfrm>
            <a:off x="6031149" y="2724587"/>
            <a:ext cx="2175300" cy="4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6382" name="Google Shape;6382;p80"/>
          <p:cNvSpPr txBox="1">
            <a:spLocks noGrp="1"/>
          </p:cNvSpPr>
          <p:nvPr>
            <p:ph type="subTitle" idx="5"/>
          </p:nvPr>
        </p:nvSpPr>
        <p:spPr>
          <a:xfrm>
            <a:off x="6031149" y="3246575"/>
            <a:ext cx="2175300" cy="8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6383" name="Google Shape;6383;p80"/>
          <p:cNvSpPr txBox="1">
            <a:spLocks noGrp="1"/>
          </p:cNvSpPr>
          <p:nvPr>
            <p:ph type="title" idx="6"/>
          </p:nvPr>
        </p:nvSpPr>
        <p:spPr>
          <a:xfrm>
            <a:off x="713225" y="387875"/>
            <a:ext cx="77094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">
    <p:spTree>
      <p:nvGrpSpPr>
        <p:cNvPr id="1" name="Shape 6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5" name="Google Shape;6385;p81"/>
          <p:cNvSpPr txBox="1">
            <a:spLocks noGrp="1"/>
          </p:cNvSpPr>
          <p:nvPr>
            <p:ph type="ctrTitle"/>
          </p:nvPr>
        </p:nvSpPr>
        <p:spPr>
          <a:xfrm>
            <a:off x="2507133" y="453775"/>
            <a:ext cx="41298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386" name="Google Shape;6386;p81"/>
          <p:cNvSpPr txBox="1">
            <a:spLocks noGrp="1"/>
          </p:cNvSpPr>
          <p:nvPr>
            <p:ph type="subTitle" idx="1"/>
          </p:nvPr>
        </p:nvSpPr>
        <p:spPr>
          <a:xfrm>
            <a:off x="2507067" y="2052150"/>
            <a:ext cx="4129800" cy="143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387" name="Google Shape;6387;p81"/>
          <p:cNvSpPr txBox="1"/>
          <p:nvPr/>
        </p:nvSpPr>
        <p:spPr>
          <a:xfrm>
            <a:off x="2507072" y="3609550"/>
            <a:ext cx="41298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s" sz="12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CRÉDITOS: Esta plantilla para presentaciones es una creación de </a:t>
            </a:r>
            <a:r>
              <a:rPr lang="e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/>
              </a:rPr>
              <a:t>Slidesgo</a:t>
            </a:r>
            <a:r>
              <a:rPr lang="es" sz="12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e incluye iconos de </a:t>
            </a:r>
            <a:r>
              <a:rPr lang="e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/>
              </a:rPr>
              <a:t>Flaticon</a:t>
            </a:r>
            <a:r>
              <a:rPr lang="es" sz="12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e infografías e imágenes de </a:t>
            </a:r>
            <a:r>
              <a:rPr lang="es" sz="1200" b="1" i="0" u="none" strike="noStrike" cap="none">
                <a:solidFill>
                  <a:schemeClr val="hlink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/>
              </a:rPr>
              <a:t>Freepik</a:t>
            </a:r>
            <a:r>
              <a:rPr lang="es"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 </a:t>
            </a:r>
            <a:endParaRPr sz="1200" b="1" i="0" u="none" strike="noStrike" cap="none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6388" name="Google Shape;6388;p81"/>
          <p:cNvGrpSpPr/>
          <p:nvPr/>
        </p:nvGrpSpPr>
        <p:grpSpPr>
          <a:xfrm rot="-666750">
            <a:off x="557857" y="4072605"/>
            <a:ext cx="1079498" cy="740336"/>
            <a:chOff x="1640725" y="1971125"/>
            <a:chExt cx="835575" cy="573050"/>
          </a:xfrm>
        </p:grpSpPr>
        <p:sp>
          <p:nvSpPr>
            <p:cNvPr id="6389" name="Google Shape;6389;p81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81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81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81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81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81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81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81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81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81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81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81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81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81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81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81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81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06" name="Google Shape;6406;p81"/>
          <p:cNvSpPr/>
          <p:nvPr/>
        </p:nvSpPr>
        <p:spPr>
          <a:xfrm>
            <a:off x="1295159" y="2470426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07" name="Google Shape;6407;p81"/>
          <p:cNvGrpSpPr/>
          <p:nvPr/>
        </p:nvGrpSpPr>
        <p:grpSpPr>
          <a:xfrm>
            <a:off x="6636870" y="1382835"/>
            <a:ext cx="1050305" cy="934491"/>
            <a:chOff x="1566800" y="4210625"/>
            <a:chExt cx="964025" cy="857725"/>
          </a:xfrm>
        </p:grpSpPr>
        <p:sp>
          <p:nvSpPr>
            <p:cNvPr id="6408" name="Google Shape;6408;p81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81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81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81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81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81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81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81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81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81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81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81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81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81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81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81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81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81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81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81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81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81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81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81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81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81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81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81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81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81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81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81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81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81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81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81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81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81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81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81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81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81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81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81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81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81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54" name="Google Shape;6454;p81"/>
          <p:cNvGrpSpPr/>
          <p:nvPr/>
        </p:nvGrpSpPr>
        <p:grpSpPr>
          <a:xfrm>
            <a:off x="7956403" y="320519"/>
            <a:ext cx="954142" cy="1273008"/>
            <a:chOff x="2882950" y="4162550"/>
            <a:chExt cx="738500" cy="985300"/>
          </a:xfrm>
        </p:grpSpPr>
        <p:sp>
          <p:nvSpPr>
            <p:cNvPr id="6455" name="Google Shape;6455;p81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81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81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81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81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81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61" name="Google Shape;6461;p81"/>
          <p:cNvSpPr/>
          <p:nvPr/>
        </p:nvSpPr>
        <p:spPr>
          <a:xfrm rot="-315008">
            <a:off x="383737" y="33768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2" name="Google Shape;6462;p81"/>
          <p:cNvSpPr/>
          <p:nvPr/>
        </p:nvSpPr>
        <p:spPr>
          <a:xfrm rot="-315008">
            <a:off x="8564787" y="43130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3" name="Google Shape;6463;p81"/>
          <p:cNvSpPr/>
          <p:nvPr/>
        </p:nvSpPr>
        <p:spPr>
          <a:xfrm rot="1488647">
            <a:off x="2221414" y="1554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6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9" name="Google Shape;6469;p83"/>
          <p:cNvSpPr txBox="1">
            <a:spLocks noGrp="1"/>
          </p:cNvSpPr>
          <p:nvPr>
            <p:ph type="ctrTitle"/>
          </p:nvPr>
        </p:nvSpPr>
        <p:spPr>
          <a:xfrm>
            <a:off x="747150" y="1259725"/>
            <a:ext cx="53994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8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470" name="Google Shape;6470;p83"/>
          <p:cNvSpPr txBox="1">
            <a:spLocks noGrp="1"/>
          </p:cNvSpPr>
          <p:nvPr>
            <p:ph type="subTitle" idx="1"/>
          </p:nvPr>
        </p:nvSpPr>
        <p:spPr>
          <a:xfrm>
            <a:off x="751346" y="3273075"/>
            <a:ext cx="5399400" cy="53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6471" name="Google Shape;6471;p83"/>
          <p:cNvGrpSpPr/>
          <p:nvPr/>
        </p:nvGrpSpPr>
        <p:grpSpPr>
          <a:xfrm rot="-666750">
            <a:off x="2420256" y="385354"/>
            <a:ext cx="1079498" cy="740336"/>
            <a:chOff x="1640725" y="1971125"/>
            <a:chExt cx="835575" cy="573050"/>
          </a:xfrm>
        </p:grpSpPr>
        <p:sp>
          <p:nvSpPr>
            <p:cNvPr id="6472" name="Google Shape;6472;p83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83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83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83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83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83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83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83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83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83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83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83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83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83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83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83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83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89" name="Google Shape;6489;p83"/>
          <p:cNvSpPr/>
          <p:nvPr/>
        </p:nvSpPr>
        <p:spPr>
          <a:xfrm>
            <a:off x="7741497" y="585439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90" name="Google Shape;6490;p83"/>
          <p:cNvGrpSpPr/>
          <p:nvPr/>
        </p:nvGrpSpPr>
        <p:grpSpPr>
          <a:xfrm>
            <a:off x="5469646" y="4052081"/>
            <a:ext cx="1245520" cy="1108181"/>
            <a:chOff x="1566800" y="4210625"/>
            <a:chExt cx="964025" cy="857725"/>
          </a:xfrm>
        </p:grpSpPr>
        <p:sp>
          <p:nvSpPr>
            <p:cNvPr id="6491" name="Google Shape;6491;p83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83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83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83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83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83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83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83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83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83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83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83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83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83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83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83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83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83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83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83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83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83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83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83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83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83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83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83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83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83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83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83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83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83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83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83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83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83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83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83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83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83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83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83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83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83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7" name="Google Shape;6537;p83"/>
          <p:cNvGrpSpPr/>
          <p:nvPr/>
        </p:nvGrpSpPr>
        <p:grpSpPr>
          <a:xfrm>
            <a:off x="7849303" y="3031834"/>
            <a:ext cx="954142" cy="1273008"/>
            <a:chOff x="2882950" y="4162550"/>
            <a:chExt cx="738500" cy="985300"/>
          </a:xfrm>
        </p:grpSpPr>
        <p:sp>
          <p:nvSpPr>
            <p:cNvPr id="6538" name="Google Shape;6538;p83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83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83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83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83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83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44" name="Google Shape;6544;p83"/>
          <p:cNvSpPr/>
          <p:nvPr/>
        </p:nvSpPr>
        <p:spPr>
          <a:xfrm rot="-315008">
            <a:off x="5301587" y="409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5" name="Google Shape;6545;p83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" name="Google Shape;499;p9"/>
          <p:cNvGrpSpPr/>
          <p:nvPr/>
        </p:nvGrpSpPr>
        <p:grpSpPr>
          <a:xfrm rot="-666750">
            <a:off x="1510356" y="4140229"/>
            <a:ext cx="1079498" cy="740336"/>
            <a:chOff x="1640725" y="1971125"/>
            <a:chExt cx="835575" cy="573050"/>
          </a:xfrm>
        </p:grpSpPr>
        <p:sp>
          <p:nvSpPr>
            <p:cNvPr id="500" name="Google Shape;500;p9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9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9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9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9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9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9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9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9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9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9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9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" name="Google Shape;517;p9"/>
          <p:cNvGrpSpPr/>
          <p:nvPr/>
        </p:nvGrpSpPr>
        <p:grpSpPr>
          <a:xfrm>
            <a:off x="7405220" y="1637258"/>
            <a:ext cx="1050305" cy="934491"/>
            <a:chOff x="1566800" y="4210625"/>
            <a:chExt cx="964025" cy="857725"/>
          </a:xfrm>
        </p:grpSpPr>
        <p:sp>
          <p:nvSpPr>
            <p:cNvPr id="518" name="Google Shape;518;p9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9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9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9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9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9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9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9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9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9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9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9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9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9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9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9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9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9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9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9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9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9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9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9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9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9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9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9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9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9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9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9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9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9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9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9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9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9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9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9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9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9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9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" name="Google Shape;564;p9"/>
          <p:cNvGrpSpPr/>
          <p:nvPr/>
        </p:nvGrpSpPr>
        <p:grpSpPr>
          <a:xfrm>
            <a:off x="6508603" y="119021"/>
            <a:ext cx="954142" cy="1273008"/>
            <a:chOff x="2882950" y="4162550"/>
            <a:chExt cx="738500" cy="985300"/>
          </a:xfrm>
        </p:grpSpPr>
        <p:sp>
          <p:nvSpPr>
            <p:cNvPr id="565" name="Google Shape;565;p9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1" name="Google Shape;571;p9"/>
          <p:cNvSpPr/>
          <p:nvPr/>
        </p:nvSpPr>
        <p:spPr>
          <a:xfrm>
            <a:off x="5341197" y="42849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" name="Google Shape;572;p9"/>
          <p:cNvSpPr/>
          <p:nvPr/>
        </p:nvSpPr>
        <p:spPr>
          <a:xfrm rot="-315008">
            <a:off x="1135099" y="47077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" name="Google Shape;573;p9"/>
          <p:cNvSpPr/>
          <p:nvPr/>
        </p:nvSpPr>
        <p:spPr>
          <a:xfrm rot="-315008">
            <a:off x="8704962" y="28490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" name="Google Shape;574;p9"/>
          <p:cNvSpPr/>
          <p:nvPr/>
        </p:nvSpPr>
        <p:spPr>
          <a:xfrm rot="-315008">
            <a:off x="6754637" y="12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" name="Google Shape;575;p9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6" name="Google Shape;576;p9"/>
          <p:cNvGrpSpPr/>
          <p:nvPr/>
        </p:nvGrpSpPr>
        <p:grpSpPr>
          <a:xfrm rot="10800000">
            <a:off x="814120" y="2630526"/>
            <a:ext cx="884395" cy="696395"/>
            <a:chOff x="4036425" y="797300"/>
            <a:chExt cx="808775" cy="636850"/>
          </a:xfrm>
        </p:grpSpPr>
        <p:sp>
          <p:nvSpPr>
            <p:cNvPr id="577" name="Google Shape;577;p9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" name="Google Shape;604;p9"/>
          <p:cNvGrpSpPr/>
          <p:nvPr/>
        </p:nvGrpSpPr>
        <p:grpSpPr>
          <a:xfrm>
            <a:off x="2701452" y="407322"/>
            <a:ext cx="668674" cy="696398"/>
            <a:chOff x="5279575" y="813000"/>
            <a:chExt cx="647000" cy="673825"/>
          </a:xfrm>
        </p:grpSpPr>
        <p:sp>
          <p:nvSpPr>
            <p:cNvPr id="605" name="Google Shape;605;p9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9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9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9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9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9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9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9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9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9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9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9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9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9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9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9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9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1" name="Google Shape;631;p9"/>
          <p:cNvSpPr txBox="1">
            <a:spLocks noGrp="1"/>
          </p:cNvSpPr>
          <p:nvPr>
            <p:ph type="title"/>
          </p:nvPr>
        </p:nvSpPr>
        <p:spPr>
          <a:xfrm>
            <a:off x="2237363" y="1370193"/>
            <a:ext cx="46692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32" name="Google Shape;632;p9"/>
          <p:cNvSpPr txBox="1">
            <a:spLocks noGrp="1"/>
          </p:cNvSpPr>
          <p:nvPr>
            <p:ph type="subTitle" idx="1"/>
          </p:nvPr>
        </p:nvSpPr>
        <p:spPr>
          <a:xfrm>
            <a:off x="2237438" y="2303598"/>
            <a:ext cx="4669200" cy="17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7" name="Google Shape;6547;p84"/>
          <p:cNvSpPr txBox="1">
            <a:spLocks noGrp="1"/>
          </p:cNvSpPr>
          <p:nvPr>
            <p:ph type="title"/>
          </p:nvPr>
        </p:nvSpPr>
        <p:spPr>
          <a:xfrm>
            <a:off x="3844200" y="2427075"/>
            <a:ext cx="4280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548" name="Google Shape;6548;p84"/>
          <p:cNvSpPr txBox="1">
            <a:spLocks noGrp="1"/>
          </p:cNvSpPr>
          <p:nvPr>
            <p:ph type="title" idx="2" hasCustomPrompt="1"/>
          </p:nvPr>
        </p:nvSpPr>
        <p:spPr>
          <a:xfrm>
            <a:off x="3844200" y="809625"/>
            <a:ext cx="4280700" cy="149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10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549" name="Google Shape;6549;p84"/>
          <p:cNvSpPr txBox="1">
            <a:spLocks noGrp="1"/>
          </p:cNvSpPr>
          <p:nvPr>
            <p:ph type="subTitle" idx="1"/>
          </p:nvPr>
        </p:nvSpPr>
        <p:spPr>
          <a:xfrm>
            <a:off x="3844200" y="3408400"/>
            <a:ext cx="42807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50" name="Google Shape;6550;p84"/>
          <p:cNvGrpSpPr/>
          <p:nvPr/>
        </p:nvGrpSpPr>
        <p:grpSpPr>
          <a:xfrm rot="-666750">
            <a:off x="5507731" y="412667"/>
            <a:ext cx="1079498" cy="740336"/>
            <a:chOff x="1640725" y="1971125"/>
            <a:chExt cx="835575" cy="573050"/>
          </a:xfrm>
        </p:grpSpPr>
        <p:sp>
          <p:nvSpPr>
            <p:cNvPr id="6551" name="Google Shape;6551;p84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84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84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84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84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84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84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84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84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84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84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84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84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84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84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84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84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68" name="Google Shape;6568;p84"/>
          <p:cNvSpPr/>
          <p:nvPr/>
        </p:nvSpPr>
        <p:spPr>
          <a:xfrm>
            <a:off x="812772" y="204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69" name="Google Shape;6569;p84"/>
          <p:cNvGrpSpPr/>
          <p:nvPr/>
        </p:nvGrpSpPr>
        <p:grpSpPr>
          <a:xfrm>
            <a:off x="3" y="3969671"/>
            <a:ext cx="954142" cy="1273008"/>
            <a:chOff x="2882950" y="4162550"/>
            <a:chExt cx="738500" cy="985300"/>
          </a:xfrm>
        </p:grpSpPr>
        <p:sp>
          <p:nvSpPr>
            <p:cNvPr id="6570" name="Google Shape;6570;p84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84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84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84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84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84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76" name="Google Shape;6576;p84"/>
          <p:cNvSpPr/>
          <p:nvPr/>
        </p:nvSpPr>
        <p:spPr>
          <a:xfrm rot="-315008">
            <a:off x="1646337" y="44764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7" name="Google Shape;6577;p84"/>
          <p:cNvSpPr/>
          <p:nvPr/>
        </p:nvSpPr>
        <p:spPr>
          <a:xfrm rot="-315008">
            <a:off x="6726487" y="2149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8" name="Google Shape;6578;p84"/>
          <p:cNvSpPr/>
          <p:nvPr/>
        </p:nvSpPr>
        <p:spPr>
          <a:xfrm rot="1488647">
            <a:off x="8205164" y="464506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6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0" name="Google Shape;6580;p85"/>
          <p:cNvSpPr txBox="1">
            <a:spLocks noGrp="1"/>
          </p:cNvSpPr>
          <p:nvPr>
            <p:ph type="body" idx="1"/>
          </p:nvPr>
        </p:nvSpPr>
        <p:spPr>
          <a:xfrm>
            <a:off x="680400" y="1295400"/>
            <a:ext cx="7783200" cy="32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6581" name="Google Shape;6581;p85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582" name="Google Shape;6582;p85"/>
          <p:cNvGrpSpPr/>
          <p:nvPr/>
        </p:nvGrpSpPr>
        <p:grpSpPr>
          <a:xfrm>
            <a:off x="6251428" y="3661571"/>
            <a:ext cx="954142" cy="1273008"/>
            <a:chOff x="2882950" y="4162550"/>
            <a:chExt cx="738500" cy="985300"/>
          </a:xfrm>
        </p:grpSpPr>
        <p:sp>
          <p:nvSpPr>
            <p:cNvPr id="6583" name="Google Shape;6583;p85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85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85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85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85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85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89" name="Google Shape;6589;p85"/>
          <p:cNvSpPr/>
          <p:nvPr/>
        </p:nvSpPr>
        <p:spPr>
          <a:xfrm rot="-315008">
            <a:off x="6234324" y="663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0" name="Google Shape;6590;p85"/>
          <p:cNvSpPr/>
          <p:nvPr/>
        </p:nvSpPr>
        <p:spPr>
          <a:xfrm rot="-315008">
            <a:off x="8580812" y="30830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1" name="Google Shape;6591;p85"/>
          <p:cNvSpPr/>
          <p:nvPr/>
        </p:nvSpPr>
        <p:spPr>
          <a:xfrm rot="-315008">
            <a:off x="912224" y="47240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92" name="Google Shape;6592;p85"/>
          <p:cNvGrpSpPr/>
          <p:nvPr/>
        </p:nvGrpSpPr>
        <p:grpSpPr>
          <a:xfrm>
            <a:off x="8245002" y="191297"/>
            <a:ext cx="668674" cy="696398"/>
            <a:chOff x="5279575" y="813000"/>
            <a:chExt cx="647000" cy="673825"/>
          </a:xfrm>
        </p:grpSpPr>
        <p:sp>
          <p:nvSpPr>
            <p:cNvPr id="6593" name="Google Shape;6593;p85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85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85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85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85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85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85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85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85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85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85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85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85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85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85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85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85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85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85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85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85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85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85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85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85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85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19" name="Google Shape;6619;p85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6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1" name="Google Shape;6621;p86"/>
          <p:cNvSpPr txBox="1">
            <a:spLocks noGrp="1"/>
          </p:cNvSpPr>
          <p:nvPr>
            <p:ph type="title"/>
          </p:nvPr>
        </p:nvSpPr>
        <p:spPr>
          <a:xfrm>
            <a:off x="2862689" y="4059525"/>
            <a:ext cx="5581200" cy="45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800"/>
              <a:buNone/>
              <a:defRPr sz="3200" b="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22" name="Google Shape;6622;p86"/>
          <p:cNvSpPr txBox="1">
            <a:spLocks noGrp="1"/>
          </p:cNvSpPr>
          <p:nvPr>
            <p:ph type="title" idx="2"/>
          </p:nvPr>
        </p:nvSpPr>
        <p:spPr>
          <a:xfrm>
            <a:off x="700111" y="2496110"/>
            <a:ext cx="5580000" cy="45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800"/>
              <a:buNone/>
              <a:defRPr sz="3200" b="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23" name="Google Shape;6623;p86"/>
          <p:cNvSpPr txBox="1">
            <a:spLocks noGrp="1"/>
          </p:cNvSpPr>
          <p:nvPr>
            <p:ph type="subTitle" idx="1"/>
          </p:nvPr>
        </p:nvSpPr>
        <p:spPr>
          <a:xfrm>
            <a:off x="700094" y="1485410"/>
            <a:ext cx="55800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624" name="Google Shape;6624;p86"/>
          <p:cNvSpPr txBox="1">
            <a:spLocks noGrp="1"/>
          </p:cNvSpPr>
          <p:nvPr>
            <p:ph type="subTitle" idx="3"/>
          </p:nvPr>
        </p:nvSpPr>
        <p:spPr>
          <a:xfrm>
            <a:off x="2862706" y="3048825"/>
            <a:ext cx="5581200" cy="101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625" name="Google Shape;6625;p86"/>
          <p:cNvSpPr txBox="1">
            <a:spLocks noGrp="1"/>
          </p:cNvSpPr>
          <p:nvPr>
            <p:ph type="title" idx="4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626" name="Google Shape;6626;p86"/>
          <p:cNvGrpSpPr/>
          <p:nvPr/>
        </p:nvGrpSpPr>
        <p:grpSpPr>
          <a:xfrm rot="-666750">
            <a:off x="2102231" y="4236004"/>
            <a:ext cx="1079498" cy="740336"/>
            <a:chOff x="1640725" y="1971125"/>
            <a:chExt cx="835575" cy="573050"/>
          </a:xfrm>
        </p:grpSpPr>
        <p:sp>
          <p:nvSpPr>
            <p:cNvPr id="6627" name="Google Shape;6627;p86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86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86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86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86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86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86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86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86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86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86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86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86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86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86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86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86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44" name="Google Shape;6644;p86"/>
          <p:cNvSpPr/>
          <p:nvPr/>
        </p:nvSpPr>
        <p:spPr>
          <a:xfrm>
            <a:off x="8132022" y="722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5" name="Google Shape;6645;p86"/>
          <p:cNvSpPr/>
          <p:nvPr/>
        </p:nvSpPr>
        <p:spPr>
          <a:xfrm rot="-315008">
            <a:off x="8692487" y="46167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6" name="Google Shape;6646;p86"/>
          <p:cNvSpPr/>
          <p:nvPr/>
        </p:nvSpPr>
        <p:spPr>
          <a:xfrm rot="1488647">
            <a:off x="268789" y="5996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8" name="Google Shape;6648;p87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49" name="Google Shape;6649;p87"/>
          <p:cNvSpPr/>
          <p:nvPr/>
        </p:nvSpPr>
        <p:spPr>
          <a:xfrm>
            <a:off x="151047" y="2495651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50" name="Google Shape;6650;p87"/>
          <p:cNvGrpSpPr/>
          <p:nvPr/>
        </p:nvGrpSpPr>
        <p:grpSpPr>
          <a:xfrm rot="1111476">
            <a:off x="-138303" y="4113444"/>
            <a:ext cx="1130580" cy="1137871"/>
            <a:chOff x="1658300" y="3091325"/>
            <a:chExt cx="717250" cy="721875"/>
          </a:xfrm>
        </p:grpSpPr>
        <p:sp>
          <p:nvSpPr>
            <p:cNvPr id="6651" name="Google Shape;6651;p87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87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87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87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87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87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87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87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87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87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87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87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87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87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87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87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87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87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87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87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87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87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87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87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87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87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87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87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87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87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87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87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87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87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87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87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87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87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87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87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87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87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87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87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87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6" name="Google Shape;6696;p87"/>
          <p:cNvGrpSpPr/>
          <p:nvPr/>
        </p:nvGrpSpPr>
        <p:grpSpPr>
          <a:xfrm>
            <a:off x="8323378" y="2156271"/>
            <a:ext cx="954142" cy="1273008"/>
            <a:chOff x="2882950" y="4162550"/>
            <a:chExt cx="738500" cy="985300"/>
          </a:xfrm>
        </p:grpSpPr>
        <p:sp>
          <p:nvSpPr>
            <p:cNvPr id="6697" name="Google Shape;6697;p87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87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87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87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87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87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03" name="Google Shape;6703;p87"/>
          <p:cNvSpPr/>
          <p:nvPr/>
        </p:nvSpPr>
        <p:spPr>
          <a:xfrm rot="-315008">
            <a:off x="4393299" y="4873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4" name="Google Shape;6704;p87"/>
          <p:cNvSpPr/>
          <p:nvPr/>
        </p:nvSpPr>
        <p:spPr>
          <a:xfrm rot="-315008">
            <a:off x="8762112" y="11036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5" name="Google Shape;6705;p87"/>
          <p:cNvSpPr/>
          <p:nvPr/>
        </p:nvSpPr>
        <p:spPr>
          <a:xfrm rot="-315008">
            <a:off x="966162" y="1039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06" name="Google Shape;6706;p87"/>
          <p:cNvGrpSpPr/>
          <p:nvPr/>
        </p:nvGrpSpPr>
        <p:grpSpPr>
          <a:xfrm rot="-1265444">
            <a:off x="8142194" y="3875107"/>
            <a:ext cx="1002541" cy="1614541"/>
            <a:chOff x="5285125" y="4093225"/>
            <a:chExt cx="635925" cy="1024125"/>
          </a:xfrm>
        </p:grpSpPr>
        <p:sp>
          <p:nvSpPr>
            <p:cNvPr id="6707" name="Google Shape;6707;p87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87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87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87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87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87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87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87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87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87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87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87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87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87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87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87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87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87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87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87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87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87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87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87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87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87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87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87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87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87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87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87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87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87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87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87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87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87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87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87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87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87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87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87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87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87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87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87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87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87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87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87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87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87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87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87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4" name="Google Shape;6764;p88"/>
          <p:cNvSpPr txBox="1">
            <a:spLocks noGrp="1"/>
          </p:cNvSpPr>
          <p:nvPr>
            <p:ph type="body" idx="1"/>
          </p:nvPr>
        </p:nvSpPr>
        <p:spPr>
          <a:xfrm>
            <a:off x="3637275" y="1370550"/>
            <a:ext cx="4821000" cy="31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5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6765" name="Google Shape;6765;p88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66" name="Google Shape;6766;p88"/>
          <p:cNvGrpSpPr/>
          <p:nvPr/>
        </p:nvGrpSpPr>
        <p:grpSpPr>
          <a:xfrm rot="1032972">
            <a:off x="560102" y="1264576"/>
            <a:ext cx="1245509" cy="1108170"/>
            <a:chOff x="1566800" y="4210625"/>
            <a:chExt cx="964025" cy="857725"/>
          </a:xfrm>
        </p:grpSpPr>
        <p:sp>
          <p:nvSpPr>
            <p:cNvPr id="6767" name="Google Shape;6767;p88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88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88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88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88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88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88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88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88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88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88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88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88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88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88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88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88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88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88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88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88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88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88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88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88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88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88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88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88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88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88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88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88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88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88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88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88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88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88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88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88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88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88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88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88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88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3" name="Google Shape;6813;p88"/>
          <p:cNvGrpSpPr/>
          <p:nvPr/>
        </p:nvGrpSpPr>
        <p:grpSpPr>
          <a:xfrm>
            <a:off x="174478" y="3658434"/>
            <a:ext cx="954142" cy="1273008"/>
            <a:chOff x="2882950" y="4162550"/>
            <a:chExt cx="738500" cy="985300"/>
          </a:xfrm>
        </p:grpSpPr>
        <p:sp>
          <p:nvSpPr>
            <p:cNvPr id="6814" name="Google Shape;6814;p88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88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88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88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88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88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20" name="Google Shape;6820;p88"/>
          <p:cNvSpPr/>
          <p:nvPr/>
        </p:nvSpPr>
        <p:spPr>
          <a:xfrm>
            <a:off x="7950859" y="363778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21" name="Google Shape;6821;p88"/>
          <p:cNvGrpSpPr/>
          <p:nvPr/>
        </p:nvGrpSpPr>
        <p:grpSpPr>
          <a:xfrm rot="1313390">
            <a:off x="8139064" y="-118192"/>
            <a:ext cx="1130638" cy="1137928"/>
            <a:chOff x="1658300" y="3091325"/>
            <a:chExt cx="717250" cy="721875"/>
          </a:xfrm>
        </p:grpSpPr>
        <p:sp>
          <p:nvSpPr>
            <p:cNvPr id="6822" name="Google Shape;6822;p88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88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88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88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88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88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88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88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88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88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88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88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88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88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88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88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88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88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88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88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88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88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88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88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88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88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88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88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88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88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88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88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88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88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88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88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88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88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88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88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88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88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88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88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88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7" name="Google Shape;6867;p88"/>
          <p:cNvSpPr/>
          <p:nvPr/>
        </p:nvSpPr>
        <p:spPr>
          <a:xfrm rot="-315008">
            <a:off x="689261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8" name="Google Shape;6868;p88"/>
          <p:cNvSpPr/>
          <p:nvPr/>
        </p:nvSpPr>
        <p:spPr>
          <a:xfrm rot="-315008">
            <a:off x="8769037" y="3247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0" name="Google Shape;6870;p89"/>
          <p:cNvGrpSpPr/>
          <p:nvPr/>
        </p:nvGrpSpPr>
        <p:grpSpPr>
          <a:xfrm>
            <a:off x="536620" y="1846808"/>
            <a:ext cx="1050305" cy="934491"/>
            <a:chOff x="1566800" y="4210625"/>
            <a:chExt cx="964025" cy="857725"/>
          </a:xfrm>
        </p:grpSpPr>
        <p:sp>
          <p:nvSpPr>
            <p:cNvPr id="6871" name="Google Shape;6871;p89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89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89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89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89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89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89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89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89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89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89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89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89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89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89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89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89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89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89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89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89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89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89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89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89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89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89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89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89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89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89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89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89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89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89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89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89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89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89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89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89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89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89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89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89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89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7" name="Google Shape;6917;p89"/>
          <p:cNvGrpSpPr/>
          <p:nvPr/>
        </p:nvGrpSpPr>
        <p:grpSpPr>
          <a:xfrm>
            <a:off x="6508603" y="119021"/>
            <a:ext cx="954142" cy="1273008"/>
            <a:chOff x="2882950" y="4162550"/>
            <a:chExt cx="738500" cy="985300"/>
          </a:xfrm>
        </p:grpSpPr>
        <p:sp>
          <p:nvSpPr>
            <p:cNvPr id="6918" name="Google Shape;6918;p89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89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89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89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89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89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24" name="Google Shape;6924;p89"/>
          <p:cNvSpPr/>
          <p:nvPr/>
        </p:nvSpPr>
        <p:spPr>
          <a:xfrm>
            <a:off x="7728372" y="35966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5" name="Google Shape;6925;p89"/>
          <p:cNvSpPr/>
          <p:nvPr/>
        </p:nvSpPr>
        <p:spPr>
          <a:xfrm rot="-315008">
            <a:off x="1940924" y="46886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6" name="Google Shape;6926;p89"/>
          <p:cNvSpPr/>
          <p:nvPr/>
        </p:nvSpPr>
        <p:spPr>
          <a:xfrm rot="-315008">
            <a:off x="8609712" y="36071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7" name="Google Shape;6927;p89"/>
          <p:cNvSpPr/>
          <p:nvPr/>
        </p:nvSpPr>
        <p:spPr>
          <a:xfrm rot="-315008">
            <a:off x="7739737" y="26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8" name="Google Shape;6928;p89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29" name="Google Shape;6929;p89"/>
          <p:cNvGrpSpPr/>
          <p:nvPr/>
        </p:nvGrpSpPr>
        <p:grpSpPr>
          <a:xfrm>
            <a:off x="1796577" y="407322"/>
            <a:ext cx="668674" cy="696398"/>
            <a:chOff x="5279575" y="813000"/>
            <a:chExt cx="647000" cy="673825"/>
          </a:xfrm>
        </p:grpSpPr>
        <p:sp>
          <p:nvSpPr>
            <p:cNvPr id="6930" name="Google Shape;6930;p89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89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89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89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89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89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89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89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89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89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89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89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89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89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89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89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89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89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89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89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89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89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89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89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89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89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56" name="Google Shape;6956;p89"/>
          <p:cNvSpPr txBox="1">
            <a:spLocks noGrp="1"/>
          </p:cNvSpPr>
          <p:nvPr>
            <p:ph type="title"/>
          </p:nvPr>
        </p:nvSpPr>
        <p:spPr>
          <a:xfrm>
            <a:off x="1499550" y="1115700"/>
            <a:ext cx="6144900" cy="291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58" name="Google Shape;6958;p90"/>
          <p:cNvGrpSpPr/>
          <p:nvPr/>
        </p:nvGrpSpPr>
        <p:grpSpPr>
          <a:xfrm rot="-666750">
            <a:off x="1510356" y="4140229"/>
            <a:ext cx="1079498" cy="740336"/>
            <a:chOff x="1640725" y="1971125"/>
            <a:chExt cx="835575" cy="573050"/>
          </a:xfrm>
        </p:grpSpPr>
        <p:sp>
          <p:nvSpPr>
            <p:cNvPr id="6959" name="Google Shape;6959;p90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90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90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90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90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90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90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90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90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90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90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90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90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90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90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90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90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6" name="Google Shape;6976;p90"/>
          <p:cNvGrpSpPr/>
          <p:nvPr/>
        </p:nvGrpSpPr>
        <p:grpSpPr>
          <a:xfrm>
            <a:off x="7405220" y="1637258"/>
            <a:ext cx="1050305" cy="934491"/>
            <a:chOff x="1566800" y="4210625"/>
            <a:chExt cx="964025" cy="857725"/>
          </a:xfrm>
        </p:grpSpPr>
        <p:sp>
          <p:nvSpPr>
            <p:cNvPr id="6977" name="Google Shape;6977;p90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90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90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90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90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90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90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90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90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90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90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90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90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90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90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90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90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90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90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90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90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90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90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90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90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90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90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90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90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90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90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90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90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90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90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90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90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90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90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90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90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90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90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90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90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90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3" name="Google Shape;7023;p90"/>
          <p:cNvGrpSpPr/>
          <p:nvPr/>
        </p:nvGrpSpPr>
        <p:grpSpPr>
          <a:xfrm>
            <a:off x="6508603" y="119021"/>
            <a:ext cx="954142" cy="1273008"/>
            <a:chOff x="2882950" y="4162550"/>
            <a:chExt cx="738500" cy="985300"/>
          </a:xfrm>
        </p:grpSpPr>
        <p:sp>
          <p:nvSpPr>
            <p:cNvPr id="7024" name="Google Shape;7024;p90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90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90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90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90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90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30" name="Google Shape;7030;p90"/>
          <p:cNvSpPr/>
          <p:nvPr/>
        </p:nvSpPr>
        <p:spPr>
          <a:xfrm>
            <a:off x="5341197" y="42849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1" name="Google Shape;7031;p90"/>
          <p:cNvSpPr/>
          <p:nvPr/>
        </p:nvSpPr>
        <p:spPr>
          <a:xfrm rot="-315008">
            <a:off x="1135099" y="47077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2" name="Google Shape;7032;p90"/>
          <p:cNvSpPr/>
          <p:nvPr/>
        </p:nvSpPr>
        <p:spPr>
          <a:xfrm rot="-315008">
            <a:off x="8704962" y="28490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3" name="Google Shape;7033;p90"/>
          <p:cNvSpPr/>
          <p:nvPr/>
        </p:nvSpPr>
        <p:spPr>
          <a:xfrm rot="-315008">
            <a:off x="6754637" y="12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4" name="Google Shape;7034;p90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35" name="Google Shape;7035;p90"/>
          <p:cNvGrpSpPr/>
          <p:nvPr/>
        </p:nvGrpSpPr>
        <p:grpSpPr>
          <a:xfrm rot="10800000">
            <a:off x="814120" y="2630526"/>
            <a:ext cx="884395" cy="696395"/>
            <a:chOff x="4036425" y="797300"/>
            <a:chExt cx="808775" cy="636850"/>
          </a:xfrm>
        </p:grpSpPr>
        <p:sp>
          <p:nvSpPr>
            <p:cNvPr id="7036" name="Google Shape;7036;p90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90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90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90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90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90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90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90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90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90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90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90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90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90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90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90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90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90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90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90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90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90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90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90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90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90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90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3" name="Google Shape;7063;p90"/>
          <p:cNvGrpSpPr/>
          <p:nvPr/>
        </p:nvGrpSpPr>
        <p:grpSpPr>
          <a:xfrm>
            <a:off x="2701452" y="407322"/>
            <a:ext cx="668674" cy="696398"/>
            <a:chOff x="5279575" y="813000"/>
            <a:chExt cx="647000" cy="673825"/>
          </a:xfrm>
        </p:grpSpPr>
        <p:sp>
          <p:nvSpPr>
            <p:cNvPr id="7064" name="Google Shape;7064;p90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90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90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90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90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90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90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90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90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90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90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90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90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90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90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90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90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90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90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90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90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90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90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90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90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90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90" name="Google Shape;7090;p90"/>
          <p:cNvSpPr txBox="1">
            <a:spLocks noGrp="1"/>
          </p:cNvSpPr>
          <p:nvPr>
            <p:ph type="title"/>
          </p:nvPr>
        </p:nvSpPr>
        <p:spPr>
          <a:xfrm>
            <a:off x="2237363" y="1370193"/>
            <a:ext cx="46692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091" name="Google Shape;7091;p90"/>
          <p:cNvSpPr txBox="1">
            <a:spLocks noGrp="1"/>
          </p:cNvSpPr>
          <p:nvPr>
            <p:ph type="subTitle" idx="1"/>
          </p:nvPr>
        </p:nvSpPr>
        <p:spPr>
          <a:xfrm>
            <a:off x="2237438" y="2303598"/>
            <a:ext cx="4669200" cy="17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7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3" name="Google Shape;7093;p91"/>
          <p:cNvSpPr txBox="1">
            <a:spLocks noGrp="1"/>
          </p:cNvSpPr>
          <p:nvPr>
            <p:ph type="title"/>
          </p:nvPr>
        </p:nvSpPr>
        <p:spPr>
          <a:xfrm>
            <a:off x="717300" y="3816875"/>
            <a:ext cx="7709400" cy="801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94" name="Google Shape;7094;p91"/>
          <p:cNvSpPr/>
          <p:nvPr/>
        </p:nvSpPr>
        <p:spPr>
          <a:xfrm rot="-315008">
            <a:off x="8616287" y="25026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5" name="Google Shape;7095;p91"/>
          <p:cNvSpPr/>
          <p:nvPr/>
        </p:nvSpPr>
        <p:spPr>
          <a:xfrm rot="-315008">
            <a:off x="4187162" y="1335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6" name="Google Shape;7096;p91"/>
          <p:cNvSpPr/>
          <p:nvPr/>
        </p:nvSpPr>
        <p:spPr>
          <a:xfrm rot="1488647">
            <a:off x="244764" y="397111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7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8" name="Google Shape;7098;p92"/>
          <p:cNvSpPr txBox="1">
            <a:spLocks noGrp="1"/>
          </p:cNvSpPr>
          <p:nvPr>
            <p:ph type="title" hasCustomPrompt="1"/>
          </p:nvPr>
        </p:nvSpPr>
        <p:spPr>
          <a:xfrm>
            <a:off x="2476500" y="1438338"/>
            <a:ext cx="5962500" cy="152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7099" name="Google Shape;7099;p92"/>
          <p:cNvSpPr txBox="1">
            <a:spLocks noGrp="1"/>
          </p:cNvSpPr>
          <p:nvPr>
            <p:ph type="subTitle" idx="1"/>
          </p:nvPr>
        </p:nvSpPr>
        <p:spPr>
          <a:xfrm>
            <a:off x="2476500" y="3040063"/>
            <a:ext cx="5962500" cy="66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7100" name="Google Shape;7100;p92"/>
          <p:cNvGrpSpPr/>
          <p:nvPr/>
        </p:nvGrpSpPr>
        <p:grpSpPr>
          <a:xfrm rot="-666750">
            <a:off x="557856" y="4072604"/>
            <a:ext cx="1079498" cy="740336"/>
            <a:chOff x="1640725" y="1971125"/>
            <a:chExt cx="835575" cy="573050"/>
          </a:xfrm>
        </p:grpSpPr>
        <p:sp>
          <p:nvSpPr>
            <p:cNvPr id="7101" name="Google Shape;7101;p92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92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92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92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92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92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92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92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92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92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92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92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92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92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92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92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92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18" name="Google Shape;7118;p92"/>
          <p:cNvSpPr/>
          <p:nvPr/>
        </p:nvSpPr>
        <p:spPr>
          <a:xfrm>
            <a:off x="1295159" y="2470426"/>
            <a:ext cx="965228" cy="1314295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19" name="Google Shape;7119;p92"/>
          <p:cNvGrpSpPr/>
          <p:nvPr/>
        </p:nvGrpSpPr>
        <p:grpSpPr>
          <a:xfrm>
            <a:off x="5131920" y="281458"/>
            <a:ext cx="1050305" cy="934491"/>
            <a:chOff x="1566800" y="4210625"/>
            <a:chExt cx="964025" cy="857725"/>
          </a:xfrm>
        </p:grpSpPr>
        <p:sp>
          <p:nvSpPr>
            <p:cNvPr id="7120" name="Google Shape;7120;p92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92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92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92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92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92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92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92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92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92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92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92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92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92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92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92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92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92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92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92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92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92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92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92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92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92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92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92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92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92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92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92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92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92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92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92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92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92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92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92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92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92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92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92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92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92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6" name="Google Shape;7166;p92"/>
          <p:cNvGrpSpPr/>
          <p:nvPr/>
        </p:nvGrpSpPr>
        <p:grpSpPr>
          <a:xfrm>
            <a:off x="5682728" y="4082896"/>
            <a:ext cx="954142" cy="1273008"/>
            <a:chOff x="2882950" y="4162550"/>
            <a:chExt cx="738500" cy="985300"/>
          </a:xfrm>
        </p:grpSpPr>
        <p:sp>
          <p:nvSpPr>
            <p:cNvPr id="7167" name="Google Shape;7167;p92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92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92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92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92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92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73" name="Google Shape;7173;p92"/>
          <p:cNvSpPr/>
          <p:nvPr/>
        </p:nvSpPr>
        <p:spPr>
          <a:xfrm rot="-315008">
            <a:off x="383737" y="33768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4" name="Google Shape;7174;p92"/>
          <p:cNvSpPr/>
          <p:nvPr/>
        </p:nvSpPr>
        <p:spPr>
          <a:xfrm rot="-315008">
            <a:off x="8564787" y="43130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5" name="Google Shape;7175;p92"/>
          <p:cNvSpPr/>
          <p:nvPr/>
        </p:nvSpPr>
        <p:spPr>
          <a:xfrm rot="-315008">
            <a:off x="7410237" y="1555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6" name="Google Shape;7176;p92"/>
          <p:cNvSpPr/>
          <p:nvPr/>
        </p:nvSpPr>
        <p:spPr>
          <a:xfrm rot="1488647">
            <a:off x="2221414" y="1554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71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" name="Google Shape;634;p10"/>
          <p:cNvSpPr txBox="1">
            <a:spLocks noGrp="1"/>
          </p:cNvSpPr>
          <p:nvPr>
            <p:ph type="title"/>
          </p:nvPr>
        </p:nvSpPr>
        <p:spPr>
          <a:xfrm>
            <a:off x="717300" y="3816875"/>
            <a:ext cx="7709400" cy="801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5" name="Google Shape;635;p10"/>
          <p:cNvSpPr/>
          <p:nvPr/>
        </p:nvSpPr>
        <p:spPr>
          <a:xfrm rot="-315008">
            <a:off x="8616287" y="25026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6" name="Google Shape;636;p10"/>
          <p:cNvSpPr/>
          <p:nvPr/>
        </p:nvSpPr>
        <p:spPr>
          <a:xfrm rot="-315008">
            <a:off x="4187162" y="1335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" name="Google Shape;637;p10"/>
          <p:cNvSpPr/>
          <p:nvPr/>
        </p:nvSpPr>
        <p:spPr>
          <a:xfrm rot="1488647">
            <a:off x="244764" y="397111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7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9" name="Google Shape;7179;p94"/>
          <p:cNvGrpSpPr/>
          <p:nvPr/>
        </p:nvGrpSpPr>
        <p:grpSpPr>
          <a:xfrm rot="1194310">
            <a:off x="7043966" y="-634236"/>
            <a:ext cx="1343388" cy="1585283"/>
            <a:chOff x="2727675" y="618900"/>
            <a:chExt cx="852200" cy="1005650"/>
          </a:xfrm>
        </p:grpSpPr>
        <p:sp>
          <p:nvSpPr>
            <p:cNvPr id="7180" name="Google Shape;7180;p94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94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94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94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94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94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94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94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94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94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94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94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94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94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94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94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94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94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94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94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94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94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94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94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94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94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94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94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94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94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94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94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94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94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14" name="Google Shape;7214;p94"/>
          <p:cNvSpPr txBox="1">
            <a:spLocks noGrp="1"/>
          </p:cNvSpPr>
          <p:nvPr>
            <p:ph type="title"/>
          </p:nvPr>
        </p:nvSpPr>
        <p:spPr>
          <a:xfrm>
            <a:off x="1093542" y="1892903"/>
            <a:ext cx="31356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215" name="Google Shape;7215;p94"/>
          <p:cNvSpPr txBox="1">
            <a:spLocks noGrp="1"/>
          </p:cNvSpPr>
          <p:nvPr>
            <p:ph type="title" idx="2" hasCustomPrompt="1"/>
          </p:nvPr>
        </p:nvSpPr>
        <p:spPr>
          <a:xfrm>
            <a:off x="1094292" y="1292500"/>
            <a:ext cx="31341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16" name="Google Shape;7216;p94"/>
          <p:cNvSpPr txBox="1">
            <a:spLocks noGrp="1"/>
          </p:cNvSpPr>
          <p:nvPr>
            <p:ph type="subTitle" idx="1"/>
          </p:nvPr>
        </p:nvSpPr>
        <p:spPr>
          <a:xfrm>
            <a:off x="1093542" y="2309004"/>
            <a:ext cx="31356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7" name="Google Shape;7217;p94"/>
          <p:cNvSpPr txBox="1">
            <a:spLocks noGrp="1"/>
          </p:cNvSpPr>
          <p:nvPr>
            <p:ph type="title" idx="3"/>
          </p:nvPr>
        </p:nvSpPr>
        <p:spPr>
          <a:xfrm>
            <a:off x="4914558" y="1892900"/>
            <a:ext cx="31365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218" name="Google Shape;7218;p94"/>
          <p:cNvSpPr txBox="1">
            <a:spLocks noGrp="1"/>
          </p:cNvSpPr>
          <p:nvPr>
            <p:ph type="title" idx="4" hasCustomPrompt="1"/>
          </p:nvPr>
        </p:nvSpPr>
        <p:spPr>
          <a:xfrm>
            <a:off x="4915008" y="1292518"/>
            <a:ext cx="31356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19" name="Google Shape;7219;p94"/>
          <p:cNvSpPr txBox="1">
            <a:spLocks noGrp="1"/>
          </p:cNvSpPr>
          <p:nvPr>
            <p:ph type="subTitle" idx="5"/>
          </p:nvPr>
        </p:nvSpPr>
        <p:spPr>
          <a:xfrm>
            <a:off x="4914708" y="2309000"/>
            <a:ext cx="31362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0" name="Google Shape;7220;p94"/>
          <p:cNvSpPr txBox="1">
            <a:spLocks noGrp="1"/>
          </p:cNvSpPr>
          <p:nvPr>
            <p:ph type="title" idx="6"/>
          </p:nvPr>
        </p:nvSpPr>
        <p:spPr>
          <a:xfrm>
            <a:off x="1094292" y="3634260"/>
            <a:ext cx="31341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221" name="Google Shape;7221;p94"/>
          <p:cNvSpPr txBox="1">
            <a:spLocks noGrp="1"/>
          </p:cNvSpPr>
          <p:nvPr>
            <p:ph type="title" idx="7" hasCustomPrompt="1"/>
          </p:nvPr>
        </p:nvSpPr>
        <p:spPr>
          <a:xfrm>
            <a:off x="1094292" y="3033880"/>
            <a:ext cx="31341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22" name="Google Shape;7222;p94"/>
          <p:cNvSpPr txBox="1">
            <a:spLocks noGrp="1"/>
          </p:cNvSpPr>
          <p:nvPr>
            <p:ph type="subTitle" idx="8"/>
          </p:nvPr>
        </p:nvSpPr>
        <p:spPr>
          <a:xfrm>
            <a:off x="1093542" y="4050375"/>
            <a:ext cx="31356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3" name="Google Shape;7223;p94"/>
          <p:cNvSpPr txBox="1">
            <a:spLocks noGrp="1"/>
          </p:cNvSpPr>
          <p:nvPr>
            <p:ph type="title" idx="9"/>
          </p:nvPr>
        </p:nvSpPr>
        <p:spPr>
          <a:xfrm>
            <a:off x="4914708" y="3634247"/>
            <a:ext cx="3136200" cy="37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224" name="Google Shape;7224;p94"/>
          <p:cNvSpPr txBox="1">
            <a:spLocks noGrp="1"/>
          </p:cNvSpPr>
          <p:nvPr>
            <p:ph type="title" idx="13" hasCustomPrompt="1"/>
          </p:nvPr>
        </p:nvSpPr>
        <p:spPr>
          <a:xfrm>
            <a:off x="4914558" y="3033875"/>
            <a:ext cx="3136500" cy="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4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225" name="Google Shape;7225;p94"/>
          <p:cNvSpPr txBox="1">
            <a:spLocks noGrp="1"/>
          </p:cNvSpPr>
          <p:nvPr>
            <p:ph type="subTitle" idx="14"/>
          </p:nvPr>
        </p:nvSpPr>
        <p:spPr>
          <a:xfrm>
            <a:off x="4914708" y="4050363"/>
            <a:ext cx="3136200" cy="54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6" name="Google Shape;7226;p94"/>
          <p:cNvSpPr txBox="1">
            <a:spLocks noGrp="1"/>
          </p:cNvSpPr>
          <p:nvPr>
            <p:ph type="title" idx="15"/>
          </p:nvPr>
        </p:nvSpPr>
        <p:spPr>
          <a:xfrm>
            <a:off x="713225" y="387875"/>
            <a:ext cx="7709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227" name="Google Shape;7227;p94"/>
          <p:cNvSpPr/>
          <p:nvPr/>
        </p:nvSpPr>
        <p:spPr>
          <a:xfrm>
            <a:off x="345197" y="1654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28" name="Google Shape;7228;p94"/>
          <p:cNvGrpSpPr/>
          <p:nvPr/>
        </p:nvGrpSpPr>
        <p:grpSpPr>
          <a:xfrm>
            <a:off x="7956403" y="311446"/>
            <a:ext cx="954142" cy="1273008"/>
            <a:chOff x="2882950" y="4162550"/>
            <a:chExt cx="738500" cy="985300"/>
          </a:xfrm>
        </p:grpSpPr>
        <p:sp>
          <p:nvSpPr>
            <p:cNvPr id="7229" name="Google Shape;7229;p94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94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94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94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94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94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5" name="Google Shape;7235;p94"/>
          <p:cNvGrpSpPr/>
          <p:nvPr/>
        </p:nvGrpSpPr>
        <p:grpSpPr>
          <a:xfrm rot="2457862">
            <a:off x="-316051" y="1461567"/>
            <a:ext cx="1002500" cy="1614475"/>
            <a:chOff x="5285125" y="4093225"/>
            <a:chExt cx="635925" cy="1024125"/>
          </a:xfrm>
        </p:grpSpPr>
        <p:sp>
          <p:nvSpPr>
            <p:cNvPr id="7236" name="Google Shape;7236;p94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94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94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94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94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94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94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94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94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94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94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94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94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94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94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94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94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94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94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94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94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94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94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94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94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94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94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94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94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94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94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94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94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94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94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94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94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94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94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94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94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94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94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94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94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94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94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94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94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94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94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94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94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94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94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94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92" name="Google Shape;7292;p94"/>
          <p:cNvSpPr/>
          <p:nvPr/>
        </p:nvSpPr>
        <p:spPr>
          <a:xfrm rot="-315008">
            <a:off x="356562" y="32660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3" name="Google Shape;7293;p94"/>
          <p:cNvSpPr/>
          <p:nvPr/>
        </p:nvSpPr>
        <p:spPr>
          <a:xfrm rot="1488647">
            <a:off x="8660339" y="4645063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6">
    <p:spTree>
      <p:nvGrpSpPr>
        <p:cNvPr id="1" name="Shape 7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5" name="Google Shape;7295;p95"/>
          <p:cNvSpPr txBox="1">
            <a:spLocks noGrp="1"/>
          </p:cNvSpPr>
          <p:nvPr>
            <p:ph type="subTitle" idx="1"/>
          </p:nvPr>
        </p:nvSpPr>
        <p:spPr>
          <a:xfrm>
            <a:off x="720075" y="4057226"/>
            <a:ext cx="2336400" cy="54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7296" name="Google Shape;7296;p95"/>
          <p:cNvSpPr txBox="1">
            <a:spLocks noGrp="1"/>
          </p:cNvSpPr>
          <p:nvPr>
            <p:ph type="subTitle" idx="2"/>
          </p:nvPr>
        </p:nvSpPr>
        <p:spPr>
          <a:xfrm>
            <a:off x="3403800" y="4057226"/>
            <a:ext cx="2336400" cy="54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7297" name="Google Shape;7297;p95"/>
          <p:cNvSpPr txBox="1">
            <a:spLocks noGrp="1"/>
          </p:cNvSpPr>
          <p:nvPr>
            <p:ph type="subTitle" idx="3"/>
          </p:nvPr>
        </p:nvSpPr>
        <p:spPr>
          <a:xfrm>
            <a:off x="6087600" y="4057226"/>
            <a:ext cx="2336400" cy="54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7298" name="Google Shape;7298;p95"/>
          <p:cNvSpPr txBox="1">
            <a:spLocks noGrp="1"/>
          </p:cNvSpPr>
          <p:nvPr>
            <p:ph type="title" hasCustomPrompt="1"/>
          </p:nvPr>
        </p:nvSpPr>
        <p:spPr>
          <a:xfrm>
            <a:off x="720075" y="1379700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299" name="Google Shape;7299;p95"/>
          <p:cNvSpPr txBox="1">
            <a:spLocks noGrp="1"/>
          </p:cNvSpPr>
          <p:nvPr>
            <p:ph type="title" idx="4" hasCustomPrompt="1"/>
          </p:nvPr>
        </p:nvSpPr>
        <p:spPr>
          <a:xfrm>
            <a:off x="3403800" y="1379700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0" name="Google Shape;7300;p95"/>
          <p:cNvSpPr txBox="1">
            <a:spLocks noGrp="1"/>
          </p:cNvSpPr>
          <p:nvPr>
            <p:ph type="title" idx="5" hasCustomPrompt="1"/>
          </p:nvPr>
        </p:nvSpPr>
        <p:spPr>
          <a:xfrm>
            <a:off x="6087600" y="1379700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200"/>
              <a:buNone/>
              <a:defRPr sz="32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01" name="Google Shape;7301;p95"/>
          <p:cNvSpPr txBox="1">
            <a:spLocks noGrp="1"/>
          </p:cNvSpPr>
          <p:nvPr>
            <p:ph type="subTitle" idx="6"/>
          </p:nvPr>
        </p:nvSpPr>
        <p:spPr>
          <a:xfrm>
            <a:off x="720075" y="35421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302" name="Google Shape;7302;p95"/>
          <p:cNvSpPr txBox="1">
            <a:spLocks noGrp="1"/>
          </p:cNvSpPr>
          <p:nvPr>
            <p:ph type="subTitle" idx="7"/>
          </p:nvPr>
        </p:nvSpPr>
        <p:spPr>
          <a:xfrm>
            <a:off x="3403800" y="35421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303" name="Google Shape;7303;p95"/>
          <p:cNvSpPr txBox="1">
            <a:spLocks noGrp="1"/>
          </p:cNvSpPr>
          <p:nvPr>
            <p:ph type="subTitle" idx="8"/>
          </p:nvPr>
        </p:nvSpPr>
        <p:spPr>
          <a:xfrm>
            <a:off x="6087600" y="35421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veat Brush"/>
              <a:buNone/>
              <a:defRPr sz="32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304" name="Google Shape;7304;p95"/>
          <p:cNvSpPr txBox="1">
            <a:spLocks noGrp="1"/>
          </p:cNvSpPr>
          <p:nvPr>
            <p:ph type="title" idx="9"/>
          </p:nvPr>
        </p:nvSpPr>
        <p:spPr>
          <a:xfrm>
            <a:off x="713225" y="387875"/>
            <a:ext cx="7709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305" name="Google Shape;7305;p95"/>
          <p:cNvSpPr/>
          <p:nvPr/>
        </p:nvSpPr>
        <p:spPr>
          <a:xfrm>
            <a:off x="230609" y="2668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06" name="Google Shape;7306;p95"/>
          <p:cNvGrpSpPr/>
          <p:nvPr/>
        </p:nvGrpSpPr>
        <p:grpSpPr>
          <a:xfrm rot="1111476">
            <a:off x="8078172" y="-147206"/>
            <a:ext cx="1130580" cy="1137871"/>
            <a:chOff x="1658300" y="3091325"/>
            <a:chExt cx="717250" cy="721875"/>
          </a:xfrm>
        </p:grpSpPr>
        <p:sp>
          <p:nvSpPr>
            <p:cNvPr id="7307" name="Google Shape;7307;p95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95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95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95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95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95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95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95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95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95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95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95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95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95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95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95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95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95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95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95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95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95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95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95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95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95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95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95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95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95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95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95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95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95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95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95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95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95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95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95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95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95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95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95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95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2" name="Google Shape;7352;p95"/>
          <p:cNvGrpSpPr/>
          <p:nvPr/>
        </p:nvGrpSpPr>
        <p:grpSpPr>
          <a:xfrm rot="-2866568">
            <a:off x="8365775" y="3920280"/>
            <a:ext cx="954184" cy="1273064"/>
            <a:chOff x="2882950" y="4162550"/>
            <a:chExt cx="738500" cy="985300"/>
          </a:xfrm>
        </p:grpSpPr>
        <p:sp>
          <p:nvSpPr>
            <p:cNvPr id="7353" name="Google Shape;7353;p95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95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95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95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95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95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9" name="Google Shape;7359;p95"/>
          <p:cNvSpPr/>
          <p:nvPr/>
        </p:nvSpPr>
        <p:spPr>
          <a:xfrm rot="-315008">
            <a:off x="316599" y="32233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0" name="Google Shape;7360;p95"/>
          <p:cNvSpPr/>
          <p:nvPr/>
        </p:nvSpPr>
        <p:spPr>
          <a:xfrm rot="-315008">
            <a:off x="8647812" y="15227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1" name="Google Shape;7361;p95"/>
          <p:cNvSpPr/>
          <p:nvPr/>
        </p:nvSpPr>
        <p:spPr>
          <a:xfrm rot="-315008">
            <a:off x="1376262" y="1179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2" name="Google Shape;7362;p95"/>
          <p:cNvGrpSpPr/>
          <p:nvPr/>
        </p:nvGrpSpPr>
        <p:grpSpPr>
          <a:xfrm rot="-1265444">
            <a:off x="87319" y="4017982"/>
            <a:ext cx="1002541" cy="1614541"/>
            <a:chOff x="5285125" y="4093225"/>
            <a:chExt cx="635925" cy="1024125"/>
          </a:xfrm>
        </p:grpSpPr>
        <p:sp>
          <p:nvSpPr>
            <p:cNvPr id="7363" name="Google Shape;7363;p95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95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95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95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95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95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95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95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95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95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95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95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95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95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95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95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95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95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95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95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95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95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95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95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95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95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95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95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95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95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95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95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95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95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95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95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95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95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95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95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95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95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95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95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95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95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95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95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95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95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95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95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95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95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95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95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19" name="Google Shape;7419;p95"/>
          <p:cNvSpPr/>
          <p:nvPr/>
        </p:nvSpPr>
        <p:spPr>
          <a:xfrm rot="-315008">
            <a:off x="6952362" y="4818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7">
    <p:spTree>
      <p:nvGrpSpPr>
        <p:cNvPr id="1" name="Shape 7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1" name="Google Shape;7421;p96"/>
          <p:cNvSpPr txBox="1">
            <a:spLocks noGrp="1"/>
          </p:cNvSpPr>
          <p:nvPr>
            <p:ph type="title"/>
          </p:nvPr>
        </p:nvSpPr>
        <p:spPr>
          <a:xfrm>
            <a:off x="810000" y="2719288"/>
            <a:ext cx="75240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7422" name="Google Shape;7422;p96"/>
          <p:cNvSpPr txBox="1">
            <a:spLocks noGrp="1"/>
          </p:cNvSpPr>
          <p:nvPr>
            <p:ph type="subTitle" idx="1"/>
          </p:nvPr>
        </p:nvSpPr>
        <p:spPr>
          <a:xfrm>
            <a:off x="809250" y="1130325"/>
            <a:ext cx="7525500" cy="1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7423" name="Google Shape;7423;p96"/>
          <p:cNvGrpSpPr/>
          <p:nvPr/>
        </p:nvGrpSpPr>
        <p:grpSpPr>
          <a:xfrm>
            <a:off x="7993520" y="259033"/>
            <a:ext cx="1050305" cy="934491"/>
            <a:chOff x="1566800" y="4210625"/>
            <a:chExt cx="964025" cy="857725"/>
          </a:xfrm>
        </p:grpSpPr>
        <p:sp>
          <p:nvSpPr>
            <p:cNvPr id="7424" name="Google Shape;7424;p96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96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96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96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96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96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96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96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96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96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96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96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96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96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96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96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96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96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96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96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96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96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96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96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96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96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96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96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96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96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96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96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96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96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96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96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96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96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96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96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96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96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96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96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96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96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70" name="Google Shape;7470;p96"/>
          <p:cNvSpPr/>
          <p:nvPr/>
        </p:nvSpPr>
        <p:spPr>
          <a:xfrm>
            <a:off x="2927772" y="3520401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1" name="Google Shape;7471;p96"/>
          <p:cNvSpPr/>
          <p:nvPr/>
        </p:nvSpPr>
        <p:spPr>
          <a:xfrm rot="-315008">
            <a:off x="1855199" y="467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2" name="Google Shape;7472;p96"/>
          <p:cNvSpPr/>
          <p:nvPr/>
        </p:nvSpPr>
        <p:spPr>
          <a:xfrm rot="-315008">
            <a:off x="7739737" y="269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3" name="Google Shape;7473;p96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74" name="Google Shape;7474;p96"/>
          <p:cNvGrpSpPr/>
          <p:nvPr/>
        </p:nvGrpSpPr>
        <p:grpSpPr>
          <a:xfrm>
            <a:off x="713227" y="259022"/>
            <a:ext cx="668674" cy="696398"/>
            <a:chOff x="5279575" y="813000"/>
            <a:chExt cx="647000" cy="673825"/>
          </a:xfrm>
        </p:grpSpPr>
        <p:sp>
          <p:nvSpPr>
            <p:cNvPr id="7475" name="Google Shape;7475;p96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96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96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96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96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96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96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96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96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96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96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96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96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96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96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96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96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96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96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96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96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96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96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96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96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96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7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2" name="Google Shape;7502;p97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03" name="Google Shape;7503;p97"/>
          <p:cNvGrpSpPr/>
          <p:nvPr/>
        </p:nvGrpSpPr>
        <p:grpSpPr>
          <a:xfrm rot="-666750">
            <a:off x="173481" y="169329"/>
            <a:ext cx="1079498" cy="740336"/>
            <a:chOff x="1640725" y="1971125"/>
            <a:chExt cx="835575" cy="573050"/>
          </a:xfrm>
        </p:grpSpPr>
        <p:sp>
          <p:nvSpPr>
            <p:cNvPr id="7504" name="Google Shape;7504;p97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97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97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97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97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97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97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97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97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97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97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97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97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97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97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97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97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1" name="Google Shape;7521;p97"/>
          <p:cNvGrpSpPr/>
          <p:nvPr/>
        </p:nvGrpSpPr>
        <p:grpSpPr>
          <a:xfrm rot="-2907092">
            <a:off x="8323127" y="1091272"/>
            <a:ext cx="954116" cy="1272973"/>
            <a:chOff x="2882950" y="4162550"/>
            <a:chExt cx="738500" cy="985300"/>
          </a:xfrm>
        </p:grpSpPr>
        <p:sp>
          <p:nvSpPr>
            <p:cNvPr id="7522" name="Google Shape;7522;p97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97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97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97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97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97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8" name="Google Shape;7528;p97"/>
          <p:cNvGrpSpPr/>
          <p:nvPr/>
        </p:nvGrpSpPr>
        <p:grpSpPr>
          <a:xfrm rot="-765424">
            <a:off x="206114" y="4143951"/>
            <a:ext cx="938360" cy="1480371"/>
            <a:chOff x="2923625" y="1803825"/>
            <a:chExt cx="595250" cy="939075"/>
          </a:xfrm>
        </p:grpSpPr>
        <p:sp>
          <p:nvSpPr>
            <p:cNvPr id="7529" name="Google Shape;7529;p97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97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97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97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97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97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97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97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97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97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97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97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97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97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97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97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97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97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97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97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97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97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97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2" name="Google Shape;7552;p97"/>
          <p:cNvGrpSpPr/>
          <p:nvPr/>
        </p:nvGrpSpPr>
        <p:grpSpPr>
          <a:xfrm>
            <a:off x="8007420" y="130421"/>
            <a:ext cx="1039033" cy="818161"/>
            <a:chOff x="4036425" y="797300"/>
            <a:chExt cx="808775" cy="636850"/>
          </a:xfrm>
        </p:grpSpPr>
        <p:sp>
          <p:nvSpPr>
            <p:cNvPr id="7553" name="Google Shape;7553;p97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97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97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97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97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97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97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97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97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97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97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97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97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97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97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97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97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97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97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97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97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97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97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97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97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97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97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80" name="Google Shape;7580;p97"/>
          <p:cNvSpPr/>
          <p:nvPr/>
        </p:nvSpPr>
        <p:spPr>
          <a:xfrm rot="-315008">
            <a:off x="1397237" y="48191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81" name="Google Shape;7581;p97"/>
          <p:cNvSpPr/>
          <p:nvPr/>
        </p:nvSpPr>
        <p:spPr>
          <a:xfrm rot="-315008">
            <a:off x="7568537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82" name="Google Shape;7582;p97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3_1">
    <p:spTree>
      <p:nvGrpSpPr>
        <p:cNvPr id="1" name="Shape 7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4" name="Google Shape;7584;p98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85" name="Google Shape;7585;p98"/>
          <p:cNvGrpSpPr/>
          <p:nvPr/>
        </p:nvGrpSpPr>
        <p:grpSpPr>
          <a:xfrm rot="2700000">
            <a:off x="7761764" y="-248567"/>
            <a:ext cx="1343428" cy="1585331"/>
            <a:chOff x="2727675" y="618900"/>
            <a:chExt cx="852200" cy="1005650"/>
          </a:xfrm>
        </p:grpSpPr>
        <p:sp>
          <p:nvSpPr>
            <p:cNvPr id="7586" name="Google Shape;7586;p98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98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98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98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98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98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98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98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98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98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98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98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98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98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98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98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98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98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98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98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98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98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98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98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98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98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98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98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98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98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98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98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98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98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20" name="Google Shape;7620;p98"/>
          <p:cNvSpPr/>
          <p:nvPr/>
        </p:nvSpPr>
        <p:spPr>
          <a:xfrm rot="-315008">
            <a:off x="3141074" y="46791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1" name="Google Shape;7621;p98"/>
          <p:cNvSpPr/>
          <p:nvPr/>
        </p:nvSpPr>
        <p:spPr>
          <a:xfrm rot="-315008">
            <a:off x="8609712" y="36071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2" name="Google Shape;7622;p98"/>
          <p:cNvSpPr/>
          <p:nvPr/>
        </p:nvSpPr>
        <p:spPr>
          <a:xfrm rot="-315008">
            <a:off x="723016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3" name="Google Shape;7623;p98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4" name="Google Shape;7624;p98"/>
          <p:cNvSpPr/>
          <p:nvPr/>
        </p:nvSpPr>
        <p:spPr>
          <a:xfrm>
            <a:off x="57147" y="3777576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25" name="Google Shape;7625;p98"/>
          <p:cNvGrpSpPr/>
          <p:nvPr/>
        </p:nvGrpSpPr>
        <p:grpSpPr>
          <a:xfrm>
            <a:off x="8540277" y="1181472"/>
            <a:ext cx="668674" cy="696398"/>
            <a:chOff x="5279575" y="813000"/>
            <a:chExt cx="647000" cy="673825"/>
          </a:xfrm>
        </p:grpSpPr>
        <p:sp>
          <p:nvSpPr>
            <p:cNvPr id="7626" name="Google Shape;7626;p98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98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98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98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98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98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98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98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98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98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98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98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98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98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98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98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98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98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98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98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98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98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98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98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98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98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1_1">
    <p:spTree>
      <p:nvGrpSpPr>
        <p:cNvPr id="1" name="Shape 7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3" name="Google Shape;7653;p99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654" name="Google Shape;7654;p99"/>
          <p:cNvGrpSpPr/>
          <p:nvPr/>
        </p:nvGrpSpPr>
        <p:grpSpPr>
          <a:xfrm rot="-671603">
            <a:off x="-73080" y="4067742"/>
            <a:ext cx="954125" cy="1272984"/>
            <a:chOff x="2882950" y="4162550"/>
            <a:chExt cx="738500" cy="985300"/>
          </a:xfrm>
        </p:grpSpPr>
        <p:sp>
          <p:nvSpPr>
            <p:cNvPr id="7655" name="Google Shape;7655;p99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99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99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99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99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99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61" name="Google Shape;7661;p99"/>
          <p:cNvSpPr/>
          <p:nvPr/>
        </p:nvSpPr>
        <p:spPr>
          <a:xfrm>
            <a:off x="8057609" y="131526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62" name="Google Shape;7662;p99"/>
          <p:cNvGrpSpPr/>
          <p:nvPr/>
        </p:nvGrpSpPr>
        <p:grpSpPr>
          <a:xfrm rot="1313390">
            <a:off x="-119111" y="-250217"/>
            <a:ext cx="1130638" cy="1137928"/>
            <a:chOff x="1658300" y="3091325"/>
            <a:chExt cx="717250" cy="721875"/>
          </a:xfrm>
        </p:grpSpPr>
        <p:sp>
          <p:nvSpPr>
            <p:cNvPr id="7663" name="Google Shape;7663;p99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99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99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99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99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99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99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99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99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99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99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99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99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99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99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99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99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99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99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99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99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99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99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99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99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99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99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99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99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99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99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99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99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99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99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99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99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99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99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99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99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99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99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99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99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08" name="Google Shape;7708;p99"/>
          <p:cNvSpPr/>
          <p:nvPr/>
        </p:nvSpPr>
        <p:spPr>
          <a:xfrm rot="-315008">
            <a:off x="6892612" y="117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9" name="Google Shape;7709;p99"/>
          <p:cNvSpPr/>
          <p:nvPr/>
        </p:nvSpPr>
        <p:spPr>
          <a:xfrm rot="-315008">
            <a:off x="8654737" y="4295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10" name="Google Shape;7710;p99"/>
          <p:cNvSpPr/>
          <p:nvPr/>
        </p:nvSpPr>
        <p:spPr>
          <a:xfrm rot="-315008">
            <a:off x="206062" y="16823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spTree>
      <p:nvGrpSpPr>
        <p:cNvPr id="1" name="Shape 7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2" name="Google Shape;7712;p100"/>
          <p:cNvSpPr txBox="1">
            <a:spLocks noGrp="1"/>
          </p:cNvSpPr>
          <p:nvPr>
            <p:ph type="subTitle" idx="1"/>
          </p:nvPr>
        </p:nvSpPr>
        <p:spPr>
          <a:xfrm>
            <a:off x="4752975" y="2064450"/>
            <a:ext cx="3428100" cy="19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3" name="Google Shape;7713;p100"/>
          <p:cNvSpPr txBox="1">
            <a:spLocks noGrp="1"/>
          </p:cNvSpPr>
          <p:nvPr>
            <p:ph type="title"/>
          </p:nvPr>
        </p:nvSpPr>
        <p:spPr>
          <a:xfrm>
            <a:off x="4752975" y="1106250"/>
            <a:ext cx="34281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0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14" name="Google Shape;7714;p100"/>
          <p:cNvSpPr>
            <a:spLocks noGrp="1"/>
          </p:cNvSpPr>
          <p:nvPr>
            <p:ph type="pic" idx="2"/>
          </p:nvPr>
        </p:nvSpPr>
        <p:spPr>
          <a:xfrm>
            <a:off x="990600" y="981150"/>
            <a:ext cx="3181200" cy="31812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7715" name="Google Shape;7715;p100"/>
          <p:cNvGrpSpPr/>
          <p:nvPr/>
        </p:nvGrpSpPr>
        <p:grpSpPr>
          <a:xfrm rot="1684474">
            <a:off x="7644424" y="367357"/>
            <a:ext cx="1079489" cy="740330"/>
            <a:chOff x="1640725" y="1971125"/>
            <a:chExt cx="835575" cy="573050"/>
          </a:xfrm>
        </p:grpSpPr>
        <p:sp>
          <p:nvSpPr>
            <p:cNvPr id="7716" name="Google Shape;7716;p100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00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00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00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00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00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00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00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00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00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00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00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00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00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00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00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00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3" name="Google Shape;7733;p100"/>
          <p:cNvGrpSpPr/>
          <p:nvPr/>
        </p:nvGrpSpPr>
        <p:grpSpPr>
          <a:xfrm>
            <a:off x="302745" y="316033"/>
            <a:ext cx="1050305" cy="934491"/>
            <a:chOff x="1566800" y="4210625"/>
            <a:chExt cx="964025" cy="857725"/>
          </a:xfrm>
        </p:grpSpPr>
        <p:sp>
          <p:nvSpPr>
            <p:cNvPr id="7734" name="Google Shape;7734;p100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00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00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00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00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00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00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00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00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00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100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100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100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100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100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100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100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100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100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100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100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100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100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100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100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100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100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100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100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100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100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100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100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100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100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100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100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100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100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100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100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100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100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100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100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100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0" name="Google Shape;7780;p100"/>
          <p:cNvGrpSpPr/>
          <p:nvPr/>
        </p:nvGrpSpPr>
        <p:grpSpPr>
          <a:xfrm>
            <a:off x="3536803" y="3720946"/>
            <a:ext cx="954142" cy="1273008"/>
            <a:chOff x="2882950" y="4162550"/>
            <a:chExt cx="738500" cy="985300"/>
          </a:xfrm>
        </p:grpSpPr>
        <p:sp>
          <p:nvSpPr>
            <p:cNvPr id="7781" name="Google Shape;7781;p100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100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100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100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100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100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7" name="Google Shape;7787;p100"/>
          <p:cNvGrpSpPr/>
          <p:nvPr/>
        </p:nvGrpSpPr>
        <p:grpSpPr>
          <a:xfrm>
            <a:off x="7912170" y="3943633"/>
            <a:ext cx="1039033" cy="818161"/>
            <a:chOff x="4036425" y="797300"/>
            <a:chExt cx="808775" cy="636850"/>
          </a:xfrm>
        </p:grpSpPr>
        <p:sp>
          <p:nvSpPr>
            <p:cNvPr id="7788" name="Google Shape;7788;p100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100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100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100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100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100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100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100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100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100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100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100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100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100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100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100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100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100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100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100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100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100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100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100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100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100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100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15" name="Google Shape;7815;p100"/>
          <p:cNvSpPr/>
          <p:nvPr/>
        </p:nvSpPr>
        <p:spPr>
          <a:xfrm rot="-315008">
            <a:off x="2063987" y="46167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16" name="Google Shape;7816;p100"/>
          <p:cNvSpPr/>
          <p:nvPr/>
        </p:nvSpPr>
        <p:spPr>
          <a:xfrm rot="-315008">
            <a:off x="8612512" y="29211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17" name="Google Shape;7817;p100"/>
          <p:cNvSpPr/>
          <p:nvPr/>
        </p:nvSpPr>
        <p:spPr>
          <a:xfrm rot="-315008">
            <a:off x="4322174" y="32656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">
    <p:spTree>
      <p:nvGrpSpPr>
        <p:cNvPr id="1" name="Shape 7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9" name="Google Shape;7819;p101"/>
          <p:cNvSpPr txBox="1">
            <a:spLocks noGrp="1"/>
          </p:cNvSpPr>
          <p:nvPr>
            <p:ph type="subTitle" idx="1"/>
          </p:nvPr>
        </p:nvSpPr>
        <p:spPr>
          <a:xfrm>
            <a:off x="1019400" y="2680350"/>
            <a:ext cx="3333600" cy="13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0" name="Google Shape;7820;p101"/>
          <p:cNvSpPr txBox="1">
            <a:spLocks noGrp="1"/>
          </p:cNvSpPr>
          <p:nvPr>
            <p:ph type="title"/>
          </p:nvPr>
        </p:nvSpPr>
        <p:spPr>
          <a:xfrm>
            <a:off x="1019400" y="1152525"/>
            <a:ext cx="3333600" cy="145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0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821" name="Google Shape;7821;p101"/>
          <p:cNvGrpSpPr/>
          <p:nvPr/>
        </p:nvGrpSpPr>
        <p:grpSpPr>
          <a:xfrm rot="-666750">
            <a:off x="3372756" y="453317"/>
            <a:ext cx="1079498" cy="740336"/>
            <a:chOff x="1640725" y="1971125"/>
            <a:chExt cx="835575" cy="573050"/>
          </a:xfrm>
        </p:grpSpPr>
        <p:sp>
          <p:nvSpPr>
            <p:cNvPr id="7822" name="Google Shape;7822;p101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101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101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101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101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101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101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101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101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101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101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101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101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101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101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101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101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39" name="Google Shape;7839;p101"/>
          <p:cNvSpPr/>
          <p:nvPr/>
        </p:nvSpPr>
        <p:spPr>
          <a:xfrm>
            <a:off x="7989147" y="166339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40" name="Google Shape;7840;p101"/>
          <p:cNvGrpSpPr/>
          <p:nvPr/>
        </p:nvGrpSpPr>
        <p:grpSpPr>
          <a:xfrm>
            <a:off x="140346" y="3785381"/>
            <a:ext cx="1245520" cy="1108181"/>
            <a:chOff x="1566800" y="4210625"/>
            <a:chExt cx="964025" cy="857725"/>
          </a:xfrm>
        </p:grpSpPr>
        <p:sp>
          <p:nvSpPr>
            <p:cNvPr id="7841" name="Google Shape;7841;p101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101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101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101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101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101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101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101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101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101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101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101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101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101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101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101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101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101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101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101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101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101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101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101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101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101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101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101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101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101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101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101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101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101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01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01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01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01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01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01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01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01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01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01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01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01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7" name="Google Shape;7887;p101"/>
          <p:cNvGrpSpPr/>
          <p:nvPr/>
        </p:nvGrpSpPr>
        <p:grpSpPr>
          <a:xfrm>
            <a:off x="4094928" y="4127209"/>
            <a:ext cx="954142" cy="1273008"/>
            <a:chOff x="2882950" y="4162550"/>
            <a:chExt cx="738500" cy="985300"/>
          </a:xfrm>
        </p:grpSpPr>
        <p:sp>
          <p:nvSpPr>
            <p:cNvPr id="7888" name="Google Shape;7888;p101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01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01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01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01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01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94" name="Google Shape;7894;p101"/>
          <p:cNvSpPr/>
          <p:nvPr/>
        </p:nvSpPr>
        <p:spPr>
          <a:xfrm rot="-315008">
            <a:off x="1492487" y="47190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5" name="Google Shape;7895;p101"/>
          <p:cNvSpPr/>
          <p:nvPr/>
        </p:nvSpPr>
        <p:spPr>
          <a:xfrm rot="-315008">
            <a:off x="5301587" y="409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6" name="Google Shape;7896;p101"/>
          <p:cNvSpPr/>
          <p:nvPr/>
        </p:nvSpPr>
        <p:spPr>
          <a:xfrm rot="1488647">
            <a:off x="263814" y="9897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5">
    <p:spTree>
      <p:nvGrpSpPr>
        <p:cNvPr id="1" name="Shape 7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98" name="Google Shape;7898;p102"/>
          <p:cNvGrpSpPr/>
          <p:nvPr/>
        </p:nvGrpSpPr>
        <p:grpSpPr>
          <a:xfrm rot="4016728">
            <a:off x="136537" y="4096196"/>
            <a:ext cx="1039038" cy="818165"/>
            <a:chOff x="4036425" y="797300"/>
            <a:chExt cx="808775" cy="636850"/>
          </a:xfrm>
        </p:grpSpPr>
        <p:sp>
          <p:nvSpPr>
            <p:cNvPr id="7899" name="Google Shape;7899;p102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02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102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102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02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02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02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02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02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02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02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02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02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02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02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02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02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02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02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02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02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02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02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02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02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02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02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6" name="Google Shape;7926;p102"/>
          <p:cNvGrpSpPr/>
          <p:nvPr/>
        </p:nvGrpSpPr>
        <p:grpSpPr>
          <a:xfrm rot="-2122298">
            <a:off x="8161580" y="261444"/>
            <a:ext cx="1002535" cy="1614532"/>
            <a:chOff x="5285125" y="4093225"/>
            <a:chExt cx="635925" cy="1024125"/>
          </a:xfrm>
        </p:grpSpPr>
        <p:sp>
          <p:nvSpPr>
            <p:cNvPr id="7927" name="Google Shape;7927;p102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02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02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02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02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02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02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02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02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02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02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02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02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02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02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02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02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02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02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02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02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02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02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02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02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02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02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02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02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02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02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02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02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02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02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02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02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02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02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02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02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02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02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02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02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02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02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02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02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02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02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02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02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02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02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02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3" name="Google Shape;7983;p102"/>
          <p:cNvGrpSpPr/>
          <p:nvPr/>
        </p:nvGrpSpPr>
        <p:grpSpPr>
          <a:xfrm>
            <a:off x="242858" y="120268"/>
            <a:ext cx="1245520" cy="1108181"/>
            <a:chOff x="1566800" y="4210625"/>
            <a:chExt cx="964025" cy="857725"/>
          </a:xfrm>
        </p:grpSpPr>
        <p:sp>
          <p:nvSpPr>
            <p:cNvPr id="7984" name="Google Shape;7984;p102"/>
            <p:cNvSpPr/>
            <p:nvPr/>
          </p:nvSpPr>
          <p:spPr>
            <a:xfrm>
              <a:off x="1566800" y="4210625"/>
              <a:ext cx="964025" cy="857725"/>
            </a:xfrm>
            <a:custGeom>
              <a:avLst/>
              <a:gdLst/>
              <a:ahLst/>
              <a:cxnLst/>
              <a:rect l="l" t="t" r="r" b="b"/>
              <a:pathLst>
                <a:path w="38561" h="34309" extrusionOk="0">
                  <a:moveTo>
                    <a:pt x="25732" y="9982"/>
                  </a:moveTo>
                  <a:cubicBezTo>
                    <a:pt x="27728" y="9391"/>
                    <a:pt x="30353" y="9317"/>
                    <a:pt x="32941" y="9095"/>
                  </a:cubicBezTo>
                  <a:cubicBezTo>
                    <a:pt x="33754" y="9021"/>
                    <a:pt x="34900" y="8873"/>
                    <a:pt x="35566" y="9095"/>
                  </a:cubicBezTo>
                  <a:cubicBezTo>
                    <a:pt x="36047" y="9280"/>
                    <a:pt x="36379" y="9834"/>
                    <a:pt x="36712" y="10241"/>
                  </a:cubicBezTo>
                  <a:cubicBezTo>
                    <a:pt x="37082" y="10648"/>
                    <a:pt x="37414" y="11091"/>
                    <a:pt x="37747" y="11572"/>
                  </a:cubicBezTo>
                  <a:cubicBezTo>
                    <a:pt x="38154" y="12533"/>
                    <a:pt x="38376" y="13568"/>
                    <a:pt x="38487" y="14641"/>
                  </a:cubicBezTo>
                  <a:cubicBezTo>
                    <a:pt x="38524" y="14973"/>
                    <a:pt x="38487" y="15380"/>
                    <a:pt x="38487" y="15750"/>
                  </a:cubicBezTo>
                  <a:cubicBezTo>
                    <a:pt x="38524" y="16156"/>
                    <a:pt x="38561" y="16600"/>
                    <a:pt x="38561" y="17007"/>
                  </a:cubicBezTo>
                  <a:cubicBezTo>
                    <a:pt x="38524" y="17746"/>
                    <a:pt x="38265" y="18375"/>
                    <a:pt x="38228" y="19003"/>
                  </a:cubicBezTo>
                  <a:cubicBezTo>
                    <a:pt x="38265" y="19447"/>
                    <a:pt x="38228" y="19927"/>
                    <a:pt x="38154" y="20371"/>
                  </a:cubicBezTo>
                  <a:cubicBezTo>
                    <a:pt x="37895" y="21036"/>
                    <a:pt x="37377" y="21258"/>
                    <a:pt x="36601" y="21554"/>
                  </a:cubicBezTo>
                  <a:cubicBezTo>
                    <a:pt x="35640" y="21850"/>
                    <a:pt x="34679" y="22146"/>
                    <a:pt x="33717" y="22367"/>
                  </a:cubicBezTo>
                  <a:cubicBezTo>
                    <a:pt x="33089" y="22515"/>
                    <a:pt x="32423" y="22478"/>
                    <a:pt x="31758" y="22589"/>
                  </a:cubicBezTo>
                  <a:cubicBezTo>
                    <a:pt x="30908" y="22737"/>
                    <a:pt x="30020" y="22996"/>
                    <a:pt x="29096" y="23107"/>
                  </a:cubicBezTo>
                  <a:cubicBezTo>
                    <a:pt x="28209" y="23181"/>
                    <a:pt x="27358" y="23366"/>
                    <a:pt x="26508" y="23661"/>
                  </a:cubicBezTo>
                  <a:cubicBezTo>
                    <a:pt x="26397" y="25695"/>
                    <a:pt x="26434" y="27950"/>
                    <a:pt x="26434" y="30205"/>
                  </a:cubicBezTo>
                  <a:cubicBezTo>
                    <a:pt x="26434" y="30797"/>
                    <a:pt x="26582" y="31869"/>
                    <a:pt x="26360" y="32313"/>
                  </a:cubicBezTo>
                  <a:cubicBezTo>
                    <a:pt x="26249" y="32534"/>
                    <a:pt x="25843" y="32608"/>
                    <a:pt x="25584" y="32756"/>
                  </a:cubicBezTo>
                  <a:cubicBezTo>
                    <a:pt x="25325" y="32941"/>
                    <a:pt x="25066" y="33126"/>
                    <a:pt x="24844" y="33274"/>
                  </a:cubicBezTo>
                  <a:cubicBezTo>
                    <a:pt x="24290" y="33570"/>
                    <a:pt x="23735" y="33791"/>
                    <a:pt x="23144" y="34013"/>
                  </a:cubicBezTo>
                  <a:cubicBezTo>
                    <a:pt x="21998" y="34272"/>
                    <a:pt x="20815" y="34309"/>
                    <a:pt x="19669" y="34124"/>
                  </a:cubicBezTo>
                  <a:cubicBezTo>
                    <a:pt x="17228" y="33828"/>
                    <a:pt x="15713" y="33163"/>
                    <a:pt x="14308" y="31906"/>
                  </a:cubicBezTo>
                  <a:cubicBezTo>
                    <a:pt x="13605" y="31351"/>
                    <a:pt x="12977" y="30649"/>
                    <a:pt x="12496" y="29909"/>
                  </a:cubicBezTo>
                  <a:cubicBezTo>
                    <a:pt x="11794" y="28615"/>
                    <a:pt x="12090" y="26619"/>
                    <a:pt x="11905" y="24844"/>
                  </a:cubicBezTo>
                  <a:cubicBezTo>
                    <a:pt x="10204" y="25066"/>
                    <a:pt x="8282" y="25325"/>
                    <a:pt x="6433" y="25473"/>
                  </a:cubicBezTo>
                  <a:cubicBezTo>
                    <a:pt x="4769" y="25584"/>
                    <a:pt x="2810" y="25362"/>
                    <a:pt x="1960" y="24623"/>
                  </a:cubicBezTo>
                  <a:cubicBezTo>
                    <a:pt x="1627" y="24216"/>
                    <a:pt x="1331" y="23772"/>
                    <a:pt x="1146" y="23292"/>
                  </a:cubicBezTo>
                  <a:cubicBezTo>
                    <a:pt x="629" y="22330"/>
                    <a:pt x="259" y="21295"/>
                    <a:pt x="74" y="20186"/>
                  </a:cubicBezTo>
                  <a:cubicBezTo>
                    <a:pt x="37" y="19632"/>
                    <a:pt x="0" y="19040"/>
                    <a:pt x="37" y="18485"/>
                  </a:cubicBezTo>
                  <a:cubicBezTo>
                    <a:pt x="0" y="17968"/>
                    <a:pt x="0" y="17413"/>
                    <a:pt x="37" y="16896"/>
                  </a:cubicBezTo>
                  <a:cubicBezTo>
                    <a:pt x="111" y="16230"/>
                    <a:pt x="296" y="15491"/>
                    <a:pt x="444" y="14862"/>
                  </a:cubicBezTo>
                  <a:cubicBezTo>
                    <a:pt x="703" y="13901"/>
                    <a:pt x="1146" y="13014"/>
                    <a:pt x="1849" y="12237"/>
                  </a:cubicBezTo>
                  <a:cubicBezTo>
                    <a:pt x="2292" y="11794"/>
                    <a:pt x="2477" y="11387"/>
                    <a:pt x="3180" y="11202"/>
                  </a:cubicBezTo>
                  <a:cubicBezTo>
                    <a:pt x="4067" y="10980"/>
                    <a:pt x="5139" y="11054"/>
                    <a:pt x="6174" y="10943"/>
                  </a:cubicBezTo>
                  <a:cubicBezTo>
                    <a:pt x="6951" y="10759"/>
                    <a:pt x="7727" y="10611"/>
                    <a:pt x="8503" y="10574"/>
                  </a:cubicBezTo>
                  <a:cubicBezTo>
                    <a:pt x="9317" y="10574"/>
                    <a:pt x="10130" y="10500"/>
                    <a:pt x="10943" y="10352"/>
                  </a:cubicBezTo>
                  <a:cubicBezTo>
                    <a:pt x="11017" y="8023"/>
                    <a:pt x="10463" y="5657"/>
                    <a:pt x="10685" y="3623"/>
                  </a:cubicBezTo>
                  <a:cubicBezTo>
                    <a:pt x="10759" y="2884"/>
                    <a:pt x="11202" y="2218"/>
                    <a:pt x="11868" y="1849"/>
                  </a:cubicBezTo>
                  <a:cubicBezTo>
                    <a:pt x="13383" y="998"/>
                    <a:pt x="15010" y="407"/>
                    <a:pt x="16674" y="74"/>
                  </a:cubicBezTo>
                  <a:cubicBezTo>
                    <a:pt x="16748" y="74"/>
                    <a:pt x="16748" y="37"/>
                    <a:pt x="16785" y="37"/>
                  </a:cubicBezTo>
                  <a:cubicBezTo>
                    <a:pt x="17154" y="0"/>
                    <a:pt x="17413" y="222"/>
                    <a:pt x="17709" y="222"/>
                  </a:cubicBezTo>
                  <a:cubicBezTo>
                    <a:pt x="18042" y="259"/>
                    <a:pt x="18448" y="111"/>
                    <a:pt x="18966" y="148"/>
                  </a:cubicBezTo>
                  <a:cubicBezTo>
                    <a:pt x="20075" y="259"/>
                    <a:pt x="21184" y="555"/>
                    <a:pt x="22183" y="1072"/>
                  </a:cubicBezTo>
                  <a:cubicBezTo>
                    <a:pt x="22959" y="1442"/>
                    <a:pt x="24401" y="1923"/>
                    <a:pt x="24770" y="2662"/>
                  </a:cubicBezTo>
                  <a:cubicBezTo>
                    <a:pt x="24992" y="3217"/>
                    <a:pt x="25103" y="3771"/>
                    <a:pt x="25140" y="4363"/>
                  </a:cubicBezTo>
                  <a:cubicBezTo>
                    <a:pt x="25362" y="6285"/>
                    <a:pt x="25547" y="8060"/>
                    <a:pt x="25732" y="9982"/>
                  </a:cubicBezTo>
                  <a:close/>
                  <a:moveTo>
                    <a:pt x="25732" y="23994"/>
                  </a:moveTo>
                  <a:cubicBezTo>
                    <a:pt x="25806" y="21813"/>
                    <a:pt x="25732" y="19669"/>
                    <a:pt x="25547" y="17524"/>
                  </a:cubicBezTo>
                  <a:cubicBezTo>
                    <a:pt x="25436" y="16267"/>
                    <a:pt x="25436" y="15010"/>
                    <a:pt x="25362" y="13753"/>
                  </a:cubicBezTo>
                  <a:cubicBezTo>
                    <a:pt x="25251" y="12533"/>
                    <a:pt x="25103" y="11350"/>
                    <a:pt x="24992" y="10167"/>
                  </a:cubicBezTo>
                  <a:cubicBezTo>
                    <a:pt x="24844" y="8984"/>
                    <a:pt x="24770" y="7764"/>
                    <a:pt x="24623" y="6544"/>
                  </a:cubicBezTo>
                  <a:cubicBezTo>
                    <a:pt x="24438" y="5435"/>
                    <a:pt x="24512" y="4030"/>
                    <a:pt x="24105" y="3069"/>
                  </a:cubicBezTo>
                  <a:cubicBezTo>
                    <a:pt x="23957" y="2662"/>
                    <a:pt x="22848" y="2255"/>
                    <a:pt x="22256" y="2034"/>
                  </a:cubicBezTo>
                  <a:cubicBezTo>
                    <a:pt x="21665" y="1701"/>
                    <a:pt x="20999" y="1405"/>
                    <a:pt x="20334" y="1183"/>
                  </a:cubicBezTo>
                  <a:cubicBezTo>
                    <a:pt x="19262" y="961"/>
                    <a:pt x="18190" y="924"/>
                    <a:pt x="17081" y="998"/>
                  </a:cubicBezTo>
                  <a:cubicBezTo>
                    <a:pt x="16970" y="887"/>
                    <a:pt x="16785" y="850"/>
                    <a:pt x="16637" y="887"/>
                  </a:cubicBezTo>
                  <a:cubicBezTo>
                    <a:pt x="15750" y="1146"/>
                    <a:pt x="14788" y="1442"/>
                    <a:pt x="13827" y="1812"/>
                  </a:cubicBezTo>
                  <a:cubicBezTo>
                    <a:pt x="13162" y="2034"/>
                    <a:pt x="11794" y="2625"/>
                    <a:pt x="11498" y="3217"/>
                  </a:cubicBezTo>
                  <a:cubicBezTo>
                    <a:pt x="11239" y="3808"/>
                    <a:pt x="11350" y="5176"/>
                    <a:pt x="11424" y="6137"/>
                  </a:cubicBezTo>
                  <a:cubicBezTo>
                    <a:pt x="11498" y="7099"/>
                    <a:pt x="11609" y="8134"/>
                    <a:pt x="11646" y="8984"/>
                  </a:cubicBezTo>
                  <a:cubicBezTo>
                    <a:pt x="11720" y="11165"/>
                    <a:pt x="11720" y="13125"/>
                    <a:pt x="11831" y="14936"/>
                  </a:cubicBezTo>
                  <a:cubicBezTo>
                    <a:pt x="11979" y="16711"/>
                    <a:pt x="12237" y="18670"/>
                    <a:pt x="12385" y="20556"/>
                  </a:cubicBezTo>
                  <a:cubicBezTo>
                    <a:pt x="12570" y="22404"/>
                    <a:pt x="12644" y="24438"/>
                    <a:pt x="12755" y="26323"/>
                  </a:cubicBezTo>
                  <a:cubicBezTo>
                    <a:pt x="12755" y="26804"/>
                    <a:pt x="12718" y="27432"/>
                    <a:pt x="12755" y="27839"/>
                  </a:cubicBezTo>
                  <a:cubicBezTo>
                    <a:pt x="12755" y="28911"/>
                    <a:pt x="13236" y="29909"/>
                    <a:pt x="14086" y="30612"/>
                  </a:cubicBezTo>
                  <a:cubicBezTo>
                    <a:pt x="15084" y="31647"/>
                    <a:pt x="16267" y="32682"/>
                    <a:pt x="17894" y="33015"/>
                  </a:cubicBezTo>
                  <a:cubicBezTo>
                    <a:pt x="20260" y="33496"/>
                    <a:pt x="22737" y="33791"/>
                    <a:pt x="24770" y="32460"/>
                  </a:cubicBezTo>
                  <a:cubicBezTo>
                    <a:pt x="24918" y="32350"/>
                    <a:pt x="24992" y="32202"/>
                    <a:pt x="25140" y="32091"/>
                  </a:cubicBezTo>
                  <a:cubicBezTo>
                    <a:pt x="25288" y="31980"/>
                    <a:pt x="25510" y="32017"/>
                    <a:pt x="25695" y="31869"/>
                  </a:cubicBezTo>
                  <a:cubicBezTo>
                    <a:pt x="25769" y="29318"/>
                    <a:pt x="25584" y="26545"/>
                    <a:pt x="25732" y="23994"/>
                  </a:cubicBezTo>
                  <a:close/>
                  <a:moveTo>
                    <a:pt x="37784" y="17118"/>
                  </a:moveTo>
                  <a:cubicBezTo>
                    <a:pt x="37858" y="15824"/>
                    <a:pt x="37747" y="14530"/>
                    <a:pt x="37488" y="13273"/>
                  </a:cubicBezTo>
                  <a:cubicBezTo>
                    <a:pt x="37230" y="12348"/>
                    <a:pt x="36823" y="11535"/>
                    <a:pt x="36231" y="10833"/>
                  </a:cubicBezTo>
                  <a:cubicBezTo>
                    <a:pt x="36010" y="10426"/>
                    <a:pt x="35714" y="10093"/>
                    <a:pt x="35381" y="9834"/>
                  </a:cubicBezTo>
                  <a:cubicBezTo>
                    <a:pt x="34753" y="9723"/>
                    <a:pt x="34124" y="9686"/>
                    <a:pt x="33496" y="9797"/>
                  </a:cubicBezTo>
                  <a:cubicBezTo>
                    <a:pt x="30982" y="9982"/>
                    <a:pt x="27987" y="10167"/>
                    <a:pt x="25880" y="10759"/>
                  </a:cubicBezTo>
                  <a:cubicBezTo>
                    <a:pt x="25880" y="11165"/>
                    <a:pt x="25917" y="11609"/>
                    <a:pt x="26027" y="12016"/>
                  </a:cubicBezTo>
                  <a:cubicBezTo>
                    <a:pt x="26249" y="11868"/>
                    <a:pt x="26323" y="11091"/>
                    <a:pt x="26656" y="11128"/>
                  </a:cubicBezTo>
                  <a:cubicBezTo>
                    <a:pt x="26730" y="11128"/>
                    <a:pt x="26804" y="11202"/>
                    <a:pt x="26841" y="11276"/>
                  </a:cubicBezTo>
                  <a:cubicBezTo>
                    <a:pt x="26952" y="11683"/>
                    <a:pt x="26175" y="12200"/>
                    <a:pt x="26101" y="12866"/>
                  </a:cubicBezTo>
                  <a:cubicBezTo>
                    <a:pt x="26101" y="13088"/>
                    <a:pt x="26101" y="13347"/>
                    <a:pt x="26175" y="13605"/>
                  </a:cubicBezTo>
                  <a:cubicBezTo>
                    <a:pt x="26508" y="13162"/>
                    <a:pt x="26619" y="12459"/>
                    <a:pt x="27174" y="12237"/>
                  </a:cubicBezTo>
                  <a:cubicBezTo>
                    <a:pt x="27211" y="12274"/>
                    <a:pt x="27321" y="12274"/>
                    <a:pt x="27321" y="12385"/>
                  </a:cubicBezTo>
                  <a:cubicBezTo>
                    <a:pt x="27026" y="13310"/>
                    <a:pt x="25990" y="13901"/>
                    <a:pt x="26286" y="15158"/>
                  </a:cubicBezTo>
                  <a:cubicBezTo>
                    <a:pt x="26545" y="14751"/>
                    <a:pt x="26619" y="13901"/>
                    <a:pt x="27137" y="13901"/>
                  </a:cubicBezTo>
                  <a:cubicBezTo>
                    <a:pt x="27247" y="14308"/>
                    <a:pt x="26952" y="14641"/>
                    <a:pt x="26804" y="14973"/>
                  </a:cubicBezTo>
                  <a:cubicBezTo>
                    <a:pt x="26508" y="15528"/>
                    <a:pt x="26138" y="15935"/>
                    <a:pt x="26286" y="16822"/>
                  </a:cubicBezTo>
                  <a:cubicBezTo>
                    <a:pt x="26508" y="16563"/>
                    <a:pt x="26730" y="16267"/>
                    <a:pt x="26878" y="15898"/>
                  </a:cubicBezTo>
                  <a:cubicBezTo>
                    <a:pt x="27063" y="15602"/>
                    <a:pt x="27174" y="15121"/>
                    <a:pt x="27543" y="15010"/>
                  </a:cubicBezTo>
                  <a:cubicBezTo>
                    <a:pt x="27876" y="15195"/>
                    <a:pt x="27543" y="15491"/>
                    <a:pt x="27432" y="15639"/>
                  </a:cubicBezTo>
                  <a:cubicBezTo>
                    <a:pt x="27321" y="15824"/>
                    <a:pt x="27211" y="16156"/>
                    <a:pt x="27100" y="16378"/>
                  </a:cubicBezTo>
                  <a:cubicBezTo>
                    <a:pt x="26767" y="16970"/>
                    <a:pt x="26175" y="17524"/>
                    <a:pt x="26434" y="18301"/>
                  </a:cubicBezTo>
                  <a:cubicBezTo>
                    <a:pt x="26767" y="17783"/>
                    <a:pt x="27026" y="16896"/>
                    <a:pt x="27617" y="16822"/>
                  </a:cubicBezTo>
                  <a:cubicBezTo>
                    <a:pt x="27728" y="17228"/>
                    <a:pt x="27284" y="17561"/>
                    <a:pt x="27063" y="17931"/>
                  </a:cubicBezTo>
                  <a:cubicBezTo>
                    <a:pt x="26693" y="18596"/>
                    <a:pt x="26249" y="19225"/>
                    <a:pt x="26545" y="20223"/>
                  </a:cubicBezTo>
                  <a:cubicBezTo>
                    <a:pt x="26693" y="19927"/>
                    <a:pt x="26878" y="19595"/>
                    <a:pt x="27100" y="19336"/>
                  </a:cubicBezTo>
                  <a:cubicBezTo>
                    <a:pt x="27284" y="19077"/>
                    <a:pt x="27432" y="18633"/>
                    <a:pt x="27839" y="18559"/>
                  </a:cubicBezTo>
                  <a:cubicBezTo>
                    <a:pt x="28061" y="18855"/>
                    <a:pt x="27765" y="19114"/>
                    <a:pt x="27617" y="19299"/>
                  </a:cubicBezTo>
                  <a:cubicBezTo>
                    <a:pt x="27174" y="19927"/>
                    <a:pt x="26582" y="20593"/>
                    <a:pt x="26582" y="21480"/>
                  </a:cubicBezTo>
                  <a:cubicBezTo>
                    <a:pt x="26767" y="21147"/>
                    <a:pt x="26989" y="20852"/>
                    <a:pt x="27211" y="20556"/>
                  </a:cubicBezTo>
                  <a:cubicBezTo>
                    <a:pt x="27432" y="20297"/>
                    <a:pt x="27580" y="19853"/>
                    <a:pt x="27987" y="19890"/>
                  </a:cubicBezTo>
                  <a:cubicBezTo>
                    <a:pt x="28172" y="20149"/>
                    <a:pt x="27876" y="20334"/>
                    <a:pt x="27728" y="20482"/>
                  </a:cubicBezTo>
                  <a:cubicBezTo>
                    <a:pt x="27580" y="20667"/>
                    <a:pt x="27469" y="20889"/>
                    <a:pt x="27321" y="21073"/>
                  </a:cubicBezTo>
                  <a:cubicBezTo>
                    <a:pt x="26989" y="21628"/>
                    <a:pt x="26471" y="21998"/>
                    <a:pt x="26545" y="22848"/>
                  </a:cubicBezTo>
                  <a:cubicBezTo>
                    <a:pt x="26804" y="22700"/>
                    <a:pt x="26989" y="22257"/>
                    <a:pt x="27247" y="21924"/>
                  </a:cubicBezTo>
                  <a:cubicBezTo>
                    <a:pt x="27506" y="21591"/>
                    <a:pt x="27728" y="21073"/>
                    <a:pt x="28172" y="21258"/>
                  </a:cubicBezTo>
                  <a:cubicBezTo>
                    <a:pt x="28098" y="21776"/>
                    <a:pt x="27469" y="22109"/>
                    <a:pt x="27247" y="22663"/>
                  </a:cubicBezTo>
                  <a:cubicBezTo>
                    <a:pt x="28948" y="22515"/>
                    <a:pt x="30612" y="22035"/>
                    <a:pt x="32349" y="21850"/>
                  </a:cubicBezTo>
                  <a:cubicBezTo>
                    <a:pt x="32941" y="21776"/>
                    <a:pt x="33533" y="21665"/>
                    <a:pt x="34087" y="21517"/>
                  </a:cubicBezTo>
                  <a:cubicBezTo>
                    <a:pt x="35159" y="21332"/>
                    <a:pt x="36157" y="20999"/>
                    <a:pt x="37119" y="20593"/>
                  </a:cubicBezTo>
                  <a:cubicBezTo>
                    <a:pt x="37045" y="20149"/>
                    <a:pt x="37341" y="20112"/>
                    <a:pt x="37525" y="19964"/>
                  </a:cubicBezTo>
                  <a:cubicBezTo>
                    <a:pt x="37377" y="18707"/>
                    <a:pt x="37710" y="18116"/>
                    <a:pt x="37784" y="17118"/>
                  </a:cubicBezTo>
                  <a:close/>
                  <a:moveTo>
                    <a:pt x="10833" y="11128"/>
                  </a:moveTo>
                  <a:cubicBezTo>
                    <a:pt x="9945" y="11387"/>
                    <a:pt x="8984" y="11239"/>
                    <a:pt x="8060" y="11313"/>
                  </a:cubicBezTo>
                  <a:cubicBezTo>
                    <a:pt x="7431" y="11350"/>
                    <a:pt x="6877" y="11609"/>
                    <a:pt x="6322" y="11683"/>
                  </a:cubicBezTo>
                  <a:cubicBezTo>
                    <a:pt x="5398" y="11794"/>
                    <a:pt x="4621" y="11757"/>
                    <a:pt x="3771" y="11868"/>
                  </a:cubicBezTo>
                  <a:cubicBezTo>
                    <a:pt x="3254" y="11942"/>
                    <a:pt x="2773" y="12200"/>
                    <a:pt x="2440" y="12644"/>
                  </a:cubicBezTo>
                  <a:cubicBezTo>
                    <a:pt x="1849" y="13310"/>
                    <a:pt x="1405" y="14086"/>
                    <a:pt x="1183" y="14936"/>
                  </a:cubicBezTo>
                  <a:cubicBezTo>
                    <a:pt x="1183" y="14936"/>
                    <a:pt x="1146" y="15010"/>
                    <a:pt x="1146" y="15010"/>
                  </a:cubicBezTo>
                  <a:cubicBezTo>
                    <a:pt x="1072" y="15713"/>
                    <a:pt x="850" y="16415"/>
                    <a:pt x="776" y="17007"/>
                  </a:cubicBezTo>
                  <a:cubicBezTo>
                    <a:pt x="444" y="19447"/>
                    <a:pt x="1035" y="21961"/>
                    <a:pt x="2440" y="24031"/>
                  </a:cubicBezTo>
                  <a:cubicBezTo>
                    <a:pt x="4584" y="25325"/>
                    <a:pt x="8245" y="24364"/>
                    <a:pt x="10980" y="24253"/>
                  </a:cubicBezTo>
                  <a:cubicBezTo>
                    <a:pt x="11350" y="23809"/>
                    <a:pt x="11979" y="23366"/>
                    <a:pt x="11683" y="22552"/>
                  </a:cubicBezTo>
                  <a:cubicBezTo>
                    <a:pt x="11572" y="22848"/>
                    <a:pt x="11350" y="23144"/>
                    <a:pt x="11128" y="23366"/>
                  </a:cubicBezTo>
                  <a:cubicBezTo>
                    <a:pt x="10943" y="23624"/>
                    <a:pt x="10833" y="24031"/>
                    <a:pt x="10463" y="24142"/>
                  </a:cubicBezTo>
                  <a:cubicBezTo>
                    <a:pt x="10389" y="24105"/>
                    <a:pt x="10352" y="24031"/>
                    <a:pt x="10315" y="23957"/>
                  </a:cubicBezTo>
                  <a:cubicBezTo>
                    <a:pt x="10759" y="23218"/>
                    <a:pt x="11276" y="22552"/>
                    <a:pt x="11720" y="21850"/>
                  </a:cubicBezTo>
                  <a:cubicBezTo>
                    <a:pt x="11683" y="21739"/>
                    <a:pt x="11720" y="21554"/>
                    <a:pt x="11683" y="21369"/>
                  </a:cubicBezTo>
                  <a:cubicBezTo>
                    <a:pt x="11387" y="21665"/>
                    <a:pt x="11128" y="21961"/>
                    <a:pt x="10869" y="22293"/>
                  </a:cubicBezTo>
                  <a:cubicBezTo>
                    <a:pt x="10611" y="22626"/>
                    <a:pt x="10500" y="23070"/>
                    <a:pt x="10130" y="23329"/>
                  </a:cubicBezTo>
                  <a:cubicBezTo>
                    <a:pt x="9797" y="23107"/>
                    <a:pt x="10093" y="22737"/>
                    <a:pt x="10204" y="22552"/>
                  </a:cubicBezTo>
                  <a:cubicBezTo>
                    <a:pt x="10648" y="21850"/>
                    <a:pt x="11313" y="21295"/>
                    <a:pt x="11609" y="20556"/>
                  </a:cubicBezTo>
                  <a:cubicBezTo>
                    <a:pt x="11609" y="20297"/>
                    <a:pt x="11683" y="20001"/>
                    <a:pt x="11572" y="19816"/>
                  </a:cubicBezTo>
                  <a:cubicBezTo>
                    <a:pt x="11350" y="20186"/>
                    <a:pt x="11165" y="20556"/>
                    <a:pt x="10943" y="20963"/>
                  </a:cubicBezTo>
                  <a:cubicBezTo>
                    <a:pt x="10759" y="21332"/>
                    <a:pt x="10574" y="21776"/>
                    <a:pt x="10167" y="21924"/>
                  </a:cubicBezTo>
                  <a:cubicBezTo>
                    <a:pt x="9834" y="21702"/>
                    <a:pt x="10204" y="21443"/>
                    <a:pt x="10352" y="21258"/>
                  </a:cubicBezTo>
                  <a:cubicBezTo>
                    <a:pt x="10685" y="20778"/>
                    <a:pt x="10796" y="20334"/>
                    <a:pt x="11091" y="19816"/>
                  </a:cubicBezTo>
                  <a:cubicBezTo>
                    <a:pt x="11313" y="19521"/>
                    <a:pt x="11720" y="19262"/>
                    <a:pt x="11461" y="18892"/>
                  </a:cubicBezTo>
                  <a:cubicBezTo>
                    <a:pt x="11276" y="19299"/>
                    <a:pt x="11054" y="19632"/>
                    <a:pt x="10759" y="19964"/>
                  </a:cubicBezTo>
                  <a:cubicBezTo>
                    <a:pt x="10648" y="20112"/>
                    <a:pt x="10648" y="20408"/>
                    <a:pt x="10352" y="20408"/>
                  </a:cubicBezTo>
                  <a:cubicBezTo>
                    <a:pt x="10019" y="20001"/>
                    <a:pt x="10537" y="19669"/>
                    <a:pt x="10759" y="19410"/>
                  </a:cubicBezTo>
                  <a:cubicBezTo>
                    <a:pt x="11202" y="18929"/>
                    <a:pt x="11424" y="18264"/>
                    <a:pt x="11313" y="17598"/>
                  </a:cubicBezTo>
                  <a:cubicBezTo>
                    <a:pt x="11017" y="18005"/>
                    <a:pt x="10796" y="18818"/>
                    <a:pt x="10241" y="18818"/>
                  </a:cubicBezTo>
                  <a:cubicBezTo>
                    <a:pt x="10093" y="18449"/>
                    <a:pt x="10537" y="18190"/>
                    <a:pt x="10685" y="17894"/>
                  </a:cubicBezTo>
                  <a:cubicBezTo>
                    <a:pt x="11054" y="17339"/>
                    <a:pt x="11387" y="16785"/>
                    <a:pt x="11128" y="16008"/>
                  </a:cubicBezTo>
                  <a:cubicBezTo>
                    <a:pt x="10943" y="16267"/>
                    <a:pt x="10759" y="16563"/>
                    <a:pt x="10537" y="16822"/>
                  </a:cubicBezTo>
                  <a:cubicBezTo>
                    <a:pt x="10352" y="17081"/>
                    <a:pt x="10167" y="17450"/>
                    <a:pt x="9834" y="17450"/>
                  </a:cubicBezTo>
                  <a:cubicBezTo>
                    <a:pt x="9723" y="17007"/>
                    <a:pt x="10093" y="16711"/>
                    <a:pt x="10352" y="16378"/>
                  </a:cubicBezTo>
                  <a:cubicBezTo>
                    <a:pt x="10722" y="15898"/>
                    <a:pt x="11239" y="15454"/>
                    <a:pt x="11017" y="14714"/>
                  </a:cubicBezTo>
                  <a:cubicBezTo>
                    <a:pt x="10869" y="15010"/>
                    <a:pt x="10685" y="15306"/>
                    <a:pt x="10537" y="15602"/>
                  </a:cubicBezTo>
                  <a:cubicBezTo>
                    <a:pt x="10389" y="15861"/>
                    <a:pt x="10204" y="16230"/>
                    <a:pt x="9871" y="16304"/>
                  </a:cubicBezTo>
                  <a:cubicBezTo>
                    <a:pt x="9871" y="16267"/>
                    <a:pt x="9834" y="16267"/>
                    <a:pt x="9797" y="16267"/>
                  </a:cubicBezTo>
                  <a:cubicBezTo>
                    <a:pt x="9797" y="15787"/>
                    <a:pt x="10130" y="15454"/>
                    <a:pt x="10389" y="15047"/>
                  </a:cubicBezTo>
                  <a:cubicBezTo>
                    <a:pt x="10722" y="14567"/>
                    <a:pt x="11202" y="13975"/>
                    <a:pt x="10980" y="13273"/>
                  </a:cubicBezTo>
                  <a:cubicBezTo>
                    <a:pt x="10796" y="13568"/>
                    <a:pt x="10574" y="13901"/>
                    <a:pt x="10352" y="14197"/>
                  </a:cubicBezTo>
                  <a:cubicBezTo>
                    <a:pt x="10167" y="14456"/>
                    <a:pt x="10019" y="15047"/>
                    <a:pt x="9612" y="14788"/>
                  </a:cubicBezTo>
                  <a:cubicBezTo>
                    <a:pt x="9723" y="14382"/>
                    <a:pt x="9945" y="13975"/>
                    <a:pt x="10241" y="13642"/>
                  </a:cubicBezTo>
                  <a:cubicBezTo>
                    <a:pt x="10574" y="13125"/>
                    <a:pt x="11165" y="12718"/>
                    <a:pt x="10906" y="11942"/>
                  </a:cubicBezTo>
                  <a:cubicBezTo>
                    <a:pt x="10463" y="12422"/>
                    <a:pt x="10278" y="13199"/>
                    <a:pt x="9723" y="13531"/>
                  </a:cubicBezTo>
                  <a:cubicBezTo>
                    <a:pt x="9354" y="13273"/>
                    <a:pt x="9834" y="12903"/>
                    <a:pt x="10019" y="12607"/>
                  </a:cubicBezTo>
                  <a:cubicBezTo>
                    <a:pt x="10204" y="12274"/>
                    <a:pt x="10389" y="11942"/>
                    <a:pt x="10611" y="11646"/>
                  </a:cubicBezTo>
                  <a:cubicBezTo>
                    <a:pt x="10722" y="11535"/>
                    <a:pt x="11128" y="11387"/>
                    <a:pt x="10869" y="11165"/>
                  </a:cubicBezTo>
                  <a:close/>
                  <a:moveTo>
                    <a:pt x="11757" y="24105"/>
                  </a:moveTo>
                  <a:cubicBezTo>
                    <a:pt x="11757" y="24068"/>
                    <a:pt x="11831" y="24068"/>
                    <a:pt x="11868" y="24068"/>
                  </a:cubicBezTo>
                  <a:lnTo>
                    <a:pt x="11868" y="23920"/>
                  </a:lnTo>
                  <a:cubicBezTo>
                    <a:pt x="11757" y="23883"/>
                    <a:pt x="11646" y="24068"/>
                    <a:pt x="11757" y="24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02"/>
            <p:cNvSpPr/>
            <p:nvPr/>
          </p:nvSpPr>
          <p:spPr>
            <a:xfrm>
              <a:off x="2004900" y="4278075"/>
              <a:ext cx="32375" cy="45325"/>
            </a:xfrm>
            <a:custGeom>
              <a:avLst/>
              <a:gdLst/>
              <a:ahLst/>
              <a:cxnLst/>
              <a:rect l="l" t="t" r="r" b="b"/>
              <a:pathLst>
                <a:path w="1295" h="1813" extrusionOk="0">
                  <a:moveTo>
                    <a:pt x="74" y="1332"/>
                  </a:moveTo>
                  <a:cubicBezTo>
                    <a:pt x="111" y="1073"/>
                    <a:pt x="0" y="962"/>
                    <a:pt x="0" y="740"/>
                  </a:cubicBezTo>
                  <a:cubicBezTo>
                    <a:pt x="296" y="1"/>
                    <a:pt x="1294" y="519"/>
                    <a:pt x="1109" y="1369"/>
                  </a:cubicBezTo>
                  <a:cubicBezTo>
                    <a:pt x="924" y="1813"/>
                    <a:pt x="296" y="1628"/>
                    <a:pt x="74" y="13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02"/>
            <p:cNvSpPr/>
            <p:nvPr/>
          </p:nvSpPr>
          <p:spPr>
            <a:xfrm>
              <a:off x="2119500" y="4285475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518" y="297"/>
                  </a:moveTo>
                  <a:cubicBezTo>
                    <a:pt x="1442" y="1"/>
                    <a:pt x="1110" y="1295"/>
                    <a:pt x="629" y="1332"/>
                  </a:cubicBezTo>
                  <a:cubicBezTo>
                    <a:pt x="111" y="1369"/>
                    <a:pt x="1" y="444"/>
                    <a:pt x="518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02"/>
            <p:cNvSpPr/>
            <p:nvPr/>
          </p:nvSpPr>
          <p:spPr>
            <a:xfrm>
              <a:off x="1888425" y="4303975"/>
              <a:ext cx="37000" cy="37900"/>
            </a:xfrm>
            <a:custGeom>
              <a:avLst/>
              <a:gdLst/>
              <a:ahLst/>
              <a:cxnLst/>
              <a:rect l="l" t="t" r="r" b="b"/>
              <a:pathLst>
                <a:path w="1480" h="1516" extrusionOk="0">
                  <a:moveTo>
                    <a:pt x="925" y="148"/>
                  </a:moveTo>
                  <a:cubicBezTo>
                    <a:pt x="1480" y="481"/>
                    <a:pt x="1221" y="1516"/>
                    <a:pt x="592" y="1442"/>
                  </a:cubicBezTo>
                  <a:cubicBezTo>
                    <a:pt x="1" y="1405"/>
                    <a:pt x="75" y="0"/>
                    <a:pt x="925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02"/>
            <p:cNvSpPr/>
            <p:nvPr/>
          </p:nvSpPr>
          <p:spPr>
            <a:xfrm>
              <a:off x="2071450" y="4316900"/>
              <a:ext cx="37900" cy="56400"/>
            </a:xfrm>
            <a:custGeom>
              <a:avLst/>
              <a:gdLst/>
              <a:ahLst/>
              <a:cxnLst/>
              <a:rect l="l" t="t" r="r" b="b"/>
              <a:pathLst>
                <a:path w="1516" h="2256" extrusionOk="0">
                  <a:moveTo>
                    <a:pt x="1405" y="925"/>
                  </a:moveTo>
                  <a:cubicBezTo>
                    <a:pt x="1516" y="1332"/>
                    <a:pt x="1405" y="1775"/>
                    <a:pt x="1146" y="1849"/>
                  </a:cubicBezTo>
                  <a:cubicBezTo>
                    <a:pt x="0" y="2256"/>
                    <a:pt x="481" y="1"/>
                    <a:pt x="1405" y="9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02"/>
            <p:cNvSpPr/>
            <p:nvPr/>
          </p:nvSpPr>
          <p:spPr>
            <a:xfrm>
              <a:off x="1953125" y="43391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592" y="222"/>
                  </a:moveTo>
                  <a:cubicBezTo>
                    <a:pt x="1295" y="0"/>
                    <a:pt x="1591" y="1035"/>
                    <a:pt x="962" y="1146"/>
                  </a:cubicBezTo>
                  <a:cubicBezTo>
                    <a:pt x="371" y="1294"/>
                    <a:pt x="1" y="444"/>
                    <a:pt x="592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02"/>
            <p:cNvSpPr/>
            <p:nvPr/>
          </p:nvSpPr>
          <p:spPr>
            <a:xfrm>
              <a:off x="2016900" y="4380675"/>
              <a:ext cx="35150" cy="33300"/>
            </a:xfrm>
            <a:custGeom>
              <a:avLst/>
              <a:gdLst/>
              <a:ahLst/>
              <a:cxnLst/>
              <a:rect l="l" t="t" r="r" b="b"/>
              <a:pathLst>
                <a:path w="1406" h="1332" extrusionOk="0">
                  <a:moveTo>
                    <a:pt x="592" y="38"/>
                  </a:moveTo>
                  <a:cubicBezTo>
                    <a:pt x="851" y="1"/>
                    <a:pt x="1110" y="112"/>
                    <a:pt x="1184" y="333"/>
                  </a:cubicBezTo>
                  <a:cubicBezTo>
                    <a:pt x="1406" y="1147"/>
                    <a:pt x="1" y="1332"/>
                    <a:pt x="149" y="407"/>
                  </a:cubicBezTo>
                  <a:cubicBezTo>
                    <a:pt x="186" y="186"/>
                    <a:pt x="371" y="38"/>
                    <a:pt x="592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02"/>
            <p:cNvSpPr/>
            <p:nvPr/>
          </p:nvSpPr>
          <p:spPr>
            <a:xfrm>
              <a:off x="1897675" y="43862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999" y="222"/>
                  </a:moveTo>
                  <a:cubicBezTo>
                    <a:pt x="1147" y="518"/>
                    <a:pt x="1110" y="888"/>
                    <a:pt x="888" y="1147"/>
                  </a:cubicBezTo>
                  <a:cubicBezTo>
                    <a:pt x="555" y="1258"/>
                    <a:pt x="185" y="1147"/>
                    <a:pt x="1" y="851"/>
                  </a:cubicBezTo>
                  <a:cubicBezTo>
                    <a:pt x="1" y="666"/>
                    <a:pt x="1" y="481"/>
                    <a:pt x="38" y="333"/>
                  </a:cubicBezTo>
                  <a:cubicBezTo>
                    <a:pt x="296" y="75"/>
                    <a:pt x="703" y="1"/>
                    <a:pt x="999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02"/>
            <p:cNvSpPr/>
            <p:nvPr/>
          </p:nvSpPr>
          <p:spPr>
            <a:xfrm>
              <a:off x="2121350" y="4389925"/>
              <a:ext cx="30525" cy="36075"/>
            </a:xfrm>
            <a:custGeom>
              <a:avLst/>
              <a:gdLst/>
              <a:ahLst/>
              <a:cxnLst/>
              <a:rect l="l" t="t" r="r" b="b"/>
              <a:pathLst>
                <a:path w="1221" h="1443" extrusionOk="0">
                  <a:moveTo>
                    <a:pt x="999" y="1294"/>
                  </a:moveTo>
                  <a:cubicBezTo>
                    <a:pt x="814" y="1368"/>
                    <a:pt x="629" y="1442"/>
                    <a:pt x="444" y="1405"/>
                  </a:cubicBezTo>
                  <a:cubicBezTo>
                    <a:pt x="185" y="1294"/>
                    <a:pt x="1" y="740"/>
                    <a:pt x="37" y="481"/>
                  </a:cubicBezTo>
                  <a:cubicBezTo>
                    <a:pt x="222" y="111"/>
                    <a:pt x="666" y="0"/>
                    <a:pt x="999" y="259"/>
                  </a:cubicBezTo>
                  <a:cubicBezTo>
                    <a:pt x="1221" y="555"/>
                    <a:pt x="1147" y="925"/>
                    <a:pt x="999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02"/>
            <p:cNvSpPr/>
            <p:nvPr/>
          </p:nvSpPr>
          <p:spPr>
            <a:xfrm>
              <a:off x="1869025" y="4457400"/>
              <a:ext cx="34225" cy="171925"/>
            </a:xfrm>
            <a:custGeom>
              <a:avLst/>
              <a:gdLst/>
              <a:ahLst/>
              <a:cxnLst/>
              <a:rect l="l" t="t" r="r" b="b"/>
              <a:pathLst>
                <a:path w="1369" h="6877" extrusionOk="0">
                  <a:moveTo>
                    <a:pt x="185" y="0"/>
                  </a:moveTo>
                  <a:lnTo>
                    <a:pt x="222" y="0"/>
                  </a:lnTo>
                  <a:cubicBezTo>
                    <a:pt x="518" y="37"/>
                    <a:pt x="592" y="1183"/>
                    <a:pt x="666" y="1590"/>
                  </a:cubicBezTo>
                  <a:cubicBezTo>
                    <a:pt x="888" y="3143"/>
                    <a:pt x="740" y="4733"/>
                    <a:pt x="1073" y="6211"/>
                  </a:cubicBezTo>
                  <a:cubicBezTo>
                    <a:pt x="1147" y="6433"/>
                    <a:pt x="1368" y="6655"/>
                    <a:pt x="1147" y="6877"/>
                  </a:cubicBezTo>
                  <a:cubicBezTo>
                    <a:pt x="592" y="6729"/>
                    <a:pt x="629" y="5990"/>
                    <a:pt x="592" y="5472"/>
                  </a:cubicBezTo>
                  <a:cubicBezTo>
                    <a:pt x="481" y="4326"/>
                    <a:pt x="444" y="3106"/>
                    <a:pt x="296" y="1812"/>
                  </a:cubicBezTo>
                  <a:cubicBezTo>
                    <a:pt x="222" y="1220"/>
                    <a:pt x="1" y="481"/>
                    <a:pt x="74" y="111"/>
                  </a:cubicBezTo>
                  <a:cubicBezTo>
                    <a:pt x="74" y="74"/>
                    <a:pt x="111" y="37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02"/>
            <p:cNvSpPr/>
            <p:nvPr/>
          </p:nvSpPr>
          <p:spPr>
            <a:xfrm>
              <a:off x="1919850" y="4477725"/>
              <a:ext cx="249575" cy="294875"/>
            </a:xfrm>
            <a:custGeom>
              <a:avLst/>
              <a:gdLst/>
              <a:ahLst/>
              <a:cxnLst/>
              <a:rect l="l" t="t" r="r" b="b"/>
              <a:pathLst>
                <a:path w="9983" h="11795" extrusionOk="0">
                  <a:moveTo>
                    <a:pt x="3217" y="112"/>
                  </a:moveTo>
                  <a:cubicBezTo>
                    <a:pt x="4142" y="1"/>
                    <a:pt x="5103" y="1"/>
                    <a:pt x="6064" y="75"/>
                  </a:cubicBezTo>
                  <a:cubicBezTo>
                    <a:pt x="6730" y="75"/>
                    <a:pt x="7358" y="259"/>
                    <a:pt x="7950" y="296"/>
                  </a:cubicBezTo>
                  <a:cubicBezTo>
                    <a:pt x="8245" y="296"/>
                    <a:pt x="8467" y="186"/>
                    <a:pt x="8689" y="296"/>
                  </a:cubicBezTo>
                  <a:cubicBezTo>
                    <a:pt x="9059" y="407"/>
                    <a:pt x="9244" y="1406"/>
                    <a:pt x="9318" y="1812"/>
                  </a:cubicBezTo>
                  <a:cubicBezTo>
                    <a:pt x="9539" y="3143"/>
                    <a:pt x="9502" y="4955"/>
                    <a:pt x="9613" y="6508"/>
                  </a:cubicBezTo>
                  <a:cubicBezTo>
                    <a:pt x="9687" y="7321"/>
                    <a:pt x="9872" y="8282"/>
                    <a:pt x="9909" y="8985"/>
                  </a:cubicBezTo>
                  <a:cubicBezTo>
                    <a:pt x="9983" y="10020"/>
                    <a:pt x="9613" y="11018"/>
                    <a:pt x="8800" y="11314"/>
                  </a:cubicBezTo>
                  <a:cubicBezTo>
                    <a:pt x="7691" y="11646"/>
                    <a:pt x="5547" y="11609"/>
                    <a:pt x="4216" y="11720"/>
                  </a:cubicBezTo>
                  <a:cubicBezTo>
                    <a:pt x="2885" y="11794"/>
                    <a:pt x="1812" y="11757"/>
                    <a:pt x="1369" y="10981"/>
                  </a:cubicBezTo>
                  <a:cubicBezTo>
                    <a:pt x="1147" y="10426"/>
                    <a:pt x="962" y="9835"/>
                    <a:pt x="851" y="9243"/>
                  </a:cubicBezTo>
                  <a:cubicBezTo>
                    <a:pt x="518" y="7986"/>
                    <a:pt x="555" y="6692"/>
                    <a:pt x="334" y="5251"/>
                  </a:cubicBezTo>
                  <a:cubicBezTo>
                    <a:pt x="186" y="4622"/>
                    <a:pt x="75" y="3957"/>
                    <a:pt x="1" y="3291"/>
                  </a:cubicBezTo>
                  <a:cubicBezTo>
                    <a:pt x="1" y="2108"/>
                    <a:pt x="408" y="962"/>
                    <a:pt x="1184" y="518"/>
                  </a:cubicBezTo>
                  <a:cubicBezTo>
                    <a:pt x="1812" y="259"/>
                    <a:pt x="2515" y="112"/>
                    <a:pt x="3217" y="112"/>
                  </a:cubicBezTo>
                  <a:close/>
                  <a:moveTo>
                    <a:pt x="3365" y="814"/>
                  </a:moveTo>
                  <a:cubicBezTo>
                    <a:pt x="2737" y="814"/>
                    <a:pt x="2145" y="962"/>
                    <a:pt x="1591" y="1147"/>
                  </a:cubicBezTo>
                  <a:cubicBezTo>
                    <a:pt x="1221" y="1406"/>
                    <a:pt x="999" y="1775"/>
                    <a:pt x="888" y="2182"/>
                  </a:cubicBezTo>
                  <a:cubicBezTo>
                    <a:pt x="740" y="2847"/>
                    <a:pt x="777" y="3513"/>
                    <a:pt x="962" y="4178"/>
                  </a:cubicBezTo>
                  <a:cubicBezTo>
                    <a:pt x="1221" y="5879"/>
                    <a:pt x="1221" y="7580"/>
                    <a:pt x="1628" y="9169"/>
                  </a:cubicBezTo>
                  <a:cubicBezTo>
                    <a:pt x="1775" y="9798"/>
                    <a:pt x="1923" y="10648"/>
                    <a:pt x="2256" y="10833"/>
                  </a:cubicBezTo>
                  <a:cubicBezTo>
                    <a:pt x="2589" y="11018"/>
                    <a:pt x="3328" y="10944"/>
                    <a:pt x="3846" y="10944"/>
                  </a:cubicBezTo>
                  <a:cubicBezTo>
                    <a:pt x="5066" y="10907"/>
                    <a:pt x="5879" y="10833"/>
                    <a:pt x="7099" y="10759"/>
                  </a:cubicBezTo>
                  <a:cubicBezTo>
                    <a:pt x="8467" y="10648"/>
                    <a:pt x="9207" y="10500"/>
                    <a:pt x="9170" y="9095"/>
                  </a:cubicBezTo>
                  <a:cubicBezTo>
                    <a:pt x="9170" y="8356"/>
                    <a:pt x="8911" y="7506"/>
                    <a:pt x="8874" y="6655"/>
                  </a:cubicBezTo>
                  <a:cubicBezTo>
                    <a:pt x="8763" y="4733"/>
                    <a:pt x="8689" y="2589"/>
                    <a:pt x="8356" y="1073"/>
                  </a:cubicBezTo>
                  <a:cubicBezTo>
                    <a:pt x="6656" y="962"/>
                    <a:pt x="5140" y="629"/>
                    <a:pt x="336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02"/>
            <p:cNvSpPr/>
            <p:nvPr/>
          </p:nvSpPr>
          <p:spPr>
            <a:xfrm>
              <a:off x="2000275" y="4504525"/>
              <a:ext cx="87825" cy="154375"/>
            </a:xfrm>
            <a:custGeom>
              <a:avLst/>
              <a:gdLst/>
              <a:ahLst/>
              <a:cxnLst/>
              <a:rect l="l" t="t" r="r" b="b"/>
              <a:pathLst>
                <a:path w="3513" h="6175" extrusionOk="0">
                  <a:moveTo>
                    <a:pt x="3513" y="112"/>
                  </a:moveTo>
                  <a:cubicBezTo>
                    <a:pt x="3513" y="518"/>
                    <a:pt x="3402" y="925"/>
                    <a:pt x="3217" y="1258"/>
                  </a:cubicBezTo>
                  <a:cubicBezTo>
                    <a:pt x="2588" y="2552"/>
                    <a:pt x="1886" y="3809"/>
                    <a:pt x="1146" y="5029"/>
                  </a:cubicBezTo>
                  <a:cubicBezTo>
                    <a:pt x="999" y="5251"/>
                    <a:pt x="555" y="6175"/>
                    <a:pt x="370" y="6175"/>
                  </a:cubicBezTo>
                  <a:cubicBezTo>
                    <a:pt x="0" y="6138"/>
                    <a:pt x="407" y="5399"/>
                    <a:pt x="407" y="5399"/>
                  </a:cubicBezTo>
                  <a:cubicBezTo>
                    <a:pt x="814" y="4622"/>
                    <a:pt x="1294" y="3957"/>
                    <a:pt x="1738" y="3217"/>
                  </a:cubicBezTo>
                  <a:cubicBezTo>
                    <a:pt x="2366" y="2145"/>
                    <a:pt x="2736" y="1110"/>
                    <a:pt x="3291" y="112"/>
                  </a:cubicBezTo>
                  <a:cubicBezTo>
                    <a:pt x="3365" y="149"/>
                    <a:pt x="3402" y="1"/>
                    <a:pt x="343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02"/>
            <p:cNvSpPr/>
            <p:nvPr/>
          </p:nvSpPr>
          <p:spPr>
            <a:xfrm>
              <a:off x="2385700" y="4504525"/>
              <a:ext cx="42525" cy="49025"/>
            </a:xfrm>
            <a:custGeom>
              <a:avLst/>
              <a:gdLst/>
              <a:ahLst/>
              <a:cxnLst/>
              <a:rect l="l" t="t" r="r" b="b"/>
              <a:pathLst>
                <a:path w="1701" h="1961" extrusionOk="0">
                  <a:moveTo>
                    <a:pt x="296" y="555"/>
                  </a:moveTo>
                  <a:cubicBezTo>
                    <a:pt x="813" y="1"/>
                    <a:pt x="1701" y="555"/>
                    <a:pt x="1405" y="1258"/>
                  </a:cubicBezTo>
                  <a:cubicBezTo>
                    <a:pt x="1257" y="1923"/>
                    <a:pt x="0" y="1960"/>
                    <a:pt x="37" y="1221"/>
                  </a:cubicBezTo>
                  <a:cubicBezTo>
                    <a:pt x="37" y="925"/>
                    <a:pt x="296" y="925"/>
                    <a:pt x="296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02"/>
            <p:cNvSpPr/>
            <p:nvPr/>
          </p:nvSpPr>
          <p:spPr>
            <a:xfrm>
              <a:off x="2021525" y="4535950"/>
              <a:ext cx="83225" cy="139600"/>
            </a:xfrm>
            <a:custGeom>
              <a:avLst/>
              <a:gdLst/>
              <a:ahLst/>
              <a:cxnLst/>
              <a:rect l="l" t="t" r="r" b="b"/>
              <a:pathLst>
                <a:path w="3329" h="5584" extrusionOk="0">
                  <a:moveTo>
                    <a:pt x="3291" y="75"/>
                  </a:moveTo>
                  <a:cubicBezTo>
                    <a:pt x="3328" y="371"/>
                    <a:pt x="3069" y="518"/>
                    <a:pt x="2958" y="740"/>
                  </a:cubicBezTo>
                  <a:cubicBezTo>
                    <a:pt x="2552" y="1554"/>
                    <a:pt x="2256" y="2515"/>
                    <a:pt x="1812" y="3365"/>
                  </a:cubicBezTo>
                  <a:cubicBezTo>
                    <a:pt x="1480" y="3994"/>
                    <a:pt x="1110" y="4511"/>
                    <a:pt x="740" y="5103"/>
                  </a:cubicBezTo>
                  <a:cubicBezTo>
                    <a:pt x="629" y="5251"/>
                    <a:pt x="555" y="5583"/>
                    <a:pt x="296" y="5583"/>
                  </a:cubicBezTo>
                  <a:cubicBezTo>
                    <a:pt x="1" y="5399"/>
                    <a:pt x="296" y="5029"/>
                    <a:pt x="370" y="4918"/>
                  </a:cubicBezTo>
                  <a:cubicBezTo>
                    <a:pt x="814" y="4289"/>
                    <a:pt x="1184" y="3624"/>
                    <a:pt x="1553" y="2958"/>
                  </a:cubicBezTo>
                  <a:cubicBezTo>
                    <a:pt x="2034" y="1960"/>
                    <a:pt x="2441" y="814"/>
                    <a:pt x="2995" y="38"/>
                  </a:cubicBezTo>
                  <a:cubicBezTo>
                    <a:pt x="3106" y="1"/>
                    <a:pt x="3217" y="38"/>
                    <a:pt x="329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02"/>
            <p:cNvSpPr/>
            <p:nvPr/>
          </p:nvSpPr>
          <p:spPr>
            <a:xfrm>
              <a:off x="2160175" y="4535950"/>
              <a:ext cx="26825" cy="170100"/>
            </a:xfrm>
            <a:custGeom>
              <a:avLst/>
              <a:gdLst/>
              <a:ahLst/>
              <a:cxnLst/>
              <a:rect l="l" t="t" r="r" b="b"/>
              <a:pathLst>
                <a:path w="1073" h="6804" extrusionOk="0">
                  <a:moveTo>
                    <a:pt x="0" y="112"/>
                  </a:moveTo>
                  <a:cubicBezTo>
                    <a:pt x="37" y="75"/>
                    <a:pt x="74" y="38"/>
                    <a:pt x="111" y="1"/>
                  </a:cubicBezTo>
                  <a:cubicBezTo>
                    <a:pt x="666" y="75"/>
                    <a:pt x="703" y="962"/>
                    <a:pt x="740" y="1665"/>
                  </a:cubicBezTo>
                  <a:cubicBezTo>
                    <a:pt x="888" y="3217"/>
                    <a:pt x="998" y="4437"/>
                    <a:pt x="998" y="6064"/>
                  </a:cubicBezTo>
                  <a:cubicBezTo>
                    <a:pt x="998" y="6212"/>
                    <a:pt x="1072" y="6803"/>
                    <a:pt x="703" y="6729"/>
                  </a:cubicBezTo>
                  <a:cubicBezTo>
                    <a:pt x="481" y="6693"/>
                    <a:pt x="629" y="5805"/>
                    <a:pt x="592" y="5436"/>
                  </a:cubicBezTo>
                  <a:cubicBezTo>
                    <a:pt x="555" y="4252"/>
                    <a:pt x="444" y="2182"/>
                    <a:pt x="259" y="814"/>
                  </a:cubicBezTo>
                  <a:cubicBezTo>
                    <a:pt x="222" y="555"/>
                    <a:pt x="37" y="408"/>
                    <a:pt x="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02"/>
            <p:cNvSpPr/>
            <p:nvPr/>
          </p:nvSpPr>
          <p:spPr>
            <a:xfrm>
              <a:off x="2260000" y="4532250"/>
              <a:ext cx="42525" cy="45325"/>
            </a:xfrm>
            <a:custGeom>
              <a:avLst/>
              <a:gdLst/>
              <a:ahLst/>
              <a:cxnLst/>
              <a:rect l="l" t="t" r="r" b="b"/>
              <a:pathLst>
                <a:path w="1701" h="1813" extrusionOk="0">
                  <a:moveTo>
                    <a:pt x="111" y="1036"/>
                  </a:moveTo>
                  <a:cubicBezTo>
                    <a:pt x="0" y="371"/>
                    <a:pt x="518" y="1"/>
                    <a:pt x="1035" y="260"/>
                  </a:cubicBezTo>
                  <a:cubicBezTo>
                    <a:pt x="1701" y="925"/>
                    <a:pt x="518" y="1813"/>
                    <a:pt x="111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02"/>
            <p:cNvSpPr/>
            <p:nvPr/>
          </p:nvSpPr>
          <p:spPr>
            <a:xfrm>
              <a:off x="1951275" y="4537800"/>
              <a:ext cx="60100" cy="88750"/>
            </a:xfrm>
            <a:custGeom>
              <a:avLst/>
              <a:gdLst/>
              <a:ahLst/>
              <a:cxnLst/>
              <a:rect l="l" t="t" r="r" b="b"/>
              <a:pathLst>
                <a:path w="2404" h="3550" extrusionOk="0">
                  <a:moveTo>
                    <a:pt x="2404" y="112"/>
                  </a:moveTo>
                  <a:cubicBezTo>
                    <a:pt x="2293" y="444"/>
                    <a:pt x="2145" y="777"/>
                    <a:pt x="1923" y="1036"/>
                  </a:cubicBezTo>
                  <a:cubicBezTo>
                    <a:pt x="1591" y="1554"/>
                    <a:pt x="1295" y="2108"/>
                    <a:pt x="962" y="2774"/>
                  </a:cubicBezTo>
                  <a:cubicBezTo>
                    <a:pt x="851" y="2921"/>
                    <a:pt x="555" y="3550"/>
                    <a:pt x="371" y="3513"/>
                  </a:cubicBezTo>
                  <a:cubicBezTo>
                    <a:pt x="1" y="3439"/>
                    <a:pt x="445" y="2774"/>
                    <a:pt x="555" y="2589"/>
                  </a:cubicBezTo>
                  <a:cubicBezTo>
                    <a:pt x="999" y="1775"/>
                    <a:pt x="1517" y="888"/>
                    <a:pt x="2034" y="112"/>
                  </a:cubicBezTo>
                  <a:cubicBezTo>
                    <a:pt x="2108" y="1"/>
                    <a:pt x="2330" y="38"/>
                    <a:pt x="2404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02"/>
            <p:cNvSpPr/>
            <p:nvPr/>
          </p:nvSpPr>
          <p:spPr>
            <a:xfrm>
              <a:off x="1979925" y="4561850"/>
              <a:ext cx="38850" cy="64700"/>
            </a:xfrm>
            <a:custGeom>
              <a:avLst/>
              <a:gdLst/>
              <a:ahLst/>
              <a:cxnLst/>
              <a:rect l="l" t="t" r="r" b="b"/>
              <a:pathLst>
                <a:path w="1554" h="2588" extrusionOk="0">
                  <a:moveTo>
                    <a:pt x="1554" y="111"/>
                  </a:moveTo>
                  <a:cubicBezTo>
                    <a:pt x="1295" y="776"/>
                    <a:pt x="962" y="1442"/>
                    <a:pt x="593" y="2070"/>
                  </a:cubicBezTo>
                  <a:cubicBezTo>
                    <a:pt x="482" y="2218"/>
                    <a:pt x="371" y="2588"/>
                    <a:pt x="112" y="2514"/>
                  </a:cubicBezTo>
                  <a:cubicBezTo>
                    <a:pt x="1" y="2070"/>
                    <a:pt x="408" y="1627"/>
                    <a:pt x="593" y="1257"/>
                  </a:cubicBezTo>
                  <a:cubicBezTo>
                    <a:pt x="777" y="850"/>
                    <a:pt x="1036" y="407"/>
                    <a:pt x="1258" y="37"/>
                  </a:cubicBezTo>
                  <a:cubicBezTo>
                    <a:pt x="1295" y="37"/>
                    <a:pt x="1369" y="37"/>
                    <a:pt x="1369" y="0"/>
                  </a:cubicBezTo>
                  <a:cubicBezTo>
                    <a:pt x="1443" y="0"/>
                    <a:pt x="1480" y="74"/>
                    <a:pt x="1554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02"/>
            <p:cNvSpPr/>
            <p:nvPr/>
          </p:nvSpPr>
          <p:spPr>
            <a:xfrm>
              <a:off x="2332075" y="4560000"/>
              <a:ext cx="34225" cy="36050"/>
            </a:xfrm>
            <a:custGeom>
              <a:avLst/>
              <a:gdLst/>
              <a:ahLst/>
              <a:cxnLst/>
              <a:rect l="l" t="t" r="r" b="b"/>
              <a:pathLst>
                <a:path w="1369" h="1442" extrusionOk="0">
                  <a:moveTo>
                    <a:pt x="444" y="333"/>
                  </a:moveTo>
                  <a:cubicBezTo>
                    <a:pt x="1221" y="0"/>
                    <a:pt x="1369" y="1442"/>
                    <a:pt x="629" y="1405"/>
                  </a:cubicBezTo>
                  <a:cubicBezTo>
                    <a:pt x="149" y="1405"/>
                    <a:pt x="1" y="518"/>
                    <a:pt x="444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02"/>
            <p:cNvSpPr/>
            <p:nvPr/>
          </p:nvSpPr>
          <p:spPr>
            <a:xfrm>
              <a:off x="1634250" y="4575700"/>
              <a:ext cx="35150" cy="42550"/>
            </a:xfrm>
            <a:custGeom>
              <a:avLst/>
              <a:gdLst/>
              <a:ahLst/>
              <a:cxnLst/>
              <a:rect l="l" t="t" r="r" b="b"/>
              <a:pathLst>
                <a:path w="1406" h="1702" extrusionOk="0">
                  <a:moveTo>
                    <a:pt x="1406" y="481"/>
                  </a:moveTo>
                  <a:cubicBezTo>
                    <a:pt x="1406" y="888"/>
                    <a:pt x="1406" y="1184"/>
                    <a:pt x="1147" y="1332"/>
                  </a:cubicBezTo>
                  <a:cubicBezTo>
                    <a:pt x="519" y="1701"/>
                    <a:pt x="1" y="777"/>
                    <a:pt x="408" y="296"/>
                  </a:cubicBezTo>
                  <a:cubicBezTo>
                    <a:pt x="703" y="1"/>
                    <a:pt x="1221" y="111"/>
                    <a:pt x="140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02"/>
            <p:cNvSpPr/>
            <p:nvPr/>
          </p:nvSpPr>
          <p:spPr>
            <a:xfrm>
              <a:off x="1712825" y="4574775"/>
              <a:ext cx="33300" cy="37000"/>
            </a:xfrm>
            <a:custGeom>
              <a:avLst/>
              <a:gdLst/>
              <a:ahLst/>
              <a:cxnLst/>
              <a:rect l="l" t="t" r="r" b="b"/>
              <a:pathLst>
                <a:path w="1332" h="1480" extrusionOk="0">
                  <a:moveTo>
                    <a:pt x="1110" y="1295"/>
                  </a:moveTo>
                  <a:cubicBezTo>
                    <a:pt x="481" y="1479"/>
                    <a:pt x="0" y="1184"/>
                    <a:pt x="185" y="629"/>
                  </a:cubicBezTo>
                  <a:cubicBezTo>
                    <a:pt x="333" y="112"/>
                    <a:pt x="962" y="1"/>
                    <a:pt x="1184" y="444"/>
                  </a:cubicBezTo>
                  <a:cubicBezTo>
                    <a:pt x="1257" y="592"/>
                    <a:pt x="1331" y="1147"/>
                    <a:pt x="1110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102"/>
            <p:cNvSpPr/>
            <p:nvPr/>
          </p:nvSpPr>
          <p:spPr>
            <a:xfrm>
              <a:off x="2414350" y="4568300"/>
              <a:ext cx="39750" cy="56400"/>
            </a:xfrm>
            <a:custGeom>
              <a:avLst/>
              <a:gdLst/>
              <a:ahLst/>
              <a:cxnLst/>
              <a:rect l="l" t="t" r="r" b="b"/>
              <a:pathLst>
                <a:path w="1590" h="2256" extrusionOk="0">
                  <a:moveTo>
                    <a:pt x="74" y="1923"/>
                  </a:moveTo>
                  <a:cubicBezTo>
                    <a:pt x="0" y="1406"/>
                    <a:pt x="259" y="1258"/>
                    <a:pt x="296" y="888"/>
                  </a:cubicBezTo>
                  <a:cubicBezTo>
                    <a:pt x="1368" y="1"/>
                    <a:pt x="1590" y="2108"/>
                    <a:pt x="666" y="2219"/>
                  </a:cubicBezTo>
                  <a:cubicBezTo>
                    <a:pt x="333" y="2256"/>
                    <a:pt x="259" y="2108"/>
                    <a:pt x="74" y="19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102"/>
            <p:cNvSpPr/>
            <p:nvPr/>
          </p:nvSpPr>
          <p:spPr>
            <a:xfrm>
              <a:off x="2023375" y="4610825"/>
              <a:ext cx="73975" cy="137750"/>
            </a:xfrm>
            <a:custGeom>
              <a:avLst/>
              <a:gdLst/>
              <a:ahLst/>
              <a:cxnLst/>
              <a:rect l="l" t="t" r="r" b="b"/>
              <a:pathLst>
                <a:path w="2959" h="5510" extrusionOk="0">
                  <a:moveTo>
                    <a:pt x="2958" y="74"/>
                  </a:moveTo>
                  <a:cubicBezTo>
                    <a:pt x="2884" y="555"/>
                    <a:pt x="2699" y="1036"/>
                    <a:pt x="2441" y="1479"/>
                  </a:cubicBezTo>
                  <a:cubicBezTo>
                    <a:pt x="2034" y="2404"/>
                    <a:pt x="1664" y="3328"/>
                    <a:pt x="1147" y="4215"/>
                  </a:cubicBezTo>
                  <a:cubicBezTo>
                    <a:pt x="962" y="4659"/>
                    <a:pt x="740" y="5102"/>
                    <a:pt x="444" y="5509"/>
                  </a:cubicBezTo>
                  <a:cubicBezTo>
                    <a:pt x="1" y="5176"/>
                    <a:pt x="555" y="4511"/>
                    <a:pt x="740" y="4178"/>
                  </a:cubicBezTo>
                  <a:cubicBezTo>
                    <a:pt x="962" y="3771"/>
                    <a:pt x="1221" y="3291"/>
                    <a:pt x="1442" y="2884"/>
                  </a:cubicBezTo>
                  <a:cubicBezTo>
                    <a:pt x="1886" y="1960"/>
                    <a:pt x="2219" y="888"/>
                    <a:pt x="2663" y="111"/>
                  </a:cubicBezTo>
                  <a:cubicBezTo>
                    <a:pt x="2699" y="0"/>
                    <a:pt x="2884" y="0"/>
                    <a:pt x="295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102"/>
            <p:cNvSpPr/>
            <p:nvPr/>
          </p:nvSpPr>
          <p:spPr>
            <a:xfrm>
              <a:off x="1771975" y="4608050"/>
              <a:ext cx="36075" cy="35150"/>
            </a:xfrm>
            <a:custGeom>
              <a:avLst/>
              <a:gdLst/>
              <a:ahLst/>
              <a:cxnLst/>
              <a:rect l="l" t="t" r="r" b="b"/>
              <a:pathLst>
                <a:path w="1443" h="1406" extrusionOk="0">
                  <a:moveTo>
                    <a:pt x="444" y="370"/>
                  </a:moveTo>
                  <a:cubicBezTo>
                    <a:pt x="1332" y="1"/>
                    <a:pt x="1442" y="1295"/>
                    <a:pt x="777" y="1368"/>
                  </a:cubicBezTo>
                  <a:cubicBezTo>
                    <a:pt x="222" y="1405"/>
                    <a:pt x="1" y="666"/>
                    <a:pt x="444" y="3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02"/>
            <p:cNvSpPr/>
            <p:nvPr/>
          </p:nvSpPr>
          <p:spPr>
            <a:xfrm>
              <a:off x="2274775" y="4607125"/>
              <a:ext cx="37000" cy="43475"/>
            </a:xfrm>
            <a:custGeom>
              <a:avLst/>
              <a:gdLst/>
              <a:ahLst/>
              <a:cxnLst/>
              <a:rect l="l" t="t" r="r" b="b"/>
              <a:pathLst>
                <a:path w="1480" h="1739" extrusionOk="0">
                  <a:moveTo>
                    <a:pt x="1221" y="1221"/>
                  </a:moveTo>
                  <a:cubicBezTo>
                    <a:pt x="962" y="1738"/>
                    <a:pt x="186" y="1664"/>
                    <a:pt x="75" y="1073"/>
                  </a:cubicBezTo>
                  <a:cubicBezTo>
                    <a:pt x="1" y="222"/>
                    <a:pt x="1479" y="1"/>
                    <a:pt x="1221" y="12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02"/>
            <p:cNvSpPr/>
            <p:nvPr/>
          </p:nvSpPr>
          <p:spPr>
            <a:xfrm>
              <a:off x="2338550" y="4629300"/>
              <a:ext cx="40700" cy="34225"/>
            </a:xfrm>
            <a:custGeom>
              <a:avLst/>
              <a:gdLst/>
              <a:ahLst/>
              <a:cxnLst/>
              <a:rect l="l" t="t" r="r" b="b"/>
              <a:pathLst>
                <a:path w="1628" h="1369" extrusionOk="0">
                  <a:moveTo>
                    <a:pt x="481" y="297"/>
                  </a:moveTo>
                  <a:cubicBezTo>
                    <a:pt x="814" y="1"/>
                    <a:pt x="1406" y="1"/>
                    <a:pt x="1479" y="445"/>
                  </a:cubicBezTo>
                  <a:cubicBezTo>
                    <a:pt x="1627" y="1369"/>
                    <a:pt x="1" y="1369"/>
                    <a:pt x="481" y="2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02"/>
            <p:cNvSpPr/>
            <p:nvPr/>
          </p:nvSpPr>
          <p:spPr>
            <a:xfrm>
              <a:off x="2055725" y="4652425"/>
              <a:ext cx="49950" cy="88750"/>
            </a:xfrm>
            <a:custGeom>
              <a:avLst/>
              <a:gdLst/>
              <a:ahLst/>
              <a:cxnLst/>
              <a:rect l="l" t="t" r="r" b="b"/>
              <a:pathLst>
                <a:path w="1998" h="3550" extrusionOk="0">
                  <a:moveTo>
                    <a:pt x="1997" y="74"/>
                  </a:moveTo>
                  <a:cubicBezTo>
                    <a:pt x="1849" y="1109"/>
                    <a:pt x="925" y="2107"/>
                    <a:pt x="629" y="2995"/>
                  </a:cubicBezTo>
                  <a:cubicBezTo>
                    <a:pt x="555" y="3217"/>
                    <a:pt x="629" y="3549"/>
                    <a:pt x="333" y="3512"/>
                  </a:cubicBezTo>
                  <a:cubicBezTo>
                    <a:pt x="1" y="3438"/>
                    <a:pt x="222" y="2995"/>
                    <a:pt x="296" y="2847"/>
                  </a:cubicBezTo>
                  <a:cubicBezTo>
                    <a:pt x="555" y="2255"/>
                    <a:pt x="851" y="1701"/>
                    <a:pt x="1221" y="1183"/>
                  </a:cubicBezTo>
                  <a:cubicBezTo>
                    <a:pt x="1369" y="777"/>
                    <a:pt x="1553" y="370"/>
                    <a:pt x="1775" y="0"/>
                  </a:cubicBezTo>
                  <a:cubicBezTo>
                    <a:pt x="1849" y="0"/>
                    <a:pt x="1960" y="37"/>
                    <a:pt x="1997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02"/>
            <p:cNvSpPr/>
            <p:nvPr/>
          </p:nvSpPr>
          <p:spPr>
            <a:xfrm>
              <a:off x="1703575" y="4650575"/>
              <a:ext cx="41625" cy="36075"/>
            </a:xfrm>
            <a:custGeom>
              <a:avLst/>
              <a:gdLst/>
              <a:ahLst/>
              <a:cxnLst/>
              <a:rect l="l" t="t" r="r" b="b"/>
              <a:pathLst>
                <a:path w="1665" h="1443" extrusionOk="0">
                  <a:moveTo>
                    <a:pt x="629" y="296"/>
                  </a:moveTo>
                  <a:cubicBezTo>
                    <a:pt x="1664" y="0"/>
                    <a:pt x="1554" y="1368"/>
                    <a:pt x="851" y="1442"/>
                  </a:cubicBezTo>
                  <a:cubicBezTo>
                    <a:pt x="186" y="1442"/>
                    <a:pt x="1" y="518"/>
                    <a:pt x="629" y="2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02"/>
            <p:cNvSpPr/>
            <p:nvPr/>
          </p:nvSpPr>
          <p:spPr>
            <a:xfrm>
              <a:off x="1628725" y="4648725"/>
              <a:ext cx="38825" cy="45300"/>
            </a:xfrm>
            <a:custGeom>
              <a:avLst/>
              <a:gdLst/>
              <a:ahLst/>
              <a:cxnLst/>
              <a:rect l="l" t="t" r="r" b="b"/>
              <a:pathLst>
                <a:path w="1553" h="1812" extrusionOk="0">
                  <a:moveTo>
                    <a:pt x="1331" y="1294"/>
                  </a:moveTo>
                  <a:cubicBezTo>
                    <a:pt x="1146" y="1812"/>
                    <a:pt x="185" y="1738"/>
                    <a:pt x="111" y="1220"/>
                  </a:cubicBezTo>
                  <a:cubicBezTo>
                    <a:pt x="0" y="370"/>
                    <a:pt x="1553" y="0"/>
                    <a:pt x="1331" y="1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02"/>
            <p:cNvSpPr/>
            <p:nvPr/>
          </p:nvSpPr>
          <p:spPr>
            <a:xfrm>
              <a:off x="1776600" y="4665350"/>
              <a:ext cx="30525" cy="35150"/>
            </a:xfrm>
            <a:custGeom>
              <a:avLst/>
              <a:gdLst/>
              <a:ahLst/>
              <a:cxnLst/>
              <a:rect l="l" t="t" r="r" b="b"/>
              <a:pathLst>
                <a:path w="1221" h="1406" extrusionOk="0">
                  <a:moveTo>
                    <a:pt x="407" y="333"/>
                  </a:moveTo>
                  <a:cubicBezTo>
                    <a:pt x="1220" y="1"/>
                    <a:pt x="1183" y="1406"/>
                    <a:pt x="555" y="1369"/>
                  </a:cubicBezTo>
                  <a:cubicBezTo>
                    <a:pt x="148" y="1332"/>
                    <a:pt x="0" y="481"/>
                    <a:pt x="407" y="3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02"/>
            <p:cNvSpPr/>
            <p:nvPr/>
          </p:nvSpPr>
          <p:spPr>
            <a:xfrm>
              <a:off x="2419900" y="4672750"/>
              <a:ext cx="36975" cy="38850"/>
            </a:xfrm>
            <a:custGeom>
              <a:avLst/>
              <a:gdLst/>
              <a:ahLst/>
              <a:cxnLst/>
              <a:rect l="l" t="t" r="r" b="b"/>
              <a:pathLst>
                <a:path w="1479" h="1554" extrusionOk="0">
                  <a:moveTo>
                    <a:pt x="1146" y="259"/>
                  </a:moveTo>
                  <a:cubicBezTo>
                    <a:pt x="1479" y="518"/>
                    <a:pt x="1479" y="1036"/>
                    <a:pt x="1109" y="1294"/>
                  </a:cubicBezTo>
                  <a:cubicBezTo>
                    <a:pt x="296" y="1553"/>
                    <a:pt x="0" y="0"/>
                    <a:pt x="1146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02"/>
            <p:cNvSpPr/>
            <p:nvPr/>
          </p:nvSpPr>
          <p:spPr>
            <a:xfrm>
              <a:off x="1890275" y="468015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297" y="111"/>
                  </a:moveTo>
                  <a:cubicBezTo>
                    <a:pt x="592" y="0"/>
                    <a:pt x="666" y="518"/>
                    <a:pt x="371" y="555"/>
                  </a:cubicBezTo>
                  <a:cubicBezTo>
                    <a:pt x="75" y="592"/>
                    <a:pt x="1" y="148"/>
                    <a:pt x="29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02"/>
            <p:cNvSpPr/>
            <p:nvPr/>
          </p:nvSpPr>
          <p:spPr>
            <a:xfrm>
              <a:off x="2280325" y="4681075"/>
              <a:ext cx="49000" cy="43450"/>
            </a:xfrm>
            <a:custGeom>
              <a:avLst/>
              <a:gdLst/>
              <a:ahLst/>
              <a:cxnLst/>
              <a:rect l="l" t="t" r="r" b="b"/>
              <a:pathLst>
                <a:path w="1960" h="1738" extrusionOk="0">
                  <a:moveTo>
                    <a:pt x="962" y="148"/>
                  </a:moveTo>
                  <a:cubicBezTo>
                    <a:pt x="1627" y="0"/>
                    <a:pt x="1960" y="814"/>
                    <a:pt x="1479" y="1220"/>
                  </a:cubicBezTo>
                  <a:cubicBezTo>
                    <a:pt x="592" y="1738"/>
                    <a:pt x="0" y="370"/>
                    <a:pt x="962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02"/>
            <p:cNvSpPr/>
            <p:nvPr/>
          </p:nvSpPr>
          <p:spPr>
            <a:xfrm>
              <a:off x="2080675" y="46875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1073" y="111"/>
                  </a:moveTo>
                  <a:cubicBezTo>
                    <a:pt x="999" y="555"/>
                    <a:pt x="777" y="924"/>
                    <a:pt x="444" y="1220"/>
                  </a:cubicBezTo>
                  <a:cubicBezTo>
                    <a:pt x="1" y="924"/>
                    <a:pt x="703" y="407"/>
                    <a:pt x="777" y="37"/>
                  </a:cubicBezTo>
                  <a:cubicBezTo>
                    <a:pt x="888" y="0"/>
                    <a:pt x="999" y="37"/>
                    <a:pt x="107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02"/>
            <p:cNvSpPr/>
            <p:nvPr/>
          </p:nvSpPr>
          <p:spPr>
            <a:xfrm>
              <a:off x="1725775" y="4701400"/>
              <a:ext cx="37900" cy="43475"/>
            </a:xfrm>
            <a:custGeom>
              <a:avLst/>
              <a:gdLst/>
              <a:ahLst/>
              <a:cxnLst/>
              <a:rect l="l" t="t" r="r" b="b"/>
              <a:pathLst>
                <a:path w="1516" h="1739" extrusionOk="0">
                  <a:moveTo>
                    <a:pt x="1183" y="1295"/>
                  </a:moveTo>
                  <a:cubicBezTo>
                    <a:pt x="702" y="1738"/>
                    <a:pt x="0" y="1442"/>
                    <a:pt x="259" y="592"/>
                  </a:cubicBezTo>
                  <a:cubicBezTo>
                    <a:pt x="592" y="1"/>
                    <a:pt x="1516" y="592"/>
                    <a:pt x="1183" y="12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02"/>
            <p:cNvSpPr/>
            <p:nvPr/>
          </p:nvSpPr>
          <p:spPr>
            <a:xfrm>
              <a:off x="1654600" y="4726350"/>
              <a:ext cx="26825" cy="40700"/>
            </a:xfrm>
            <a:custGeom>
              <a:avLst/>
              <a:gdLst/>
              <a:ahLst/>
              <a:cxnLst/>
              <a:rect l="l" t="t" r="r" b="b"/>
              <a:pathLst>
                <a:path w="1073" h="1628" extrusionOk="0">
                  <a:moveTo>
                    <a:pt x="851" y="260"/>
                  </a:moveTo>
                  <a:cubicBezTo>
                    <a:pt x="999" y="555"/>
                    <a:pt x="1072" y="888"/>
                    <a:pt x="1072" y="1184"/>
                  </a:cubicBezTo>
                  <a:cubicBezTo>
                    <a:pt x="814" y="1628"/>
                    <a:pt x="148" y="1517"/>
                    <a:pt x="74" y="999"/>
                  </a:cubicBezTo>
                  <a:cubicBezTo>
                    <a:pt x="0" y="629"/>
                    <a:pt x="296" y="1"/>
                    <a:pt x="851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02"/>
            <p:cNvSpPr/>
            <p:nvPr/>
          </p:nvSpPr>
          <p:spPr>
            <a:xfrm>
              <a:off x="2175875" y="473745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407" y="111"/>
                  </a:moveTo>
                  <a:cubicBezTo>
                    <a:pt x="444" y="222"/>
                    <a:pt x="407" y="370"/>
                    <a:pt x="297" y="444"/>
                  </a:cubicBezTo>
                  <a:cubicBezTo>
                    <a:pt x="149" y="444"/>
                    <a:pt x="149" y="370"/>
                    <a:pt x="38" y="370"/>
                  </a:cubicBezTo>
                  <a:cubicBezTo>
                    <a:pt x="1" y="74"/>
                    <a:pt x="186" y="0"/>
                    <a:pt x="407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02"/>
            <p:cNvSpPr/>
            <p:nvPr/>
          </p:nvSpPr>
          <p:spPr>
            <a:xfrm>
              <a:off x="1990100" y="4766100"/>
              <a:ext cx="170100" cy="43475"/>
            </a:xfrm>
            <a:custGeom>
              <a:avLst/>
              <a:gdLst/>
              <a:ahLst/>
              <a:cxnLst/>
              <a:rect l="l" t="t" r="r" b="b"/>
              <a:pathLst>
                <a:path w="6804" h="1739" extrusionOk="0">
                  <a:moveTo>
                    <a:pt x="6803" y="148"/>
                  </a:moveTo>
                  <a:cubicBezTo>
                    <a:pt x="6655" y="518"/>
                    <a:pt x="6175" y="703"/>
                    <a:pt x="5768" y="851"/>
                  </a:cubicBezTo>
                  <a:cubicBezTo>
                    <a:pt x="5214" y="999"/>
                    <a:pt x="4622" y="1110"/>
                    <a:pt x="4067" y="1110"/>
                  </a:cubicBezTo>
                  <a:cubicBezTo>
                    <a:pt x="3587" y="1184"/>
                    <a:pt x="3069" y="1368"/>
                    <a:pt x="2589" y="1442"/>
                  </a:cubicBezTo>
                  <a:cubicBezTo>
                    <a:pt x="1923" y="1479"/>
                    <a:pt x="1406" y="1442"/>
                    <a:pt x="777" y="1516"/>
                  </a:cubicBezTo>
                  <a:cubicBezTo>
                    <a:pt x="629" y="1516"/>
                    <a:pt x="1" y="1738"/>
                    <a:pt x="1" y="1405"/>
                  </a:cubicBezTo>
                  <a:cubicBezTo>
                    <a:pt x="1" y="1147"/>
                    <a:pt x="592" y="1110"/>
                    <a:pt x="740" y="1073"/>
                  </a:cubicBezTo>
                  <a:cubicBezTo>
                    <a:pt x="1332" y="1036"/>
                    <a:pt x="1923" y="1073"/>
                    <a:pt x="2330" y="1036"/>
                  </a:cubicBezTo>
                  <a:cubicBezTo>
                    <a:pt x="2995" y="999"/>
                    <a:pt x="3772" y="814"/>
                    <a:pt x="4548" y="703"/>
                  </a:cubicBezTo>
                  <a:cubicBezTo>
                    <a:pt x="5287" y="592"/>
                    <a:pt x="5953" y="370"/>
                    <a:pt x="6581" y="1"/>
                  </a:cubicBezTo>
                  <a:cubicBezTo>
                    <a:pt x="6692" y="1"/>
                    <a:pt x="6766" y="74"/>
                    <a:pt x="6803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02"/>
            <p:cNvSpPr/>
            <p:nvPr/>
          </p:nvSpPr>
          <p:spPr>
            <a:xfrm>
              <a:off x="1901375" y="4815075"/>
              <a:ext cx="39775" cy="46250"/>
            </a:xfrm>
            <a:custGeom>
              <a:avLst/>
              <a:gdLst/>
              <a:ahLst/>
              <a:cxnLst/>
              <a:rect l="l" t="t" r="r" b="b"/>
              <a:pathLst>
                <a:path w="1591" h="1850" extrusionOk="0">
                  <a:moveTo>
                    <a:pt x="1294" y="445"/>
                  </a:moveTo>
                  <a:cubicBezTo>
                    <a:pt x="1590" y="740"/>
                    <a:pt x="1479" y="1517"/>
                    <a:pt x="1147" y="1628"/>
                  </a:cubicBezTo>
                  <a:cubicBezTo>
                    <a:pt x="0" y="1850"/>
                    <a:pt x="259" y="1"/>
                    <a:pt x="129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02"/>
            <p:cNvSpPr/>
            <p:nvPr/>
          </p:nvSpPr>
          <p:spPr>
            <a:xfrm>
              <a:off x="2110250" y="4826175"/>
              <a:ext cx="37925" cy="37000"/>
            </a:xfrm>
            <a:custGeom>
              <a:avLst/>
              <a:gdLst/>
              <a:ahLst/>
              <a:cxnLst/>
              <a:rect l="l" t="t" r="r" b="b"/>
              <a:pathLst>
                <a:path w="1517" h="1480" extrusionOk="0">
                  <a:moveTo>
                    <a:pt x="740" y="112"/>
                  </a:moveTo>
                  <a:cubicBezTo>
                    <a:pt x="1258" y="1"/>
                    <a:pt x="1517" y="222"/>
                    <a:pt x="1517" y="592"/>
                  </a:cubicBezTo>
                  <a:cubicBezTo>
                    <a:pt x="1517" y="1479"/>
                    <a:pt x="1" y="1332"/>
                    <a:pt x="297" y="407"/>
                  </a:cubicBezTo>
                  <a:cubicBezTo>
                    <a:pt x="334" y="259"/>
                    <a:pt x="518" y="149"/>
                    <a:pt x="74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02"/>
            <p:cNvSpPr/>
            <p:nvPr/>
          </p:nvSpPr>
          <p:spPr>
            <a:xfrm>
              <a:off x="1995650" y="4816000"/>
              <a:ext cx="42550" cy="50875"/>
            </a:xfrm>
            <a:custGeom>
              <a:avLst/>
              <a:gdLst/>
              <a:ahLst/>
              <a:cxnLst/>
              <a:rect l="l" t="t" r="r" b="b"/>
              <a:pathLst>
                <a:path w="1702" h="2035" extrusionOk="0">
                  <a:moveTo>
                    <a:pt x="1479" y="888"/>
                  </a:moveTo>
                  <a:cubicBezTo>
                    <a:pt x="1701" y="1591"/>
                    <a:pt x="925" y="2034"/>
                    <a:pt x="555" y="1591"/>
                  </a:cubicBezTo>
                  <a:cubicBezTo>
                    <a:pt x="0" y="962"/>
                    <a:pt x="1110" y="1"/>
                    <a:pt x="1479" y="8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02"/>
            <p:cNvSpPr/>
            <p:nvPr/>
          </p:nvSpPr>
          <p:spPr>
            <a:xfrm>
              <a:off x="1948500" y="4855750"/>
              <a:ext cx="34225" cy="45325"/>
            </a:xfrm>
            <a:custGeom>
              <a:avLst/>
              <a:gdLst/>
              <a:ahLst/>
              <a:cxnLst/>
              <a:rect l="l" t="t" r="r" b="b"/>
              <a:pathLst>
                <a:path w="1369" h="1813" extrusionOk="0">
                  <a:moveTo>
                    <a:pt x="1295" y="814"/>
                  </a:moveTo>
                  <a:cubicBezTo>
                    <a:pt x="1369" y="1221"/>
                    <a:pt x="1258" y="1812"/>
                    <a:pt x="740" y="1701"/>
                  </a:cubicBezTo>
                  <a:cubicBezTo>
                    <a:pt x="1" y="1553"/>
                    <a:pt x="482" y="1"/>
                    <a:pt x="1295" y="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02"/>
            <p:cNvSpPr/>
            <p:nvPr/>
          </p:nvSpPr>
          <p:spPr>
            <a:xfrm>
              <a:off x="2057575" y="4871475"/>
              <a:ext cx="46250" cy="36075"/>
            </a:xfrm>
            <a:custGeom>
              <a:avLst/>
              <a:gdLst/>
              <a:ahLst/>
              <a:cxnLst/>
              <a:rect l="l" t="t" r="r" b="b"/>
              <a:pathLst>
                <a:path w="1850" h="1443" extrusionOk="0">
                  <a:moveTo>
                    <a:pt x="740" y="222"/>
                  </a:moveTo>
                  <a:cubicBezTo>
                    <a:pt x="1442" y="0"/>
                    <a:pt x="1849" y="1220"/>
                    <a:pt x="1184" y="1331"/>
                  </a:cubicBezTo>
                  <a:cubicBezTo>
                    <a:pt x="629" y="1442"/>
                    <a:pt x="1" y="444"/>
                    <a:pt x="740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102"/>
            <p:cNvSpPr/>
            <p:nvPr/>
          </p:nvSpPr>
          <p:spPr>
            <a:xfrm>
              <a:off x="1908775" y="4897350"/>
              <a:ext cx="31450" cy="34225"/>
            </a:xfrm>
            <a:custGeom>
              <a:avLst/>
              <a:gdLst/>
              <a:ahLst/>
              <a:cxnLst/>
              <a:rect l="l" t="t" r="r" b="b"/>
              <a:pathLst>
                <a:path w="1258" h="1369" extrusionOk="0">
                  <a:moveTo>
                    <a:pt x="518" y="222"/>
                  </a:moveTo>
                  <a:cubicBezTo>
                    <a:pt x="1257" y="0"/>
                    <a:pt x="1220" y="1257"/>
                    <a:pt x="777" y="1331"/>
                  </a:cubicBezTo>
                  <a:cubicBezTo>
                    <a:pt x="185" y="1368"/>
                    <a:pt x="0" y="407"/>
                    <a:pt x="518" y="2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102"/>
            <p:cNvSpPr/>
            <p:nvPr/>
          </p:nvSpPr>
          <p:spPr>
            <a:xfrm>
              <a:off x="2000275" y="4917675"/>
              <a:ext cx="39775" cy="40700"/>
            </a:xfrm>
            <a:custGeom>
              <a:avLst/>
              <a:gdLst/>
              <a:ahLst/>
              <a:cxnLst/>
              <a:rect l="l" t="t" r="r" b="b"/>
              <a:pathLst>
                <a:path w="1591" h="1628" extrusionOk="0">
                  <a:moveTo>
                    <a:pt x="444" y="260"/>
                  </a:moveTo>
                  <a:cubicBezTo>
                    <a:pt x="1368" y="1"/>
                    <a:pt x="1590" y="1627"/>
                    <a:pt x="666" y="1480"/>
                  </a:cubicBezTo>
                  <a:cubicBezTo>
                    <a:pt x="111" y="1295"/>
                    <a:pt x="0" y="629"/>
                    <a:pt x="444" y="2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02"/>
            <p:cNvSpPr/>
            <p:nvPr/>
          </p:nvSpPr>
          <p:spPr>
            <a:xfrm>
              <a:off x="2136150" y="4925075"/>
              <a:ext cx="30525" cy="55475"/>
            </a:xfrm>
            <a:custGeom>
              <a:avLst/>
              <a:gdLst/>
              <a:ahLst/>
              <a:cxnLst/>
              <a:rect l="l" t="t" r="r" b="b"/>
              <a:pathLst>
                <a:path w="1221" h="2219" extrusionOk="0">
                  <a:moveTo>
                    <a:pt x="74" y="1479"/>
                  </a:moveTo>
                  <a:cubicBezTo>
                    <a:pt x="0" y="1147"/>
                    <a:pt x="0" y="814"/>
                    <a:pt x="148" y="518"/>
                  </a:cubicBezTo>
                  <a:cubicBezTo>
                    <a:pt x="1220" y="0"/>
                    <a:pt x="998" y="2219"/>
                    <a:pt x="74" y="1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0" name="Google Shape;8030;p102"/>
          <p:cNvSpPr/>
          <p:nvPr/>
        </p:nvSpPr>
        <p:spPr>
          <a:xfrm rot="-315008">
            <a:off x="312487" y="32571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1" name="Google Shape;8031;p102"/>
          <p:cNvSpPr/>
          <p:nvPr/>
        </p:nvSpPr>
        <p:spPr>
          <a:xfrm rot="-315008">
            <a:off x="7408449" y="1308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2" name="Google Shape;8032;p102"/>
          <p:cNvSpPr/>
          <p:nvPr/>
        </p:nvSpPr>
        <p:spPr>
          <a:xfrm rot="-315008">
            <a:off x="7663787" y="46878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3" name="Google Shape;8033;p102"/>
          <p:cNvSpPr/>
          <p:nvPr/>
        </p:nvSpPr>
        <p:spPr>
          <a:xfrm rot="1488647">
            <a:off x="8683914" y="2379988"/>
            <a:ext cx="242434" cy="259385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4" name="Google Shape;8034;p102"/>
          <p:cNvGrpSpPr/>
          <p:nvPr/>
        </p:nvGrpSpPr>
        <p:grpSpPr>
          <a:xfrm>
            <a:off x="8071478" y="4228771"/>
            <a:ext cx="954142" cy="1273008"/>
            <a:chOff x="2882950" y="4162550"/>
            <a:chExt cx="738500" cy="985300"/>
          </a:xfrm>
        </p:grpSpPr>
        <p:sp>
          <p:nvSpPr>
            <p:cNvPr id="8035" name="Google Shape;8035;p102"/>
            <p:cNvSpPr/>
            <p:nvPr/>
          </p:nvSpPr>
          <p:spPr>
            <a:xfrm>
              <a:off x="2882950" y="4162550"/>
              <a:ext cx="738500" cy="985300"/>
            </a:xfrm>
            <a:custGeom>
              <a:avLst/>
              <a:gdLst/>
              <a:ahLst/>
              <a:cxnLst/>
              <a:rect l="l" t="t" r="r" b="b"/>
              <a:pathLst>
                <a:path w="29540" h="39412" extrusionOk="0">
                  <a:moveTo>
                    <a:pt x="14900" y="27507"/>
                  </a:moveTo>
                  <a:cubicBezTo>
                    <a:pt x="16194" y="27137"/>
                    <a:pt x="18227" y="27063"/>
                    <a:pt x="19484" y="27618"/>
                  </a:cubicBezTo>
                  <a:cubicBezTo>
                    <a:pt x="19965" y="27840"/>
                    <a:pt x="20223" y="28283"/>
                    <a:pt x="20593" y="28505"/>
                  </a:cubicBezTo>
                  <a:cubicBezTo>
                    <a:pt x="21443" y="29688"/>
                    <a:pt x="21185" y="32239"/>
                    <a:pt x="20630" y="33755"/>
                  </a:cubicBezTo>
                  <a:cubicBezTo>
                    <a:pt x="20297" y="34457"/>
                    <a:pt x="19891" y="35123"/>
                    <a:pt x="19410" y="35751"/>
                  </a:cubicBezTo>
                  <a:cubicBezTo>
                    <a:pt x="19003" y="36343"/>
                    <a:pt x="18523" y="36971"/>
                    <a:pt x="18042" y="37526"/>
                  </a:cubicBezTo>
                  <a:cubicBezTo>
                    <a:pt x="17118" y="38524"/>
                    <a:pt x="15898" y="39153"/>
                    <a:pt x="14567" y="39337"/>
                  </a:cubicBezTo>
                  <a:cubicBezTo>
                    <a:pt x="13384" y="39411"/>
                    <a:pt x="12201" y="38894"/>
                    <a:pt x="11424" y="37970"/>
                  </a:cubicBezTo>
                  <a:cubicBezTo>
                    <a:pt x="11092" y="37193"/>
                    <a:pt x="10944" y="36343"/>
                    <a:pt x="11055" y="35493"/>
                  </a:cubicBezTo>
                  <a:cubicBezTo>
                    <a:pt x="11239" y="33163"/>
                    <a:pt x="12423" y="30686"/>
                    <a:pt x="13347" y="28838"/>
                  </a:cubicBezTo>
                  <a:cubicBezTo>
                    <a:pt x="13606" y="28357"/>
                    <a:pt x="13643" y="27877"/>
                    <a:pt x="14086" y="27618"/>
                  </a:cubicBezTo>
                  <a:cubicBezTo>
                    <a:pt x="15343" y="24475"/>
                    <a:pt x="16970" y="21665"/>
                    <a:pt x="18264" y="18523"/>
                  </a:cubicBezTo>
                  <a:cubicBezTo>
                    <a:pt x="17968" y="18264"/>
                    <a:pt x="17525" y="18153"/>
                    <a:pt x="17229" y="17931"/>
                  </a:cubicBezTo>
                  <a:cubicBezTo>
                    <a:pt x="15898" y="19299"/>
                    <a:pt x="15232" y="21185"/>
                    <a:pt x="13975" y="22701"/>
                  </a:cubicBezTo>
                  <a:cubicBezTo>
                    <a:pt x="13088" y="23810"/>
                    <a:pt x="12349" y="25030"/>
                    <a:pt x="11535" y="26250"/>
                  </a:cubicBezTo>
                  <a:cubicBezTo>
                    <a:pt x="11387" y="26435"/>
                    <a:pt x="11276" y="26657"/>
                    <a:pt x="11092" y="26841"/>
                  </a:cubicBezTo>
                  <a:cubicBezTo>
                    <a:pt x="10944" y="27026"/>
                    <a:pt x="10759" y="27137"/>
                    <a:pt x="10611" y="27322"/>
                  </a:cubicBezTo>
                  <a:cubicBezTo>
                    <a:pt x="10500" y="27507"/>
                    <a:pt x="10463" y="27692"/>
                    <a:pt x="10352" y="27840"/>
                  </a:cubicBezTo>
                  <a:cubicBezTo>
                    <a:pt x="10056" y="28246"/>
                    <a:pt x="9724" y="28727"/>
                    <a:pt x="9391" y="29134"/>
                  </a:cubicBezTo>
                  <a:cubicBezTo>
                    <a:pt x="8947" y="29688"/>
                    <a:pt x="8430" y="30206"/>
                    <a:pt x="7912" y="30723"/>
                  </a:cubicBezTo>
                  <a:cubicBezTo>
                    <a:pt x="7395" y="31204"/>
                    <a:pt x="6840" y="31648"/>
                    <a:pt x="6211" y="32054"/>
                  </a:cubicBezTo>
                  <a:cubicBezTo>
                    <a:pt x="5583" y="32498"/>
                    <a:pt x="4917" y="32794"/>
                    <a:pt x="4178" y="32979"/>
                  </a:cubicBezTo>
                  <a:cubicBezTo>
                    <a:pt x="1405" y="33385"/>
                    <a:pt x="0" y="32017"/>
                    <a:pt x="185" y="29503"/>
                  </a:cubicBezTo>
                  <a:cubicBezTo>
                    <a:pt x="259" y="28542"/>
                    <a:pt x="481" y="27618"/>
                    <a:pt x="888" y="26767"/>
                  </a:cubicBezTo>
                  <a:cubicBezTo>
                    <a:pt x="1036" y="26472"/>
                    <a:pt x="1073" y="26176"/>
                    <a:pt x="1183" y="25917"/>
                  </a:cubicBezTo>
                  <a:cubicBezTo>
                    <a:pt x="1553" y="25141"/>
                    <a:pt x="2293" y="24475"/>
                    <a:pt x="2810" y="23810"/>
                  </a:cubicBezTo>
                  <a:cubicBezTo>
                    <a:pt x="3402" y="22959"/>
                    <a:pt x="4215" y="22220"/>
                    <a:pt x="5176" y="21776"/>
                  </a:cubicBezTo>
                  <a:cubicBezTo>
                    <a:pt x="5694" y="21555"/>
                    <a:pt x="6248" y="21370"/>
                    <a:pt x="6803" y="21296"/>
                  </a:cubicBezTo>
                  <a:cubicBezTo>
                    <a:pt x="8319" y="21148"/>
                    <a:pt x="9946" y="21592"/>
                    <a:pt x="10648" y="22368"/>
                  </a:cubicBezTo>
                  <a:cubicBezTo>
                    <a:pt x="11276" y="23033"/>
                    <a:pt x="11572" y="23921"/>
                    <a:pt x="11424" y="24808"/>
                  </a:cubicBezTo>
                  <a:cubicBezTo>
                    <a:pt x="12127" y="23847"/>
                    <a:pt x="12903" y="22886"/>
                    <a:pt x="13643" y="21850"/>
                  </a:cubicBezTo>
                  <a:cubicBezTo>
                    <a:pt x="14419" y="20815"/>
                    <a:pt x="15010" y="19706"/>
                    <a:pt x="15676" y="18634"/>
                  </a:cubicBezTo>
                  <a:cubicBezTo>
                    <a:pt x="16009" y="18116"/>
                    <a:pt x="16452" y="17636"/>
                    <a:pt x="16785" y="17081"/>
                  </a:cubicBezTo>
                  <a:cubicBezTo>
                    <a:pt x="17081" y="16564"/>
                    <a:pt x="17377" y="15972"/>
                    <a:pt x="17746" y="15454"/>
                  </a:cubicBezTo>
                  <a:cubicBezTo>
                    <a:pt x="18116" y="14900"/>
                    <a:pt x="18560" y="14493"/>
                    <a:pt x="18892" y="13976"/>
                  </a:cubicBezTo>
                  <a:cubicBezTo>
                    <a:pt x="19262" y="13458"/>
                    <a:pt x="19558" y="12903"/>
                    <a:pt x="19928" y="12386"/>
                  </a:cubicBezTo>
                  <a:cubicBezTo>
                    <a:pt x="20593" y="11388"/>
                    <a:pt x="21332" y="10315"/>
                    <a:pt x="22035" y="9243"/>
                  </a:cubicBezTo>
                  <a:cubicBezTo>
                    <a:pt x="22368" y="8689"/>
                    <a:pt x="22626" y="8097"/>
                    <a:pt x="22959" y="7543"/>
                  </a:cubicBezTo>
                  <a:cubicBezTo>
                    <a:pt x="23588" y="6544"/>
                    <a:pt x="24438" y="5583"/>
                    <a:pt x="25177" y="4585"/>
                  </a:cubicBezTo>
                  <a:cubicBezTo>
                    <a:pt x="25399" y="4363"/>
                    <a:pt x="25547" y="4104"/>
                    <a:pt x="25769" y="3846"/>
                  </a:cubicBezTo>
                  <a:cubicBezTo>
                    <a:pt x="26324" y="3106"/>
                    <a:pt x="26730" y="2367"/>
                    <a:pt x="27396" y="1553"/>
                  </a:cubicBezTo>
                  <a:cubicBezTo>
                    <a:pt x="27802" y="1110"/>
                    <a:pt x="28246" y="333"/>
                    <a:pt x="28616" y="149"/>
                  </a:cubicBezTo>
                  <a:cubicBezTo>
                    <a:pt x="28875" y="1"/>
                    <a:pt x="29133" y="149"/>
                    <a:pt x="29281" y="407"/>
                  </a:cubicBezTo>
                  <a:cubicBezTo>
                    <a:pt x="29540" y="1960"/>
                    <a:pt x="28283" y="3143"/>
                    <a:pt x="27654" y="4178"/>
                  </a:cubicBezTo>
                  <a:cubicBezTo>
                    <a:pt x="27137" y="5066"/>
                    <a:pt x="26693" y="6064"/>
                    <a:pt x="26139" y="6988"/>
                  </a:cubicBezTo>
                  <a:cubicBezTo>
                    <a:pt x="25880" y="7469"/>
                    <a:pt x="25510" y="7838"/>
                    <a:pt x="25251" y="8319"/>
                  </a:cubicBezTo>
                  <a:cubicBezTo>
                    <a:pt x="24512" y="9687"/>
                    <a:pt x="23736" y="11018"/>
                    <a:pt x="22959" y="12460"/>
                  </a:cubicBezTo>
                  <a:cubicBezTo>
                    <a:pt x="22700" y="12940"/>
                    <a:pt x="22479" y="13458"/>
                    <a:pt x="22220" y="13902"/>
                  </a:cubicBezTo>
                  <a:cubicBezTo>
                    <a:pt x="21924" y="14345"/>
                    <a:pt x="21591" y="14715"/>
                    <a:pt x="21332" y="15159"/>
                  </a:cubicBezTo>
                  <a:cubicBezTo>
                    <a:pt x="20482" y="16748"/>
                    <a:pt x="19854" y="18412"/>
                    <a:pt x="18818" y="19854"/>
                  </a:cubicBezTo>
                  <a:cubicBezTo>
                    <a:pt x="18634" y="20113"/>
                    <a:pt x="18486" y="20335"/>
                    <a:pt x="18338" y="20556"/>
                  </a:cubicBezTo>
                  <a:cubicBezTo>
                    <a:pt x="18190" y="20815"/>
                    <a:pt x="18116" y="21148"/>
                    <a:pt x="17968" y="21407"/>
                  </a:cubicBezTo>
                  <a:cubicBezTo>
                    <a:pt x="17820" y="21555"/>
                    <a:pt x="17709" y="21702"/>
                    <a:pt x="17561" y="21850"/>
                  </a:cubicBezTo>
                  <a:cubicBezTo>
                    <a:pt x="17155" y="22479"/>
                    <a:pt x="16896" y="23329"/>
                    <a:pt x="16489" y="24032"/>
                  </a:cubicBezTo>
                  <a:cubicBezTo>
                    <a:pt x="15898" y="25141"/>
                    <a:pt x="15380" y="26324"/>
                    <a:pt x="14900" y="27507"/>
                  </a:cubicBezTo>
                  <a:close/>
                  <a:moveTo>
                    <a:pt x="18560" y="17340"/>
                  </a:moveTo>
                  <a:cubicBezTo>
                    <a:pt x="19928" y="17673"/>
                    <a:pt x="19632" y="15380"/>
                    <a:pt x="18486" y="15750"/>
                  </a:cubicBezTo>
                  <a:cubicBezTo>
                    <a:pt x="17857" y="15935"/>
                    <a:pt x="17968" y="17229"/>
                    <a:pt x="18560" y="17340"/>
                  </a:cubicBezTo>
                  <a:close/>
                  <a:moveTo>
                    <a:pt x="10463" y="25658"/>
                  </a:moveTo>
                  <a:cubicBezTo>
                    <a:pt x="10648" y="25104"/>
                    <a:pt x="10722" y="24549"/>
                    <a:pt x="10685" y="23995"/>
                  </a:cubicBezTo>
                  <a:cubicBezTo>
                    <a:pt x="10537" y="23551"/>
                    <a:pt x="10278" y="23107"/>
                    <a:pt x="9946" y="22812"/>
                  </a:cubicBezTo>
                  <a:cubicBezTo>
                    <a:pt x="9465" y="22479"/>
                    <a:pt x="8947" y="22294"/>
                    <a:pt x="8393" y="22146"/>
                  </a:cubicBezTo>
                  <a:cubicBezTo>
                    <a:pt x="7912" y="22072"/>
                    <a:pt x="7395" y="22035"/>
                    <a:pt x="6914" y="22072"/>
                  </a:cubicBezTo>
                  <a:cubicBezTo>
                    <a:pt x="6285" y="22183"/>
                    <a:pt x="5694" y="22368"/>
                    <a:pt x="5139" y="22664"/>
                  </a:cubicBezTo>
                  <a:cubicBezTo>
                    <a:pt x="4363" y="23070"/>
                    <a:pt x="3771" y="24032"/>
                    <a:pt x="2921" y="24845"/>
                  </a:cubicBezTo>
                  <a:cubicBezTo>
                    <a:pt x="2182" y="25658"/>
                    <a:pt x="1627" y="26620"/>
                    <a:pt x="1331" y="27655"/>
                  </a:cubicBezTo>
                  <a:cubicBezTo>
                    <a:pt x="999" y="28616"/>
                    <a:pt x="888" y="29651"/>
                    <a:pt x="999" y="30649"/>
                  </a:cubicBezTo>
                  <a:cubicBezTo>
                    <a:pt x="1183" y="32239"/>
                    <a:pt x="3254" y="32646"/>
                    <a:pt x="4807" y="31980"/>
                  </a:cubicBezTo>
                  <a:cubicBezTo>
                    <a:pt x="5250" y="31795"/>
                    <a:pt x="5694" y="31537"/>
                    <a:pt x="6138" y="31278"/>
                  </a:cubicBezTo>
                  <a:cubicBezTo>
                    <a:pt x="6470" y="31019"/>
                    <a:pt x="6803" y="30686"/>
                    <a:pt x="7136" y="30391"/>
                  </a:cubicBezTo>
                  <a:cubicBezTo>
                    <a:pt x="8134" y="29429"/>
                    <a:pt x="9021" y="28394"/>
                    <a:pt x="9835" y="27285"/>
                  </a:cubicBezTo>
                  <a:cubicBezTo>
                    <a:pt x="9982" y="26730"/>
                    <a:pt x="10204" y="26176"/>
                    <a:pt x="10463" y="25658"/>
                  </a:cubicBezTo>
                  <a:close/>
                  <a:moveTo>
                    <a:pt x="12829" y="31832"/>
                  </a:moveTo>
                  <a:cubicBezTo>
                    <a:pt x="12275" y="33016"/>
                    <a:pt x="11942" y="34273"/>
                    <a:pt x="11794" y="35566"/>
                  </a:cubicBezTo>
                  <a:cubicBezTo>
                    <a:pt x="11646" y="37341"/>
                    <a:pt x="12349" y="38154"/>
                    <a:pt x="13569" y="38487"/>
                  </a:cubicBezTo>
                  <a:cubicBezTo>
                    <a:pt x="14567" y="38672"/>
                    <a:pt x="15602" y="38450"/>
                    <a:pt x="16452" y="37859"/>
                  </a:cubicBezTo>
                  <a:cubicBezTo>
                    <a:pt x="17377" y="37304"/>
                    <a:pt x="17820" y="36491"/>
                    <a:pt x="18523" y="35566"/>
                  </a:cubicBezTo>
                  <a:cubicBezTo>
                    <a:pt x="19410" y="34420"/>
                    <a:pt x="20075" y="33644"/>
                    <a:pt x="20297" y="31906"/>
                  </a:cubicBezTo>
                  <a:cubicBezTo>
                    <a:pt x="20371" y="31278"/>
                    <a:pt x="20408" y="30649"/>
                    <a:pt x="20408" y="30021"/>
                  </a:cubicBezTo>
                  <a:cubicBezTo>
                    <a:pt x="20186" y="28542"/>
                    <a:pt x="18671" y="27803"/>
                    <a:pt x="16748" y="27951"/>
                  </a:cubicBezTo>
                  <a:cubicBezTo>
                    <a:pt x="15935" y="28061"/>
                    <a:pt x="15121" y="28283"/>
                    <a:pt x="14345" y="28616"/>
                  </a:cubicBezTo>
                  <a:cubicBezTo>
                    <a:pt x="13717" y="29614"/>
                    <a:pt x="13236" y="30686"/>
                    <a:pt x="12829" y="31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102"/>
            <p:cNvSpPr/>
            <p:nvPr/>
          </p:nvSpPr>
          <p:spPr>
            <a:xfrm>
              <a:off x="2910675" y="4733750"/>
              <a:ext cx="223700" cy="225550"/>
            </a:xfrm>
            <a:custGeom>
              <a:avLst/>
              <a:gdLst/>
              <a:ahLst/>
              <a:cxnLst/>
              <a:rect l="l" t="t" r="r" b="b"/>
              <a:pathLst>
                <a:path w="8948" h="9022" extrusionOk="0">
                  <a:moveTo>
                    <a:pt x="6286" y="74"/>
                  </a:moveTo>
                  <a:cubicBezTo>
                    <a:pt x="6840" y="1"/>
                    <a:pt x="7395" y="38"/>
                    <a:pt x="7912" y="259"/>
                  </a:cubicBezTo>
                  <a:cubicBezTo>
                    <a:pt x="8097" y="333"/>
                    <a:pt x="8245" y="481"/>
                    <a:pt x="8393" y="629"/>
                  </a:cubicBezTo>
                  <a:cubicBezTo>
                    <a:pt x="8947" y="1073"/>
                    <a:pt x="8910" y="1590"/>
                    <a:pt x="8689" y="2478"/>
                  </a:cubicBezTo>
                  <a:cubicBezTo>
                    <a:pt x="8504" y="3365"/>
                    <a:pt x="8097" y="4215"/>
                    <a:pt x="7543" y="4955"/>
                  </a:cubicBezTo>
                  <a:cubicBezTo>
                    <a:pt x="6655" y="6212"/>
                    <a:pt x="5509" y="7653"/>
                    <a:pt x="4067" y="8319"/>
                  </a:cubicBezTo>
                  <a:cubicBezTo>
                    <a:pt x="3587" y="8541"/>
                    <a:pt x="3106" y="8689"/>
                    <a:pt x="2588" y="8800"/>
                  </a:cubicBezTo>
                  <a:cubicBezTo>
                    <a:pt x="999" y="9021"/>
                    <a:pt x="1" y="8319"/>
                    <a:pt x="111" y="6729"/>
                  </a:cubicBezTo>
                  <a:cubicBezTo>
                    <a:pt x="222" y="5731"/>
                    <a:pt x="555" y="4733"/>
                    <a:pt x="1073" y="3846"/>
                  </a:cubicBezTo>
                  <a:cubicBezTo>
                    <a:pt x="1553" y="3143"/>
                    <a:pt x="2441" y="2404"/>
                    <a:pt x="3143" y="1738"/>
                  </a:cubicBezTo>
                  <a:cubicBezTo>
                    <a:pt x="4104" y="888"/>
                    <a:pt x="4955" y="185"/>
                    <a:pt x="6286" y="74"/>
                  </a:cubicBezTo>
                  <a:close/>
                  <a:moveTo>
                    <a:pt x="3587" y="2330"/>
                  </a:moveTo>
                  <a:cubicBezTo>
                    <a:pt x="2515" y="3254"/>
                    <a:pt x="1701" y="4067"/>
                    <a:pt x="1221" y="5324"/>
                  </a:cubicBezTo>
                  <a:cubicBezTo>
                    <a:pt x="1036" y="5879"/>
                    <a:pt x="703" y="6877"/>
                    <a:pt x="888" y="7432"/>
                  </a:cubicBezTo>
                  <a:cubicBezTo>
                    <a:pt x="1221" y="8467"/>
                    <a:pt x="3069" y="7912"/>
                    <a:pt x="3772" y="7580"/>
                  </a:cubicBezTo>
                  <a:cubicBezTo>
                    <a:pt x="5029" y="7025"/>
                    <a:pt x="6064" y="5694"/>
                    <a:pt x="6840" y="4548"/>
                  </a:cubicBezTo>
                  <a:cubicBezTo>
                    <a:pt x="7099" y="4215"/>
                    <a:pt x="7358" y="3809"/>
                    <a:pt x="7616" y="3439"/>
                  </a:cubicBezTo>
                  <a:cubicBezTo>
                    <a:pt x="7986" y="2699"/>
                    <a:pt x="8356" y="1479"/>
                    <a:pt x="7801" y="851"/>
                  </a:cubicBezTo>
                  <a:cubicBezTo>
                    <a:pt x="5768" y="518"/>
                    <a:pt x="4770" y="1332"/>
                    <a:pt x="3587" y="23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102"/>
            <p:cNvSpPr/>
            <p:nvPr/>
          </p:nvSpPr>
          <p:spPr>
            <a:xfrm>
              <a:off x="2986475" y="48187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370" y="555"/>
                  </a:moveTo>
                  <a:cubicBezTo>
                    <a:pt x="0" y="260"/>
                    <a:pt x="813" y="1"/>
                    <a:pt x="666" y="481"/>
                  </a:cubicBezTo>
                  <a:cubicBezTo>
                    <a:pt x="555" y="518"/>
                    <a:pt x="518" y="592"/>
                    <a:pt x="370" y="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102"/>
            <p:cNvSpPr/>
            <p:nvPr/>
          </p:nvSpPr>
          <p:spPr>
            <a:xfrm>
              <a:off x="2942100" y="4826175"/>
              <a:ext cx="47175" cy="82300"/>
            </a:xfrm>
            <a:custGeom>
              <a:avLst/>
              <a:gdLst/>
              <a:ahLst/>
              <a:cxnLst/>
              <a:rect l="l" t="t" r="r" b="b"/>
              <a:pathLst>
                <a:path w="1887" h="3292" extrusionOk="0">
                  <a:moveTo>
                    <a:pt x="1886" y="481"/>
                  </a:moveTo>
                  <a:cubicBezTo>
                    <a:pt x="1479" y="1184"/>
                    <a:pt x="592" y="1590"/>
                    <a:pt x="444" y="2626"/>
                  </a:cubicBezTo>
                  <a:cubicBezTo>
                    <a:pt x="370" y="3069"/>
                    <a:pt x="481" y="3254"/>
                    <a:pt x="259" y="3254"/>
                  </a:cubicBezTo>
                  <a:cubicBezTo>
                    <a:pt x="1" y="3291"/>
                    <a:pt x="1" y="2995"/>
                    <a:pt x="1" y="2663"/>
                  </a:cubicBezTo>
                  <a:cubicBezTo>
                    <a:pt x="111" y="2182"/>
                    <a:pt x="296" y="1738"/>
                    <a:pt x="629" y="1369"/>
                  </a:cubicBezTo>
                  <a:cubicBezTo>
                    <a:pt x="925" y="999"/>
                    <a:pt x="1516" y="1"/>
                    <a:pt x="1886" y="4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102"/>
            <p:cNvSpPr/>
            <p:nvPr/>
          </p:nvSpPr>
          <p:spPr>
            <a:xfrm>
              <a:off x="3209225" y="4884400"/>
              <a:ext cx="166375" cy="232950"/>
            </a:xfrm>
            <a:custGeom>
              <a:avLst/>
              <a:gdLst/>
              <a:ahLst/>
              <a:cxnLst/>
              <a:rect l="l" t="t" r="r" b="b"/>
              <a:pathLst>
                <a:path w="6655" h="9318" extrusionOk="0">
                  <a:moveTo>
                    <a:pt x="4474" y="112"/>
                  </a:moveTo>
                  <a:cubicBezTo>
                    <a:pt x="5213" y="1"/>
                    <a:pt x="5694" y="112"/>
                    <a:pt x="6026" y="629"/>
                  </a:cubicBezTo>
                  <a:cubicBezTo>
                    <a:pt x="6211" y="814"/>
                    <a:pt x="6322" y="1036"/>
                    <a:pt x="6433" y="1258"/>
                  </a:cubicBezTo>
                  <a:cubicBezTo>
                    <a:pt x="6655" y="2293"/>
                    <a:pt x="6322" y="3217"/>
                    <a:pt x="6063" y="3957"/>
                  </a:cubicBezTo>
                  <a:cubicBezTo>
                    <a:pt x="5620" y="5435"/>
                    <a:pt x="4991" y="7099"/>
                    <a:pt x="3882" y="7949"/>
                  </a:cubicBezTo>
                  <a:cubicBezTo>
                    <a:pt x="3180" y="8467"/>
                    <a:pt x="1775" y="9317"/>
                    <a:pt x="776" y="8541"/>
                  </a:cubicBezTo>
                  <a:cubicBezTo>
                    <a:pt x="407" y="8208"/>
                    <a:pt x="148" y="7802"/>
                    <a:pt x="37" y="7321"/>
                  </a:cubicBezTo>
                  <a:cubicBezTo>
                    <a:pt x="0" y="6988"/>
                    <a:pt x="0" y="6692"/>
                    <a:pt x="37" y="6397"/>
                  </a:cubicBezTo>
                  <a:cubicBezTo>
                    <a:pt x="148" y="4622"/>
                    <a:pt x="813" y="2700"/>
                    <a:pt x="1664" y="1664"/>
                  </a:cubicBezTo>
                  <a:cubicBezTo>
                    <a:pt x="2403" y="814"/>
                    <a:pt x="3401" y="297"/>
                    <a:pt x="4474" y="112"/>
                  </a:cubicBezTo>
                  <a:close/>
                  <a:moveTo>
                    <a:pt x="3106" y="1406"/>
                  </a:moveTo>
                  <a:cubicBezTo>
                    <a:pt x="1959" y="2145"/>
                    <a:pt x="1146" y="3994"/>
                    <a:pt x="887" y="5620"/>
                  </a:cubicBezTo>
                  <a:cubicBezTo>
                    <a:pt x="702" y="6692"/>
                    <a:pt x="739" y="7949"/>
                    <a:pt x="1590" y="8097"/>
                  </a:cubicBezTo>
                  <a:cubicBezTo>
                    <a:pt x="2255" y="8208"/>
                    <a:pt x="3253" y="7469"/>
                    <a:pt x="3586" y="7210"/>
                  </a:cubicBezTo>
                  <a:cubicBezTo>
                    <a:pt x="4474" y="6434"/>
                    <a:pt x="4991" y="4955"/>
                    <a:pt x="5361" y="3735"/>
                  </a:cubicBezTo>
                  <a:cubicBezTo>
                    <a:pt x="5620" y="3032"/>
                    <a:pt x="5767" y="2256"/>
                    <a:pt x="5694" y="1480"/>
                  </a:cubicBezTo>
                  <a:cubicBezTo>
                    <a:pt x="5509" y="1295"/>
                    <a:pt x="5472" y="962"/>
                    <a:pt x="5213" y="814"/>
                  </a:cubicBezTo>
                  <a:cubicBezTo>
                    <a:pt x="4474" y="814"/>
                    <a:pt x="3734" y="1036"/>
                    <a:pt x="3106" y="1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102"/>
            <p:cNvSpPr/>
            <p:nvPr/>
          </p:nvSpPr>
          <p:spPr>
            <a:xfrm>
              <a:off x="3296100" y="4913975"/>
              <a:ext cx="42525" cy="58250"/>
            </a:xfrm>
            <a:custGeom>
              <a:avLst/>
              <a:gdLst/>
              <a:ahLst/>
              <a:cxnLst/>
              <a:rect l="l" t="t" r="r" b="b"/>
              <a:pathLst>
                <a:path w="1701" h="2330" extrusionOk="0">
                  <a:moveTo>
                    <a:pt x="1331" y="223"/>
                  </a:moveTo>
                  <a:cubicBezTo>
                    <a:pt x="1590" y="629"/>
                    <a:pt x="1701" y="1923"/>
                    <a:pt x="1368" y="2330"/>
                  </a:cubicBezTo>
                  <a:cubicBezTo>
                    <a:pt x="888" y="2182"/>
                    <a:pt x="1368" y="999"/>
                    <a:pt x="1035" y="592"/>
                  </a:cubicBezTo>
                  <a:cubicBezTo>
                    <a:pt x="666" y="481"/>
                    <a:pt x="666" y="814"/>
                    <a:pt x="333" y="814"/>
                  </a:cubicBezTo>
                  <a:cubicBezTo>
                    <a:pt x="0" y="371"/>
                    <a:pt x="851" y="1"/>
                    <a:pt x="133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1" name="Google Shape;8041;p102"/>
          <p:cNvSpPr txBox="1">
            <a:spLocks noGrp="1"/>
          </p:cNvSpPr>
          <p:nvPr>
            <p:ph type="title"/>
          </p:nvPr>
        </p:nvSpPr>
        <p:spPr>
          <a:xfrm>
            <a:off x="937700" y="2724587"/>
            <a:ext cx="2175300" cy="4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8042" name="Google Shape;8042;p102"/>
          <p:cNvSpPr txBox="1">
            <a:spLocks noGrp="1"/>
          </p:cNvSpPr>
          <p:nvPr>
            <p:ph type="subTitle" idx="1"/>
          </p:nvPr>
        </p:nvSpPr>
        <p:spPr>
          <a:xfrm>
            <a:off x="937700" y="3246575"/>
            <a:ext cx="2175300" cy="8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8043" name="Google Shape;8043;p102"/>
          <p:cNvSpPr txBox="1">
            <a:spLocks noGrp="1"/>
          </p:cNvSpPr>
          <p:nvPr>
            <p:ph type="title" idx="2"/>
          </p:nvPr>
        </p:nvSpPr>
        <p:spPr>
          <a:xfrm>
            <a:off x="3484421" y="2724587"/>
            <a:ext cx="2175300" cy="4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8044" name="Google Shape;8044;p102"/>
          <p:cNvSpPr txBox="1">
            <a:spLocks noGrp="1"/>
          </p:cNvSpPr>
          <p:nvPr>
            <p:ph type="subTitle" idx="3"/>
          </p:nvPr>
        </p:nvSpPr>
        <p:spPr>
          <a:xfrm>
            <a:off x="3484421" y="3246575"/>
            <a:ext cx="2175300" cy="8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8045" name="Google Shape;8045;p102"/>
          <p:cNvSpPr txBox="1">
            <a:spLocks noGrp="1"/>
          </p:cNvSpPr>
          <p:nvPr>
            <p:ph type="title" idx="4"/>
          </p:nvPr>
        </p:nvSpPr>
        <p:spPr>
          <a:xfrm>
            <a:off x="6031149" y="2724587"/>
            <a:ext cx="2175300" cy="4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8046" name="Google Shape;8046;p102"/>
          <p:cNvSpPr txBox="1">
            <a:spLocks noGrp="1"/>
          </p:cNvSpPr>
          <p:nvPr>
            <p:ph type="subTitle" idx="5"/>
          </p:nvPr>
        </p:nvSpPr>
        <p:spPr>
          <a:xfrm>
            <a:off x="6031149" y="3246575"/>
            <a:ext cx="2175300" cy="8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8047" name="Google Shape;8047;p102"/>
          <p:cNvSpPr txBox="1">
            <a:spLocks noGrp="1"/>
          </p:cNvSpPr>
          <p:nvPr>
            <p:ph type="title" idx="6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_1">
    <p:spTree>
      <p:nvGrpSpPr>
        <p:cNvPr id="1" name="Shape 8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49" name="Google Shape;8049;p103"/>
          <p:cNvGrpSpPr/>
          <p:nvPr/>
        </p:nvGrpSpPr>
        <p:grpSpPr>
          <a:xfrm rot="909426">
            <a:off x="7094988" y="99162"/>
            <a:ext cx="1079516" cy="740348"/>
            <a:chOff x="1640725" y="1971125"/>
            <a:chExt cx="835575" cy="573050"/>
          </a:xfrm>
        </p:grpSpPr>
        <p:sp>
          <p:nvSpPr>
            <p:cNvPr id="8050" name="Google Shape;8050;p103"/>
            <p:cNvSpPr/>
            <p:nvPr/>
          </p:nvSpPr>
          <p:spPr>
            <a:xfrm>
              <a:off x="1640725" y="1971125"/>
              <a:ext cx="835575" cy="573050"/>
            </a:xfrm>
            <a:custGeom>
              <a:avLst/>
              <a:gdLst/>
              <a:ahLst/>
              <a:cxnLst/>
              <a:rect l="l" t="t" r="r" b="b"/>
              <a:pathLst>
                <a:path w="33423" h="22922" extrusionOk="0">
                  <a:moveTo>
                    <a:pt x="28062" y="13938"/>
                  </a:moveTo>
                  <a:cubicBezTo>
                    <a:pt x="29355" y="13827"/>
                    <a:pt x="30760" y="13753"/>
                    <a:pt x="32239" y="13642"/>
                  </a:cubicBezTo>
                  <a:cubicBezTo>
                    <a:pt x="32646" y="13605"/>
                    <a:pt x="33422" y="13494"/>
                    <a:pt x="33200" y="14160"/>
                  </a:cubicBezTo>
                  <a:cubicBezTo>
                    <a:pt x="33090" y="14456"/>
                    <a:pt x="32202" y="14345"/>
                    <a:pt x="31648" y="14382"/>
                  </a:cubicBezTo>
                  <a:cubicBezTo>
                    <a:pt x="30871" y="14419"/>
                    <a:pt x="29799" y="14640"/>
                    <a:pt x="28875" y="14677"/>
                  </a:cubicBezTo>
                  <a:cubicBezTo>
                    <a:pt x="28468" y="14640"/>
                    <a:pt x="28062" y="14640"/>
                    <a:pt x="27655" y="14677"/>
                  </a:cubicBezTo>
                  <a:cubicBezTo>
                    <a:pt x="27433" y="14751"/>
                    <a:pt x="27285" y="15047"/>
                    <a:pt x="27026" y="15269"/>
                  </a:cubicBezTo>
                  <a:cubicBezTo>
                    <a:pt x="26731" y="15528"/>
                    <a:pt x="26509" y="15639"/>
                    <a:pt x="26324" y="15824"/>
                  </a:cubicBezTo>
                  <a:cubicBezTo>
                    <a:pt x="25954" y="16230"/>
                    <a:pt x="25548" y="16637"/>
                    <a:pt x="25104" y="17007"/>
                  </a:cubicBezTo>
                  <a:cubicBezTo>
                    <a:pt x="24254" y="17672"/>
                    <a:pt x="23218" y="18485"/>
                    <a:pt x="22405" y="19151"/>
                  </a:cubicBezTo>
                  <a:cubicBezTo>
                    <a:pt x="21666" y="19742"/>
                    <a:pt x="21000" y="20482"/>
                    <a:pt x="20150" y="21147"/>
                  </a:cubicBezTo>
                  <a:cubicBezTo>
                    <a:pt x="19780" y="21406"/>
                    <a:pt x="19410" y="21702"/>
                    <a:pt x="18930" y="22072"/>
                  </a:cubicBezTo>
                  <a:cubicBezTo>
                    <a:pt x="18634" y="22330"/>
                    <a:pt x="17969" y="22922"/>
                    <a:pt x="17710" y="22922"/>
                  </a:cubicBezTo>
                  <a:cubicBezTo>
                    <a:pt x="17340" y="22922"/>
                    <a:pt x="17155" y="22515"/>
                    <a:pt x="16859" y="22219"/>
                  </a:cubicBezTo>
                  <a:cubicBezTo>
                    <a:pt x="15011" y="21073"/>
                    <a:pt x="12940" y="20112"/>
                    <a:pt x="10944" y="19077"/>
                  </a:cubicBezTo>
                  <a:cubicBezTo>
                    <a:pt x="10242" y="18670"/>
                    <a:pt x="9576" y="18448"/>
                    <a:pt x="8911" y="18079"/>
                  </a:cubicBezTo>
                  <a:cubicBezTo>
                    <a:pt x="8541" y="17894"/>
                    <a:pt x="8245" y="17746"/>
                    <a:pt x="7912" y="17524"/>
                  </a:cubicBezTo>
                  <a:cubicBezTo>
                    <a:pt x="6360" y="16600"/>
                    <a:pt x="4918" y="15528"/>
                    <a:pt x="3587" y="14271"/>
                  </a:cubicBezTo>
                  <a:cubicBezTo>
                    <a:pt x="2847" y="14382"/>
                    <a:pt x="2034" y="14493"/>
                    <a:pt x="1295" y="14677"/>
                  </a:cubicBezTo>
                  <a:cubicBezTo>
                    <a:pt x="962" y="14751"/>
                    <a:pt x="112" y="15121"/>
                    <a:pt x="38" y="14567"/>
                  </a:cubicBezTo>
                  <a:cubicBezTo>
                    <a:pt x="1" y="14123"/>
                    <a:pt x="629" y="14049"/>
                    <a:pt x="962" y="13975"/>
                  </a:cubicBezTo>
                  <a:cubicBezTo>
                    <a:pt x="1738" y="13753"/>
                    <a:pt x="2293" y="13753"/>
                    <a:pt x="2995" y="13568"/>
                  </a:cubicBezTo>
                  <a:cubicBezTo>
                    <a:pt x="2293" y="12348"/>
                    <a:pt x="1221" y="10722"/>
                    <a:pt x="1036" y="8873"/>
                  </a:cubicBezTo>
                  <a:cubicBezTo>
                    <a:pt x="1036" y="8577"/>
                    <a:pt x="1036" y="8282"/>
                    <a:pt x="1036" y="7986"/>
                  </a:cubicBezTo>
                  <a:cubicBezTo>
                    <a:pt x="1110" y="6988"/>
                    <a:pt x="1221" y="5878"/>
                    <a:pt x="1627" y="5102"/>
                  </a:cubicBezTo>
                  <a:cubicBezTo>
                    <a:pt x="1960" y="4621"/>
                    <a:pt x="2330" y="4141"/>
                    <a:pt x="2811" y="3771"/>
                  </a:cubicBezTo>
                  <a:cubicBezTo>
                    <a:pt x="4031" y="2625"/>
                    <a:pt x="5583" y="1886"/>
                    <a:pt x="7247" y="1738"/>
                  </a:cubicBezTo>
                  <a:cubicBezTo>
                    <a:pt x="8467" y="1590"/>
                    <a:pt x="9724" y="1664"/>
                    <a:pt x="10944" y="1960"/>
                  </a:cubicBezTo>
                  <a:cubicBezTo>
                    <a:pt x="11203" y="2033"/>
                    <a:pt x="11425" y="2218"/>
                    <a:pt x="11720" y="2292"/>
                  </a:cubicBezTo>
                  <a:cubicBezTo>
                    <a:pt x="12016" y="2403"/>
                    <a:pt x="12349" y="2403"/>
                    <a:pt x="12571" y="2514"/>
                  </a:cubicBezTo>
                  <a:cubicBezTo>
                    <a:pt x="13162" y="2773"/>
                    <a:pt x="13643" y="3327"/>
                    <a:pt x="14197" y="3697"/>
                  </a:cubicBezTo>
                  <a:cubicBezTo>
                    <a:pt x="14752" y="4030"/>
                    <a:pt x="15307" y="4400"/>
                    <a:pt x="15787" y="4843"/>
                  </a:cubicBezTo>
                  <a:cubicBezTo>
                    <a:pt x="16453" y="3771"/>
                    <a:pt x="17303" y="2810"/>
                    <a:pt x="18227" y="1997"/>
                  </a:cubicBezTo>
                  <a:cubicBezTo>
                    <a:pt x="19262" y="1035"/>
                    <a:pt x="20519" y="370"/>
                    <a:pt x="21887" y="74"/>
                  </a:cubicBezTo>
                  <a:cubicBezTo>
                    <a:pt x="22331" y="37"/>
                    <a:pt x="22812" y="74"/>
                    <a:pt x="23255" y="0"/>
                  </a:cubicBezTo>
                  <a:cubicBezTo>
                    <a:pt x="23514" y="0"/>
                    <a:pt x="23736" y="0"/>
                    <a:pt x="23995" y="0"/>
                  </a:cubicBezTo>
                  <a:cubicBezTo>
                    <a:pt x="25658" y="148"/>
                    <a:pt x="27248" y="850"/>
                    <a:pt x="28505" y="1960"/>
                  </a:cubicBezTo>
                  <a:cubicBezTo>
                    <a:pt x="29429" y="2588"/>
                    <a:pt x="30132" y="3512"/>
                    <a:pt x="30502" y="4547"/>
                  </a:cubicBezTo>
                  <a:cubicBezTo>
                    <a:pt x="30686" y="5324"/>
                    <a:pt x="30797" y="6100"/>
                    <a:pt x="30797" y="6877"/>
                  </a:cubicBezTo>
                  <a:cubicBezTo>
                    <a:pt x="30908" y="7875"/>
                    <a:pt x="30797" y="8910"/>
                    <a:pt x="30465" y="9871"/>
                  </a:cubicBezTo>
                  <a:cubicBezTo>
                    <a:pt x="30206" y="10389"/>
                    <a:pt x="29947" y="10906"/>
                    <a:pt x="29614" y="11387"/>
                  </a:cubicBezTo>
                  <a:cubicBezTo>
                    <a:pt x="29060" y="12274"/>
                    <a:pt x="28616" y="13125"/>
                    <a:pt x="28062" y="13938"/>
                  </a:cubicBezTo>
                  <a:close/>
                  <a:moveTo>
                    <a:pt x="28542" y="11794"/>
                  </a:moveTo>
                  <a:cubicBezTo>
                    <a:pt x="29245" y="10648"/>
                    <a:pt x="30095" y="9428"/>
                    <a:pt x="30132" y="7727"/>
                  </a:cubicBezTo>
                  <a:cubicBezTo>
                    <a:pt x="30169" y="6285"/>
                    <a:pt x="29910" y="4658"/>
                    <a:pt x="29208" y="3660"/>
                  </a:cubicBezTo>
                  <a:cubicBezTo>
                    <a:pt x="28875" y="3254"/>
                    <a:pt x="28542" y="2884"/>
                    <a:pt x="28135" y="2551"/>
                  </a:cubicBezTo>
                  <a:cubicBezTo>
                    <a:pt x="26952" y="1516"/>
                    <a:pt x="25474" y="887"/>
                    <a:pt x="23884" y="776"/>
                  </a:cubicBezTo>
                  <a:cubicBezTo>
                    <a:pt x="23736" y="740"/>
                    <a:pt x="23551" y="740"/>
                    <a:pt x="23403" y="776"/>
                  </a:cubicBezTo>
                  <a:cubicBezTo>
                    <a:pt x="22923" y="813"/>
                    <a:pt x="22479" y="776"/>
                    <a:pt x="22035" y="850"/>
                  </a:cubicBezTo>
                  <a:cubicBezTo>
                    <a:pt x="21296" y="961"/>
                    <a:pt x="20593" y="1257"/>
                    <a:pt x="19965" y="1664"/>
                  </a:cubicBezTo>
                  <a:cubicBezTo>
                    <a:pt x="18708" y="2477"/>
                    <a:pt x="17599" y="3549"/>
                    <a:pt x="16748" y="4769"/>
                  </a:cubicBezTo>
                  <a:cubicBezTo>
                    <a:pt x="16490" y="5139"/>
                    <a:pt x="16120" y="5952"/>
                    <a:pt x="15861" y="5989"/>
                  </a:cubicBezTo>
                  <a:cubicBezTo>
                    <a:pt x="15454" y="5989"/>
                    <a:pt x="15381" y="5509"/>
                    <a:pt x="15122" y="5213"/>
                  </a:cubicBezTo>
                  <a:cubicBezTo>
                    <a:pt x="14678" y="4843"/>
                    <a:pt x="14197" y="4511"/>
                    <a:pt x="13680" y="4215"/>
                  </a:cubicBezTo>
                  <a:cubicBezTo>
                    <a:pt x="13236" y="3845"/>
                    <a:pt x="12719" y="3512"/>
                    <a:pt x="12238" y="3217"/>
                  </a:cubicBezTo>
                  <a:cubicBezTo>
                    <a:pt x="11979" y="3106"/>
                    <a:pt x="11720" y="3106"/>
                    <a:pt x="11425" y="3032"/>
                  </a:cubicBezTo>
                  <a:cubicBezTo>
                    <a:pt x="11166" y="2921"/>
                    <a:pt x="11018" y="2773"/>
                    <a:pt x="10796" y="2736"/>
                  </a:cubicBezTo>
                  <a:cubicBezTo>
                    <a:pt x="9059" y="2292"/>
                    <a:pt x="7247" y="2366"/>
                    <a:pt x="5546" y="2921"/>
                  </a:cubicBezTo>
                  <a:cubicBezTo>
                    <a:pt x="5398" y="2958"/>
                    <a:pt x="5288" y="3106"/>
                    <a:pt x="5140" y="3180"/>
                  </a:cubicBezTo>
                  <a:cubicBezTo>
                    <a:pt x="4992" y="3217"/>
                    <a:pt x="4733" y="3254"/>
                    <a:pt x="4622" y="3327"/>
                  </a:cubicBezTo>
                  <a:cubicBezTo>
                    <a:pt x="4141" y="3586"/>
                    <a:pt x="3735" y="3919"/>
                    <a:pt x="3365" y="4289"/>
                  </a:cubicBezTo>
                  <a:cubicBezTo>
                    <a:pt x="2552" y="4954"/>
                    <a:pt x="2034" y="5878"/>
                    <a:pt x="1923" y="6951"/>
                  </a:cubicBezTo>
                  <a:cubicBezTo>
                    <a:pt x="1812" y="7505"/>
                    <a:pt x="1775" y="8097"/>
                    <a:pt x="1812" y="8651"/>
                  </a:cubicBezTo>
                  <a:cubicBezTo>
                    <a:pt x="1960" y="9576"/>
                    <a:pt x="2219" y="10500"/>
                    <a:pt x="2626" y="11350"/>
                  </a:cubicBezTo>
                  <a:cubicBezTo>
                    <a:pt x="2921" y="12163"/>
                    <a:pt x="3402" y="12903"/>
                    <a:pt x="4031" y="13494"/>
                  </a:cubicBezTo>
                  <a:cubicBezTo>
                    <a:pt x="5842" y="13531"/>
                    <a:pt x="7654" y="13457"/>
                    <a:pt x="9502" y="13273"/>
                  </a:cubicBezTo>
                  <a:cubicBezTo>
                    <a:pt x="9613" y="12053"/>
                    <a:pt x="9946" y="10500"/>
                    <a:pt x="10094" y="9317"/>
                  </a:cubicBezTo>
                  <a:cubicBezTo>
                    <a:pt x="10168" y="8836"/>
                    <a:pt x="10057" y="8355"/>
                    <a:pt x="10500" y="8355"/>
                  </a:cubicBezTo>
                  <a:cubicBezTo>
                    <a:pt x="11092" y="8355"/>
                    <a:pt x="11314" y="9723"/>
                    <a:pt x="11425" y="10241"/>
                  </a:cubicBezTo>
                  <a:cubicBezTo>
                    <a:pt x="12053" y="12496"/>
                    <a:pt x="12719" y="14788"/>
                    <a:pt x="13199" y="16933"/>
                  </a:cubicBezTo>
                  <a:cubicBezTo>
                    <a:pt x="13347" y="15971"/>
                    <a:pt x="13680" y="15084"/>
                    <a:pt x="13754" y="14012"/>
                  </a:cubicBezTo>
                  <a:cubicBezTo>
                    <a:pt x="13828" y="13125"/>
                    <a:pt x="13754" y="12200"/>
                    <a:pt x="13828" y="11350"/>
                  </a:cubicBezTo>
                  <a:cubicBezTo>
                    <a:pt x="13828" y="11128"/>
                    <a:pt x="13939" y="10869"/>
                    <a:pt x="13976" y="10648"/>
                  </a:cubicBezTo>
                  <a:cubicBezTo>
                    <a:pt x="14013" y="10093"/>
                    <a:pt x="13939" y="9539"/>
                    <a:pt x="14419" y="9576"/>
                  </a:cubicBezTo>
                  <a:cubicBezTo>
                    <a:pt x="14752" y="9612"/>
                    <a:pt x="15011" y="10352"/>
                    <a:pt x="15122" y="10685"/>
                  </a:cubicBezTo>
                  <a:cubicBezTo>
                    <a:pt x="15491" y="11794"/>
                    <a:pt x="15528" y="12792"/>
                    <a:pt x="16194" y="13457"/>
                  </a:cubicBezTo>
                  <a:cubicBezTo>
                    <a:pt x="17340" y="13420"/>
                    <a:pt x="18412" y="13642"/>
                    <a:pt x="19373" y="13716"/>
                  </a:cubicBezTo>
                  <a:cubicBezTo>
                    <a:pt x="19706" y="12016"/>
                    <a:pt x="19891" y="10278"/>
                    <a:pt x="19928" y="8577"/>
                  </a:cubicBezTo>
                  <a:cubicBezTo>
                    <a:pt x="19965" y="8023"/>
                    <a:pt x="19928" y="7135"/>
                    <a:pt x="20409" y="7135"/>
                  </a:cubicBezTo>
                  <a:cubicBezTo>
                    <a:pt x="20926" y="7135"/>
                    <a:pt x="21000" y="8060"/>
                    <a:pt x="21148" y="8503"/>
                  </a:cubicBezTo>
                  <a:cubicBezTo>
                    <a:pt x="21666" y="10093"/>
                    <a:pt x="21703" y="12200"/>
                    <a:pt x="21998" y="13938"/>
                  </a:cubicBezTo>
                  <a:cubicBezTo>
                    <a:pt x="23699" y="13827"/>
                    <a:pt x="25400" y="13827"/>
                    <a:pt x="27100" y="13938"/>
                  </a:cubicBezTo>
                  <a:cubicBezTo>
                    <a:pt x="27618" y="13273"/>
                    <a:pt x="28062" y="12533"/>
                    <a:pt x="28505" y="11794"/>
                  </a:cubicBezTo>
                  <a:close/>
                  <a:moveTo>
                    <a:pt x="20150" y="13790"/>
                  </a:moveTo>
                  <a:cubicBezTo>
                    <a:pt x="20150" y="14012"/>
                    <a:pt x="20224" y="14234"/>
                    <a:pt x="20150" y="14382"/>
                  </a:cubicBezTo>
                  <a:cubicBezTo>
                    <a:pt x="20002" y="14714"/>
                    <a:pt x="19521" y="14493"/>
                    <a:pt x="19152" y="14456"/>
                  </a:cubicBezTo>
                  <a:cubicBezTo>
                    <a:pt x="18634" y="14382"/>
                    <a:pt x="18153" y="14345"/>
                    <a:pt x="17488" y="14308"/>
                  </a:cubicBezTo>
                  <a:cubicBezTo>
                    <a:pt x="16933" y="14345"/>
                    <a:pt x="16342" y="14345"/>
                    <a:pt x="15787" y="14271"/>
                  </a:cubicBezTo>
                  <a:cubicBezTo>
                    <a:pt x="15602" y="14197"/>
                    <a:pt x="15381" y="13679"/>
                    <a:pt x="15233" y="13420"/>
                  </a:cubicBezTo>
                  <a:cubicBezTo>
                    <a:pt x="14974" y="12903"/>
                    <a:pt x="14789" y="12348"/>
                    <a:pt x="14604" y="11794"/>
                  </a:cubicBezTo>
                  <a:cubicBezTo>
                    <a:pt x="14604" y="13273"/>
                    <a:pt x="14456" y="14751"/>
                    <a:pt x="14161" y="16230"/>
                  </a:cubicBezTo>
                  <a:cubicBezTo>
                    <a:pt x="14013" y="16933"/>
                    <a:pt x="13754" y="17561"/>
                    <a:pt x="13680" y="18153"/>
                  </a:cubicBezTo>
                  <a:cubicBezTo>
                    <a:pt x="13606" y="18596"/>
                    <a:pt x="13680" y="18929"/>
                    <a:pt x="13273" y="18929"/>
                  </a:cubicBezTo>
                  <a:cubicBezTo>
                    <a:pt x="12793" y="18929"/>
                    <a:pt x="12571" y="17524"/>
                    <a:pt x="12460" y="16970"/>
                  </a:cubicBezTo>
                  <a:cubicBezTo>
                    <a:pt x="11905" y="14677"/>
                    <a:pt x="11351" y="12459"/>
                    <a:pt x="10685" y="10352"/>
                  </a:cubicBezTo>
                  <a:cubicBezTo>
                    <a:pt x="10611" y="11239"/>
                    <a:pt x="10390" y="12311"/>
                    <a:pt x="10316" y="13199"/>
                  </a:cubicBezTo>
                  <a:cubicBezTo>
                    <a:pt x="10279" y="13494"/>
                    <a:pt x="10390" y="13901"/>
                    <a:pt x="10057" y="14049"/>
                  </a:cubicBezTo>
                  <a:cubicBezTo>
                    <a:pt x="8356" y="14086"/>
                    <a:pt x="6508" y="14271"/>
                    <a:pt x="4770" y="14271"/>
                  </a:cubicBezTo>
                  <a:cubicBezTo>
                    <a:pt x="5251" y="14788"/>
                    <a:pt x="5842" y="15232"/>
                    <a:pt x="6434" y="15639"/>
                  </a:cubicBezTo>
                  <a:cubicBezTo>
                    <a:pt x="7691" y="16489"/>
                    <a:pt x="9022" y="17302"/>
                    <a:pt x="10390" y="17968"/>
                  </a:cubicBezTo>
                  <a:cubicBezTo>
                    <a:pt x="11536" y="18522"/>
                    <a:pt x="12645" y="19077"/>
                    <a:pt x="13717" y="19632"/>
                  </a:cubicBezTo>
                  <a:cubicBezTo>
                    <a:pt x="15122" y="20334"/>
                    <a:pt x="16638" y="21073"/>
                    <a:pt x="17784" y="21998"/>
                  </a:cubicBezTo>
                  <a:cubicBezTo>
                    <a:pt x="18449" y="21406"/>
                    <a:pt x="19299" y="20926"/>
                    <a:pt x="20002" y="20297"/>
                  </a:cubicBezTo>
                  <a:cubicBezTo>
                    <a:pt x="20704" y="19669"/>
                    <a:pt x="21333" y="19040"/>
                    <a:pt x="22035" y="18448"/>
                  </a:cubicBezTo>
                  <a:cubicBezTo>
                    <a:pt x="23255" y="17598"/>
                    <a:pt x="24401" y="16637"/>
                    <a:pt x="25511" y="15639"/>
                  </a:cubicBezTo>
                  <a:cubicBezTo>
                    <a:pt x="25769" y="15380"/>
                    <a:pt x="26028" y="15084"/>
                    <a:pt x="26287" y="14862"/>
                  </a:cubicBezTo>
                  <a:cubicBezTo>
                    <a:pt x="26361" y="14788"/>
                    <a:pt x="26509" y="14788"/>
                    <a:pt x="26472" y="14677"/>
                  </a:cubicBezTo>
                  <a:cubicBezTo>
                    <a:pt x="25400" y="14677"/>
                    <a:pt x="23810" y="14567"/>
                    <a:pt x="22701" y="14640"/>
                  </a:cubicBezTo>
                  <a:cubicBezTo>
                    <a:pt x="22368" y="14714"/>
                    <a:pt x="22035" y="14751"/>
                    <a:pt x="21703" y="14751"/>
                  </a:cubicBezTo>
                  <a:cubicBezTo>
                    <a:pt x="21259" y="14640"/>
                    <a:pt x="21259" y="13938"/>
                    <a:pt x="21148" y="13347"/>
                  </a:cubicBezTo>
                  <a:cubicBezTo>
                    <a:pt x="20963" y="12126"/>
                    <a:pt x="21000" y="10537"/>
                    <a:pt x="20667" y="9649"/>
                  </a:cubicBezTo>
                  <a:cubicBezTo>
                    <a:pt x="20778" y="11165"/>
                    <a:pt x="20224" y="12644"/>
                    <a:pt x="20150" y="137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103"/>
            <p:cNvSpPr/>
            <p:nvPr/>
          </p:nvSpPr>
          <p:spPr>
            <a:xfrm>
              <a:off x="2227650" y="2033050"/>
              <a:ext cx="50850" cy="55475"/>
            </a:xfrm>
            <a:custGeom>
              <a:avLst/>
              <a:gdLst/>
              <a:ahLst/>
              <a:cxnLst/>
              <a:rect l="l" t="t" r="r" b="b"/>
              <a:pathLst>
                <a:path w="2034" h="2219" extrusionOk="0">
                  <a:moveTo>
                    <a:pt x="37" y="2144"/>
                  </a:moveTo>
                  <a:cubicBezTo>
                    <a:pt x="0" y="1775"/>
                    <a:pt x="407" y="1590"/>
                    <a:pt x="592" y="1368"/>
                  </a:cubicBezTo>
                  <a:cubicBezTo>
                    <a:pt x="924" y="924"/>
                    <a:pt x="1183" y="481"/>
                    <a:pt x="1405" y="0"/>
                  </a:cubicBezTo>
                  <a:cubicBezTo>
                    <a:pt x="2034" y="37"/>
                    <a:pt x="1294" y="998"/>
                    <a:pt x="1146" y="1294"/>
                  </a:cubicBezTo>
                  <a:cubicBezTo>
                    <a:pt x="813" y="1775"/>
                    <a:pt x="481" y="2218"/>
                    <a:pt x="37" y="2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103"/>
            <p:cNvSpPr/>
            <p:nvPr/>
          </p:nvSpPr>
          <p:spPr>
            <a:xfrm>
              <a:off x="2226725" y="2044125"/>
              <a:ext cx="66575" cy="77675"/>
            </a:xfrm>
            <a:custGeom>
              <a:avLst/>
              <a:gdLst/>
              <a:ahLst/>
              <a:cxnLst/>
              <a:rect l="l" t="t" r="r" b="b"/>
              <a:pathLst>
                <a:path w="2663" h="3107" extrusionOk="0">
                  <a:moveTo>
                    <a:pt x="2662" y="223"/>
                  </a:moveTo>
                  <a:cubicBezTo>
                    <a:pt x="2218" y="1110"/>
                    <a:pt x="1627" y="1923"/>
                    <a:pt x="850" y="2589"/>
                  </a:cubicBezTo>
                  <a:cubicBezTo>
                    <a:pt x="666" y="2774"/>
                    <a:pt x="370" y="3106"/>
                    <a:pt x="0" y="2958"/>
                  </a:cubicBezTo>
                  <a:cubicBezTo>
                    <a:pt x="0" y="2552"/>
                    <a:pt x="407" y="2478"/>
                    <a:pt x="629" y="2256"/>
                  </a:cubicBezTo>
                  <a:cubicBezTo>
                    <a:pt x="850" y="2071"/>
                    <a:pt x="1072" y="1849"/>
                    <a:pt x="1257" y="1591"/>
                  </a:cubicBezTo>
                  <a:cubicBezTo>
                    <a:pt x="1627" y="1147"/>
                    <a:pt x="1960" y="518"/>
                    <a:pt x="2329" y="149"/>
                  </a:cubicBezTo>
                  <a:cubicBezTo>
                    <a:pt x="2366" y="112"/>
                    <a:pt x="2440" y="112"/>
                    <a:pt x="2440" y="75"/>
                  </a:cubicBezTo>
                  <a:cubicBezTo>
                    <a:pt x="2440" y="1"/>
                    <a:pt x="2477" y="75"/>
                    <a:pt x="2477" y="112"/>
                  </a:cubicBezTo>
                  <a:cubicBezTo>
                    <a:pt x="2625" y="75"/>
                    <a:pt x="2588" y="186"/>
                    <a:pt x="2662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103"/>
            <p:cNvSpPr/>
            <p:nvPr/>
          </p:nvSpPr>
          <p:spPr>
            <a:xfrm>
              <a:off x="1690650" y="2054300"/>
              <a:ext cx="136800" cy="102625"/>
            </a:xfrm>
            <a:custGeom>
              <a:avLst/>
              <a:gdLst/>
              <a:ahLst/>
              <a:cxnLst/>
              <a:rect l="l" t="t" r="r" b="b"/>
              <a:pathLst>
                <a:path w="5472" h="4105" extrusionOk="0">
                  <a:moveTo>
                    <a:pt x="4954" y="74"/>
                  </a:moveTo>
                  <a:cubicBezTo>
                    <a:pt x="5176" y="74"/>
                    <a:pt x="5472" y="0"/>
                    <a:pt x="5435" y="296"/>
                  </a:cubicBezTo>
                  <a:cubicBezTo>
                    <a:pt x="5361" y="518"/>
                    <a:pt x="4806" y="444"/>
                    <a:pt x="4511" y="518"/>
                  </a:cubicBezTo>
                  <a:cubicBezTo>
                    <a:pt x="3512" y="851"/>
                    <a:pt x="2588" y="1331"/>
                    <a:pt x="1775" y="1960"/>
                  </a:cubicBezTo>
                  <a:cubicBezTo>
                    <a:pt x="1294" y="2256"/>
                    <a:pt x="961" y="2699"/>
                    <a:pt x="814" y="3254"/>
                  </a:cubicBezTo>
                  <a:cubicBezTo>
                    <a:pt x="740" y="3550"/>
                    <a:pt x="777" y="4104"/>
                    <a:pt x="444" y="4067"/>
                  </a:cubicBezTo>
                  <a:cubicBezTo>
                    <a:pt x="0" y="4030"/>
                    <a:pt x="703" y="2404"/>
                    <a:pt x="850" y="2219"/>
                  </a:cubicBezTo>
                  <a:cubicBezTo>
                    <a:pt x="1183" y="1775"/>
                    <a:pt x="1812" y="1516"/>
                    <a:pt x="2514" y="1036"/>
                  </a:cubicBezTo>
                  <a:cubicBezTo>
                    <a:pt x="3254" y="555"/>
                    <a:pt x="3993" y="111"/>
                    <a:pt x="4954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103"/>
            <p:cNvSpPr/>
            <p:nvPr/>
          </p:nvSpPr>
          <p:spPr>
            <a:xfrm>
              <a:off x="1857000" y="2055225"/>
              <a:ext cx="14825" cy="20350"/>
            </a:xfrm>
            <a:custGeom>
              <a:avLst/>
              <a:gdLst/>
              <a:ahLst/>
              <a:cxnLst/>
              <a:rect l="l" t="t" r="r" b="b"/>
              <a:pathLst>
                <a:path w="593" h="814" extrusionOk="0">
                  <a:moveTo>
                    <a:pt x="1" y="518"/>
                  </a:moveTo>
                  <a:cubicBezTo>
                    <a:pt x="1" y="185"/>
                    <a:pt x="482" y="0"/>
                    <a:pt x="555" y="296"/>
                  </a:cubicBezTo>
                  <a:cubicBezTo>
                    <a:pt x="592" y="555"/>
                    <a:pt x="186" y="814"/>
                    <a:pt x="1" y="5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103"/>
            <p:cNvSpPr/>
            <p:nvPr/>
          </p:nvSpPr>
          <p:spPr>
            <a:xfrm>
              <a:off x="2207300" y="2064475"/>
              <a:ext cx="112800" cy="108150"/>
            </a:xfrm>
            <a:custGeom>
              <a:avLst/>
              <a:gdLst/>
              <a:ahLst/>
              <a:cxnLst/>
              <a:rect l="l" t="t" r="r" b="b"/>
              <a:pathLst>
                <a:path w="4512" h="4326" extrusionOk="0">
                  <a:moveTo>
                    <a:pt x="4511" y="148"/>
                  </a:moveTo>
                  <a:cubicBezTo>
                    <a:pt x="4511" y="666"/>
                    <a:pt x="3920" y="998"/>
                    <a:pt x="3587" y="1331"/>
                  </a:cubicBezTo>
                  <a:cubicBezTo>
                    <a:pt x="2663" y="2218"/>
                    <a:pt x="1849" y="3254"/>
                    <a:pt x="740" y="3956"/>
                  </a:cubicBezTo>
                  <a:cubicBezTo>
                    <a:pt x="555" y="4104"/>
                    <a:pt x="260" y="4326"/>
                    <a:pt x="1" y="4141"/>
                  </a:cubicBezTo>
                  <a:cubicBezTo>
                    <a:pt x="1" y="3845"/>
                    <a:pt x="297" y="3734"/>
                    <a:pt x="481" y="3623"/>
                  </a:cubicBezTo>
                  <a:cubicBezTo>
                    <a:pt x="999" y="3291"/>
                    <a:pt x="1480" y="2847"/>
                    <a:pt x="1923" y="2403"/>
                  </a:cubicBezTo>
                  <a:cubicBezTo>
                    <a:pt x="2552" y="1775"/>
                    <a:pt x="3254" y="1220"/>
                    <a:pt x="3809" y="629"/>
                  </a:cubicBezTo>
                  <a:cubicBezTo>
                    <a:pt x="3957" y="444"/>
                    <a:pt x="4068" y="0"/>
                    <a:pt x="4511" y="1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103"/>
            <p:cNvSpPr/>
            <p:nvPr/>
          </p:nvSpPr>
          <p:spPr>
            <a:xfrm>
              <a:off x="2216550" y="2093125"/>
              <a:ext cx="118325" cy="106300"/>
            </a:xfrm>
            <a:custGeom>
              <a:avLst/>
              <a:gdLst/>
              <a:ahLst/>
              <a:cxnLst/>
              <a:rect l="l" t="t" r="r" b="b"/>
              <a:pathLst>
                <a:path w="4733" h="4252" extrusionOk="0">
                  <a:moveTo>
                    <a:pt x="4733" y="111"/>
                  </a:moveTo>
                  <a:cubicBezTo>
                    <a:pt x="4585" y="481"/>
                    <a:pt x="4326" y="777"/>
                    <a:pt x="4030" y="1035"/>
                  </a:cubicBezTo>
                  <a:cubicBezTo>
                    <a:pt x="3143" y="2071"/>
                    <a:pt x="2145" y="2995"/>
                    <a:pt x="1036" y="3771"/>
                  </a:cubicBezTo>
                  <a:cubicBezTo>
                    <a:pt x="777" y="3919"/>
                    <a:pt x="481" y="4252"/>
                    <a:pt x="111" y="4104"/>
                  </a:cubicBezTo>
                  <a:cubicBezTo>
                    <a:pt x="0" y="3734"/>
                    <a:pt x="444" y="3697"/>
                    <a:pt x="592" y="3475"/>
                  </a:cubicBezTo>
                  <a:cubicBezTo>
                    <a:pt x="2330" y="2736"/>
                    <a:pt x="3217" y="1146"/>
                    <a:pt x="4548" y="0"/>
                  </a:cubicBezTo>
                  <a:cubicBezTo>
                    <a:pt x="4622" y="37"/>
                    <a:pt x="4659" y="74"/>
                    <a:pt x="4733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103"/>
            <p:cNvSpPr/>
            <p:nvPr/>
          </p:nvSpPr>
          <p:spPr>
            <a:xfrm>
              <a:off x="2215625" y="2109750"/>
              <a:ext cx="134975" cy="121100"/>
            </a:xfrm>
            <a:custGeom>
              <a:avLst/>
              <a:gdLst/>
              <a:ahLst/>
              <a:cxnLst/>
              <a:rect l="l" t="t" r="r" b="b"/>
              <a:pathLst>
                <a:path w="5399" h="4844" extrusionOk="0">
                  <a:moveTo>
                    <a:pt x="5361" y="223"/>
                  </a:moveTo>
                  <a:cubicBezTo>
                    <a:pt x="5398" y="518"/>
                    <a:pt x="5102" y="740"/>
                    <a:pt x="4918" y="962"/>
                  </a:cubicBezTo>
                  <a:cubicBezTo>
                    <a:pt x="3956" y="2108"/>
                    <a:pt x="2884" y="3143"/>
                    <a:pt x="1627" y="3994"/>
                  </a:cubicBezTo>
                  <a:cubicBezTo>
                    <a:pt x="1184" y="4326"/>
                    <a:pt x="666" y="4844"/>
                    <a:pt x="37" y="4733"/>
                  </a:cubicBezTo>
                  <a:cubicBezTo>
                    <a:pt x="1" y="4363"/>
                    <a:pt x="444" y="4289"/>
                    <a:pt x="666" y="4178"/>
                  </a:cubicBezTo>
                  <a:cubicBezTo>
                    <a:pt x="1405" y="3735"/>
                    <a:pt x="2071" y="3217"/>
                    <a:pt x="2699" y="2663"/>
                  </a:cubicBezTo>
                  <a:cubicBezTo>
                    <a:pt x="3106" y="2293"/>
                    <a:pt x="3550" y="1923"/>
                    <a:pt x="3919" y="1516"/>
                  </a:cubicBezTo>
                  <a:cubicBezTo>
                    <a:pt x="4326" y="1073"/>
                    <a:pt x="4622" y="629"/>
                    <a:pt x="5029" y="259"/>
                  </a:cubicBezTo>
                  <a:cubicBezTo>
                    <a:pt x="5102" y="186"/>
                    <a:pt x="5250" y="1"/>
                    <a:pt x="5361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103"/>
            <p:cNvSpPr/>
            <p:nvPr/>
          </p:nvSpPr>
          <p:spPr>
            <a:xfrm>
              <a:off x="2227650" y="2147650"/>
              <a:ext cx="132175" cy="118325"/>
            </a:xfrm>
            <a:custGeom>
              <a:avLst/>
              <a:gdLst/>
              <a:ahLst/>
              <a:cxnLst/>
              <a:rect l="l" t="t" r="r" b="b"/>
              <a:pathLst>
                <a:path w="5287" h="4733" extrusionOk="0">
                  <a:moveTo>
                    <a:pt x="5287" y="185"/>
                  </a:moveTo>
                  <a:cubicBezTo>
                    <a:pt x="5176" y="481"/>
                    <a:pt x="4991" y="703"/>
                    <a:pt x="4769" y="888"/>
                  </a:cubicBezTo>
                  <a:cubicBezTo>
                    <a:pt x="4215" y="1553"/>
                    <a:pt x="3586" y="2182"/>
                    <a:pt x="2958" y="2736"/>
                  </a:cubicBezTo>
                  <a:cubicBezTo>
                    <a:pt x="2292" y="3291"/>
                    <a:pt x="1516" y="3772"/>
                    <a:pt x="850" y="4289"/>
                  </a:cubicBezTo>
                  <a:cubicBezTo>
                    <a:pt x="629" y="4437"/>
                    <a:pt x="333" y="4733"/>
                    <a:pt x="37" y="4548"/>
                  </a:cubicBezTo>
                  <a:cubicBezTo>
                    <a:pt x="0" y="4215"/>
                    <a:pt x="407" y="4104"/>
                    <a:pt x="592" y="3956"/>
                  </a:cubicBezTo>
                  <a:cubicBezTo>
                    <a:pt x="1257" y="3476"/>
                    <a:pt x="1960" y="3032"/>
                    <a:pt x="2625" y="2478"/>
                  </a:cubicBezTo>
                  <a:cubicBezTo>
                    <a:pt x="3549" y="1775"/>
                    <a:pt x="4141" y="777"/>
                    <a:pt x="4954" y="185"/>
                  </a:cubicBezTo>
                  <a:cubicBezTo>
                    <a:pt x="4991" y="111"/>
                    <a:pt x="5213" y="0"/>
                    <a:pt x="528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103"/>
            <p:cNvSpPr/>
            <p:nvPr/>
          </p:nvSpPr>
          <p:spPr>
            <a:xfrm>
              <a:off x="1702650" y="2166125"/>
              <a:ext cx="10200" cy="12975"/>
            </a:xfrm>
            <a:custGeom>
              <a:avLst/>
              <a:gdLst/>
              <a:ahLst/>
              <a:cxnLst/>
              <a:rect l="l" t="t" r="r" b="b"/>
              <a:pathLst>
                <a:path w="408" h="519" extrusionOk="0">
                  <a:moveTo>
                    <a:pt x="407" y="223"/>
                  </a:moveTo>
                  <a:cubicBezTo>
                    <a:pt x="407" y="408"/>
                    <a:pt x="334" y="519"/>
                    <a:pt x="112" y="482"/>
                  </a:cubicBezTo>
                  <a:cubicBezTo>
                    <a:pt x="75" y="445"/>
                    <a:pt x="75" y="371"/>
                    <a:pt x="38" y="371"/>
                  </a:cubicBezTo>
                  <a:cubicBezTo>
                    <a:pt x="1" y="112"/>
                    <a:pt x="297" y="1"/>
                    <a:pt x="407" y="2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103"/>
            <p:cNvSpPr/>
            <p:nvPr/>
          </p:nvSpPr>
          <p:spPr>
            <a:xfrm>
              <a:off x="2234100" y="2201250"/>
              <a:ext cx="117425" cy="94300"/>
            </a:xfrm>
            <a:custGeom>
              <a:avLst/>
              <a:gdLst/>
              <a:ahLst/>
              <a:cxnLst/>
              <a:rect l="l" t="t" r="r" b="b"/>
              <a:pathLst>
                <a:path w="4697" h="3772" extrusionOk="0">
                  <a:moveTo>
                    <a:pt x="4622" y="1"/>
                  </a:moveTo>
                  <a:cubicBezTo>
                    <a:pt x="4696" y="481"/>
                    <a:pt x="4179" y="666"/>
                    <a:pt x="3883" y="925"/>
                  </a:cubicBezTo>
                  <a:cubicBezTo>
                    <a:pt x="2959" y="1775"/>
                    <a:pt x="2034" y="2552"/>
                    <a:pt x="1036" y="3291"/>
                  </a:cubicBezTo>
                  <a:cubicBezTo>
                    <a:pt x="814" y="3439"/>
                    <a:pt x="297" y="3772"/>
                    <a:pt x="1" y="3513"/>
                  </a:cubicBezTo>
                  <a:cubicBezTo>
                    <a:pt x="149" y="3143"/>
                    <a:pt x="482" y="3106"/>
                    <a:pt x="777" y="2958"/>
                  </a:cubicBezTo>
                  <a:cubicBezTo>
                    <a:pt x="1776" y="2256"/>
                    <a:pt x="2737" y="1480"/>
                    <a:pt x="3624" y="629"/>
                  </a:cubicBezTo>
                  <a:cubicBezTo>
                    <a:pt x="3883" y="407"/>
                    <a:pt x="4216" y="1"/>
                    <a:pt x="4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03"/>
            <p:cNvSpPr/>
            <p:nvPr/>
          </p:nvSpPr>
          <p:spPr>
            <a:xfrm>
              <a:off x="1712825" y="2215125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296" y="37"/>
                  </a:moveTo>
                  <a:cubicBezTo>
                    <a:pt x="444" y="592"/>
                    <a:pt x="629" y="1109"/>
                    <a:pt x="888" y="1627"/>
                  </a:cubicBezTo>
                  <a:cubicBezTo>
                    <a:pt x="1036" y="1886"/>
                    <a:pt x="1331" y="1997"/>
                    <a:pt x="1368" y="2293"/>
                  </a:cubicBezTo>
                  <a:cubicBezTo>
                    <a:pt x="1331" y="2366"/>
                    <a:pt x="1220" y="2366"/>
                    <a:pt x="1184" y="2440"/>
                  </a:cubicBezTo>
                  <a:cubicBezTo>
                    <a:pt x="481" y="1997"/>
                    <a:pt x="148" y="1183"/>
                    <a:pt x="0" y="148"/>
                  </a:cubicBezTo>
                  <a:cubicBezTo>
                    <a:pt x="111" y="111"/>
                    <a:pt x="148" y="0"/>
                    <a:pt x="296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03"/>
            <p:cNvSpPr/>
            <p:nvPr/>
          </p:nvSpPr>
          <p:spPr>
            <a:xfrm>
              <a:off x="2275700" y="2247475"/>
              <a:ext cx="52700" cy="49925"/>
            </a:xfrm>
            <a:custGeom>
              <a:avLst/>
              <a:gdLst/>
              <a:ahLst/>
              <a:cxnLst/>
              <a:rect l="l" t="t" r="r" b="b"/>
              <a:pathLst>
                <a:path w="2108" h="1997" extrusionOk="0">
                  <a:moveTo>
                    <a:pt x="2108" y="259"/>
                  </a:moveTo>
                  <a:cubicBezTo>
                    <a:pt x="1960" y="703"/>
                    <a:pt x="1553" y="851"/>
                    <a:pt x="1184" y="1146"/>
                  </a:cubicBezTo>
                  <a:cubicBezTo>
                    <a:pt x="1110" y="1220"/>
                    <a:pt x="149" y="1997"/>
                    <a:pt x="38" y="1516"/>
                  </a:cubicBezTo>
                  <a:cubicBezTo>
                    <a:pt x="1" y="1257"/>
                    <a:pt x="666" y="1072"/>
                    <a:pt x="962" y="851"/>
                  </a:cubicBezTo>
                  <a:cubicBezTo>
                    <a:pt x="1369" y="555"/>
                    <a:pt x="1701" y="0"/>
                    <a:pt x="2108" y="2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03"/>
            <p:cNvSpPr/>
            <p:nvPr/>
          </p:nvSpPr>
          <p:spPr>
            <a:xfrm>
              <a:off x="2112100" y="2348225"/>
              <a:ext cx="117425" cy="48075"/>
            </a:xfrm>
            <a:custGeom>
              <a:avLst/>
              <a:gdLst/>
              <a:ahLst/>
              <a:cxnLst/>
              <a:rect l="l" t="t" r="r" b="b"/>
              <a:pathLst>
                <a:path w="4697" h="1923" extrusionOk="0">
                  <a:moveTo>
                    <a:pt x="4696" y="185"/>
                  </a:moveTo>
                  <a:cubicBezTo>
                    <a:pt x="4622" y="592"/>
                    <a:pt x="4068" y="703"/>
                    <a:pt x="3735" y="850"/>
                  </a:cubicBezTo>
                  <a:cubicBezTo>
                    <a:pt x="2921" y="1183"/>
                    <a:pt x="2108" y="1442"/>
                    <a:pt x="1258" y="1664"/>
                  </a:cubicBezTo>
                  <a:cubicBezTo>
                    <a:pt x="888" y="1812"/>
                    <a:pt x="481" y="1923"/>
                    <a:pt x="38" y="1923"/>
                  </a:cubicBezTo>
                  <a:cubicBezTo>
                    <a:pt x="1" y="1405"/>
                    <a:pt x="666" y="1442"/>
                    <a:pt x="1073" y="1331"/>
                  </a:cubicBezTo>
                  <a:cubicBezTo>
                    <a:pt x="1923" y="1109"/>
                    <a:pt x="2774" y="813"/>
                    <a:pt x="3587" y="481"/>
                  </a:cubicBezTo>
                  <a:cubicBezTo>
                    <a:pt x="3957" y="296"/>
                    <a:pt x="4363" y="0"/>
                    <a:pt x="469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103"/>
            <p:cNvSpPr/>
            <p:nvPr/>
          </p:nvSpPr>
          <p:spPr>
            <a:xfrm>
              <a:off x="2088075" y="2378725"/>
              <a:ext cx="139600" cy="59175"/>
            </a:xfrm>
            <a:custGeom>
              <a:avLst/>
              <a:gdLst/>
              <a:ahLst/>
              <a:cxnLst/>
              <a:rect l="l" t="t" r="r" b="b"/>
              <a:pathLst>
                <a:path w="5584" h="2367" extrusionOk="0">
                  <a:moveTo>
                    <a:pt x="1" y="2071"/>
                  </a:moveTo>
                  <a:cubicBezTo>
                    <a:pt x="38" y="1664"/>
                    <a:pt x="407" y="1775"/>
                    <a:pt x="629" y="1701"/>
                  </a:cubicBezTo>
                  <a:cubicBezTo>
                    <a:pt x="1627" y="1479"/>
                    <a:pt x="2625" y="1109"/>
                    <a:pt x="3550" y="703"/>
                  </a:cubicBezTo>
                  <a:cubicBezTo>
                    <a:pt x="3956" y="518"/>
                    <a:pt x="4622" y="0"/>
                    <a:pt x="4918" y="74"/>
                  </a:cubicBezTo>
                  <a:cubicBezTo>
                    <a:pt x="5583" y="259"/>
                    <a:pt x="4252" y="814"/>
                    <a:pt x="3993" y="924"/>
                  </a:cubicBezTo>
                  <a:cubicBezTo>
                    <a:pt x="3143" y="1331"/>
                    <a:pt x="2256" y="1664"/>
                    <a:pt x="1368" y="1923"/>
                  </a:cubicBezTo>
                  <a:cubicBezTo>
                    <a:pt x="925" y="2034"/>
                    <a:pt x="370" y="2366"/>
                    <a:pt x="1" y="20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103"/>
            <p:cNvSpPr/>
            <p:nvPr/>
          </p:nvSpPr>
          <p:spPr>
            <a:xfrm>
              <a:off x="2066825" y="2418450"/>
              <a:ext cx="110925" cy="50875"/>
            </a:xfrm>
            <a:custGeom>
              <a:avLst/>
              <a:gdLst/>
              <a:ahLst/>
              <a:cxnLst/>
              <a:rect l="l" t="t" r="r" b="b"/>
              <a:pathLst>
                <a:path w="4437" h="2035" extrusionOk="0">
                  <a:moveTo>
                    <a:pt x="0" y="1776"/>
                  </a:moveTo>
                  <a:cubicBezTo>
                    <a:pt x="74" y="1369"/>
                    <a:pt x="629" y="1406"/>
                    <a:pt x="961" y="1295"/>
                  </a:cubicBezTo>
                  <a:cubicBezTo>
                    <a:pt x="1923" y="999"/>
                    <a:pt x="3254" y="371"/>
                    <a:pt x="4067" y="112"/>
                  </a:cubicBezTo>
                  <a:cubicBezTo>
                    <a:pt x="4141" y="112"/>
                    <a:pt x="4400" y="1"/>
                    <a:pt x="4400" y="297"/>
                  </a:cubicBezTo>
                  <a:cubicBezTo>
                    <a:pt x="4437" y="555"/>
                    <a:pt x="3697" y="740"/>
                    <a:pt x="3439" y="851"/>
                  </a:cubicBezTo>
                  <a:cubicBezTo>
                    <a:pt x="2662" y="1147"/>
                    <a:pt x="1960" y="1369"/>
                    <a:pt x="1146" y="1628"/>
                  </a:cubicBezTo>
                  <a:cubicBezTo>
                    <a:pt x="814" y="1739"/>
                    <a:pt x="333" y="2034"/>
                    <a:pt x="0" y="17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103"/>
            <p:cNvSpPr/>
            <p:nvPr/>
          </p:nvSpPr>
          <p:spPr>
            <a:xfrm>
              <a:off x="2085300" y="24637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516" y="185"/>
                  </a:moveTo>
                  <a:cubicBezTo>
                    <a:pt x="1516" y="222"/>
                    <a:pt x="1516" y="259"/>
                    <a:pt x="1553" y="259"/>
                  </a:cubicBezTo>
                  <a:cubicBezTo>
                    <a:pt x="1590" y="518"/>
                    <a:pt x="149" y="925"/>
                    <a:pt x="75" y="629"/>
                  </a:cubicBezTo>
                  <a:cubicBezTo>
                    <a:pt x="1" y="333"/>
                    <a:pt x="1295" y="0"/>
                    <a:pt x="1516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7" name="Google Shape;8067;p103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800"/>
              <a:buNone/>
              <a:defRPr sz="4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68" name="Google Shape;8068;p103"/>
          <p:cNvSpPr txBox="1">
            <a:spLocks noGrp="1"/>
          </p:cNvSpPr>
          <p:nvPr>
            <p:ph type="title" idx="2"/>
          </p:nvPr>
        </p:nvSpPr>
        <p:spPr>
          <a:xfrm>
            <a:off x="1740187" y="1590675"/>
            <a:ext cx="26253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8069" name="Google Shape;8069;p103"/>
          <p:cNvSpPr txBox="1">
            <a:spLocks noGrp="1"/>
          </p:cNvSpPr>
          <p:nvPr>
            <p:ph type="subTitle" idx="1"/>
          </p:nvPr>
        </p:nvSpPr>
        <p:spPr>
          <a:xfrm>
            <a:off x="1740187" y="2042219"/>
            <a:ext cx="262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8070" name="Google Shape;8070;p103"/>
          <p:cNvSpPr txBox="1">
            <a:spLocks noGrp="1"/>
          </p:cNvSpPr>
          <p:nvPr>
            <p:ph type="title" idx="3"/>
          </p:nvPr>
        </p:nvSpPr>
        <p:spPr>
          <a:xfrm>
            <a:off x="4779413" y="1590675"/>
            <a:ext cx="26244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8071" name="Google Shape;8071;p103"/>
          <p:cNvSpPr txBox="1">
            <a:spLocks noGrp="1"/>
          </p:cNvSpPr>
          <p:nvPr>
            <p:ph type="subTitle" idx="4"/>
          </p:nvPr>
        </p:nvSpPr>
        <p:spPr>
          <a:xfrm>
            <a:off x="4779410" y="2042219"/>
            <a:ext cx="262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8072" name="Google Shape;8072;p103"/>
          <p:cNvSpPr txBox="1">
            <a:spLocks noGrp="1"/>
          </p:cNvSpPr>
          <p:nvPr>
            <p:ph type="title" idx="5"/>
          </p:nvPr>
        </p:nvSpPr>
        <p:spPr>
          <a:xfrm>
            <a:off x="1740187" y="3224000"/>
            <a:ext cx="26253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8073" name="Google Shape;8073;p103"/>
          <p:cNvSpPr txBox="1">
            <a:spLocks noGrp="1"/>
          </p:cNvSpPr>
          <p:nvPr>
            <p:ph type="subTitle" idx="6"/>
          </p:nvPr>
        </p:nvSpPr>
        <p:spPr>
          <a:xfrm>
            <a:off x="1740187" y="3675644"/>
            <a:ext cx="2625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8074" name="Google Shape;8074;p103"/>
          <p:cNvSpPr txBox="1">
            <a:spLocks noGrp="1"/>
          </p:cNvSpPr>
          <p:nvPr>
            <p:ph type="title" idx="7"/>
          </p:nvPr>
        </p:nvSpPr>
        <p:spPr>
          <a:xfrm>
            <a:off x="4779413" y="3224000"/>
            <a:ext cx="26244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2pPr>
            <a:lvl3pPr lvl="2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3pPr>
            <a:lvl4pPr lvl="3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4pPr>
            <a:lvl5pPr lvl="4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5pPr>
            <a:lvl6pPr lvl="5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6pPr>
            <a:lvl7pPr lvl="6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7pPr>
            <a:lvl8pPr lvl="7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8pPr>
            <a:lvl9pPr lvl="8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3200"/>
            </a:lvl9pPr>
          </a:lstStyle>
          <a:p>
            <a:endParaRPr/>
          </a:p>
        </p:txBody>
      </p:sp>
      <p:sp>
        <p:nvSpPr>
          <p:cNvPr id="8075" name="Google Shape;8075;p103"/>
          <p:cNvSpPr txBox="1">
            <a:spLocks noGrp="1"/>
          </p:cNvSpPr>
          <p:nvPr>
            <p:ph type="subTitle" idx="8"/>
          </p:nvPr>
        </p:nvSpPr>
        <p:spPr>
          <a:xfrm>
            <a:off x="4779410" y="3675644"/>
            <a:ext cx="2624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grpSp>
        <p:nvGrpSpPr>
          <p:cNvPr id="8076" name="Google Shape;8076;p103"/>
          <p:cNvGrpSpPr/>
          <p:nvPr/>
        </p:nvGrpSpPr>
        <p:grpSpPr>
          <a:xfrm rot="715558">
            <a:off x="3969450" y="4253024"/>
            <a:ext cx="1330179" cy="1460473"/>
            <a:chOff x="2949500" y="3052500"/>
            <a:chExt cx="764400" cy="839275"/>
          </a:xfrm>
        </p:grpSpPr>
        <p:sp>
          <p:nvSpPr>
            <p:cNvPr id="8077" name="Google Shape;8077;p103"/>
            <p:cNvSpPr/>
            <p:nvPr/>
          </p:nvSpPr>
          <p:spPr>
            <a:xfrm>
              <a:off x="2949500" y="3052500"/>
              <a:ext cx="764400" cy="839275"/>
            </a:xfrm>
            <a:custGeom>
              <a:avLst/>
              <a:gdLst/>
              <a:ahLst/>
              <a:cxnLst/>
              <a:rect l="l" t="t" r="r" b="b"/>
              <a:pathLst>
                <a:path w="30576" h="33571" extrusionOk="0">
                  <a:moveTo>
                    <a:pt x="19558" y="11129"/>
                  </a:moveTo>
                  <a:cubicBezTo>
                    <a:pt x="18634" y="11536"/>
                    <a:pt x="17229" y="11388"/>
                    <a:pt x="16120" y="11240"/>
                  </a:cubicBezTo>
                  <a:cubicBezTo>
                    <a:pt x="16600" y="11758"/>
                    <a:pt x="17635" y="12053"/>
                    <a:pt x="18190" y="12645"/>
                  </a:cubicBezTo>
                  <a:cubicBezTo>
                    <a:pt x="18892" y="13606"/>
                    <a:pt x="19373" y="14752"/>
                    <a:pt x="19521" y="15935"/>
                  </a:cubicBezTo>
                  <a:cubicBezTo>
                    <a:pt x="19706" y="18782"/>
                    <a:pt x="19706" y="21592"/>
                    <a:pt x="19521" y="24438"/>
                  </a:cubicBezTo>
                  <a:cubicBezTo>
                    <a:pt x="19447" y="26213"/>
                    <a:pt x="19521" y="28173"/>
                    <a:pt x="19225" y="29762"/>
                  </a:cubicBezTo>
                  <a:cubicBezTo>
                    <a:pt x="19151" y="30280"/>
                    <a:pt x="19040" y="30760"/>
                    <a:pt x="18892" y="31241"/>
                  </a:cubicBezTo>
                  <a:cubicBezTo>
                    <a:pt x="18670" y="31722"/>
                    <a:pt x="18375" y="32165"/>
                    <a:pt x="17968" y="32535"/>
                  </a:cubicBezTo>
                  <a:cubicBezTo>
                    <a:pt x="16711" y="33496"/>
                    <a:pt x="14049" y="33570"/>
                    <a:pt x="11720" y="33570"/>
                  </a:cubicBezTo>
                  <a:cubicBezTo>
                    <a:pt x="10093" y="33570"/>
                    <a:pt x="8356" y="33496"/>
                    <a:pt x="6803" y="33385"/>
                  </a:cubicBezTo>
                  <a:cubicBezTo>
                    <a:pt x="5472" y="33311"/>
                    <a:pt x="4141" y="32979"/>
                    <a:pt x="2958" y="32350"/>
                  </a:cubicBezTo>
                  <a:cubicBezTo>
                    <a:pt x="2034" y="31796"/>
                    <a:pt x="1664" y="31019"/>
                    <a:pt x="1553" y="29614"/>
                  </a:cubicBezTo>
                  <a:cubicBezTo>
                    <a:pt x="1516" y="29208"/>
                    <a:pt x="1590" y="28690"/>
                    <a:pt x="1553" y="28209"/>
                  </a:cubicBezTo>
                  <a:cubicBezTo>
                    <a:pt x="1479" y="27174"/>
                    <a:pt x="1257" y="26065"/>
                    <a:pt x="1109" y="24956"/>
                  </a:cubicBezTo>
                  <a:cubicBezTo>
                    <a:pt x="925" y="23847"/>
                    <a:pt x="703" y="22849"/>
                    <a:pt x="518" y="21814"/>
                  </a:cubicBezTo>
                  <a:cubicBezTo>
                    <a:pt x="407" y="20630"/>
                    <a:pt x="333" y="19447"/>
                    <a:pt x="333" y="18264"/>
                  </a:cubicBezTo>
                  <a:cubicBezTo>
                    <a:pt x="296" y="17081"/>
                    <a:pt x="0" y="15935"/>
                    <a:pt x="74" y="14826"/>
                  </a:cubicBezTo>
                  <a:cubicBezTo>
                    <a:pt x="111" y="13976"/>
                    <a:pt x="407" y="13199"/>
                    <a:pt x="925" y="12534"/>
                  </a:cubicBezTo>
                  <a:cubicBezTo>
                    <a:pt x="1331" y="12090"/>
                    <a:pt x="1849" y="11831"/>
                    <a:pt x="2255" y="11277"/>
                  </a:cubicBezTo>
                  <a:cubicBezTo>
                    <a:pt x="2440" y="10981"/>
                    <a:pt x="2588" y="10648"/>
                    <a:pt x="2699" y="10353"/>
                  </a:cubicBezTo>
                  <a:cubicBezTo>
                    <a:pt x="2440" y="9761"/>
                    <a:pt x="2292" y="9133"/>
                    <a:pt x="2255" y="8504"/>
                  </a:cubicBezTo>
                  <a:cubicBezTo>
                    <a:pt x="2182" y="7802"/>
                    <a:pt x="2071" y="7099"/>
                    <a:pt x="2034" y="6471"/>
                  </a:cubicBezTo>
                  <a:cubicBezTo>
                    <a:pt x="1923" y="5140"/>
                    <a:pt x="2145" y="4252"/>
                    <a:pt x="2884" y="3698"/>
                  </a:cubicBezTo>
                  <a:cubicBezTo>
                    <a:pt x="3771" y="3143"/>
                    <a:pt x="4806" y="2774"/>
                    <a:pt x="5842" y="2626"/>
                  </a:cubicBezTo>
                  <a:cubicBezTo>
                    <a:pt x="7025" y="2478"/>
                    <a:pt x="8245" y="2367"/>
                    <a:pt x="9502" y="2293"/>
                  </a:cubicBezTo>
                  <a:cubicBezTo>
                    <a:pt x="10722" y="2219"/>
                    <a:pt x="11979" y="2219"/>
                    <a:pt x="13199" y="2367"/>
                  </a:cubicBezTo>
                  <a:cubicBezTo>
                    <a:pt x="14197" y="2552"/>
                    <a:pt x="15565" y="3032"/>
                    <a:pt x="15787" y="3772"/>
                  </a:cubicBezTo>
                  <a:cubicBezTo>
                    <a:pt x="15787" y="3994"/>
                    <a:pt x="15787" y="4215"/>
                    <a:pt x="15787" y="4437"/>
                  </a:cubicBezTo>
                  <a:cubicBezTo>
                    <a:pt x="15787" y="4733"/>
                    <a:pt x="15898" y="5029"/>
                    <a:pt x="15935" y="5362"/>
                  </a:cubicBezTo>
                  <a:cubicBezTo>
                    <a:pt x="16009" y="6397"/>
                    <a:pt x="16156" y="7913"/>
                    <a:pt x="15861" y="8874"/>
                  </a:cubicBezTo>
                  <a:cubicBezTo>
                    <a:pt x="17118" y="8541"/>
                    <a:pt x="18375" y="8393"/>
                    <a:pt x="19669" y="8430"/>
                  </a:cubicBezTo>
                  <a:cubicBezTo>
                    <a:pt x="19780" y="8171"/>
                    <a:pt x="19632" y="7580"/>
                    <a:pt x="19780" y="7284"/>
                  </a:cubicBezTo>
                  <a:cubicBezTo>
                    <a:pt x="20112" y="7062"/>
                    <a:pt x="20482" y="6840"/>
                    <a:pt x="20889" y="6656"/>
                  </a:cubicBezTo>
                  <a:cubicBezTo>
                    <a:pt x="22663" y="5620"/>
                    <a:pt x="24179" y="4215"/>
                    <a:pt x="25769" y="2958"/>
                  </a:cubicBezTo>
                  <a:cubicBezTo>
                    <a:pt x="26434" y="2441"/>
                    <a:pt x="27100" y="1997"/>
                    <a:pt x="27691" y="1517"/>
                  </a:cubicBezTo>
                  <a:cubicBezTo>
                    <a:pt x="28098" y="1184"/>
                    <a:pt x="28874" y="1"/>
                    <a:pt x="29503" y="223"/>
                  </a:cubicBezTo>
                  <a:cubicBezTo>
                    <a:pt x="29762" y="334"/>
                    <a:pt x="29762" y="777"/>
                    <a:pt x="29836" y="1110"/>
                  </a:cubicBezTo>
                  <a:cubicBezTo>
                    <a:pt x="29984" y="1554"/>
                    <a:pt x="30131" y="2034"/>
                    <a:pt x="30205" y="2478"/>
                  </a:cubicBezTo>
                  <a:cubicBezTo>
                    <a:pt x="30464" y="4105"/>
                    <a:pt x="30575" y="5768"/>
                    <a:pt x="30464" y="7395"/>
                  </a:cubicBezTo>
                  <a:cubicBezTo>
                    <a:pt x="30427" y="7876"/>
                    <a:pt x="30316" y="8393"/>
                    <a:pt x="30168" y="8837"/>
                  </a:cubicBezTo>
                  <a:cubicBezTo>
                    <a:pt x="30057" y="9317"/>
                    <a:pt x="29984" y="9946"/>
                    <a:pt x="29762" y="10168"/>
                  </a:cubicBezTo>
                  <a:cubicBezTo>
                    <a:pt x="29540" y="10390"/>
                    <a:pt x="28246" y="10796"/>
                    <a:pt x="27691" y="10944"/>
                  </a:cubicBezTo>
                  <a:cubicBezTo>
                    <a:pt x="26878" y="11166"/>
                    <a:pt x="26028" y="11277"/>
                    <a:pt x="25325" y="11425"/>
                  </a:cubicBezTo>
                  <a:cubicBezTo>
                    <a:pt x="24512" y="11573"/>
                    <a:pt x="23772" y="11721"/>
                    <a:pt x="22922" y="11831"/>
                  </a:cubicBezTo>
                  <a:cubicBezTo>
                    <a:pt x="21813" y="11868"/>
                    <a:pt x="19817" y="12127"/>
                    <a:pt x="19558" y="11129"/>
                  </a:cubicBezTo>
                  <a:close/>
                  <a:moveTo>
                    <a:pt x="29503" y="8615"/>
                  </a:moveTo>
                  <a:cubicBezTo>
                    <a:pt x="30020" y="6471"/>
                    <a:pt x="29836" y="2995"/>
                    <a:pt x="29133" y="1258"/>
                  </a:cubicBezTo>
                  <a:cubicBezTo>
                    <a:pt x="29133" y="1221"/>
                    <a:pt x="29133" y="1221"/>
                    <a:pt x="29096" y="1221"/>
                  </a:cubicBezTo>
                  <a:cubicBezTo>
                    <a:pt x="29059" y="1221"/>
                    <a:pt x="28985" y="1295"/>
                    <a:pt x="28985" y="1332"/>
                  </a:cubicBezTo>
                  <a:cubicBezTo>
                    <a:pt x="28172" y="2071"/>
                    <a:pt x="27285" y="2774"/>
                    <a:pt x="26397" y="3402"/>
                  </a:cubicBezTo>
                  <a:cubicBezTo>
                    <a:pt x="24475" y="4844"/>
                    <a:pt x="22626" y="6619"/>
                    <a:pt x="20482" y="7728"/>
                  </a:cubicBezTo>
                  <a:cubicBezTo>
                    <a:pt x="20445" y="8467"/>
                    <a:pt x="20445" y="9207"/>
                    <a:pt x="20556" y="9909"/>
                  </a:cubicBezTo>
                  <a:cubicBezTo>
                    <a:pt x="20778" y="9613"/>
                    <a:pt x="20556" y="8948"/>
                    <a:pt x="21148" y="8985"/>
                  </a:cubicBezTo>
                  <a:cubicBezTo>
                    <a:pt x="21702" y="9022"/>
                    <a:pt x="21517" y="10057"/>
                    <a:pt x="21258" y="10390"/>
                  </a:cubicBezTo>
                  <a:cubicBezTo>
                    <a:pt x="20963" y="10685"/>
                    <a:pt x="20556" y="10648"/>
                    <a:pt x="20371" y="10944"/>
                  </a:cubicBezTo>
                  <a:cubicBezTo>
                    <a:pt x="20889" y="11129"/>
                    <a:pt x="21443" y="11203"/>
                    <a:pt x="21998" y="11092"/>
                  </a:cubicBezTo>
                  <a:cubicBezTo>
                    <a:pt x="22663" y="11018"/>
                    <a:pt x="23440" y="10907"/>
                    <a:pt x="23994" y="10833"/>
                  </a:cubicBezTo>
                  <a:cubicBezTo>
                    <a:pt x="24031" y="10759"/>
                    <a:pt x="23846" y="10648"/>
                    <a:pt x="23920" y="10501"/>
                  </a:cubicBezTo>
                  <a:cubicBezTo>
                    <a:pt x="24142" y="9872"/>
                    <a:pt x="24290" y="9244"/>
                    <a:pt x="24401" y="8615"/>
                  </a:cubicBezTo>
                  <a:cubicBezTo>
                    <a:pt x="24401" y="8467"/>
                    <a:pt x="24290" y="7765"/>
                    <a:pt x="24623" y="7802"/>
                  </a:cubicBezTo>
                  <a:cubicBezTo>
                    <a:pt x="24882" y="7802"/>
                    <a:pt x="24845" y="8430"/>
                    <a:pt x="24808" y="8652"/>
                  </a:cubicBezTo>
                  <a:cubicBezTo>
                    <a:pt x="24734" y="9354"/>
                    <a:pt x="24401" y="10131"/>
                    <a:pt x="24290" y="10759"/>
                  </a:cubicBezTo>
                  <a:cubicBezTo>
                    <a:pt x="24475" y="10759"/>
                    <a:pt x="24697" y="10722"/>
                    <a:pt x="24882" y="10648"/>
                  </a:cubicBezTo>
                  <a:cubicBezTo>
                    <a:pt x="25029" y="9872"/>
                    <a:pt x="25288" y="8763"/>
                    <a:pt x="25399" y="7802"/>
                  </a:cubicBezTo>
                  <a:cubicBezTo>
                    <a:pt x="25436" y="7506"/>
                    <a:pt x="25362" y="6988"/>
                    <a:pt x="25806" y="6988"/>
                  </a:cubicBezTo>
                  <a:cubicBezTo>
                    <a:pt x="25991" y="7210"/>
                    <a:pt x="25843" y="7543"/>
                    <a:pt x="25806" y="7839"/>
                  </a:cubicBezTo>
                  <a:cubicBezTo>
                    <a:pt x="25695" y="8763"/>
                    <a:pt x="25510" y="9687"/>
                    <a:pt x="25251" y="10574"/>
                  </a:cubicBezTo>
                  <a:cubicBezTo>
                    <a:pt x="25547" y="10574"/>
                    <a:pt x="25769" y="10464"/>
                    <a:pt x="26065" y="10464"/>
                  </a:cubicBezTo>
                  <a:cubicBezTo>
                    <a:pt x="26249" y="9613"/>
                    <a:pt x="26397" y="8763"/>
                    <a:pt x="26508" y="7913"/>
                  </a:cubicBezTo>
                  <a:cubicBezTo>
                    <a:pt x="26545" y="7321"/>
                    <a:pt x="26323" y="6397"/>
                    <a:pt x="26730" y="6175"/>
                  </a:cubicBezTo>
                  <a:cubicBezTo>
                    <a:pt x="26989" y="6249"/>
                    <a:pt x="26915" y="6582"/>
                    <a:pt x="26915" y="6840"/>
                  </a:cubicBezTo>
                  <a:cubicBezTo>
                    <a:pt x="26915" y="8023"/>
                    <a:pt x="26767" y="9207"/>
                    <a:pt x="26508" y="10390"/>
                  </a:cubicBezTo>
                  <a:cubicBezTo>
                    <a:pt x="26730" y="10316"/>
                    <a:pt x="27026" y="10316"/>
                    <a:pt x="27211" y="10242"/>
                  </a:cubicBezTo>
                  <a:cubicBezTo>
                    <a:pt x="27470" y="9096"/>
                    <a:pt x="27617" y="7950"/>
                    <a:pt x="27691" y="6803"/>
                  </a:cubicBezTo>
                  <a:cubicBezTo>
                    <a:pt x="27691" y="6471"/>
                    <a:pt x="27580" y="5509"/>
                    <a:pt x="27839" y="5472"/>
                  </a:cubicBezTo>
                  <a:cubicBezTo>
                    <a:pt x="28246" y="5362"/>
                    <a:pt x="28098" y="6508"/>
                    <a:pt x="28098" y="6729"/>
                  </a:cubicBezTo>
                  <a:cubicBezTo>
                    <a:pt x="28024" y="7986"/>
                    <a:pt x="27802" y="9096"/>
                    <a:pt x="27765" y="10094"/>
                  </a:cubicBezTo>
                  <a:cubicBezTo>
                    <a:pt x="27987" y="9983"/>
                    <a:pt x="28357" y="9983"/>
                    <a:pt x="28542" y="9798"/>
                  </a:cubicBezTo>
                  <a:cubicBezTo>
                    <a:pt x="28653" y="8800"/>
                    <a:pt x="28800" y="7654"/>
                    <a:pt x="28837" y="6545"/>
                  </a:cubicBezTo>
                  <a:cubicBezTo>
                    <a:pt x="28837" y="5990"/>
                    <a:pt x="28727" y="5472"/>
                    <a:pt x="29133" y="5325"/>
                  </a:cubicBezTo>
                  <a:cubicBezTo>
                    <a:pt x="29392" y="5436"/>
                    <a:pt x="29281" y="5731"/>
                    <a:pt x="29244" y="5953"/>
                  </a:cubicBezTo>
                  <a:cubicBezTo>
                    <a:pt x="29244" y="6323"/>
                    <a:pt x="29207" y="6693"/>
                    <a:pt x="29170" y="7099"/>
                  </a:cubicBezTo>
                  <a:cubicBezTo>
                    <a:pt x="29133" y="8023"/>
                    <a:pt x="29059" y="8985"/>
                    <a:pt x="28948" y="9687"/>
                  </a:cubicBezTo>
                  <a:cubicBezTo>
                    <a:pt x="29355" y="9539"/>
                    <a:pt x="29392" y="9022"/>
                    <a:pt x="29503" y="8615"/>
                  </a:cubicBezTo>
                  <a:close/>
                  <a:moveTo>
                    <a:pt x="8023" y="3143"/>
                  </a:moveTo>
                  <a:cubicBezTo>
                    <a:pt x="7542" y="3587"/>
                    <a:pt x="7247" y="4142"/>
                    <a:pt x="6803" y="4622"/>
                  </a:cubicBezTo>
                  <a:cubicBezTo>
                    <a:pt x="6396" y="5140"/>
                    <a:pt x="5879" y="5583"/>
                    <a:pt x="5324" y="5842"/>
                  </a:cubicBezTo>
                  <a:cubicBezTo>
                    <a:pt x="5324" y="5805"/>
                    <a:pt x="5250" y="5805"/>
                    <a:pt x="5250" y="5731"/>
                  </a:cubicBezTo>
                  <a:cubicBezTo>
                    <a:pt x="5250" y="5436"/>
                    <a:pt x="5583" y="5288"/>
                    <a:pt x="5768" y="5103"/>
                  </a:cubicBezTo>
                  <a:cubicBezTo>
                    <a:pt x="6359" y="4548"/>
                    <a:pt x="6914" y="3883"/>
                    <a:pt x="7357" y="3217"/>
                  </a:cubicBezTo>
                  <a:cubicBezTo>
                    <a:pt x="6618" y="3254"/>
                    <a:pt x="5916" y="3402"/>
                    <a:pt x="5213" y="3587"/>
                  </a:cubicBezTo>
                  <a:cubicBezTo>
                    <a:pt x="4400" y="3809"/>
                    <a:pt x="3032" y="4105"/>
                    <a:pt x="2958" y="4881"/>
                  </a:cubicBezTo>
                  <a:cubicBezTo>
                    <a:pt x="2810" y="6064"/>
                    <a:pt x="4437" y="5953"/>
                    <a:pt x="5139" y="5953"/>
                  </a:cubicBezTo>
                  <a:cubicBezTo>
                    <a:pt x="5694" y="5953"/>
                    <a:pt x="6174" y="5953"/>
                    <a:pt x="6618" y="5916"/>
                  </a:cubicBezTo>
                  <a:cubicBezTo>
                    <a:pt x="6692" y="5842"/>
                    <a:pt x="6470" y="5805"/>
                    <a:pt x="6544" y="5620"/>
                  </a:cubicBezTo>
                  <a:cubicBezTo>
                    <a:pt x="6988" y="5177"/>
                    <a:pt x="7173" y="4437"/>
                    <a:pt x="7801" y="4142"/>
                  </a:cubicBezTo>
                  <a:cubicBezTo>
                    <a:pt x="8060" y="4437"/>
                    <a:pt x="7653" y="4807"/>
                    <a:pt x="7468" y="5029"/>
                  </a:cubicBezTo>
                  <a:cubicBezTo>
                    <a:pt x="7247" y="5288"/>
                    <a:pt x="7062" y="5583"/>
                    <a:pt x="6877" y="5842"/>
                  </a:cubicBezTo>
                  <a:cubicBezTo>
                    <a:pt x="8356" y="5805"/>
                    <a:pt x="9650" y="5583"/>
                    <a:pt x="11091" y="5472"/>
                  </a:cubicBezTo>
                  <a:cubicBezTo>
                    <a:pt x="11461" y="5140"/>
                    <a:pt x="11572" y="4548"/>
                    <a:pt x="12164" y="4400"/>
                  </a:cubicBezTo>
                  <a:cubicBezTo>
                    <a:pt x="12201" y="4474"/>
                    <a:pt x="12238" y="4511"/>
                    <a:pt x="12275" y="4585"/>
                  </a:cubicBezTo>
                  <a:cubicBezTo>
                    <a:pt x="12127" y="4918"/>
                    <a:pt x="11831" y="5066"/>
                    <a:pt x="11683" y="5399"/>
                  </a:cubicBezTo>
                  <a:cubicBezTo>
                    <a:pt x="12201" y="5325"/>
                    <a:pt x="12829" y="5177"/>
                    <a:pt x="13458" y="5029"/>
                  </a:cubicBezTo>
                  <a:cubicBezTo>
                    <a:pt x="14049" y="4881"/>
                    <a:pt x="15010" y="4659"/>
                    <a:pt x="15084" y="4068"/>
                  </a:cubicBezTo>
                  <a:cubicBezTo>
                    <a:pt x="14493" y="3291"/>
                    <a:pt x="13236" y="3143"/>
                    <a:pt x="11979" y="2995"/>
                  </a:cubicBezTo>
                  <a:cubicBezTo>
                    <a:pt x="11683" y="3402"/>
                    <a:pt x="11387" y="3809"/>
                    <a:pt x="11091" y="4179"/>
                  </a:cubicBezTo>
                  <a:cubicBezTo>
                    <a:pt x="10796" y="4548"/>
                    <a:pt x="10500" y="5103"/>
                    <a:pt x="9982" y="5177"/>
                  </a:cubicBezTo>
                  <a:cubicBezTo>
                    <a:pt x="9798" y="4955"/>
                    <a:pt x="10093" y="4770"/>
                    <a:pt x="10204" y="4622"/>
                  </a:cubicBezTo>
                  <a:cubicBezTo>
                    <a:pt x="10537" y="4252"/>
                    <a:pt x="10796" y="3883"/>
                    <a:pt x="11091" y="3550"/>
                  </a:cubicBezTo>
                  <a:cubicBezTo>
                    <a:pt x="11202" y="3365"/>
                    <a:pt x="11424" y="3180"/>
                    <a:pt x="11387" y="2995"/>
                  </a:cubicBezTo>
                  <a:cubicBezTo>
                    <a:pt x="11091" y="2995"/>
                    <a:pt x="10870" y="3291"/>
                    <a:pt x="10722" y="3513"/>
                  </a:cubicBezTo>
                  <a:cubicBezTo>
                    <a:pt x="10315" y="3957"/>
                    <a:pt x="9982" y="4326"/>
                    <a:pt x="9576" y="4733"/>
                  </a:cubicBezTo>
                  <a:cubicBezTo>
                    <a:pt x="9465" y="4881"/>
                    <a:pt x="9169" y="5362"/>
                    <a:pt x="8910" y="4955"/>
                  </a:cubicBezTo>
                  <a:cubicBezTo>
                    <a:pt x="9391" y="4252"/>
                    <a:pt x="10130" y="3735"/>
                    <a:pt x="10611" y="2995"/>
                  </a:cubicBezTo>
                  <a:cubicBezTo>
                    <a:pt x="9724" y="3032"/>
                    <a:pt x="8836" y="3069"/>
                    <a:pt x="8023" y="3143"/>
                  </a:cubicBezTo>
                  <a:close/>
                  <a:moveTo>
                    <a:pt x="14752" y="9502"/>
                  </a:moveTo>
                  <a:cubicBezTo>
                    <a:pt x="15454" y="8578"/>
                    <a:pt x="15380" y="6619"/>
                    <a:pt x="15158" y="5214"/>
                  </a:cubicBezTo>
                  <a:cubicBezTo>
                    <a:pt x="14789" y="5399"/>
                    <a:pt x="14419" y="5509"/>
                    <a:pt x="14012" y="5620"/>
                  </a:cubicBezTo>
                  <a:cubicBezTo>
                    <a:pt x="14123" y="6988"/>
                    <a:pt x="14160" y="8319"/>
                    <a:pt x="14123" y="9687"/>
                  </a:cubicBezTo>
                  <a:cubicBezTo>
                    <a:pt x="14345" y="9650"/>
                    <a:pt x="14567" y="9613"/>
                    <a:pt x="14752" y="9502"/>
                  </a:cubicBezTo>
                  <a:close/>
                  <a:moveTo>
                    <a:pt x="13014" y="5879"/>
                  </a:moveTo>
                  <a:cubicBezTo>
                    <a:pt x="13347" y="6988"/>
                    <a:pt x="13310" y="8467"/>
                    <a:pt x="13347" y="9872"/>
                  </a:cubicBezTo>
                  <a:cubicBezTo>
                    <a:pt x="13495" y="9872"/>
                    <a:pt x="13569" y="9798"/>
                    <a:pt x="13716" y="9798"/>
                  </a:cubicBezTo>
                  <a:cubicBezTo>
                    <a:pt x="13716" y="8837"/>
                    <a:pt x="13716" y="7728"/>
                    <a:pt x="13679" y="6803"/>
                  </a:cubicBezTo>
                  <a:cubicBezTo>
                    <a:pt x="13679" y="6471"/>
                    <a:pt x="13790" y="5990"/>
                    <a:pt x="13532" y="5768"/>
                  </a:cubicBezTo>
                  <a:cubicBezTo>
                    <a:pt x="13347" y="5842"/>
                    <a:pt x="13162" y="5879"/>
                    <a:pt x="13014" y="5879"/>
                  </a:cubicBezTo>
                  <a:close/>
                  <a:moveTo>
                    <a:pt x="12385" y="6064"/>
                  </a:moveTo>
                  <a:cubicBezTo>
                    <a:pt x="12422" y="7247"/>
                    <a:pt x="12348" y="8837"/>
                    <a:pt x="12422" y="10094"/>
                  </a:cubicBezTo>
                  <a:cubicBezTo>
                    <a:pt x="12607" y="10094"/>
                    <a:pt x="12718" y="10020"/>
                    <a:pt x="12940" y="10020"/>
                  </a:cubicBezTo>
                  <a:cubicBezTo>
                    <a:pt x="12940" y="8615"/>
                    <a:pt x="12940" y="7136"/>
                    <a:pt x="12607" y="6027"/>
                  </a:cubicBezTo>
                  <a:cubicBezTo>
                    <a:pt x="12570" y="6064"/>
                    <a:pt x="12459" y="6064"/>
                    <a:pt x="12385" y="6064"/>
                  </a:cubicBezTo>
                  <a:close/>
                  <a:moveTo>
                    <a:pt x="11313" y="6249"/>
                  </a:moveTo>
                  <a:cubicBezTo>
                    <a:pt x="11313" y="7469"/>
                    <a:pt x="11313" y="8763"/>
                    <a:pt x="11387" y="9946"/>
                  </a:cubicBezTo>
                  <a:cubicBezTo>
                    <a:pt x="11387" y="10057"/>
                    <a:pt x="11313" y="10131"/>
                    <a:pt x="11239" y="10205"/>
                  </a:cubicBezTo>
                  <a:cubicBezTo>
                    <a:pt x="11498" y="10205"/>
                    <a:pt x="11720" y="10205"/>
                    <a:pt x="11979" y="10168"/>
                  </a:cubicBezTo>
                  <a:cubicBezTo>
                    <a:pt x="12053" y="8874"/>
                    <a:pt x="12053" y="7395"/>
                    <a:pt x="11979" y="6101"/>
                  </a:cubicBezTo>
                  <a:cubicBezTo>
                    <a:pt x="11794" y="6212"/>
                    <a:pt x="11498" y="6175"/>
                    <a:pt x="11313" y="6249"/>
                  </a:cubicBezTo>
                  <a:close/>
                  <a:moveTo>
                    <a:pt x="2847" y="6656"/>
                  </a:moveTo>
                  <a:cubicBezTo>
                    <a:pt x="2884" y="7284"/>
                    <a:pt x="2958" y="8134"/>
                    <a:pt x="3069" y="8837"/>
                  </a:cubicBezTo>
                  <a:cubicBezTo>
                    <a:pt x="3106" y="9244"/>
                    <a:pt x="3180" y="9761"/>
                    <a:pt x="3549" y="9835"/>
                  </a:cubicBezTo>
                  <a:cubicBezTo>
                    <a:pt x="3439" y="8763"/>
                    <a:pt x="3402" y="7617"/>
                    <a:pt x="3291" y="6545"/>
                  </a:cubicBezTo>
                  <a:cubicBezTo>
                    <a:pt x="3106" y="6471"/>
                    <a:pt x="2958" y="6397"/>
                    <a:pt x="2810" y="6286"/>
                  </a:cubicBezTo>
                  <a:cubicBezTo>
                    <a:pt x="2847" y="6434"/>
                    <a:pt x="2810" y="6545"/>
                    <a:pt x="2847" y="6656"/>
                  </a:cubicBezTo>
                  <a:close/>
                  <a:moveTo>
                    <a:pt x="9871" y="6397"/>
                  </a:moveTo>
                  <a:cubicBezTo>
                    <a:pt x="10019" y="6619"/>
                    <a:pt x="10093" y="6914"/>
                    <a:pt x="10056" y="7173"/>
                  </a:cubicBezTo>
                  <a:cubicBezTo>
                    <a:pt x="10130" y="7839"/>
                    <a:pt x="10130" y="8652"/>
                    <a:pt x="10130" y="9391"/>
                  </a:cubicBezTo>
                  <a:cubicBezTo>
                    <a:pt x="10130" y="9687"/>
                    <a:pt x="10241" y="10168"/>
                    <a:pt x="9871" y="10205"/>
                  </a:cubicBezTo>
                  <a:cubicBezTo>
                    <a:pt x="9650" y="9983"/>
                    <a:pt x="9724" y="9576"/>
                    <a:pt x="9724" y="9244"/>
                  </a:cubicBezTo>
                  <a:cubicBezTo>
                    <a:pt x="9724" y="8393"/>
                    <a:pt x="9613" y="7506"/>
                    <a:pt x="9613" y="6840"/>
                  </a:cubicBezTo>
                  <a:cubicBezTo>
                    <a:pt x="9613" y="6693"/>
                    <a:pt x="9687" y="6397"/>
                    <a:pt x="9613" y="6360"/>
                  </a:cubicBezTo>
                  <a:cubicBezTo>
                    <a:pt x="8947" y="6471"/>
                    <a:pt x="8245" y="6508"/>
                    <a:pt x="7579" y="6545"/>
                  </a:cubicBezTo>
                  <a:cubicBezTo>
                    <a:pt x="7653" y="7062"/>
                    <a:pt x="7653" y="7950"/>
                    <a:pt x="7653" y="8467"/>
                  </a:cubicBezTo>
                  <a:cubicBezTo>
                    <a:pt x="7653" y="8615"/>
                    <a:pt x="7838" y="9059"/>
                    <a:pt x="7542" y="9059"/>
                  </a:cubicBezTo>
                  <a:cubicBezTo>
                    <a:pt x="7099" y="9096"/>
                    <a:pt x="7284" y="7062"/>
                    <a:pt x="7210" y="6582"/>
                  </a:cubicBezTo>
                  <a:cubicBezTo>
                    <a:pt x="6396" y="6729"/>
                    <a:pt x="5287" y="6582"/>
                    <a:pt x="4400" y="6693"/>
                  </a:cubicBezTo>
                  <a:cubicBezTo>
                    <a:pt x="4511" y="7839"/>
                    <a:pt x="4511" y="9133"/>
                    <a:pt x="4659" y="10242"/>
                  </a:cubicBezTo>
                  <a:cubicBezTo>
                    <a:pt x="5842" y="10464"/>
                    <a:pt x="7062" y="10501"/>
                    <a:pt x="8282" y="10390"/>
                  </a:cubicBezTo>
                  <a:cubicBezTo>
                    <a:pt x="8171" y="9391"/>
                    <a:pt x="8393" y="8097"/>
                    <a:pt x="8245" y="7247"/>
                  </a:cubicBezTo>
                  <a:cubicBezTo>
                    <a:pt x="8171" y="6988"/>
                    <a:pt x="7949" y="6766"/>
                    <a:pt x="8208" y="6582"/>
                  </a:cubicBezTo>
                  <a:cubicBezTo>
                    <a:pt x="8541" y="6582"/>
                    <a:pt x="8614" y="7062"/>
                    <a:pt x="8651" y="7321"/>
                  </a:cubicBezTo>
                  <a:cubicBezTo>
                    <a:pt x="8762" y="8171"/>
                    <a:pt x="8541" y="9539"/>
                    <a:pt x="8688" y="10390"/>
                  </a:cubicBezTo>
                  <a:cubicBezTo>
                    <a:pt x="9428" y="10279"/>
                    <a:pt x="10278" y="10279"/>
                    <a:pt x="11055" y="10205"/>
                  </a:cubicBezTo>
                  <a:cubicBezTo>
                    <a:pt x="11128" y="10131"/>
                    <a:pt x="10907" y="10057"/>
                    <a:pt x="10944" y="9909"/>
                  </a:cubicBezTo>
                  <a:cubicBezTo>
                    <a:pt x="11018" y="8689"/>
                    <a:pt x="10981" y="7469"/>
                    <a:pt x="10833" y="6249"/>
                  </a:cubicBezTo>
                  <a:cubicBezTo>
                    <a:pt x="10574" y="6360"/>
                    <a:pt x="10056" y="6212"/>
                    <a:pt x="9871" y="6397"/>
                  </a:cubicBezTo>
                  <a:close/>
                  <a:moveTo>
                    <a:pt x="3697" y="6729"/>
                  </a:moveTo>
                  <a:cubicBezTo>
                    <a:pt x="3882" y="7802"/>
                    <a:pt x="3697" y="9502"/>
                    <a:pt x="4178" y="10168"/>
                  </a:cubicBezTo>
                  <a:cubicBezTo>
                    <a:pt x="4326" y="9207"/>
                    <a:pt x="3882" y="7765"/>
                    <a:pt x="4141" y="6693"/>
                  </a:cubicBezTo>
                  <a:cubicBezTo>
                    <a:pt x="3993" y="6693"/>
                    <a:pt x="3845" y="6656"/>
                    <a:pt x="3697" y="6619"/>
                  </a:cubicBezTo>
                  <a:close/>
                  <a:moveTo>
                    <a:pt x="16563" y="9465"/>
                  </a:moveTo>
                  <a:cubicBezTo>
                    <a:pt x="16341" y="9502"/>
                    <a:pt x="15491" y="9724"/>
                    <a:pt x="15491" y="10020"/>
                  </a:cubicBezTo>
                  <a:cubicBezTo>
                    <a:pt x="15491" y="10537"/>
                    <a:pt x="16859" y="10537"/>
                    <a:pt x="17487" y="10574"/>
                  </a:cubicBezTo>
                  <a:cubicBezTo>
                    <a:pt x="18227" y="10685"/>
                    <a:pt x="18966" y="10574"/>
                    <a:pt x="19669" y="10279"/>
                  </a:cubicBezTo>
                  <a:cubicBezTo>
                    <a:pt x="19669" y="9835"/>
                    <a:pt x="19854" y="9539"/>
                    <a:pt x="19706" y="9133"/>
                  </a:cubicBezTo>
                  <a:cubicBezTo>
                    <a:pt x="18634" y="9133"/>
                    <a:pt x="17598" y="9244"/>
                    <a:pt x="16563" y="9465"/>
                  </a:cubicBezTo>
                  <a:close/>
                  <a:moveTo>
                    <a:pt x="15195" y="11462"/>
                  </a:moveTo>
                  <a:cubicBezTo>
                    <a:pt x="15010" y="11166"/>
                    <a:pt x="14789" y="10316"/>
                    <a:pt x="14271" y="10427"/>
                  </a:cubicBezTo>
                  <a:cubicBezTo>
                    <a:pt x="13605" y="10648"/>
                    <a:pt x="12940" y="10796"/>
                    <a:pt x="12275" y="10907"/>
                  </a:cubicBezTo>
                  <a:cubicBezTo>
                    <a:pt x="11794" y="10981"/>
                    <a:pt x="11350" y="10907"/>
                    <a:pt x="10833" y="10944"/>
                  </a:cubicBezTo>
                  <a:cubicBezTo>
                    <a:pt x="8430" y="11129"/>
                    <a:pt x="5361" y="11536"/>
                    <a:pt x="3365" y="10648"/>
                  </a:cubicBezTo>
                  <a:cubicBezTo>
                    <a:pt x="2995" y="12016"/>
                    <a:pt x="1812" y="12534"/>
                    <a:pt x="1146" y="13569"/>
                  </a:cubicBezTo>
                  <a:cubicBezTo>
                    <a:pt x="1257" y="13828"/>
                    <a:pt x="1294" y="14087"/>
                    <a:pt x="1183" y="14345"/>
                  </a:cubicBezTo>
                  <a:cubicBezTo>
                    <a:pt x="1479" y="14198"/>
                    <a:pt x="1738" y="13976"/>
                    <a:pt x="1997" y="13754"/>
                  </a:cubicBezTo>
                  <a:cubicBezTo>
                    <a:pt x="888" y="13421"/>
                    <a:pt x="2551" y="12127"/>
                    <a:pt x="2736" y="13236"/>
                  </a:cubicBezTo>
                  <a:cubicBezTo>
                    <a:pt x="2921" y="13162"/>
                    <a:pt x="2810" y="12941"/>
                    <a:pt x="2884" y="12719"/>
                  </a:cubicBezTo>
                  <a:cubicBezTo>
                    <a:pt x="3032" y="12534"/>
                    <a:pt x="3402" y="12497"/>
                    <a:pt x="3734" y="12497"/>
                  </a:cubicBezTo>
                  <a:cubicBezTo>
                    <a:pt x="4215" y="12793"/>
                    <a:pt x="3845" y="13421"/>
                    <a:pt x="3291" y="13310"/>
                  </a:cubicBezTo>
                  <a:cubicBezTo>
                    <a:pt x="2588" y="13791"/>
                    <a:pt x="1960" y="14308"/>
                    <a:pt x="1368" y="14863"/>
                  </a:cubicBezTo>
                  <a:cubicBezTo>
                    <a:pt x="1553" y="15159"/>
                    <a:pt x="1812" y="15381"/>
                    <a:pt x="2108" y="15529"/>
                  </a:cubicBezTo>
                  <a:cubicBezTo>
                    <a:pt x="2958" y="14752"/>
                    <a:pt x="3993" y="14124"/>
                    <a:pt x="4843" y="13384"/>
                  </a:cubicBezTo>
                  <a:cubicBezTo>
                    <a:pt x="5065" y="13236"/>
                    <a:pt x="5472" y="12978"/>
                    <a:pt x="5435" y="12867"/>
                  </a:cubicBezTo>
                  <a:cubicBezTo>
                    <a:pt x="5139" y="12867"/>
                    <a:pt x="5065" y="13015"/>
                    <a:pt x="4806" y="13015"/>
                  </a:cubicBezTo>
                  <a:cubicBezTo>
                    <a:pt x="4141" y="13643"/>
                    <a:pt x="3217" y="14161"/>
                    <a:pt x="2514" y="14715"/>
                  </a:cubicBezTo>
                  <a:cubicBezTo>
                    <a:pt x="2292" y="14863"/>
                    <a:pt x="1997" y="15307"/>
                    <a:pt x="1701" y="15011"/>
                  </a:cubicBezTo>
                  <a:cubicBezTo>
                    <a:pt x="1738" y="14678"/>
                    <a:pt x="2108" y="14567"/>
                    <a:pt x="2329" y="14419"/>
                  </a:cubicBezTo>
                  <a:cubicBezTo>
                    <a:pt x="3032" y="13865"/>
                    <a:pt x="3808" y="13310"/>
                    <a:pt x="4548" y="12793"/>
                  </a:cubicBezTo>
                  <a:cubicBezTo>
                    <a:pt x="4511" y="12682"/>
                    <a:pt x="4548" y="12534"/>
                    <a:pt x="4585" y="12423"/>
                  </a:cubicBezTo>
                  <a:cubicBezTo>
                    <a:pt x="4917" y="12127"/>
                    <a:pt x="5398" y="12016"/>
                    <a:pt x="5842" y="12127"/>
                  </a:cubicBezTo>
                  <a:cubicBezTo>
                    <a:pt x="5990" y="12238"/>
                    <a:pt x="5953" y="12460"/>
                    <a:pt x="5990" y="12608"/>
                  </a:cubicBezTo>
                  <a:cubicBezTo>
                    <a:pt x="6322" y="12534"/>
                    <a:pt x="6396" y="11979"/>
                    <a:pt x="6840" y="12053"/>
                  </a:cubicBezTo>
                  <a:cubicBezTo>
                    <a:pt x="7173" y="12127"/>
                    <a:pt x="7247" y="12645"/>
                    <a:pt x="6914" y="12793"/>
                  </a:cubicBezTo>
                  <a:cubicBezTo>
                    <a:pt x="6729" y="12793"/>
                    <a:pt x="6581" y="12793"/>
                    <a:pt x="6433" y="12756"/>
                  </a:cubicBezTo>
                  <a:cubicBezTo>
                    <a:pt x="5065" y="13680"/>
                    <a:pt x="3734" y="14715"/>
                    <a:pt x="2514" y="15787"/>
                  </a:cubicBezTo>
                  <a:cubicBezTo>
                    <a:pt x="3106" y="16194"/>
                    <a:pt x="4141" y="16342"/>
                    <a:pt x="5028" y="16490"/>
                  </a:cubicBezTo>
                  <a:cubicBezTo>
                    <a:pt x="5324" y="16564"/>
                    <a:pt x="5657" y="16601"/>
                    <a:pt x="5990" y="16601"/>
                  </a:cubicBezTo>
                  <a:cubicBezTo>
                    <a:pt x="6100" y="16564"/>
                    <a:pt x="6322" y="16268"/>
                    <a:pt x="6507" y="16083"/>
                  </a:cubicBezTo>
                  <a:cubicBezTo>
                    <a:pt x="7764" y="14974"/>
                    <a:pt x="9317" y="13865"/>
                    <a:pt x="10315" y="12682"/>
                  </a:cubicBezTo>
                  <a:cubicBezTo>
                    <a:pt x="10056" y="12682"/>
                    <a:pt x="9687" y="12756"/>
                    <a:pt x="9539" y="12608"/>
                  </a:cubicBezTo>
                  <a:cubicBezTo>
                    <a:pt x="8208" y="13717"/>
                    <a:pt x="6655" y="14863"/>
                    <a:pt x="5287" y="15898"/>
                  </a:cubicBezTo>
                  <a:cubicBezTo>
                    <a:pt x="5102" y="16046"/>
                    <a:pt x="4843" y="16342"/>
                    <a:pt x="4585" y="16157"/>
                  </a:cubicBezTo>
                  <a:cubicBezTo>
                    <a:pt x="4474" y="15824"/>
                    <a:pt x="5287" y="15418"/>
                    <a:pt x="5583" y="15196"/>
                  </a:cubicBezTo>
                  <a:cubicBezTo>
                    <a:pt x="6581" y="14456"/>
                    <a:pt x="7431" y="13791"/>
                    <a:pt x="8319" y="13088"/>
                  </a:cubicBezTo>
                  <a:cubicBezTo>
                    <a:pt x="8504" y="12978"/>
                    <a:pt x="8762" y="12830"/>
                    <a:pt x="8725" y="12682"/>
                  </a:cubicBezTo>
                  <a:cubicBezTo>
                    <a:pt x="8504" y="12719"/>
                    <a:pt x="8282" y="12682"/>
                    <a:pt x="8097" y="12608"/>
                  </a:cubicBezTo>
                  <a:cubicBezTo>
                    <a:pt x="6914" y="13532"/>
                    <a:pt x="5694" y="14345"/>
                    <a:pt x="4511" y="15196"/>
                  </a:cubicBezTo>
                  <a:cubicBezTo>
                    <a:pt x="4141" y="15492"/>
                    <a:pt x="3808" y="15898"/>
                    <a:pt x="3291" y="16009"/>
                  </a:cubicBezTo>
                  <a:cubicBezTo>
                    <a:pt x="3069" y="15713"/>
                    <a:pt x="3476" y="15529"/>
                    <a:pt x="3623" y="15381"/>
                  </a:cubicBezTo>
                  <a:cubicBezTo>
                    <a:pt x="4954" y="14345"/>
                    <a:pt x="6285" y="13458"/>
                    <a:pt x="7690" y="12460"/>
                  </a:cubicBezTo>
                  <a:cubicBezTo>
                    <a:pt x="8097" y="12164"/>
                    <a:pt x="8245" y="11794"/>
                    <a:pt x="8910" y="11942"/>
                  </a:cubicBezTo>
                  <a:cubicBezTo>
                    <a:pt x="9095" y="12016"/>
                    <a:pt x="9132" y="12201"/>
                    <a:pt x="9169" y="12423"/>
                  </a:cubicBezTo>
                  <a:cubicBezTo>
                    <a:pt x="9354" y="12423"/>
                    <a:pt x="9428" y="12016"/>
                    <a:pt x="9724" y="11942"/>
                  </a:cubicBezTo>
                  <a:cubicBezTo>
                    <a:pt x="10056" y="11831"/>
                    <a:pt x="10389" y="11905"/>
                    <a:pt x="10648" y="12090"/>
                  </a:cubicBezTo>
                  <a:cubicBezTo>
                    <a:pt x="10796" y="12275"/>
                    <a:pt x="10648" y="12497"/>
                    <a:pt x="10759" y="12756"/>
                  </a:cubicBezTo>
                  <a:cubicBezTo>
                    <a:pt x="10167" y="13495"/>
                    <a:pt x="9465" y="14161"/>
                    <a:pt x="8725" y="14752"/>
                  </a:cubicBezTo>
                  <a:cubicBezTo>
                    <a:pt x="7949" y="15307"/>
                    <a:pt x="7247" y="15935"/>
                    <a:pt x="6618" y="16675"/>
                  </a:cubicBezTo>
                  <a:cubicBezTo>
                    <a:pt x="10130" y="17044"/>
                    <a:pt x="14271" y="16453"/>
                    <a:pt x="16489" y="15233"/>
                  </a:cubicBezTo>
                  <a:cubicBezTo>
                    <a:pt x="17007" y="14937"/>
                    <a:pt x="17561" y="14752"/>
                    <a:pt x="17635" y="14124"/>
                  </a:cubicBezTo>
                  <a:cubicBezTo>
                    <a:pt x="17377" y="13939"/>
                    <a:pt x="17081" y="13828"/>
                    <a:pt x="17081" y="13384"/>
                  </a:cubicBezTo>
                  <a:cubicBezTo>
                    <a:pt x="16563" y="13162"/>
                    <a:pt x="15380" y="13236"/>
                    <a:pt x="15417" y="12645"/>
                  </a:cubicBezTo>
                  <a:cubicBezTo>
                    <a:pt x="15454" y="12127"/>
                    <a:pt x="16156" y="12423"/>
                    <a:pt x="16563" y="12423"/>
                  </a:cubicBezTo>
                  <a:cubicBezTo>
                    <a:pt x="16009" y="12238"/>
                    <a:pt x="15565" y="11905"/>
                    <a:pt x="15195" y="11462"/>
                  </a:cubicBezTo>
                  <a:close/>
                  <a:moveTo>
                    <a:pt x="16083" y="16342"/>
                  </a:moveTo>
                  <a:cubicBezTo>
                    <a:pt x="13790" y="17266"/>
                    <a:pt x="10426" y="17710"/>
                    <a:pt x="7136" y="17488"/>
                  </a:cubicBezTo>
                  <a:cubicBezTo>
                    <a:pt x="4659" y="17303"/>
                    <a:pt x="1960" y="16933"/>
                    <a:pt x="851" y="15492"/>
                  </a:cubicBezTo>
                  <a:cubicBezTo>
                    <a:pt x="888" y="16601"/>
                    <a:pt x="1146" y="17488"/>
                    <a:pt x="1109" y="18671"/>
                  </a:cubicBezTo>
                  <a:cubicBezTo>
                    <a:pt x="2773" y="19595"/>
                    <a:pt x="5102" y="19780"/>
                    <a:pt x="6914" y="19780"/>
                  </a:cubicBezTo>
                  <a:lnTo>
                    <a:pt x="9576" y="19780"/>
                  </a:lnTo>
                  <a:cubicBezTo>
                    <a:pt x="10093" y="19817"/>
                    <a:pt x="10611" y="19780"/>
                    <a:pt x="11128" y="19743"/>
                  </a:cubicBezTo>
                  <a:cubicBezTo>
                    <a:pt x="11498" y="19669"/>
                    <a:pt x="12385" y="19337"/>
                    <a:pt x="12607" y="19447"/>
                  </a:cubicBezTo>
                  <a:cubicBezTo>
                    <a:pt x="12940" y="19595"/>
                    <a:pt x="12829" y="20704"/>
                    <a:pt x="12829" y="21370"/>
                  </a:cubicBezTo>
                  <a:cubicBezTo>
                    <a:pt x="12829" y="24512"/>
                    <a:pt x="13014" y="27026"/>
                    <a:pt x="13051" y="29873"/>
                  </a:cubicBezTo>
                  <a:cubicBezTo>
                    <a:pt x="12607" y="30687"/>
                    <a:pt x="11609" y="30797"/>
                    <a:pt x="10389" y="30908"/>
                  </a:cubicBezTo>
                  <a:cubicBezTo>
                    <a:pt x="9354" y="31056"/>
                    <a:pt x="8245" y="31167"/>
                    <a:pt x="7210" y="31241"/>
                  </a:cubicBezTo>
                  <a:cubicBezTo>
                    <a:pt x="5546" y="31389"/>
                    <a:pt x="3919" y="30834"/>
                    <a:pt x="2514" y="30760"/>
                  </a:cubicBezTo>
                  <a:cubicBezTo>
                    <a:pt x="2921" y="31648"/>
                    <a:pt x="3845" y="31980"/>
                    <a:pt x="4917" y="32313"/>
                  </a:cubicBezTo>
                  <a:cubicBezTo>
                    <a:pt x="5583" y="32498"/>
                    <a:pt x="6285" y="32609"/>
                    <a:pt x="6988" y="32646"/>
                  </a:cubicBezTo>
                  <a:lnTo>
                    <a:pt x="10685" y="32831"/>
                  </a:lnTo>
                  <a:cubicBezTo>
                    <a:pt x="11498" y="32868"/>
                    <a:pt x="12348" y="32868"/>
                    <a:pt x="13162" y="32831"/>
                  </a:cubicBezTo>
                  <a:cubicBezTo>
                    <a:pt x="14899" y="32720"/>
                    <a:pt x="16600" y="32535"/>
                    <a:pt x="17598" y="31907"/>
                  </a:cubicBezTo>
                  <a:cubicBezTo>
                    <a:pt x="18079" y="31315"/>
                    <a:pt x="18338" y="30613"/>
                    <a:pt x="18412" y="29836"/>
                  </a:cubicBezTo>
                  <a:cubicBezTo>
                    <a:pt x="17635" y="30465"/>
                    <a:pt x="16785" y="31019"/>
                    <a:pt x="15898" y="31500"/>
                  </a:cubicBezTo>
                  <a:cubicBezTo>
                    <a:pt x="15750" y="31574"/>
                    <a:pt x="15047" y="32017"/>
                    <a:pt x="14973" y="31611"/>
                  </a:cubicBezTo>
                  <a:cubicBezTo>
                    <a:pt x="14973" y="31389"/>
                    <a:pt x="15602" y="31167"/>
                    <a:pt x="15750" y="31093"/>
                  </a:cubicBezTo>
                  <a:cubicBezTo>
                    <a:pt x="16600" y="30650"/>
                    <a:pt x="17413" y="30132"/>
                    <a:pt x="18153" y="29540"/>
                  </a:cubicBezTo>
                  <a:cubicBezTo>
                    <a:pt x="18301" y="29393"/>
                    <a:pt x="18412" y="29688"/>
                    <a:pt x="18486" y="29577"/>
                  </a:cubicBezTo>
                  <a:cubicBezTo>
                    <a:pt x="18486" y="29282"/>
                    <a:pt x="18634" y="28949"/>
                    <a:pt x="18560" y="28690"/>
                  </a:cubicBezTo>
                  <a:cubicBezTo>
                    <a:pt x="17894" y="29208"/>
                    <a:pt x="17155" y="29651"/>
                    <a:pt x="16415" y="30021"/>
                  </a:cubicBezTo>
                  <a:cubicBezTo>
                    <a:pt x="16046" y="30243"/>
                    <a:pt x="15417" y="30797"/>
                    <a:pt x="15084" y="30280"/>
                  </a:cubicBezTo>
                  <a:cubicBezTo>
                    <a:pt x="15158" y="30058"/>
                    <a:pt x="15454" y="30095"/>
                    <a:pt x="15602" y="30021"/>
                  </a:cubicBezTo>
                  <a:cubicBezTo>
                    <a:pt x="16711" y="29577"/>
                    <a:pt x="17672" y="28764"/>
                    <a:pt x="18634" y="28173"/>
                  </a:cubicBezTo>
                  <a:cubicBezTo>
                    <a:pt x="18707" y="27840"/>
                    <a:pt x="18707" y="27507"/>
                    <a:pt x="18670" y="27174"/>
                  </a:cubicBezTo>
                  <a:cubicBezTo>
                    <a:pt x="18338" y="27433"/>
                    <a:pt x="18005" y="27729"/>
                    <a:pt x="17672" y="28062"/>
                  </a:cubicBezTo>
                  <a:cubicBezTo>
                    <a:pt x="17007" y="28468"/>
                    <a:pt x="16341" y="28875"/>
                    <a:pt x="15639" y="29208"/>
                  </a:cubicBezTo>
                  <a:cubicBezTo>
                    <a:pt x="15417" y="29356"/>
                    <a:pt x="14936" y="29910"/>
                    <a:pt x="14715" y="29356"/>
                  </a:cubicBezTo>
                  <a:cubicBezTo>
                    <a:pt x="15972" y="28542"/>
                    <a:pt x="17450" y="27914"/>
                    <a:pt x="18412" y="26842"/>
                  </a:cubicBezTo>
                  <a:cubicBezTo>
                    <a:pt x="18523" y="26694"/>
                    <a:pt x="18707" y="26989"/>
                    <a:pt x="18670" y="26805"/>
                  </a:cubicBezTo>
                  <a:cubicBezTo>
                    <a:pt x="18670" y="25141"/>
                    <a:pt x="18818" y="23625"/>
                    <a:pt x="18855" y="21998"/>
                  </a:cubicBezTo>
                  <a:cubicBezTo>
                    <a:pt x="18227" y="22331"/>
                    <a:pt x="17635" y="22849"/>
                    <a:pt x="16822" y="23366"/>
                  </a:cubicBezTo>
                  <a:cubicBezTo>
                    <a:pt x="16304" y="23699"/>
                    <a:pt x="15750" y="23995"/>
                    <a:pt x="15158" y="24217"/>
                  </a:cubicBezTo>
                  <a:cubicBezTo>
                    <a:pt x="14382" y="24401"/>
                    <a:pt x="14493" y="23736"/>
                    <a:pt x="15084" y="23810"/>
                  </a:cubicBezTo>
                  <a:cubicBezTo>
                    <a:pt x="16526" y="23255"/>
                    <a:pt x="17524" y="22220"/>
                    <a:pt x="18892" y="21592"/>
                  </a:cubicBezTo>
                  <a:lnTo>
                    <a:pt x="18892" y="18745"/>
                  </a:lnTo>
                  <a:cubicBezTo>
                    <a:pt x="17968" y="19817"/>
                    <a:pt x="16600" y="20520"/>
                    <a:pt x="15269" y="21222"/>
                  </a:cubicBezTo>
                  <a:cubicBezTo>
                    <a:pt x="14973" y="21370"/>
                    <a:pt x="14567" y="21740"/>
                    <a:pt x="14271" y="21370"/>
                  </a:cubicBezTo>
                  <a:cubicBezTo>
                    <a:pt x="14308" y="21074"/>
                    <a:pt x="14604" y="20926"/>
                    <a:pt x="14863" y="21037"/>
                  </a:cubicBezTo>
                  <a:cubicBezTo>
                    <a:pt x="15676" y="20483"/>
                    <a:pt x="17007" y="19928"/>
                    <a:pt x="17857" y="19226"/>
                  </a:cubicBezTo>
                  <a:cubicBezTo>
                    <a:pt x="18227" y="18930"/>
                    <a:pt x="18560" y="18560"/>
                    <a:pt x="18818" y="18153"/>
                  </a:cubicBezTo>
                  <a:cubicBezTo>
                    <a:pt x="18929" y="17747"/>
                    <a:pt x="18744" y="17340"/>
                    <a:pt x="18818" y="16970"/>
                  </a:cubicBezTo>
                  <a:cubicBezTo>
                    <a:pt x="17820" y="17932"/>
                    <a:pt x="16711" y="18782"/>
                    <a:pt x="15528" y="19484"/>
                  </a:cubicBezTo>
                  <a:cubicBezTo>
                    <a:pt x="15306" y="19632"/>
                    <a:pt x="14936" y="19965"/>
                    <a:pt x="14678" y="19669"/>
                  </a:cubicBezTo>
                  <a:cubicBezTo>
                    <a:pt x="14752" y="19373"/>
                    <a:pt x="15121" y="19263"/>
                    <a:pt x="15380" y="19115"/>
                  </a:cubicBezTo>
                  <a:cubicBezTo>
                    <a:pt x="16415" y="18523"/>
                    <a:pt x="17377" y="17784"/>
                    <a:pt x="18227" y="16933"/>
                  </a:cubicBezTo>
                  <a:cubicBezTo>
                    <a:pt x="18375" y="16786"/>
                    <a:pt x="18744" y="16490"/>
                    <a:pt x="18781" y="16268"/>
                  </a:cubicBezTo>
                  <a:cubicBezTo>
                    <a:pt x="18781" y="15972"/>
                    <a:pt x="18707" y="15639"/>
                    <a:pt x="18597" y="15381"/>
                  </a:cubicBezTo>
                  <a:cubicBezTo>
                    <a:pt x="18190" y="16527"/>
                    <a:pt x="16970" y="17081"/>
                    <a:pt x="15972" y="17673"/>
                  </a:cubicBezTo>
                  <a:cubicBezTo>
                    <a:pt x="15713" y="17821"/>
                    <a:pt x="15343" y="18264"/>
                    <a:pt x="15047" y="17858"/>
                  </a:cubicBezTo>
                  <a:cubicBezTo>
                    <a:pt x="15195" y="17599"/>
                    <a:pt x="15491" y="17488"/>
                    <a:pt x="15750" y="17340"/>
                  </a:cubicBezTo>
                  <a:cubicBezTo>
                    <a:pt x="16859" y="16675"/>
                    <a:pt x="18190" y="16009"/>
                    <a:pt x="18375" y="14641"/>
                  </a:cubicBezTo>
                  <a:cubicBezTo>
                    <a:pt x="18338" y="14641"/>
                    <a:pt x="18338" y="14567"/>
                    <a:pt x="18301" y="14567"/>
                  </a:cubicBezTo>
                  <a:cubicBezTo>
                    <a:pt x="17968" y="15381"/>
                    <a:pt x="16933" y="15972"/>
                    <a:pt x="16083" y="16342"/>
                  </a:cubicBezTo>
                  <a:close/>
                  <a:moveTo>
                    <a:pt x="10574" y="20557"/>
                  </a:moveTo>
                  <a:cubicBezTo>
                    <a:pt x="7210" y="20778"/>
                    <a:pt x="3328" y="20557"/>
                    <a:pt x="1183" y="19595"/>
                  </a:cubicBezTo>
                  <a:cubicBezTo>
                    <a:pt x="1109" y="20963"/>
                    <a:pt x="1442" y="22516"/>
                    <a:pt x="1701" y="23995"/>
                  </a:cubicBezTo>
                  <a:cubicBezTo>
                    <a:pt x="2071" y="25917"/>
                    <a:pt x="2292" y="27914"/>
                    <a:pt x="2366" y="29910"/>
                  </a:cubicBezTo>
                  <a:cubicBezTo>
                    <a:pt x="2921" y="30058"/>
                    <a:pt x="3476" y="30169"/>
                    <a:pt x="4067" y="30243"/>
                  </a:cubicBezTo>
                  <a:cubicBezTo>
                    <a:pt x="4659" y="30317"/>
                    <a:pt x="5250" y="30428"/>
                    <a:pt x="5731" y="30502"/>
                  </a:cubicBezTo>
                  <a:cubicBezTo>
                    <a:pt x="7320" y="30576"/>
                    <a:pt x="8910" y="30465"/>
                    <a:pt x="10463" y="30206"/>
                  </a:cubicBezTo>
                  <a:cubicBezTo>
                    <a:pt x="11128" y="30169"/>
                    <a:pt x="11757" y="29984"/>
                    <a:pt x="12348" y="29651"/>
                  </a:cubicBezTo>
                  <a:cubicBezTo>
                    <a:pt x="12275" y="26509"/>
                    <a:pt x="12016" y="23625"/>
                    <a:pt x="12090" y="20372"/>
                  </a:cubicBezTo>
                  <a:cubicBezTo>
                    <a:pt x="11609" y="20409"/>
                    <a:pt x="11091" y="20520"/>
                    <a:pt x="10611" y="205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103"/>
            <p:cNvSpPr/>
            <p:nvPr/>
          </p:nvSpPr>
          <p:spPr>
            <a:xfrm>
              <a:off x="3309025" y="3188375"/>
              <a:ext cx="21300" cy="90600"/>
            </a:xfrm>
            <a:custGeom>
              <a:avLst/>
              <a:gdLst/>
              <a:ahLst/>
              <a:cxnLst/>
              <a:rect l="l" t="t" r="r" b="b"/>
              <a:pathLst>
                <a:path w="852" h="3624" extrusionOk="0">
                  <a:moveTo>
                    <a:pt x="703" y="1"/>
                  </a:moveTo>
                  <a:cubicBezTo>
                    <a:pt x="814" y="740"/>
                    <a:pt x="851" y="1442"/>
                    <a:pt x="777" y="2145"/>
                  </a:cubicBezTo>
                  <a:cubicBezTo>
                    <a:pt x="777" y="2441"/>
                    <a:pt x="703" y="3476"/>
                    <a:pt x="445" y="3550"/>
                  </a:cubicBezTo>
                  <a:cubicBezTo>
                    <a:pt x="1" y="3624"/>
                    <a:pt x="371" y="2515"/>
                    <a:pt x="371" y="2256"/>
                  </a:cubicBezTo>
                  <a:cubicBezTo>
                    <a:pt x="445" y="1405"/>
                    <a:pt x="297" y="703"/>
                    <a:pt x="408" y="111"/>
                  </a:cubicBezTo>
                  <a:cubicBezTo>
                    <a:pt x="445" y="74"/>
                    <a:pt x="482" y="37"/>
                    <a:pt x="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103"/>
            <p:cNvSpPr/>
            <p:nvPr/>
          </p:nvSpPr>
          <p:spPr>
            <a:xfrm>
              <a:off x="3065950" y="3241975"/>
              <a:ext cx="21275" cy="65650"/>
            </a:xfrm>
            <a:custGeom>
              <a:avLst/>
              <a:gdLst/>
              <a:ahLst/>
              <a:cxnLst/>
              <a:rect l="l" t="t" r="r" b="b"/>
              <a:pathLst>
                <a:path w="851" h="2626" extrusionOk="0">
                  <a:moveTo>
                    <a:pt x="370" y="1"/>
                  </a:moveTo>
                  <a:cubicBezTo>
                    <a:pt x="555" y="629"/>
                    <a:pt x="666" y="1332"/>
                    <a:pt x="703" y="1997"/>
                  </a:cubicBezTo>
                  <a:cubicBezTo>
                    <a:pt x="703" y="2256"/>
                    <a:pt x="851" y="2515"/>
                    <a:pt x="592" y="2626"/>
                  </a:cubicBezTo>
                  <a:cubicBezTo>
                    <a:pt x="555" y="2626"/>
                    <a:pt x="518" y="2589"/>
                    <a:pt x="481" y="2589"/>
                  </a:cubicBezTo>
                  <a:cubicBezTo>
                    <a:pt x="259" y="2404"/>
                    <a:pt x="296" y="1886"/>
                    <a:pt x="222" y="1443"/>
                  </a:cubicBezTo>
                  <a:cubicBezTo>
                    <a:pt x="185" y="888"/>
                    <a:pt x="1" y="297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103"/>
            <p:cNvSpPr/>
            <p:nvPr/>
          </p:nvSpPr>
          <p:spPr>
            <a:xfrm>
              <a:off x="3203675" y="3343650"/>
              <a:ext cx="64725" cy="26825"/>
            </a:xfrm>
            <a:custGeom>
              <a:avLst/>
              <a:gdLst/>
              <a:ahLst/>
              <a:cxnLst/>
              <a:rect l="l" t="t" r="r" b="b"/>
              <a:pathLst>
                <a:path w="2589" h="1073" extrusionOk="0">
                  <a:moveTo>
                    <a:pt x="1886" y="962"/>
                  </a:moveTo>
                  <a:cubicBezTo>
                    <a:pt x="1553" y="1073"/>
                    <a:pt x="1183" y="1073"/>
                    <a:pt x="851" y="999"/>
                  </a:cubicBezTo>
                  <a:cubicBezTo>
                    <a:pt x="0" y="112"/>
                    <a:pt x="2588" y="1"/>
                    <a:pt x="1886" y="9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03"/>
            <p:cNvSpPr/>
            <p:nvPr/>
          </p:nvSpPr>
          <p:spPr>
            <a:xfrm>
              <a:off x="3253575" y="3342725"/>
              <a:ext cx="30525" cy="37925"/>
            </a:xfrm>
            <a:custGeom>
              <a:avLst/>
              <a:gdLst/>
              <a:ahLst/>
              <a:cxnLst/>
              <a:rect l="l" t="t" r="r" b="b"/>
              <a:pathLst>
                <a:path w="1221" h="1517" extrusionOk="0">
                  <a:moveTo>
                    <a:pt x="1036" y="444"/>
                  </a:moveTo>
                  <a:cubicBezTo>
                    <a:pt x="1221" y="629"/>
                    <a:pt x="1184" y="962"/>
                    <a:pt x="962" y="1110"/>
                  </a:cubicBezTo>
                  <a:cubicBezTo>
                    <a:pt x="1" y="1516"/>
                    <a:pt x="38" y="1"/>
                    <a:pt x="1036" y="4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03"/>
            <p:cNvSpPr/>
            <p:nvPr/>
          </p:nvSpPr>
          <p:spPr>
            <a:xfrm>
              <a:off x="3296100" y="3349200"/>
              <a:ext cx="35150" cy="28675"/>
            </a:xfrm>
            <a:custGeom>
              <a:avLst/>
              <a:gdLst/>
              <a:ahLst/>
              <a:cxnLst/>
              <a:rect l="l" t="t" r="r" b="b"/>
              <a:pathLst>
                <a:path w="1406" h="1147" extrusionOk="0">
                  <a:moveTo>
                    <a:pt x="259" y="185"/>
                  </a:moveTo>
                  <a:cubicBezTo>
                    <a:pt x="666" y="0"/>
                    <a:pt x="1405" y="222"/>
                    <a:pt x="1331" y="629"/>
                  </a:cubicBezTo>
                  <a:cubicBezTo>
                    <a:pt x="1294" y="1073"/>
                    <a:pt x="74" y="1147"/>
                    <a:pt x="37" y="555"/>
                  </a:cubicBezTo>
                  <a:cubicBezTo>
                    <a:pt x="0" y="407"/>
                    <a:pt x="111" y="259"/>
                    <a:pt x="25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03"/>
            <p:cNvSpPr/>
            <p:nvPr/>
          </p:nvSpPr>
          <p:spPr>
            <a:xfrm>
              <a:off x="3161150" y="3372300"/>
              <a:ext cx="94300" cy="87825"/>
            </a:xfrm>
            <a:custGeom>
              <a:avLst/>
              <a:gdLst/>
              <a:ahLst/>
              <a:cxnLst/>
              <a:rect l="l" t="t" r="r" b="b"/>
              <a:pathLst>
                <a:path w="3772" h="3513" extrusionOk="0">
                  <a:moveTo>
                    <a:pt x="3772" y="112"/>
                  </a:moveTo>
                  <a:cubicBezTo>
                    <a:pt x="3772" y="592"/>
                    <a:pt x="3328" y="814"/>
                    <a:pt x="2995" y="1110"/>
                  </a:cubicBezTo>
                  <a:cubicBezTo>
                    <a:pt x="2330" y="1664"/>
                    <a:pt x="1738" y="2182"/>
                    <a:pt x="1036" y="2737"/>
                  </a:cubicBezTo>
                  <a:cubicBezTo>
                    <a:pt x="740" y="2995"/>
                    <a:pt x="444" y="3513"/>
                    <a:pt x="1" y="3365"/>
                  </a:cubicBezTo>
                  <a:cubicBezTo>
                    <a:pt x="75" y="2921"/>
                    <a:pt x="481" y="2700"/>
                    <a:pt x="777" y="2441"/>
                  </a:cubicBezTo>
                  <a:cubicBezTo>
                    <a:pt x="1073" y="2219"/>
                    <a:pt x="1368" y="1960"/>
                    <a:pt x="1664" y="1701"/>
                  </a:cubicBezTo>
                  <a:cubicBezTo>
                    <a:pt x="2330" y="1184"/>
                    <a:pt x="2958" y="629"/>
                    <a:pt x="3513" y="1"/>
                  </a:cubicBezTo>
                  <a:cubicBezTo>
                    <a:pt x="3661" y="1"/>
                    <a:pt x="3735" y="38"/>
                    <a:pt x="3772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03"/>
            <p:cNvSpPr/>
            <p:nvPr/>
          </p:nvSpPr>
          <p:spPr>
            <a:xfrm>
              <a:off x="3305325" y="3548850"/>
              <a:ext cx="112800" cy="77650"/>
            </a:xfrm>
            <a:custGeom>
              <a:avLst/>
              <a:gdLst/>
              <a:ahLst/>
              <a:cxnLst/>
              <a:rect l="l" t="t" r="r" b="b"/>
              <a:pathLst>
                <a:path w="4512" h="3106" extrusionOk="0">
                  <a:moveTo>
                    <a:pt x="4511" y="148"/>
                  </a:moveTo>
                  <a:cubicBezTo>
                    <a:pt x="3994" y="850"/>
                    <a:pt x="3291" y="1442"/>
                    <a:pt x="2515" y="1849"/>
                  </a:cubicBezTo>
                  <a:cubicBezTo>
                    <a:pt x="2145" y="2033"/>
                    <a:pt x="1776" y="2292"/>
                    <a:pt x="1332" y="2514"/>
                  </a:cubicBezTo>
                  <a:cubicBezTo>
                    <a:pt x="925" y="2736"/>
                    <a:pt x="519" y="3106"/>
                    <a:pt x="75" y="2847"/>
                  </a:cubicBezTo>
                  <a:cubicBezTo>
                    <a:pt x="1" y="2551"/>
                    <a:pt x="334" y="2588"/>
                    <a:pt x="482" y="2514"/>
                  </a:cubicBezTo>
                  <a:cubicBezTo>
                    <a:pt x="962" y="2292"/>
                    <a:pt x="1443" y="2033"/>
                    <a:pt x="1923" y="1775"/>
                  </a:cubicBezTo>
                  <a:cubicBezTo>
                    <a:pt x="2515" y="1442"/>
                    <a:pt x="3107" y="1035"/>
                    <a:pt x="3624" y="592"/>
                  </a:cubicBezTo>
                  <a:cubicBezTo>
                    <a:pt x="3846" y="407"/>
                    <a:pt x="3920" y="148"/>
                    <a:pt x="4290" y="0"/>
                  </a:cubicBezTo>
                  <a:cubicBezTo>
                    <a:pt x="4401" y="0"/>
                    <a:pt x="4437" y="74"/>
                    <a:pt x="451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03"/>
            <p:cNvSpPr/>
            <p:nvPr/>
          </p:nvSpPr>
          <p:spPr>
            <a:xfrm>
              <a:off x="3064100" y="3576575"/>
              <a:ext cx="104475" cy="80425"/>
            </a:xfrm>
            <a:custGeom>
              <a:avLst/>
              <a:gdLst/>
              <a:ahLst/>
              <a:cxnLst/>
              <a:rect l="l" t="t" r="r" b="b"/>
              <a:pathLst>
                <a:path w="4179" h="3217" extrusionOk="0">
                  <a:moveTo>
                    <a:pt x="4178" y="148"/>
                  </a:moveTo>
                  <a:cubicBezTo>
                    <a:pt x="4030" y="555"/>
                    <a:pt x="3550" y="740"/>
                    <a:pt x="3217" y="998"/>
                  </a:cubicBezTo>
                  <a:cubicBezTo>
                    <a:pt x="2478" y="1442"/>
                    <a:pt x="1812" y="1997"/>
                    <a:pt x="1110" y="2514"/>
                  </a:cubicBezTo>
                  <a:cubicBezTo>
                    <a:pt x="814" y="2773"/>
                    <a:pt x="407" y="3217"/>
                    <a:pt x="1" y="3032"/>
                  </a:cubicBezTo>
                  <a:cubicBezTo>
                    <a:pt x="112" y="2588"/>
                    <a:pt x="555" y="2440"/>
                    <a:pt x="888" y="2181"/>
                  </a:cubicBezTo>
                  <a:cubicBezTo>
                    <a:pt x="1812" y="1442"/>
                    <a:pt x="2921" y="814"/>
                    <a:pt x="3883" y="0"/>
                  </a:cubicBezTo>
                  <a:cubicBezTo>
                    <a:pt x="4030" y="37"/>
                    <a:pt x="4141" y="37"/>
                    <a:pt x="417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03"/>
            <p:cNvSpPr/>
            <p:nvPr/>
          </p:nvSpPr>
          <p:spPr>
            <a:xfrm>
              <a:off x="3079825" y="3600600"/>
              <a:ext cx="84125" cy="62875"/>
            </a:xfrm>
            <a:custGeom>
              <a:avLst/>
              <a:gdLst/>
              <a:ahLst/>
              <a:cxnLst/>
              <a:rect l="l" t="t" r="r" b="b"/>
              <a:pathLst>
                <a:path w="3365" h="2515" extrusionOk="0">
                  <a:moveTo>
                    <a:pt x="3364" y="111"/>
                  </a:moveTo>
                  <a:cubicBezTo>
                    <a:pt x="3364" y="518"/>
                    <a:pt x="2884" y="629"/>
                    <a:pt x="2662" y="814"/>
                  </a:cubicBezTo>
                  <a:cubicBezTo>
                    <a:pt x="2107" y="1220"/>
                    <a:pt x="1664" y="1664"/>
                    <a:pt x="1072" y="2071"/>
                  </a:cubicBezTo>
                  <a:cubicBezTo>
                    <a:pt x="813" y="2219"/>
                    <a:pt x="481" y="2514"/>
                    <a:pt x="148" y="2477"/>
                  </a:cubicBezTo>
                  <a:cubicBezTo>
                    <a:pt x="0" y="2108"/>
                    <a:pt x="444" y="1923"/>
                    <a:pt x="703" y="1738"/>
                  </a:cubicBezTo>
                  <a:cubicBezTo>
                    <a:pt x="1479" y="1257"/>
                    <a:pt x="2366" y="444"/>
                    <a:pt x="3069" y="37"/>
                  </a:cubicBezTo>
                  <a:cubicBezTo>
                    <a:pt x="3180" y="0"/>
                    <a:pt x="3291" y="37"/>
                    <a:pt x="33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03"/>
            <p:cNvSpPr/>
            <p:nvPr/>
          </p:nvSpPr>
          <p:spPr>
            <a:xfrm>
              <a:off x="3316425" y="3624625"/>
              <a:ext cx="99850" cy="73975"/>
            </a:xfrm>
            <a:custGeom>
              <a:avLst/>
              <a:gdLst/>
              <a:ahLst/>
              <a:cxnLst/>
              <a:rect l="l" t="t" r="r" b="b"/>
              <a:pathLst>
                <a:path w="3994" h="2959" extrusionOk="0">
                  <a:moveTo>
                    <a:pt x="3993" y="186"/>
                  </a:moveTo>
                  <a:cubicBezTo>
                    <a:pt x="3624" y="814"/>
                    <a:pt x="2847" y="1295"/>
                    <a:pt x="2108" y="1738"/>
                  </a:cubicBezTo>
                  <a:cubicBezTo>
                    <a:pt x="1812" y="1923"/>
                    <a:pt x="1406" y="2145"/>
                    <a:pt x="1036" y="2330"/>
                  </a:cubicBezTo>
                  <a:cubicBezTo>
                    <a:pt x="777" y="2441"/>
                    <a:pt x="75" y="2958"/>
                    <a:pt x="1" y="2330"/>
                  </a:cubicBezTo>
                  <a:cubicBezTo>
                    <a:pt x="1" y="2182"/>
                    <a:pt x="222" y="2219"/>
                    <a:pt x="333" y="2219"/>
                  </a:cubicBezTo>
                  <a:cubicBezTo>
                    <a:pt x="1553" y="1775"/>
                    <a:pt x="2810" y="740"/>
                    <a:pt x="3735" y="38"/>
                  </a:cubicBezTo>
                  <a:cubicBezTo>
                    <a:pt x="3809" y="1"/>
                    <a:pt x="3957" y="112"/>
                    <a:pt x="3993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03"/>
            <p:cNvSpPr/>
            <p:nvPr/>
          </p:nvSpPr>
          <p:spPr>
            <a:xfrm>
              <a:off x="3314575" y="3659750"/>
              <a:ext cx="112800" cy="70275"/>
            </a:xfrm>
            <a:custGeom>
              <a:avLst/>
              <a:gdLst/>
              <a:ahLst/>
              <a:cxnLst/>
              <a:rect l="l" t="t" r="r" b="b"/>
              <a:pathLst>
                <a:path w="4512" h="2811" extrusionOk="0">
                  <a:moveTo>
                    <a:pt x="3809" y="1"/>
                  </a:moveTo>
                  <a:cubicBezTo>
                    <a:pt x="4511" y="111"/>
                    <a:pt x="3439" y="814"/>
                    <a:pt x="3180" y="999"/>
                  </a:cubicBezTo>
                  <a:cubicBezTo>
                    <a:pt x="2404" y="1664"/>
                    <a:pt x="1517" y="2219"/>
                    <a:pt x="518" y="2589"/>
                  </a:cubicBezTo>
                  <a:cubicBezTo>
                    <a:pt x="444" y="2626"/>
                    <a:pt x="38" y="2810"/>
                    <a:pt x="1" y="2515"/>
                  </a:cubicBezTo>
                  <a:cubicBezTo>
                    <a:pt x="1" y="2293"/>
                    <a:pt x="814" y="2034"/>
                    <a:pt x="999" y="1960"/>
                  </a:cubicBezTo>
                  <a:cubicBezTo>
                    <a:pt x="1332" y="1775"/>
                    <a:pt x="1627" y="1590"/>
                    <a:pt x="1960" y="1369"/>
                  </a:cubicBezTo>
                  <a:cubicBezTo>
                    <a:pt x="2589" y="962"/>
                    <a:pt x="3217" y="518"/>
                    <a:pt x="3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03"/>
            <p:cNvSpPr/>
            <p:nvPr/>
          </p:nvSpPr>
          <p:spPr>
            <a:xfrm>
              <a:off x="3126025" y="3667150"/>
              <a:ext cx="83225" cy="88750"/>
            </a:xfrm>
            <a:custGeom>
              <a:avLst/>
              <a:gdLst/>
              <a:ahLst/>
              <a:cxnLst/>
              <a:rect l="l" t="t" r="r" b="b"/>
              <a:pathLst>
                <a:path w="3329" h="3550" extrusionOk="0">
                  <a:moveTo>
                    <a:pt x="3328" y="185"/>
                  </a:moveTo>
                  <a:cubicBezTo>
                    <a:pt x="2773" y="1331"/>
                    <a:pt x="1590" y="2071"/>
                    <a:pt x="740" y="2921"/>
                  </a:cubicBezTo>
                  <a:cubicBezTo>
                    <a:pt x="518" y="3106"/>
                    <a:pt x="407" y="3550"/>
                    <a:pt x="1" y="3402"/>
                  </a:cubicBezTo>
                  <a:cubicBezTo>
                    <a:pt x="1" y="3032"/>
                    <a:pt x="370" y="2736"/>
                    <a:pt x="592" y="2514"/>
                  </a:cubicBezTo>
                  <a:cubicBezTo>
                    <a:pt x="1480" y="1775"/>
                    <a:pt x="2256" y="999"/>
                    <a:pt x="2958" y="148"/>
                  </a:cubicBezTo>
                  <a:cubicBezTo>
                    <a:pt x="3069" y="0"/>
                    <a:pt x="3254" y="111"/>
                    <a:pt x="332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03"/>
            <p:cNvSpPr/>
            <p:nvPr/>
          </p:nvSpPr>
          <p:spPr>
            <a:xfrm>
              <a:off x="3017900" y="3669925"/>
              <a:ext cx="97075" cy="77650"/>
            </a:xfrm>
            <a:custGeom>
              <a:avLst/>
              <a:gdLst/>
              <a:ahLst/>
              <a:cxnLst/>
              <a:rect l="l" t="t" r="r" b="b"/>
              <a:pathLst>
                <a:path w="3883" h="3106" extrusionOk="0">
                  <a:moveTo>
                    <a:pt x="3882" y="148"/>
                  </a:moveTo>
                  <a:cubicBezTo>
                    <a:pt x="3734" y="518"/>
                    <a:pt x="3290" y="703"/>
                    <a:pt x="2958" y="925"/>
                  </a:cubicBezTo>
                  <a:cubicBezTo>
                    <a:pt x="2292" y="1405"/>
                    <a:pt x="1701" y="1923"/>
                    <a:pt x="998" y="2440"/>
                  </a:cubicBezTo>
                  <a:cubicBezTo>
                    <a:pt x="740" y="2662"/>
                    <a:pt x="370" y="3106"/>
                    <a:pt x="0" y="2921"/>
                  </a:cubicBezTo>
                  <a:cubicBezTo>
                    <a:pt x="37" y="2514"/>
                    <a:pt x="444" y="2366"/>
                    <a:pt x="776" y="2145"/>
                  </a:cubicBezTo>
                  <a:cubicBezTo>
                    <a:pt x="1664" y="1516"/>
                    <a:pt x="2699" y="592"/>
                    <a:pt x="3549" y="37"/>
                  </a:cubicBezTo>
                  <a:cubicBezTo>
                    <a:pt x="3586" y="0"/>
                    <a:pt x="3845" y="0"/>
                    <a:pt x="388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03"/>
            <p:cNvSpPr/>
            <p:nvPr/>
          </p:nvSpPr>
          <p:spPr>
            <a:xfrm>
              <a:off x="3041000" y="3685625"/>
              <a:ext cx="81350" cy="69350"/>
            </a:xfrm>
            <a:custGeom>
              <a:avLst/>
              <a:gdLst/>
              <a:ahLst/>
              <a:cxnLst/>
              <a:rect l="l" t="t" r="r" b="b"/>
              <a:pathLst>
                <a:path w="3254" h="2774" extrusionOk="0">
                  <a:moveTo>
                    <a:pt x="3254" y="112"/>
                  </a:moveTo>
                  <a:cubicBezTo>
                    <a:pt x="3217" y="481"/>
                    <a:pt x="2810" y="666"/>
                    <a:pt x="2514" y="851"/>
                  </a:cubicBezTo>
                  <a:cubicBezTo>
                    <a:pt x="1960" y="1295"/>
                    <a:pt x="1479" y="1775"/>
                    <a:pt x="925" y="2219"/>
                  </a:cubicBezTo>
                  <a:cubicBezTo>
                    <a:pt x="703" y="2404"/>
                    <a:pt x="333" y="2774"/>
                    <a:pt x="0" y="2552"/>
                  </a:cubicBezTo>
                  <a:cubicBezTo>
                    <a:pt x="37" y="2182"/>
                    <a:pt x="481" y="2071"/>
                    <a:pt x="703" y="1886"/>
                  </a:cubicBezTo>
                  <a:cubicBezTo>
                    <a:pt x="1442" y="1295"/>
                    <a:pt x="2145" y="555"/>
                    <a:pt x="2958" y="1"/>
                  </a:cubicBezTo>
                  <a:cubicBezTo>
                    <a:pt x="3143" y="1"/>
                    <a:pt x="3217" y="38"/>
                    <a:pt x="325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03"/>
            <p:cNvSpPr/>
            <p:nvPr/>
          </p:nvSpPr>
          <p:spPr>
            <a:xfrm>
              <a:off x="3320125" y="3686550"/>
              <a:ext cx="96150" cy="73975"/>
            </a:xfrm>
            <a:custGeom>
              <a:avLst/>
              <a:gdLst/>
              <a:ahLst/>
              <a:cxnLst/>
              <a:rect l="l" t="t" r="r" b="b"/>
              <a:pathLst>
                <a:path w="3846" h="2959" extrusionOk="0">
                  <a:moveTo>
                    <a:pt x="3845" y="333"/>
                  </a:moveTo>
                  <a:cubicBezTo>
                    <a:pt x="3624" y="703"/>
                    <a:pt x="3365" y="999"/>
                    <a:pt x="3032" y="1221"/>
                  </a:cubicBezTo>
                  <a:cubicBezTo>
                    <a:pt x="2441" y="1701"/>
                    <a:pt x="1738" y="2145"/>
                    <a:pt x="1036" y="2441"/>
                  </a:cubicBezTo>
                  <a:cubicBezTo>
                    <a:pt x="777" y="2552"/>
                    <a:pt x="111" y="2958"/>
                    <a:pt x="1" y="2441"/>
                  </a:cubicBezTo>
                  <a:cubicBezTo>
                    <a:pt x="999" y="2034"/>
                    <a:pt x="1960" y="1517"/>
                    <a:pt x="2810" y="925"/>
                  </a:cubicBezTo>
                  <a:cubicBezTo>
                    <a:pt x="3106" y="703"/>
                    <a:pt x="3439" y="1"/>
                    <a:pt x="384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03"/>
            <p:cNvSpPr/>
            <p:nvPr/>
          </p:nvSpPr>
          <p:spPr>
            <a:xfrm>
              <a:off x="3175025" y="3699500"/>
              <a:ext cx="58250" cy="53625"/>
            </a:xfrm>
            <a:custGeom>
              <a:avLst/>
              <a:gdLst/>
              <a:ahLst/>
              <a:cxnLst/>
              <a:rect l="l" t="t" r="r" b="b"/>
              <a:pathLst>
                <a:path w="2330" h="2145" extrusionOk="0">
                  <a:moveTo>
                    <a:pt x="2329" y="111"/>
                  </a:moveTo>
                  <a:cubicBezTo>
                    <a:pt x="2329" y="407"/>
                    <a:pt x="1997" y="555"/>
                    <a:pt x="1849" y="740"/>
                  </a:cubicBezTo>
                  <a:cubicBezTo>
                    <a:pt x="1331" y="1294"/>
                    <a:pt x="777" y="1775"/>
                    <a:pt x="111" y="2145"/>
                  </a:cubicBezTo>
                  <a:cubicBezTo>
                    <a:pt x="74" y="2108"/>
                    <a:pt x="37" y="2034"/>
                    <a:pt x="0" y="1997"/>
                  </a:cubicBezTo>
                  <a:cubicBezTo>
                    <a:pt x="222" y="1664"/>
                    <a:pt x="518" y="1368"/>
                    <a:pt x="813" y="1109"/>
                  </a:cubicBezTo>
                  <a:cubicBezTo>
                    <a:pt x="1220" y="740"/>
                    <a:pt x="1590" y="370"/>
                    <a:pt x="2034" y="0"/>
                  </a:cubicBezTo>
                  <a:cubicBezTo>
                    <a:pt x="2181" y="0"/>
                    <a:pt x="2292" y="0"/>
                    <a:pt x="232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03"/>
            <p:cNvSpPr/>
            <p:nvPr/>
          </p:nvSpPr>
          <p:spPr>
            <a:xfrm>
              <a:off x="3076125" y="3708750"/>
              <a:ext cx="41600" cy="42525"/>
            </a:xfrm>
            <a:custGeom>
              <a:avLst/>
              <a:gdLst/>
              <a:ahLst/>
              <a:cxnLst/>
              <a:rect l="l" t="t" r="r" b="b"/>
              <a:pathLst>
                <a:path w="1664" h="1701" extrusionOk="0">
                  <a:moveTo>
                    <a:pt x="1664" y="111"/>
                  </a:moveTo>
                  <a:cubicBezTo>
                    <a:pt x="1627" y="518"/>
                    <a:pt x="1220" y="739"/>
                    <a:pt x="925" y="998"/>
                  </a:cubicBezTo>
                  <a:cubicBezTo>
                    <a:pt x="629" y="1257"/>
                    <a:pt x="333" y="1701"/>
                    <a:pt x="0" y="1479"/>
                  </a:cubicBezTo>
                  <a:cubicBezTo>
                    <a:pt x="37" y="1146"/>
                    <a:pt x="370" y="924"/>
                    <a:pt x="592" y="739"/>
                  </a:cubicBezTo>
                  <a:cubicBezTo>
                    <a:pt x="888" y="518"/>
                    <a:pt x="1146" y="296"/>
                    <a:pt x="1368" y="37"/>
                  </a:cubicBezTo>
                  <a:cubicBezTo>
                    <a:pt x="1479" y="0"/>
                    <a:pt x="1590" y="37"/>
                    <a:pt x="16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03"/>
            <p:cNvSpPr/>
            <p:nvPr/>
          </p:nvSpPr>
          <p:spPr>
            <a:xfrm>
              <a:off x="3355250" y="3831675"/>
              <a:ext cx="32375" cy="24975"/>
            </a:xfrm>
            <a:custGeom>
              <a:avLst/>
              <a:gdLst/>
              <a:ahLst/>
              <a:cxnLst/>
              <a:rect l="l" t="t" r="r" b="b"/>
              <a:pathLst>
                <a:path w="1295" h="999" extrusionOk="0">
                  <a:moveTo>
                    <a:pt x="1294" y="222"/>
                  </a:moveTo>
                  <a:cubicBezTo>
                    <a:pt x="1294" y="592"/>
                    <a:pt x="481" y="998"/>
                    <a:pt x="74" y="666"/>
                  </a:cubicBezTo>
                  <a:cubicBezTo>
                    <a:pt x="0" y="407"/>
                    <a:pt x="370" y="407"/>
                    <a:pt x="592" y="333"/>
                  </a:cubicBezTo>
                  <a:cubicBezTo>
                    <a:pt x="814" y="259"/>
                    <a:pt x="1036" y="0"/>
                    <a:pt x="129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103"/>
          <p:cNvSpPr/>
          <p:nvPr/>
        </p:nvSpPr>
        <p:spPr>
          <a:xfrm rot="-315008">
            <a:off x="3494424" y="4803414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97" name="Google Shape;8097;p103"/>
          <p:cNvSpPr/>
          <p:nvPr/>
        </p:nvSpPr>
        <p:spPr>
          <a:xfrm rot="-315008">
            <a:off x="5656599" y="45229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8" name="Google Shape;8098;p103"/>
          <p:cNvGrpSpPr/>
          <p:nvPr/>
        </p:nvGrpSpPr>
        <p:grpSpPr>
          <a:xfrm rot="-765424">
            <a:off x="8387614" y="-122962"/>
            <a:ext cx="938360" cy="1480371"/>
            <a:chOff x="2923625" y="1803825"/>
            <a:chExt cx="595250" cy="939075"/>
          </a:xfrm>
        </p:grpSpPr>
        <p:sp>
          <p:nvSpPr>
            <p:cNvPr id="8099" name="Google Shape;8099;p103"/>
            <p:cNvSpPr/>
            <p:nvPr/>
          </p:nvSpPr>
          <p:spPr>
            <a:xfrm>
              <a:off x="2923625" y="1803825"/>
              <a:ext cx="595250" cy="939075"/>
            </a:xfrm>
            <a:custGeom>
              <a:avLst/>
              <a:gdLst/>
              <a:ahLst/>
              <a:cxnLst/>
              <a:rect l="l" t="t" r="r" b="b"/>
              <a:pathLst>
                <a:path w="23810" h="37563" extrusionOk="0">
                  <a:moveTo>
                    <a:pt x="16304" y="3254"/>
                  </a:moveTo>
                  <a:cubicBezTo>
                    <a:pt x="16563" y="3402"/>
                    <a:pt x="16970" y="3402"/>
                    <a:pt x="17155" y="3587"/>
                  </a:cubicBezTo>
                  <a:cubicBezTo>
                    <a:pt x="17265" y="4030"/>
                    <a:pt x="17339" y="4474"/>
                    <a:pt x="17413" y="4917"/>
                  </a:cubicBezTo>
                  <a:cubicBezTo>
                    <a:pt x="19336" y="4844"/>
                    <a:pt x="20889" y="5287"/>
                    <a:pt x="21739" y="6322"/>
                  </a:cubicBezTo>
                  <a:cubicBezTo>
                    <a:pt x="21924" y="6618"/>
                    <a:pt x="22072" y="6914"/>
                    <a:pt x="22219" y="7247"/>
                  </a:cubicBezTo>
                  <a:cubicBezTo>
                    <a:pt x="22404" y="7505"/>
                    <a:pt x="22552" y="7838"/>
                    <a:pt x="22700" y="8171"/>
                  </a:cubicBezTo>
                  <a:cubicBezTo>
                    <a:pt x="22774" y="8504"/>
                    <a:pt x="22774" y="8873"/>
                    <a:pt x="22848" y="9206"/>
                  </a:cubicBezTo>
                  <a:cubicBezTo>
                    <a:pt x="23476" y="12016"/>
                    <a:pt x="23329" y="15639"/>
                    <a:pt x="23550" y="18966"/>
                  </a:cubicBezTo>
                  <a:cubicBezTo>
                    <a:pt x="23809" y="22811"/>
                    <a:pt x="23809" y="27063"/>
                    <a:pt x="23698" y="31204"/>
                  </a:cubicBezTo>
                  <a:cubicBezTo>
                    <a:pt x="23698" y="31832"/>
                    <a:pt x="23624" y="32461"/>
                    <a:pt x="23550" y="33089"/>
                  </a:cubicBezTo>
                  <a:cubicBezTo>
                    <a:pt x="23440" y="34235"/>
                    <a:pt x="23513" y="35123"/>
                    <a:pt x="22996" y="35788"/>
                  </a:cubicBezTo>
                  <a:cubicBezTo>
                    <a:pt x="22700" y="36121"/>
                    <a:pt x="22367" y="36417"/>
                    <a:pt x="22035" y="36675"/>
                  </a:cubicBezTo>
                  <a:cubicBezTo>
                    <a:pt x="21924" y="36712"/>
                    <a:pt x="21702" y="36749"/>
                    <a:pt x="21517" y="36823"/>
                  </a:cubicBezTo>
                  <a:cubicBezTo>
                    <a:pt x="21369" y="36897"/>
                    <a:pt x="21258" y="36971"/>
                    <a:pt x="21110" y="37045"/>
                  </a:cubicBezTo>
                  <a:cubicBezTo>
                    <a:pt x="19890" y="37489"/>
                    <a:pt x="18522" y="37378"/>
                    <a:pt x="16896" y="37489"/>
                  </a:cubicBezTo>
                  <a:cubicBezTo>
                    <a:pt x="16156" y="37563"/>
                    <a:pt x="15454" y="37563"/>
                    <a:pt x="14751" y="37526"/>
                  </a:cubicBezTo>
                  <a:cubicBezTo>
                    <a:pt x="12866" y="37415"/>
                    <a:pt x="10833" y="37452"/>
                    <a:pt x="8984" y="37452"/>
                  </a:cubicBezTo>
                  <a:cubicBezTo>
                    <a:pt x="8060" y="37489"/>
                    <a:pt x="7172" y="37378"/>
                    <a:pt x="6285" y="37193"/>
                  </a:cubicBezTo>
                  <a:cubicBezTo>
                    <a:pt x="5361" y="37008"/>
                    <a:pt x="4511" y="36934"/>
                    <a:pt x="3845" y="36564"/>
                  </a:cubicBezTo>
                  <a:cubicBezTo>
                    <a:pt x="2847" y="35973"/>
                    <a:pt x="2070" y="35049"/>
                    <a:pt x="1738" y="33940"/>
                  </a:cubicBezTo>
                  <a:cubicBezTo>
                    <a:pt x="1627" y="33274"/>
                    <a:pt x="1590" y="32609"/>
                    <a:pt x="1664" y="31943"/>
                  </a:cubicBezTo>
                  <a:cubicBezTo>
                    <a:pt x="1701" y="29873"/>
                    <a:pt x="1590" y="27802"/>
                    <a:pt x="1331" y="25769"/>
                  </a:cubicBezTo>
                  <a:cubicBezTo>
                    <a:pt x="1109" y="24290"/>
                    <a:pt x="1035" y="22700"/>
                    <a:pt x="850" y="21111"/>
                  </a:cubicBezTo>
                  <a:cubicBezTo>
                    <a:pt x="703" y="19521"/>
                    <a:pt x="481" y="17894"/>
                    <a:pt x="407" y="16415"/>
                  </a:cubicBezTo>
                  <a:cubicBezTo>
                    <a:pt x="333" y="15676"/>
                    <a:pt x="407" y="14974"/>
                    <a:pt x="333" y="14308"/>
                  </a:cubicBezTo>
                  <a:cubicBezTo>
                    <a:pt x="74" y="12496"/>
                    <a:pt x="0" y="10611"/>
                    <a:pt x="111" y="8762"/>
                  </a:cubicBezTo>
                  <a:cubicBezTo>
                    <a:pt x="222" y="7690"/>
                    <a:pt x="776" y="6729"/>
                    <a:pt x="1627" y="6064"/>
                  </a:cubicBezTo>
                  <a:cubicBezTo>
                    <a:pt x="2921" y="5213"/>
                    <a:pt x="5472" y="5287"/>
                    <a:pt x="7579" y="5139"/>
                  </a:cubicBezTo>
                  <a:cubicBezTo>
                    <a:pt x="7431" y="4474"/>
                    <a:pt x="7283" y="3365"/>
                    <a:pt x="8171" y="3365"/>
                  </a:cubicBezTo>
                  <a:cubicBezTo>
                    <a:pt x="8060" y="2477"/>
                    <a:pt x="7986" y="1331"/>
                    <a:pt x="8503" y="814"/>
                  </a:cubicBezTo>
                  <a:cubicBezTo>
                    <a:pt x="8762" y="518"/>
                    <a:pt x="9428" y="444"/>
                    <a:pt x="9982" y="296"/>
                  </a:cubicBezTo>
                  <a:cubicBezTo>
                    <a:pt x="11202" y="111"/>
                    <a:pt x="12459" y="74"/>
                    <a:pt x="13679" y="111"/>
                  </a:cubicBezTo>
                  <a:cubicBezTo>
                    <a:pt x="14788" y="111"/>
                    <a:pt x="15639" y="0"/>
                    <a:pt x="16008" y="777"/>
                  </a:cubicBezTo>
                  <a:cubicBezTo>
                    <a:pt x="16119" y="1220"/>
                    <a:pt x="16230" y="1664"/>
                    <a:pt x="16267" y="2108"/>
                  </a:cubicBezTo>
                  <a:cubicBezTo>
                    <a:pt x="16304" y="2514"/>
                    <a:pt x="16267" y="2884"/>
                    <a:pt x="16304" y="3254"/>
                  </a:cubicBezTo>
                  <a:close/>
                  <a:moveTo>
                    <a:pt x="10980" y="1997"/>
                  </a:moveTo>
                  <a:cubicBezTo>
                    <a:pt x="11017" y="1516"/>
                    <a:pt x="11313" y="1331"/>
                    <a:pt x="11461" y="962"/>
                  </a:cubicBezTo>
                  <a:lnTo>
                    <a:pt x="10869" y="962"/>
                  </a:lnTo>
                  <a:cubicBezTo>
                    <a:pt x="10537" y="1220"/>
                    <a:pt x="10537" y="1738"/>
                    <a:pt x="10093" y="1886"/>
                  </a:cubicBezTo>
                  <a:cubicBezTo>
                    <a:pt x="9760" y="1664"/>
                    <a:pt x="10167" y="1331"/>
                    <a:pt x="10241" y="1073"/>
                  </a:cubicBezTo>
                  <a:cubicBezTo>
                    <a:pt x="9871" y="1183"/>
                    <a:pt x="9465" y="1220"/>
                    <a:pt x="9095" y="1331"/>
                  </a:cubicBezTo>
                  <a:cubicBezTo>
                    <a:pt x="8873" y="1960"/>
                    <a:pt x="8836" y="2662"/>
                    <a:pt x="8984" y="3291"/>
                  </a:cubicBezTo>
                  <a:cubicBezTo>
                    <a:pt x="9502" y="3254"/>
                    <a:pt x="10056" y="3254"/>
                    <a:pt x="10574" y="3254"/>
                  </a:cubicBezTo>
                  <a:cubicBezTo>
                    <a:pt x="10426" y="1516"/>
                    <a:pt x="13383" y="1775"/>
                    <a:pt x="13716" y="3032"/>
                  </a:cubicBezTo>
                  <a:cubicBezTo>
                    <a:pt x="14012" y="2699"/>
                    <a:pt x="14012" y="2034"/>
                    <a:pt x="14493" y="1886"/>
                  </a:cubicBezTo>
                  <a:cubicBezTo>
                    <a:pt x="14788" y="2330"/>
                    <a:pt x="14160" y="2810"/>
                    <a:pt x="14012" y="3254"/>
                  </a:cubicBezTo>
                  <a:cubicBezTo>
                    <a:pt x="14530" y="3217"/>
                    <a:pt x="15010" y="3217"/>
                    <a:pt x="15528" y="3217"/>
                  </a:cubicBezTo>
                  <a:cubicBezTo>
                    <a:pt x="15528" y="2440"/>
                    <a:pt x="15417" y="1664"/>
                    <a:pt x="15158" y="925"/>
                  </a:cubicBezTo>
                  <a:cubicBezTo>
                    <a:pt x="14825" y="888"/>
                    <a:pt x="14530" y="888"/>
                    <a:pt x="14234" y="888"/>
                  </a:cubicBezTo>
                  <a:cubicBezTo>
                    <a:pt x="14012" y="1110"/>
                    <a:pt x="13790" y="1331"/>
                    <a:pt x="13642" y="1553"/>
                  </a:cubicBezTo>
                  <a:cubicBezTo>
                    <a:pt x="13457" y="1812"/>
                    <a:pt x="13347" y="2182"/>
                    <a:pt x="13014" y="2256"/>
                  </a:cubicBezTo>
                  <a:cubicBezTo>
                    <a:pt x="12644" y="1738"/>
                    <a:pt x="13605" y="1257"/>
                    <a:pt x="13531" y="925"/>
                  </a:cubicBezTo>
                  <a:cubicBezTo>
                    <a:pt x="13014" y="851"/>
                    <a:pt x="12459" y="851"/>
                    <a:pt x="11942" y="925"/>
                  </a:cubicBezTo>
                  <a:cubicBezTo>
                    <a:pt x="11683" y="1146"/>
                    <a:pt x="11424" y="2440"/>
                    <a:pt x="10980" y="1997"/>
                  </a:cubicBezTo>
                  <a:close/>
                  <a:moveTo>
                    <a:pt x="11387" y="3254"/>
                  </a:moveTo>
                  <a:lnTo>
                    <a:pt x="12940" y="3254"/>
                  </a:lnTo>
                  <a:cubicBezTo>
                    <a:pt x="12829" y="2773"/>
                    <a:pt x="11276" y="2440"/>
                    <a:pt x="11387" y="3254"/>
                  </a:cubicBezTo>
                  <a:close/>
                  <a:moveTo>
                    <a:pt x="14382" y="3956"/>
                  </a:moveTo>
                  <a:cubicBezTo>
                    <a:pt x="12348" y="4104"/>
                    <a:pt x="10093" y="3919"/>
                    <a:pt x="8245" y="4178"/>
                  </a:cubicBezTo>
                  <a:cubicBezTo>
                    <a:pt x="8355" y="5176"/>
                    <a:pt x="8614" y="5990"/>
                    <a:pt x="8725" y="6951"/>
                  </a:cubicBezTo>
                  <a:cubicBezTo>
                    <a:pt x="9760" y="7358"/>
                    <a:pt x="10943" y="7025"/>
                    <a:pt x="11942" y="6877"/>
                  </a:cubicBezTo>
                  <a:cubicBezTo>
                    <a:pt x="13457" y="6692"/>
                    <a:pt x="15158" y="6544"/>
                    <a:pt x="16674" y="6285"/>
                  </a:cubicBezTo>
                  <a:cubicBezTo>
                    <a:pt x="16748" y="5546"/>
                    <a:pt x="16674" y="4807"/>
                    <a:pt x="16489" y="4067"/>
                  </a:cubicBezTo>
                  <a:cubicBezTo>
                    <a:pt x="15787" y="4104"/>
                    <a:pt x="15121" y="3919"/>
                    <a:pt x="14382" y="3956"/>
                  </a:cubicBezTo>
                  <a:close/>
                  <a:moveTo>
                    <a:pt x="22219" y="9872"/>
                  </a:moveTo>
                  <a:cubicBezTo>
                    <a:pt x="22146" y="9502"/>
                    <a:pt x="22035" y="9132"/>
                    <a:pt x="21998" y="8762"/>
                  </a:cubicBezTo>
                  <a:cubicBezTo>
                    <a:pt x="21961" y="8356"/>
                    <a:pt x="21813" y="7986"/>
                    <a:pt x="21591" y="7653"/>
                  </a:cubicBezTo>
                  <a:cubicBezTo>
                    <a:pt x="21480" y="7358"/>
                    <a:pt x="21332" y="7099"/>
                    <a:pt x="21184" y="6877"/>
                  </a:cubicBezTo>
                  <a:cubicBezTo>
                    <a:pt x="20741" y="6359"/>
                    <a:pt x="20149" y="6064"/>
                    <a:pt x="19521" y="5953"/>
                  </a:cubicBezTo>
                  <a:cubicBezTo>
                    <a:pt x="19299" y="5842"/>
                    <a:pt x="19077" y="5768"/>
                    <a:pt x="18855" y="5694"/>
                  </a:cubicBezTo>
                  <a:cubicBezTo>
                    <a:pt x="18412" y="5657"/>
                    <a:pt x="17931" y="5731"/>
                    <a:pt x="17413" y="5694"/>
                  </a:cubicBezTo>
                  <a:cubicBezTo>
                    <a:pt x="17376" y="6211"/>
                    <a:pt x="17524" y="6396"/>
                    <a:pt x="17339" y="6729"/>
                  </a:cubicBezTo>
                  <a:cubicBezTo>
                    <a:pt x="17228" y="6951"/>
                    <a:pt x="16933" y="6951"/>
                    <a:pt x="16896" y="7136"/>
                  </a:cubicBezTo>
                  <a:cubicBezTo>
                    <a:pt x="16822" y="7284"/>
                    <a:pt x="16970" y="7505"/>
                    <a:pt x="17044" y="7727"/>
                  </a:cubicBezTo>
                  <a:cubicBezTo>
                    <a:pt x="17968" y="7616"/>
                    <a:pt x="18892" y="7616"/>
                    <a:pt x="19816" y="7727"/>
                  </a:cubicBezTo>
                  <a:cubicBezTo>
                    <a:pt x="20001" y="8171"/>
                    <a:pt x="20112" y="8615"/>
                    <a:pt x="20186" y="9095"/>
                  </a:cubicBezTo>
                  <a:cubicBezTo>
                    <a:pt x="20223" y="8836"/>
                    <a:pt x="20741" y="8060"/>
                    <a:pt x="20852" y="8615"/>
                  </a:cubicBezTo>
                  <a:cubicBezTo>
                    <a:pt x="20926" y="8910"/>
                    <a:pt x="19927" y="9909"/>
                    <a:pt x="20408" y="10537"/>
                  </a:cubicBezTo>
                  <a:cubicBezTo>
                    <a:pt x="20741" y="10167"/>
                    <a:pt x="20815" y="9206"/>
                    <a:pt x="21443" y="9391"/>
                  </a:cubicBezTo>
                  <a:cubicBezTo>
                    <a:pt x="21332" y="10315"/>
                    <a:pt x="20223" y="10685"/>
                    <a:pt x="20593" y="11794"/>
                  </a:cubicBezTo>
                  <a:cubicBezTo>
                    <a:pt x="20741" y="11424"/>
                    <a:pt x="20926" y="11092"/>
                    <a:pt x="21184" y="10796"/>
                  </a:cubicBezTo>
                  <a:cubicBezTo>
                    <a:pt x="21369" y="10537"/>
                    <a:pt x="21591" y="9982"/>
                    <a:pt x="21998" y="10167"/>
                  </a:cubicBezTo>
                  <a:cubicBezTo>
                    <a:pt x="21924" y="10611"/>
                    <a:pt x="21517" y="10981"/>
                    <a:pt x="21221" y="11387"/>
                  </a:cubicBezTo>
                  <a:cubicBezTo>
                    <a:pt x="20667" y="12164"/>
                    <a:pt x="20482" y="13125"/>
                    <a:pt x="20667" y="14049"/>
                  </a:cubicBezTo>
                  <a:cubicBezTo>
                    <a:pt x="20926" y="13458"/>
                    <a:pt x="21221" y="12903"/>
                    <a:pt x="21591" y="12349"/>
                  </a:cubicBezTo>
                  <a:cubicBezTo>
                    <a:pt x="21702" y="12164"/>
                    <a:pt x="21776" y="11868"/>
                    <a:pt x="22072" y="11942"/>
                  </a:cubicBezTo>
                  <a:cubicBezTo>
                    <a:pt x="22219" y="12460"/>
                    <a:pt x="21702" y="12792"/>
                    <a:pt x="21480" y="13236"/>
                  </a:cubicBezTo>
                  <a:cubicBezTo>
                    <a:pt x="21369" y="13458"/>
                    <a:pt x="21258" y="13717"/>
                    <a:pt x="21147" y="13901"/>
                  </a:cubicBezTo>
                  <a:cubicBezTo>
                    <a:pt x="21036" y="14123"/>
                    <a:pt x="20999" y="14456"/>
                    <a:pt x="20889" y="14715"/>
                  </a:cubicBezTo>
                  <a:cubicBezTo>
                    <a:pt x="20815" y="14826"/>
                    <a:pt x="20667" y="14900"/>
                    <a:pt x="20593" y="15084"/>
                  </a:cubicBezTo>
                  <a:cubicBezTo>
                    <a:pt x="20556" y="15380"/>
                    <a:pt x="20667" y="15639"/>
                    <a:pt x="20593" y="15935"/>
                  </a:cubicBezTo>
                  <a:cubicBezTo>
                    <a:pt x="21184" y="15158"/>
                    <a:pt x="21591" y="14271"/>
                    <a:pt x="22293" y="13643"/>
                  </a:cubicBezTo>
                  <a:cubicBezTo>
                    <a:pt x="22404" y="13606"/>
                    <a:pt x="22589" y="13753"/>
                    <a:pt x="22552" y="13606"/>
                  </a:cubicBezTo>
                  <a:cubicBezTo>
                    <a:pt x="22515" y="12349"/>
                    <a:pt x="22404" y="11092"/>
                    <a:pt x="22219" y="9872"/>
                  </a:cubicBezTo>
                  <a:close/>
                  <a:moveTo>
                    <a:pt x="3993" y="6175"/>
                  </a:moveTo>
                  <a:cubicBezTo>
                    <a:pt x="3364" y="6211"/>
                    <a:pt x="2736" y="6396"/>
                    <a:pt x="2144" y="6692"/>
                  </a:cubicBezTo>
                  <a:cubicBezTo>
                    <a:pt x="1405" y="7247"/>
                    <a:pt x="924" y="8060"/>
                    <a:pt x="887" y="8984"/>
                  </a:cubicBezTo>
                  <a:cubicBezTo>
                    <a:pt x="813" y="10833"/>
                    <a:pt x="887" y="12644"/>
                    <a:pt x="1146" y="14456"/>
                  </a:cubicBezTo>
                  <a:cubicBezTo>
                    <a:pt x="1220" y="15195"/>
                    <a:pt x="1183" y="15935"/>
                    <a:pt x="1220" y="16674"/>
                  </a:cubicBezTo>
                  <a:cubicBezTo>
                    <a:pt x="1294" y="18338"/>
                    <a:pt x="1590" y="20002"/>
                    <a:pt x="1701" y="21554"/>
                  </a:cubicBezTo>
                  <a:cubicBezTo>
                    <a:pt x="1738" y="22257"/>
                    <a:pt x="1701" y="22553"/>
                    <a:pt x="1775" y="23292"/>
                  </a:cubicBezTo>
                  <a:cubicBezTo>
                    <a:pt x="1886" y="25067"/>
                    <a:pt x="2292" y="26952"/>
                    <a:pt x="2403" y="28911"/>
                  </a:cubicBezTo>
                  <a:cubicBezTo>
                    <a:pt x="2477" y="30390"/>
                    <a:pt x="2292" y="31943"/>
                    <a:pt x="2403" y="33348"/>
                  </a:cubicBezTo>
                  <a:cubicBezTo>
                    <a:pt x="2477" y="33903"/>
                    <a:pt x="2662" y="34420"/>
                    <a:pt x="2995" y="34864"/>
                  </a:cubicBezTo>
                  <a:cubicBezTo>
                    <a:pt x="3623" y="35677"/>
                    <a:pt x="4547" y="36232"/>
                    <a:pt x="5583" y="36343"/>
                  </a:cubicBezTo>
                  <a:cubicBezTo>
                    <a:pt x="6100" y="36417"/>
                    <a:pt x="6618" y="36601"/>
                    <a:pt x="7025" y="36638"/>
                  </a:cubicBezTo>
                  <a:cubicBezTo>
                    <a:pt x="8282" y="36749"/>
                    <a:pt x="9539" y="36786"/>
                    <a:pt x="10796" y="36749"/>
                  </a:cubicBezTo>
                  <a:cubicBezTo>
                    <a:pt x="10685" y="36232"/>
                    <a:pt x="11424" y="35788"/>
                    <a:pt x="11646" y="35270"/>
                  </a:cubicBezTo>
                  <a:cubicBezTo>
                    <a:pt x="11424" y="35270"/>
                    <a:pt x="11276" y="35197"/>
                    <a:pt x="11054" y="35197"/>
                  </a:cubicBezTo>
                  <a:cubicBezTo>
                    <a:pt x="10980" y="35492"/>
                    <a:pt x="10685" y="35640"/>
                    <a:pt x="10500" y="35899"/>
                  </a:cubicBezTo>
                  <a:cubicBezTo>
                    <a:pt x="10315" y="36158"/>
                    <a:pt x="10241" y="36527"/>
                    <a:pt x="9834" y="36527"/>
                  </a:cubicBezTo>
                  <a:cubicBezTo>
                    <a:pt x="9686" y="35899"/>
                    <a:pt x="10426" y="35603"/>
                    <a:pt x="10648" y="35123"/>
                  </a:cubicBezTo>
                  <a:cubicBezTo>
                    <a:pt x="10463" y="35049"/>
                    <a:pt x="10241" y="35012"/>
                    <a:pt x="10019" y="35049"/>
                  </a:cubicBezTo>
                  <a:cubicBezTo>
                    <a:pt x="9871" y="35270"/>
                    <a:pt x="9686" y="35529"/>
                    <a:pt x="9465" y="35714"/>
                  </a:cubicBezTo>
                  <a:cubicBezTo>
                    <a:pt x="9280" y="35899"/>
                    <a:pt x="9132" y="36306"/>
                    <a:pt x="8762" y="36306"/>
                  </a:cubicBezTo>
                  <a:cubicBezTo>
                    <a:pt x="8577" y="35714"/>
                    <a:pt x="9354" y="35492"/>
                    <a:pt x="9539" y="35049"/>
                  </a:cubicBezTo>
                  <a:cubicBezTo>
                    <a:pt x="9280" y="35049"/>
                    <a:pt x="9058" y="34938"/>
                    <a:pt x="8762" y="34938"/>
                  </a:cubicBezTo>
                  <a:cubicBezTo>
                    <a:pt x="8392" y="35270"/>
                    <a:pt x="8208" y="35936"/>
                    <a:pt x="7653" y="36121"/>
                  </a:cubicBezTo>
                  <a:cubicBezTo>
                    <a:pt x="7320" y="35677"/>
                    <a:pt x="8319" y="35197"/>
                    <a:pt x="8245" y="34864"/>
                  </a:cubicBezTo>
                  <a:cubicBezTo>
                    <a:pt x="8134" y="34790"/>
                    <a:pt x="8023" y="34753"/>
                    <a:pt x="7875" y="34753"/>
                  </a:cubicBezTo>
                  <a:cubicBezTo>
                    <a:pt x="7616" y="35012"/>
                    <a:pt x="7394" y="35640"/>
                    <a:pt x="6951" y="35492"/>
                  </a:cubicBezTo>
                  <a:cubicBezTo>
                    <a:pt x="6840" y="35086"/>
                    <a:pt x="7320" y="34975"/>
                    <a:pt x="7431" y="34642"/>
                  </a:cubicBezTo>
                  <a:cubicBezTo>
                    <a:pt x="7209" y="34605"/>
                    <a:pt x="7025" y="34531"/>
                    <a:pt x="6877" y="34420"/>
                  </a:cubicBezTo>
                  <a:cubicBezTo>
                    <a:pt x="6729" y="34642"/>
                    <a:pt x="6692" y="35086"/>
                    <a:pt x="6359" y="34975"/>
                  </a:cubicBezTo>
                  <a:cubicBezTo>
                    <a:pt x="6100" y="34753"/>
                    <a:pt x="6470" y="34494"/>
                    <a:pt x="6470" y="34235"/>
                  </a:cubicBezTo>
                  <a:cubicBezTo>
                    <a:pt x="6174" y="33903"/>
                    <a:pt x="5841" y="33533"/>
                    <a:pt x="5583" y="33163"/>
                  </a:cubicBezTo>
                  <a:cubicBezTo>
                    <a:pt x="5213" y="32609"/>
                    <a:pt x="4917" y="31980"/>
                    <a:pt x="4769" y="31315"/>
                  </a:cubicBezTo>
                  <a:cubicBezTo>
                    <a:pt x="4584" y="29688"/>
                    <a:pt x="4917" y="27950"/>
                    <a:pt x="4769" y="26287"/>
                  </a:cubicBezTo>
                  <a:cubicBezTo>
                    <a:pt x="4695" y="25806"/>
                    <a:pt x="4732" y="25177"/>
                    <a:pt x="4695" y="24586"/>
                  </a:cubicBezTo>
                  <a:cubicBezTo>
                    <a:pt x="4621" y="23883"/>
                    <a:pt x="4363" y="23107"/>
                    <a:pt x="4326" y="22405"/>
                  </a:cubicBezTo>
                  <a:cubicBezTo>
                    <a:pt x="4141" y="20445"/>
                    <a:pt x="4363" y="18375"/>
                    <a:pt x="4252" y="16563"/>
                  </a:cubicBezTo>
                  <a:cubicBezTo>
                    <a:pt x="4141" y="15047"/>
                    <a:pt x="3845" y="13569"/>
                    <a:pt x="3401" y="12090"/>
                  </a:cubicBezTo>
                  <a:cubicBezTo>
                    <a:pt x="3254" y="11646"/>
                    <a:pt x="3106" y="11055"/>
                    <a:pt x="2958" y="10389"/>
                  </a:cubicBezTo>
                  <a:cubicBezTo>
                    <a:pt x="2810" y="9798"/>
                    <a:pt x="2366" y="8910"/>
                    <a:pt x="2477" y="8652"/>
                  </a:cubicBezTo>
                  <a:cubicBezTo>
                    <a:pt x="2588" y="8393"/>
                    <a:pt x="2921" y="8467"/>
                    <a:pt x="3327" y="8430"/>
                  </a:cubicBezTo>
                  <a:cubicBezTo>
                    <a:pt x="3882" y="8356"/>
                    <a:pt x="4584" y="8134"/>
                    <a:pt x="5287" y="8097"/>
                  </a:cubicBezTo>
                  <a:cubicBezTo>
                    <a:pt x="6470" y="8023"/>
                    <a:pt x="7616" y="8097"/>
                    <a:pt x="8503" y="8023"/>
                  </a:cubicBezTo>
                  <a:cubicBezTo>
                    <a:pt x="8503" y="7727"/>
                    <a:pt x="8171" y="7801"/>
                    <a:pt x="8097" y="7616"/>
                  </a:cubicBezTo>
                  <a:cubicBezTo>
                    <a:pt x="7912" y="7136"/>
                    <a:pt x="7838" y="6618"/>
                    <a:pt x="7801" y="6101"/>
                  </a:cubicBezTo>
                  <a:cubicBezTo>
                    <a:pt x="6544" y="5916"/>
                    <a:pt x="5250" y="5953"/>
                    <a:pt x="3993" y="6138"/>
                  </a:cubicBezTo>
                  <a:close/>
                  <a:moveTo>
                    <a:pt x="14788" y="8762"/>
                  </a:moveTo>
                  <a:cubicBezTo>
                    <a:pt x="14751" y="8689"/>
                    <a:pt x="14640" y="8725"/>
                    <a:pt x="14640" y="8615"/>
                  </a:cubicBezTo>
                  <a:cubicBezTo>
                    <a:pt x="14640" y="8319"/>
                    <a:pt x="14936" y="8134"/>
                    <a:pt x="15121" y="7912"/>
                  </a:cubicBezTo>
                  <a:cubicBezTo>
                    <a:pt x="15269" y="7690"/>
                    <a:pt x="15491" y="7358"/>
                    <a:pt x="15491" y="7247"/>
                  </a:cubicBezTo>
                  <a:cubicBezTo>
                    <a:pt x="14382" y="7358"/>
                    <a:pt x="13273" y="7505"/>
                    <a:pt x="12126" y="7616"/>
                  </a:cubicBezTo>
                  <a:cubicBezTo>
                    <a:pt x="12126" y="7690"/>
                    <a:pt x="12126" y="7838"/>
                    <a:pt x="12090" y="7875"/>
                  </a:cubicBezTo>
                  <a:cubicBezTo>
                    <a:pt x="11683" y="8319"/>
                    <a:pt x="11535" y="9058"/>
                    <a:pt x="10833" y="9206"/>
                  </a:cubicBezTo>
                  <a:cubicBezTo>
                    <a:pt x="10796" y="9169"/>
                    <a:pt x="10759" y="9132"/>
                    <a:pt x="10759" y="9058"/>
                  </a:cubicBezTo>
                  <a:cubicBezTo>
                    <a:pt x="10722" y="8615"/>
                    <a:pt x="11831" y="8097"/>
                    <a:pt x="11646" y="7690"/>
                  </a:cubicBezTo>
                  <a:cubicBezTo>
                    <a:pt x="11091" y="7764"/>
                    <a:pt x="10943" y="8097"/>
                    <a:pt x="10574" y="8615"/>
                  </a:cubicBezTo>
                  <a:cubicBezTo>
                    <a:pt x="10315" y="8947"/>
                    <a:pt x="9945" y="9650"/>
                    <a:pt x="9686" y="9132"/>
                  </a:cubicBezTo>
                  <a:cubicBezTo>
                    <a:pt x="9760" y="8910"/>
                    <a:pt x="10019" y="8725"/>
                    <a:pt x="10204" y="8541"/>
                  </a:cubicBezTo>
                  <a:cubicBezTo>
                    <a:pt x="10352" y="8319"/>
                    <a:pt x="10537" y="8023"/>
                    <a:pt x="10537" y="7949"/>
                  </a:cubicBezTo>
                  <a:cubicBezTo>
                    <a:pt x="10130" y="7949"/>
                    <a:pt x="9686" y="7949"/>
                    <a:pt x="9280" y="7912"/>
                  </a:cubicBezTo>
                  <a:cubicBezTo>
                    <a:pt x="9354" y="8430"/>
                    <a:pt x="9391" y="8984"/>
                    <a:pt x="9391" y="9539"/>
                  </a:cubicBezTo>
                  <a:cubicBezTo>
                    <a:pt x="9871" y="9835"/>
                    <a:pt x="10685" y="9798"/>
                    <a:pt x="11424" y="9835"/>
                  </a:cubicBezTo>
                  <a:cubicBezTo>
                    <a:pt x="11683" y="9465"/>
                    <a:pt x="11942" y="9132"/>
                    <a:pt x="12200" y="8799"/>
                  </a:cubicBezTo>
                  <a:cubicBezTo>
                    <a:pt x="12422" y="8504"/>
                    <a:pt x="12755" y="7801"/>
                    <a:pt x="13125" y="8245"/>
                  </a:cubicBezTo>
                  <a:cubicBezTo>
                    <a:pt x="12792" y="8836"/>
                    <a:pt x="12274" y="9317"/>
                    <a:pt x="11905" y="9909"/>
                  </a:cubicBezTo>
                  <a:lnTo>
                    <a:pt x="12348" y="9909"/>
                  </a:lnTo>
                  <a:cubicBezTo>
                    <a:pt x="12533" y="9539"/>
                    <a:pt x="12755" y="9206"/>
                    <a:pt x="13051" y="8947"/>
                  </a:cubicBezTo>
                  <a:cubicBezTo>
                    <a:pt x="13236" y="8689"/>
                    <a:pt x="13531" y="8023"/>
                    <a:pt x="13901" y="8430"/>
                  </a:cubicBezTo>
                  <a:cubicBezTo>
                    <a:pt x="13605" y="8984"/>
                    <a:pt x="13125" y="9354"/>
                    <a:pt x="12829" y="9909"/>
                  </a:cubicBezTo>
                  <a:cubicBezTo>
                    <a:pt x="14049" y="9909"/>
                    <a:pt x="15306" y="9798"/>
                    <a:pt x="16526" y="9502"/>
                  </a:cubicBezTo>
                  <a:cubicBezTo>
                    <a:pt x="16600" y="9095"/>
                    <a:pt x="16563" y="8652"/>
                    <a:pt x="16452" y="8245"/>
                  </a:cubicBezTo>
                  <a:cubicBezTo>
                    <a:pt x="16230" y="8245"/>
                    <a:pt x="16193" y="8652"/>
                    <a:pt x="15861" y="8689"/>
                  </a:cubicBezTo>
                  <a:cubicBezTo>
                    <a:pt x="15417" y="8245"/>
                    <a:pt x="16637" y="7875"/>
                    <a:pt x="16156" y="7247"/>
                  </a:cubicBezTo>
                  <a:cubicBezTo>
                    <a:pt x="15602" y="7690"/>
                    <a:pt x="15343" y="8393"/>
                    <a:pt x="14788" y="8762"/>
                  </a:cubicBezTo>
                  <a:close/>
                  <a:moveTo>
                    <a:pt x="17228" y="8467"/>
                  </a:moveTo>
                  <a:cubicBezTo>
                    <a:pt x="17191" y="8947"/>
                    <a:pt x="17339" y="9761"/>
                    <a:pt x="17081" y="10056"/>
                  </a:cubicBezTo>
                  <a:cubicBezTo>
                    <a:pt x="16674" y="10278"/>
                    <a:pt x="16193" y="10426"/>
                    <a:pt x="15713" y="10463"/>
                  </a:cubicBezTo>
                  <a:cubicBezTo>
                    <a:pt x="14419" y="10611"/>
                    <a:pt x="13088" y="10685"/>
                    <a:pt x="11794" y="10648"/>
                  </a:cubicBezTo>
                  <a:cubicBezTo>
                    <a:pt x="10167" y="10537"/>
                    <a:pt x="8355" y="10759"/>
                    <a:pt x="8651" y="8836"/>
                  </a:cubicBezTo>
                  <a:cubicBezTo>
                    <a:pt x="6914" y="8652"/>
                    <a:pt x="5139" y="8762"/>
                    <a:pt x="3438" y="9095"/>
                  </a:cubicBezTo>
                  <a:cubicBezTo>
                    <a:pt x="3660" y="9946"/>
                    <a:pt x="3845" y="10833"/>
                    <a:pt x="4104" y="11646"/>
                  </a:cubicBezTo>
                  <a:cubicBezTo>
                    <a:pt x="4252" y="12201"/>
                    <a:pt x="4474" y="12718"/>
                    <a:pt x="4584" y="13273"/>
                  </a:cubicBezTo>
                  <a:cubicBezTo>
                    <a:pt x="5102" y="15639"/>
                    <a:pt x="5102" y="18190"/>
                    <a:pt x="5102" y="21074"/>
                  </a:cubicBezTo>
                  <a:cubicBezTo>
                    <a:pt x="6026" y="21222"/>
                    <a:pt x="7098" y="21000"/>
                    <a:pt x="8208" y="21074"/>
                  </a:cubicBezTo>
                  <a:cubicBezTo>
                    <a:pt x="8392" y="20297"/>
                    <a:pt x="8540" y="19558"/>
                    <a:pt x="8651" y="18782"/>
                  </a:cubicBezTo>
                  <a:cubicBezTo>
                    <a:pt x="8725" y="18227"/>
                    <a:pt x="8799" y="16711"/>
                    <a:pt x="9391" y="16748"/>
                  </a:cubicBezTo>
                  <a:cubicBezTo>
                    <a:pt x="9834" y="16748"/>
                    <a:pt x="9760" y="17598"/>
                    <a:pt x="9834" y="18116"/>
                  </a:cubicBezTo>
                  <a:cubicBezTo>
                    <a:pt x="10056" y="19854"/>
                    <a:pt x="10500" y="21222"/>
                    <a:pt x="10722" y="22811"/>
                  </a:cubicBezTo>
                  <a:cubicBezTo>
                    <a:pt x="10906" y="22183"/>
                    <a:pt x="10648" y="21259"/>
                    <a:pt x="11165" y="21000"/>
                  </a:cubicBezTo>
                  <a:cubicBezTo>
                    <a:pt x="11387" y="20926"/>
                    <a:pt x="11757" y="21000"/>
                    <a:pt x="12016" y="21037"/>
                  </a:cubicBezTo>
                  <a:cubicBezTo>
                    <a:pt x="12755" y="21111"/>
                    <a:pt x="13790" y="21000"/>
                    <a:pt x="14530" y="21037"/>
                  </a:cubicBezTo>
                  <a:cubicBezTo>
                    <a:pt x="14567" y="20297"/>
                    <a:pt x="14456" y="19484"/>
                    <a:pt x="14530" y="18634"/>
                  </a:cubicBezTo>
                  <a:cubicBezTo>
                    <a:pt x="14567" y="18227"/>
                    <a:pt x="14640" y="17340"/>
                    <a:pt x="15084" y="17340"/>
                  </a:cubicBezTo>
                  <a:cubicBezTo>
                    <a:pt x="15454" y="17340"/>
                    <a:pt x="15565" y="17820"/>
                    <a:pt x="15639" y="18153"/>
                  </a:cubicBezTo>
                  <a:cubicBezTo>
                    <a:pt x="15898" y="19262"/>
                    <a:pt x="16267" y="20334"/>
                    <a:pt x="16711" y="21369"/>
                  </a:cubicBezTo>
                  <a:cubicBezTo>
                    <a:pt x="16563" y="20334"/>
                    <a:pt x="16970" y="20371"/>
                    <a:pt x="17709" y="20445"/>
                  </a:cubicBezTo>
                  <a:cubicBezTo>
                    <a:pt x="18485" y="20519"/>
                    <a:pt x="19262" y="20556"/>
                    <a:pt x="20038" y="20556"/>
                  </a:cubicBezTo>
                  <a:cubicBezTo>
                    <a:pt x="19816" y="16452"/>
                    <a:pt x="20223" y="11794"/>
                    <a:pt x="19299" y="8430"/>
                  </a:cubicBezTo>
                  <a:cubicBezTo>
                    <a:pt x="18596" y="8393"/>
                    <a:pt x="17931" y="8430"/>
                    <a:pt x="17228" y="8467"/>
                  </a:cubicBezTo>
                  <a:close/>
                  <a:moveTo>
                    <a:pt x="20704" y="16711"/>
                  </a:moveTo>
                  <a:cubicBezTo>
                    <a:pt x="20630" y="17044"/>
                    <a:pt x="20630" y="17414"/>
                    <a:pt x="20630" y="17746"/>
                  </a:cubicBezTo>
                  <a:cubicBezTo>
                    <a:pt x="21295" y="17118"/>
                    <a:pt x="21517" y="16046"/>
                    <a:pt x="22293" y="15602"/>
                  </a:cubicBezTo>
                  <a:cubicBezTo>
                    <a:pt x="22330" y="15676"/>
                    <a:pt x="22441" y="15639"/>
                    <a:pt x="22441" y="15750"/>
                  </a:cubicBezTo>
                  <a:cubicBezTo>
                    <a:pt x="22146" y="16268"/>
                    <a:pt x="21813" y="16748"/>
                    <a:pt x="21480" y="17229"/>
                  </a:cubicBezTo>
                  <a:cubicBezTo>
                    <a:pt x="21073" y="17746"/>
                    <a:pt x="20778" y="18301"/>
                    <a:pt x="20630" y="18929"/>
                  </a:cubicBezTo>
                  <a:cubicBezTo>
                    <a:pt x="21221" y="18338"/>
                    <a:pt x="21480" y="17414"/>
                    <a:pt x="22219" y="16970"/>
                  </a:cubicBezTo>
                  <a:cubicBezTo>
                    <a:pt x="22589" y="17192"/>
                    <a:pt x="22219" y="17414"/>
                    <a:pt x="22035" y="17635"/>
                  </a:cubicBezTo>
                  <a:cubicBezTo>
                    <a:pt x="21850" y="17820"/>
                    <a:pt x="21628" y="18227"/>
                    <a:pt x="21369" y="18634"/>
                  </a:cubicBezTo>
                  <a:cubicBezTo>
                    <a:pt x="20852" y="19373"/>
                    <a:pt x="20593" y="19743"/>
                    <a:pt x="20704" y="20926"/>
                  </a:cubicBezTo>
                  <a:cubicBezTo>
                    <a:pt x="21443" y="20223"/>
                    <a:pt x="21813" y="19151"/>
                    <a:pt x="22552" y="18486"/>
                  </a:cubicBezTo>
                  <a:cubicBezTo>
                    <a:pt x="22663" y="18338"/>
                    <a:pt x="22811" y="18671"/>
                    <a:pt x="22848" y="18486"/>
                  </a:cubicBezTo>
                  <a:cubicBezTo>
                    <a:pt x="22774" y="16970"/>
                    <a:pt x="22663" y="15454"/>
                    <a:pt x="22589" y="13901"/>
                  </a:cubicBezTo>
                  <a:cubicBezTo>
                    <a:pt x="21850" y="14752"/>
                    <a:pt x="21221" y="15713"/>
                    <a:pt x="20704" y="16711"/>
                  </a:cubicBezTo>
                  <a:close/>
                  <a:moveTo>
                    <a:pt x="22700" y="18855"/>
                  </a:moveTo>
                  <a:cubicBezTo>
                    <a:pt x="22367" y="19299"/>
                    <a:pt x="22035" y="19780"/>
                    <a:pt x="21739" y="20297"/>
                  </a:cubicBezTo>
                  <a:cubicBezTo>
                    <a:pt x="21369" y="20741"/>
                    <a:pt x="21036" y="21222"/>
                    <a:pt x="20704" y="21702"/>
                  </a:cubicBezTo>
                  <a:cubicBezTo>
                    <a:pt x="21221" y="21332"/>
                    <a:pt x="21591" y="20482"/>
                    <a:pt x="22256" y="20186"/>
                  </a:cubicBezTo>
                  <a:cubicBezTo>
                    <a:pt x="22589" y="20519"/>
                    <a:pt x="21776" y="21074"/>
                    <a:pt x="21554" y="21369"/>
                  </a:cubicBezTo>
                  <a:cubicBezTo>
                    <a:pt x="21184" y="21813"/>
                    <a:pt x="20962" y="22146"/>
                    <a:pt x="20704" y="22442"/>
                  </a:cubicBezTo>
                  <a:cubicBezTo>
                    <a:pt x="20704" y="22774"/>
                    <a:pt x="20704" y="23107"/>
                    <a:pt x="20741" y="23440"/>
                  </a:cubicBezTo>
                  <a:cubicBezTo>
                    <a:pt x="20962" y="23070"/>
                    <a:pt x="21184" y="22774"/>
                    <a:pt x="21480" y="22442"/>
                  </a:cubicBezTo>
                  <a:cubicBezTo>
                    <a:pt x="21665" y="22183"/>
                    <a:pt x="21924" y="21591"/>
                    <a:pt x="22367" y="21887"/>
                  </a:cubicBezTo>
                  <a:cubicBezTo>
                    <a:pt x="22367" y="22146"/>
                    <a:pt x="22109" y="22294"/>
                    <a:pt x="21961" y="22442"/>
                  </a:cubicBezTo>
                  <a:cubicBezTo>
                    <a:pt x="21480" y="22996"/>
                    <a:pt x="21147" y="23588"/>
                    <a:pt x="20704" y="24142"/>
                  </a:cubicBezTo>
                  <a:cubicBezTo>
                    <a:pt x="20704" y="24401"/>
                    <a:pt x="20704" y="24660"/>
                    <a:pt x="20741" y="24956"/>
                  </a:cubicBezTo>
                  <a:cubicBezTo>
                    <a:pt x="20962" y="24623"/>
                    <a:pt x="21184" y="24290"/>
                    <a:pt x="21443" y="24031"/>
                  </a:cubicBezTo>
                  <a:cubicBezTo>
                    <a:pt x="21665" y="23736"/>
                    <a:pt x="21850" y="23292"/>
                    <a:pt x="22293" y="23255"/>
                  </a:cubicBezTo>
                  <a:cubicBezTo>
                    <a:pt x="22293" y="23329"/>
                    <a:pt x="22367" y="23329"/>
                    <a:pt x="22367" y="23366"/>
                  </a:cubicBezTo>
                  <a:cubicBezTo>
                    <a:pt x="22146" y="23810"/>
                    <a:pt x="21887" y="24179"/>
                    <a:pt x="21554" y="24512"/>
                  </a:cubicBezTo>
                  <a:cubicBezTo>
                    <a:pt x="21258" y="24882"/>
                    <a:pt x="21036" y="25288"/>
                    <a:pt x="20704" y="25621"/>
                  </a:cubicBezTo>
                  <a:lnTo>
                    <a:pt x="20704" y="26324"/>
                  </a:lnTo>
                  <a:cubicBezTo>
                    <a:pt x="20999" y="26102"/>
                    <a:pt x="21295" y="25843"/>
                    <a:pt x="21554" y="25547"/>
                  </a:cubicBezTo>
                  <a:cubicBezTo>
                    <a:pt x="21591" y="25510"/>
                    <a:pt x="22219" y="24438"/>
                    <a:pt x="22367" y="25067"/>
                  </a:cubicBezTo>
                  <a:cubicBezTo>
                    <a:pt x="22404" y="25214"/>
                    <a:pt x="22183" y="25325"/>
                    <a:pt x="22072" y="25436"/>
                  </a:cubicBezTo>
                  <a:cubicBezTo>
                    <a:pt x="21887" y="25658"/>
                    <a:pt x="21702" y="25917"/>
                    <a:pt x="21406" y="26250"/>
                  </a:cubicBezTo>
                  <a:cubicBezTo>
                    <a:pt x="20889" y="26841"/>
                    <a:pt x="20630" y="27063"/>
                    <a:pt x="20630" y="27987"/>
                  </a:cubicBezTo>
                  <a:cubicBezTo>
                    <a:pt x="20962" y="27839"/>
                    <a:pt x="21221" y="27359"/>
                    <a:pt x="21554" y="26989"/>
                  </a:cubicBezTo>
                  <a:cubicBezTo>
                    <a:pt x="21813" y="26730"/>
                    <a:pt x="22330" y="26065"/>
                    <a:pt x="22663" y="26361"/>
                  </a:cubicBezTo>
                  <a:cubicBezTo>
                    <a:pt x="22330" y="26804"/>
                    <a:pt x="21998" y="27211"/>
                    <a:pt x="21591" y="27581"/>
                  </a:cubicBezTo>
                  <a:cubicBezTo>
                    <a:pt x="21147" y="28172"/>
                    <a:pt x="20519" y="28579"/>
                    <a:pt x="20519" y="29540"/>
                  </a:cubicBezTo>
                  <a:cubicBezTo>
                    <a:pt x="21036" y="29059"/>
                    <a:pt x="21517" y="28209"/>
                    <a:pt x="22367" y="27950"/>
                  </a:cubicBezTo>
                  <a:cubicBezTo>
                    <a:pt x="22737" y="28283"/>
                    <a:pt x="22035" y="28542"/>
                    <a:pt x="21850" y="28690"/>
                  </a:cubicBezTo>
                  <a:cubicBezTo>
                    <a:pt x="21295" y="29244"/>
                    <a:pt x="20815" y="29836"/>
                    <a:pt x="20371" y="30464"/>
                  </a:cubicBezTo>
                  <a:cubicBezTo>
                    <a:pt x="20408" y="30723"/>
                    <a:pt x="20371" y="30982"/>
                    <a:pt x="20297" y="31241"/>
                  </a:cubicBezTo>
                  <a:cubicBezTo>
                    <a:pt x="20704" y="30945"/>
                    <a:pt x="21036" y="30538"/>
                    <a:pt x="21295" y="30132"/>
                  </a:cubicBezTo>
                  <a:cubicBezTo>
                    <a:pt x="21628" y="29762"/>
                    <a:pt x="21998" y="29207"/>
                    <a:pt x="22478" y="29207"/>
                  </a:cubicBezTo>
                  <a:cubicBezTo>
                    <a:pt x="22626" y="29503"/>
                    <a:pt x="21961" y="30058"/>
                    <a:pt x="21702" y="30353"/>
                  </a:cubicBezTo>
                  <a:cubicBezTo>
                    <a:pt x="21184" y="30982"/>
                    <a:pt x="20852" y="31499"/>
                    <a:pt x="20297" y="31721"/>
                  </a:cubicBezTo>
                  <a:lnTo>
                    <a:pt x="20297" y="32498"/>
                  </a:lnTo>
                  <a:cubicBezTo>
                    <a:pt x="20741" y="32091"/>
                    <a:pt x="21332" y="31425"/>
                    <a:pt x="21813" y="30945"/>
                  </a:cubicBezTo>
                  <a:cubicBezTo>
                    <a:pt x="21961" y="30797"/>
                    <a:pt x="22183" y="30464"/>
                    <a:pt x="22441" y="30649"/>
                  </a:cubicBezTo>
                  <a:cubicBezTo>
                    <a:pt x="22441" y="30686"/>
                    <a:pt x="22478" y="30723"/>
                    <a:pt x="22478" y="30723"/>
                  </a:cubicBezTo>
                  <a:cubicBezTo>
                    <a:pt x="22183" y="31278"/>
                    <a:pt x="21628" y="31536"/>
                    <a:pt x="21332" y="32054"/>
                  </a:cubicBezTo>
                  <a:cubicBezTo>
                    <a:pt x="20999" y="32535"/>
                    <a:pt x="20408" y="32793"/>
                    <a:pt x="20297" y="33570"/>
                  </a:cubicBezTo>
                  <a:cubicBezTo>
                    <a:pt x="20667" y="33274"/>
                    <a:pt x="20962" y="32941"/>
                    <a:pt x="21221" y="32572"/>
                  </a:cubicBezTo>
                  <a:cubicBezTo>
                    <a:pt x="21554" y="32239"/>
                    <a:pt x="21850" y="31758"/>
                    <a:pt x="22367" y="31758"/>
                  </a:cubicBezTo>
                  <a:cubicBezTo>
                    <a:pt x="22478" y="32054"/>
                    <a:pt x="22109" y="32276"/>
                    <a:pt x="21924" y="32424"/>
                  </a:cubicBezTo>
                  <a:cubicBezTo>
                    <a:pt x="21332" y="33015"/>
                    <a:pt x="20852" y="33718"/>
                    <a:pt x="20223" y="34235"/>
                  </a:cubicBezTo>
                  <a:cubicBezTo>
                    <a:pt x="19816" y="34198"/>
                    <a:pt x="19890" y="34568"/>
                    <a:pt x="19558" y="34568"/>
                  </a:cubicBezTo>
                  <a:cubicBezTo>
                    <a:pt x="19484" y="34605"/>
                    <a:pt x="19595" y="34753"/>
                    <a:pt x="19521" y="34827"/>
                  </a:cubicBezTo>
                  <a:cubicBezTo>
                    <a:pt x="18929" y="35344"/>
                    <a:pt x="18301" y="35825"/>
                    <a:pt x="18079" y="36675"/>
                  </a:cubicBezTo>
                  <a:cubicBezTo>
                    <a:pt x="19188" y="36675"/>
                    <a:pt x="20297" y="36675"/>
                    <a:pt x="20926" y="36195"/>
                  </a:cubicBezTo>
                  <a:cubicBezTo>
                    <a:pt x="21517" y="36121"/>
                    <a:pt x="22072" y="35825"/>
                    <a:pt x="22441" y="35344"/>
                  </a:cubicBezTo>
                  <a:cubicBezTo>
                    <a:pt x="22848" y="34753"/>
                    <a:pt x="22848" y="33385"/>
                    <a:pt x="22885" y="32572"/>
                  </a:cubicBezTo>
                  <a:lnTo>
                    <a:pt x="22885" y="31758"/>
                  </a:lnTo>
                  <a:cubicBezTo>
                    <a:pt x="23070" y="27470"/>
                    <a:pt x="23070" y="23144"/>
                    <a:pt x="22811" y="18818"/>
                  </a:cubicBezTo>
                  <a:cubicBezTo>
                    <a:pt x="22811" y="18818"/>
                    <a:pt x="22811" y="18782"/>
                    <a:pt x="22774" y="18782"/>
                  </a:cubicBezTo>
                  <a:cubicBezTo>
                    <a:pt x="22737" y="18782"/>
                    <a:pt x="22700" y="18818"/>
                    <a:pt x="22700" y="18855"/>
                  </a:cubicBezTo>
                  <a:close/>
                  <a:moveTo>
                    <a:pt x="14973" y="21887"/>
                  </a:moveTo>
                  <a:cubicBezTo>
                    <a:pt x="13975" y="21739"/>
                    <a:pt x="12644" y="21887"/>
                    <a:pt x="11572" y="21776"/>
                  </a:cubicBezTo>
                  <a:cubicBezTo>
                    <a:pt x="11535" y="22442"/>
                    <a:pt x="11461" y="23070"/>
                    <a:pt x="11350" y="23773"/>
                  </a:cubicBezTo>
                  <a:cubicBezTo>
                    <a:pt x="11276" y="24253"/>
                    <a:pt x="11239" y="25436"/>
                    <a:pt x="10759" y="25436"/>
                  </a:cubicBezTo>
                  <a:cubicBezTo>
                    <a:pt x="10241" y="25436"/>
                    <a:pt x="10278" y="24586"/>
                    <a:pt x="10167" y="24216"/>
                  </a:cubicBezTo>
                  <a:cubicBezTo>
                    <a:pt x="10056" y="23736"/>
                    <a:pt x="9945" y="23218"/>
                    <a:pt x="9908" y="22737"/>
                  </a:cubicBezTo>
                  <a:cubicBezTo>
                    <a:pt x="9797" y="21628"/>
                    <a:pt x="9428" y="20778"/>
                    <a:pt x="9317" y="19780"/>
                  </a:cubicBezTo>
                  <a:cubicBezTo>
                    <a:pt x="8984" y="20297"/>
                    <a:pt x="9169" y="21369"/>
                    <a:pt x="8688" y="21776"/>
                  </a:cubicBezTo>
                  <a:cubicBezTo>
                    <a:pt x="7468" y="21776"/>
                    <a:pt x="6211" y="21924"/>
                    <a:pt x="5065" y="21850"/>
                  </a:cubicBezTo>
                  <a:cubicBezTo>
                    <a:pt x="5065" y="22737"/>
                    <a:pt x="5398" y="23514"/>
                    <a:pt x="5435" y="24438"/>
                  </a:cubicBezTo>
                  <a:cubicBezTo>
                    <a:pt x="5583" y="26397"/>
                    <a:pt x="5324" y="28801"/>
                    <a:pt x="5657" y="30390"/>
                  </a:cubicBezTo>
                  <a:cubicBezTo>
                    <a:pt x="5620" y="30538"/>
                    <a:pt x="5657" y="30686"/>
                    <a:pt x="5694" y="30834"/>
                  </a:cubicBezTo>
                  <a:cubicBezTo>
                    <a:pt x="5915" y="31389"/>
                    <a:pt x="7542" y="31647"/>
                    <a:pt x="8245" y="31610"/>
                  </a:cubicBezTo>
                  <a:cubicBezTo>
                    <a:pt x="8614" y="31573"/>
                    <a:pt x="9169" y="31278"/>
                    <a:pt x="9502" y="31425"/>
                  </a:cubicBezTo>
                  <a:cubicBezTo>
                    <a:pt x="9982" y="31647"/>
                    <a:pt x="9576" y="32683"/>
                    <a:pt x="9723" y="33274"/>
                  </a:cubicBezTo>
                  <a:cubicBezTo>
                    <a:pt x="9834" y="33718"/>
                    <a:pt x="10315" y="33866"/>
                    <a:pt x="10352" y="34272"/>
                  </a:cubicBezTo>
                  <a:cubicBezTo>
                    <a:pt x="13273" y="34827"/>
                    <a:pt x="17081" y="34568"/>
                    <a:pt x="19484" y="33755"/>
                  </a:cubicBezTo>
                  <a:cubicBezTo>
                    <a:pt x="19373" y="31352"/>
                    <a:pt x="19816" y="29429"/>
                    <a:pt x="19964" y="27359"/>
                  </a:cubicBezTo>
                  <a:cubicBezTo>
                    <a:pt x="20038" y="26397"/>
                    <a:pt x="19964" y="25399"/>
                    <a:pt x="19964" y="24401"/>
                  </a:cubicBezTo>
                  <a:cubicBezTo>
                    <a:pt x="19964" y="23403"/>
                    <a:pt x="20001" y="22442"/>
                    <a:pt x="19927" y="21406"/>
                  </a:cubicBezTo>
                  <a:cubicBezTo>
                    <a:pt x="19040" y="21406"/>
                    <a:pt x="18338" y="21185"/>
                    <a:pt x="17413" y="21222"/>
                  </a:cubicBezTo>
                  <a:cubicBezTo>
                    <a:pt x="17339" y="22405"/>
                    <a:pt x="17524" y="23847"/>
                    <a:pt x="17413" y="25030"/>
                  </a:cubicBezTo>
                  <a:cubicBezTo>
                    <a:pt x="17413" y="25288"/>
                    <a:pt x="17302" y="25806"/>
                    <a:pt x="16970" y="25806"/>
                  </a:cubicBezTo>
                  <a:cubicBezTo>
                    <a:pt x="16563" y="25806"/>
                    <a:pt x="16526" y="25140"/>
                    <a:pt x="16378" y="24697"/>
                  </a:cubicBezTo>
                  <a:cubicBezTo>
                    <a:pt x="16230" y="24253"/>
                    <a:pt x="16119" y="23810"/>
                    <a:pt x="16045" y="23366"/>
                  </a:cubicBezTo>
                  <a:cubicBezTo>
                    <a:pt x="16008" y="22959"/>
                    <a:pt x="16082" y="22516"/>
                    <a:pt x="16045" y="22183"/>
                  </a:cubicBezTo>
                  <a:cubicBezTo>
                    <a:pt x="15971" y="21443"/>
                    <a:pt x="15380" y="20408"/>
                    <a:pt x="15232" y="19743"/>
                  </a:cubicBezTo>
                  <a:cubicBezTo>
                    <a:pt x="15121" y="20445"/>
                    <a:pt x="15454" y="21591"/>
                    <a:pt x="14973" y="21887"/>
                  </a:cubicBezTo>
                  <a:close/>
                  <a:moveTo>
                    <a:pt x="6914" y="33533"/>
                  </a:moveTo>
                  <a:cubicBezTo>
                    <a:pt x="7542" y="34013"/>
                    <a:pt x="8429" y="33976"/>
                    <a:pt x="9391" y="34198"/>
                  </a:cubicBezTo>
                  <a:cubicBezTo>
                    <a:pt x="8984" y="33644"/>
                    <a:pt x="8799" y="32904"/>
                    <a:pt x="8910" y="32202"/>
                  </a:cubicBezTo>
                  <a:cubicBezTo>
                    <a:pt x="7912" y="32535"/>
                    <a:pt x="6618" y="32128"/>
                    <a:pt x="5841" y="31943"/>
                  </a:cubicBezTo>
                  <a:cubicBezTo>
                    <a:pt x="6211" y="32535"/>
                    <a:pt x="6396" y="33126"/>
                    <a:pt x="6914" y="33533"/>
                  </a:cubicBezTo>
                  <a:close/>
                  <a:moveTo>
                    <a:pt x="18264" y="34901"/>
                  </a:moveTo>
                  <a:cubicBezTo>
                    <a:pt x="17931" y="35197"/>
                    <a:pt x="17672" y="35529"/>
                    <a:pt x="17413" y="35899"/>
                  </a:cubicBezTo>
                  <a:cubicBezTo>
                    <a:pt x="17155" y="36195"/>
                    <a:pt x="16896" y="36971"/>
                    <a:pt x="16674" y="36417"/>
                  </a:cubicBezTo>
                  <a:cubicBezTo>
                    <a:pt x="16748" y="36158"/>
                    <a:pt x="16896" y="35899"/>
                    <a:pt x="17081" y="35677"/>
                  </a:cubicBezTo>
                  <a:cubicBezTo>
                    <a:pt x="17228" y="35455"/>
                    <a:pt x="17487" y="35197"/>
                    <a:pt x="17487" y="35049"/>
                  </a:cubicBezTo>
                  <a:cubicBezTo>
                    <a:pt x="16822" y="35233"/>
                    <a:pt x="15861" y="35086"/>
                    <a:pt x="15158" y="35270"/>
                  </a:cubicBezTo>
                  <a:cubicBezTo>
                    <a:pt x="15084" y="35936"/>
                    <a:pt x="14567" y="36232"/>
                    <a:pt x="14308" y="36712"/>
                  </a:cubicBezTo>
                  <a:cubicBezTo>
                    <a:pt x="14604" y="36786"/>
                    <a:pt x="14899" y="36786"/>
                    <a:pt x="15158" y="36786"/>
                  </a:cubicBezTo>
                  <a:cubicBezTo>
                    <a:pt x="15232" y="36749"/>
                    <a:pt x="15010" y="36675"/>
                    <a:pt x="15084" y="36490"/>
                  </a:cubicBezTo>
                  <a:cubicBezTo>
                    <a:pt x="15417" y="36047"/>
                    <a:pt x="15676" y="35455"/>
                    <a:pt x="16230" y="35197"/>
                  </a:cubicBezTo>
                  <a:cubicBezTo>
                    <a:pt x="16267" y="35233"/>
                    <a:pt x="16341" y="35270"/>
                    <a:pt x="16378" y="35381"/>
                  </a:cubicBezTo>
                  <a:cubicBezTo>
                    <a:pt x="16230" y="35640"/>
                    <a:pt x="16082" y="35862"/>
                    <a:pt x="15861" y="36084"/>
                  </a:cubicBezTo>
                  <a:cubicBezTo>
                    <a:pt x="15676" y="36306"/>
                    <a:pt x="15417" y="36638"/>
                    <a:pt x="15417" y="36786"/>
                  </a:cubicBezTo>
                  <a:cubicBezTo>
                    <a:pt x="16193" y="36823"/>
                    <a:pt x="16933" y="36749"/>
                    <a:pt x="17635" y="36638"/>
                  </a:cubicBezTo>
                  <a:cubicBezTo>
                    <a:pt x="17746" y="35640"/>
                    <a:pt x="18596" y="35233"/>
                    <a:pt x="18966" y="34605"/>
                  </a:cubicBezTo>
                  <a:cubicBezTo>
                    <a:pt x="18744" y="34716"/>
                    <a:pt x="18522" y="34827"/>
                    <a:pt x="18264" y="34901"/>
                  </a:cubicBezTo>
                  <a:close/>
                  <a:moveTo>
                    <a:pt x="12090" y="35270"/>
                  </a:moveTo>
                  <a:cubicBezTo>
                    <a:pt x="11757" y="35788"/>
                    <a:pt x="11387" y="36269"/>
                    <a:pt x="10980" y="36712"/>
                  </a:cubicBezTo>
                  <a:cubicBezTo>
                    <a:pt x="11609" y="36638"/>
                    <a:pt x="12237" y="36638"/>
                    <a:pt x="12829" y="36638"/>
                  </a:cubicBezTo>
                  <a:cubicBezTo>
                    <a:pt x="12755" y="36121"/>
                    <a:pt x="13494" y="35862"/>
                    <a:pt x="13642" y="35307"/>
                  </a:cubicBezTo>
                  <a:cubicBezTo>
                    <a:pt x="13383" y="35270"/>
                    <a:pt x="13162" y="35270"/>
                    <a:pt x="12903" y="35270"/>
                  </a:cubicBezTo>
                  <a:cubicBezTo>
                    <a:pt x="12866" y="35455"/>
                    <a:pt x="12681" y="35640"/>
                    <a:pt x="12459" y="35936"/>
                  </a:cubicBezTo>
                  <a:cubicBezTo>
                    <a:pt x="12237" y="36232"/>
                    <a:pt x="11979" y="36897"/>
                    <a:pt x="11720" y="36380"/>
                  </a:cubicBezTo>
                  <a:cubicBezTo>
                    <a:pt x="11905" y="35973"/>
                    <a:pt x="12163" y="35603"/>
                    <a:pt x="12496" y="35270"/>
                  </a:cubicBezTo>
                  <a:close/>
                  <a:moveTo>
                    <a:pt x="14123" y="35344"/>
                  </a:moveTo>
                  <a:cubicBezTo>
                    <a:pt x="13827" y="35825"/>
                    <a:pt x="13457" y="36269"/>
                    <a:pt x="13088" y="36675"/>
                  </a:cubicBezTo>
                  <a:cubicBezTo>
                    <a:pt x="13383" y="36712"/>
                    <a:pt x="13716" y="36712"/>
                    <a:pt x="14012" y="36712"/>
                  </a:cubicBezTo>
                  <a:cubicBezTo>
                    <a:pt x="13975" y="36121"/>
                    <a:pt x="14604" y="35862"/>
                    <a:pt x="14751" y="353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03"/>
            <p:cNvSpPr/>
            <p:nvPr/>
          </p:nvSpPr>
          <p:spPr>
            <a:xfrm>
              <a:off x="3288700" y="1852800"/>
              <a:ext cx="19425" cy="27750"/>
            </a:xfrm>
            <a:custGeom>
              <a:avLst/>
              <a:gdLst/>
              <a:ahLst/>
              <a:cxnLst/>
              <a:rect l="l" t="t" r="r" b="b"/>
              <a:pathLst>
                <a:path w="777" h="1110" extrusionOk="0">
                  <a:moveTo>
                    <a:pt x="777" y="371"/>
                  </a:moveTo>
                  <a:cubicBezTo>
                    <a:pt x="629" y="703"/>
                    <a:pt x="555" y="1110"/>
                    <a:pt x="74" y="1110"/>
                  </a:cubicBezTo>
                  <a:cubicBezTo>
                    <a:pt x="37" y="1073"/>
                    <a:pt x="37" y="999"/>
                    <a:pt x="1" y="999"/>
                  </a:cubicBezTo>
                  <a:cubicBezTo>
                    <a:pt x="111" y="666"/>
                    <a:pt x="444" y="1"/>
                    <a:pt x="777" y="3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03"/>
            <p:cNvSpPr/>
            <p:nvPr/>
          </p:nvSpPr>
          <p:spPr>
            <a:xfrm>
              <a:off x="3258200" y="1922125"/>
              <a:ext cx="54550" cy="26825"/>
            </a:xfrm>
            <a:custGeom>
              <a:avLst/>
              <a:gdLst/>
              <a:ahLst/>
              <a:cxnLst/>
              <a:rect l="l" t="t" r="r" b="b"/>
              <a:pathLst>
                <a:path w="2182" h="1073" extrusionOk="0">
                  <a:moveTo>
                    <a:pt x="1627" y="112"/>
                  </a:moveTo>
                  <a:cubicBezTo>
                    <a:pt x="1775" y="112"/>
                    <a:pt x="1812" y="38"/>
                    <a:pt x="1960" y="112"/>
                  </a:cubicBezTo>
                  <a:cubicBezTo>
                    <a:pt x="2145" y="259"/>
                    <a:pt x="2182" y="555"/>
                    <a:pt x="2034" y="740"/>
                  </a:cubicBezTo>
                  <a:cubicBezTo>
                    <a:pt x="1886" y="962"/>
                    <a:pt x="1479" y="888"/>
                    <a:pt x="1110" y="888"/>
                  </a:cubicBezTo>
                  <a:cubicBezTo>
                    <a:pt x="592" y="925"/>
                    <a:pt x="37" y="1073"/>
                    <a:pt x="37" y="592"/>
                  </a:cubicBezTo>
                  <a:cubicBezTo>
                    <a:pt x="0" y="1"/>
                    <a:pt x="1110" y="112"/>
                    <a:pt x="162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03"/>
            <p:cNvSpPr/>
            <p:nvPr/>
          </p:nvSpPr>
          <p:spPr>
            <a:xfrm>
              <a:off x="3159300" y="19313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592" y="222"/>
                  </a:moveTo>
                  <a:cubicBezTo>
                    <a:pt x="925" y="185"/>
                    <a:pt x="1812" y="0"/>
                    <a:pt x="1886" y="444"/>
                  </a:cubicBezTo>
                  <a:cubicBezTo>
                    <a:pt x="2071" y="1183"/>
                    <a:pt x="75" y="1146"/>
                    <a:pt x="38" y="629"/>
                  </a:cubicBezTo>
                  <a:cubicBezTo>
                    <a:pt x="1" y="222"/>
                    <a:pt x="259" y="259"/>
                    <a:pt x="59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03"/>
            <p:cNvSpPr/>
            <p:nvPr/>
          </p:nvSpPr>
          <p:spPr>
            <a:xfrm>
              <a:off x="2955975" y="1970200"/>
              <a:ext cx="82275" cy="74875"/>
            </a:xfrm>
            <a:custGeom>
              <a:avLst/>
              <a:gdLst/>
              <a:ahLst/>
              <a:cxnLst/>
              <a:rect l="l" t="t" r="r" b="b"/>
              <a:pathLst>
                <a:path w="3291" h="2995" extrusionOk="0">
                  <a:moveTo>
                    <a:pt x="2477" y="518"/>
                  </a:moveTo>
                  <a:cubicBezTo>
                    <a:pt x="1738" y="887"/>
                    <a:pt x="924" y="1183"/>
                    <a:pt x="555" y="1923"/>
                  </a:cubicBezTo>
                  <a:cubicBezTo>
                    <a:pt x="518" y="2292"/>
                    <a:pt x="629" y="2773"/>
                    <a:pt x="518" y="2995"/>
                  </a:cubicBezTo>
                  <a:cubicBezTo>
                    <a:pt x="0" y="2995"/>
                    <a:pt x="37" y="2292"/>
                    <a:pt x="148" y="1886"/>
                  </a:cubicBezTo>
                  <a:cubicBezTo>
                    <a:pt x="222" y="1479"/>
                    <a:pt x="703" y="1109"/>
                    <a:pt x="924" y="887"/>
                  </a:cubicBezTo>
                  <a:cubicBezTo>
                    <a:pt x="1257" y="813"/>
                    <a:pt x="1923" y="148"/>
                    <a:pt x="2440" y="74"/>
                  </a:cubicBezTo>
                  <a:cubicBezTo>
                    <a:pt x="3143" y="0"/>
                    <a:pt x="3290" y="592"/>
                    <a:pt x="2477" y="5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03"/>
            <p:cNvSpPr/>
            <p:nvPr/>
          </p:nvSpPr>
          <p:spPr>
            <a:xfrm>
              <a:off x="2961500" y="20635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408" y="111"/>
                  </a:moveTo>
                  <a:cubicBezTo>
                    <a:pt x="408" y="148"/>
                    <a:pt x="408" y="185"/>
                    <a:pt x="445" y="185"/>
                  </a:cubicBezTo>
                  <a:cubicBezTo>
                    <a:pt x="482" y="444"/>
                    <a:pt x="186" y="481"/>
                    <a:pt x="75" y="370"/>
                  </a:cubicBezTo>
                  <a:cubicBezTo>
                    <a:pt x="1" y="74"/>
                    <a:pt x="223" y="0"/>
                    <a:pt x="40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03"/>
            <p:cNvSpPr/>
            <p:nvPr/>
          </p:nvSpPr>
          <p:spPr>
            <a:xfrm>
              <a:off x="3217525" y="2068175"/>
              <a:ext cx="122025" cy="104450"/>
            </a:xfrm>
            <a:custGeom>
              <a:avLst/>
              <a:gdLst/>
              <a:ahLst/>
              <a:cxnLst/>
              <a:rect l="l" t="t" r="r" b="b"/>
              <a:pathLst>
                <a:path w="4881" h="4178" extrusionOk="0">
                  <a:moveTo>
                    <a:pt x="4548" y="0"/>
                  </a:moveTo>
                  <a:cubicBezTo>
                    <a:pt x="4881" y="222"/>
                    <a:pt x="4511" y="444"/>
                    <a:pt x="4326" y="592"/>
                  </a:cubicBezTo>
                  <a:cubicBezTo>
                    <a:pt x="3106" y="1553"/>
                    <a:pt x="2034" y="2662"/>
                    <a:pt x="814" y="3697"/>
                  </a:cubicBezTo>
                  <a:cubicBezTo>
                    <a:pt x="629" y="3882"/>
                    <a:pt x="444" y="4178"/>
                    <a:pt x="149" y="4067"/>
                  </a:cubicBezTo>
                  <a:cubicBezTo>
                    <a:pt x="1" y="3734"/>
                    <a:pt x="370" y="3586"/>
                    <a:pt x="518" y="3438"/>
                  </a:cubicBezTo>
                  <a:cubicBezTo>
                    <a:pt x="1036" y="2995"/>
                    <a:pt x="1591" y="2477"/>
                    <a:pt x="2108" y="1996"/>
                  </a:cubicBezTo>
                  <a:cubicBezTo>
                    <a:pt x="2848" y="1294"/>
                    <a:pt x="3624" y="629"/>
                    <a:pt x="4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03"/>
            <p:cNvSpPr/>
            <p:nvPr/>
          </p:nvSpPr>
          <p:spPr>
            <a:xfrm>
              <a:off x="3069650" y="2077400"/>
              <a:ext cx="72125" cy="61025"/>
            </a:xfrm>
            <a:custGeom>
              <a:avLst/>
              <a:gdLst/>
              <a:ahLst/>
              <a:cxnLst/>
              <a:rect l="l" t="t" r="r" b="b"/>
              <a:pathLst>
                <a:path w="2885" h="2441" extrusionOk="0">
                  <a:moveTo>
                    <a:pt x="185" y="2441"/>
                  </a:moveTo>
                  <a:cubicBezTo>
                    <a:pt x="0" y="2034"/>
                    <a:pt x="555" y="1664"/>
                    <a:pt x="851" y="1369"/>
                  </a:cubicBezTo>
                  <a:cubicBezTo>
                    <a:pt x="1220" y="814"/>
                    <a:pt x="1738" y="333"/>
                    <a:pt x="2293" y="1"/>
                  </a:cubicBezTo>
                  <a:cubicBezTo>
                    <a:pt x="2884" y="149"/>
                    <a:pt x="2256" y="444"/>
                    <a:pt x="2034" y="629"/>
                  </a:cubicBezTo>
                  <a:cubicBezTo>
                    <a:pt x="1701" y="925"/>
                    <a:pt x="1405" y="1221"/>
                    <a:pt x="1110" y="1553"/>
                  </a:cubicBezTo>
                  <a:cubicBezTo>
                    <a:pt x="814" y="1923"/>
                    <a:pt x="592" y="2404"/>
                    <a:pt x="185" y="2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03"/>
            <p:cNvSpPr/>
            <p:nvPr/>
          </p:nvSpPr>
          <p:spPr>
            <a:xfrm>
              <a:off x="3091825" y="2080175"/>
              <a:ext cx="71200" cy="71200"/>
            </a:xfrm>
            <a:custGeom>
              <a:avLst/>
              <a:gdLst/>
              <a:ahLst/>
              <a:cxnLst/>
              <a:rect l="l" t="t" r="r" b="b"/>
              <a:pathLst>
                <a:path w="2848" h="2848" extrusionOk="0">
                  <a:moveTo>
                    <a:pt x="2848" y="112"/>
                  </a:moveTo>
                  <a:cubicBezTo>
                    <a:pt x="2848" y="481"/>
                    <a:pt x="2441" y="666"/>
                    <a:pt x="2219" y="851"/>
                  </a:cubicBezTo>
                  <a:cubicBezTo>
                    <a:pt x="1701" y="1295"/>
                    <a:pt x="1332" y="1775"/>
                    <a:pt x="814" y="2256"/>
                  </a:cubicBezTo>
                  <a:cubicBezTo>
                    <a:pt x="629" y="2441"/>
                    <a:pt x="297" y="2847"/>
                    <a:pt x="1" y="2589"/>
                  </a:cubicBezTo>
                  <a:cubicBezTo>
                    <a:pt x="38" y="2256"/>
                    <a:pt x="370" y="2145"/>
                    <a:pt x="592" y="1923"/>
                  </a:cubicBezTo>
                  <a:cubicBezTo>
                    <a:pt x="1184" y="1258"/>
                    <a:pt x="1812" y="666"/>
                    <a:pt x="2515" y="112"/>
                  </a:cubicBezTo>
                  <a:cubicBezTo>
                    <a:pt x="2515" y="75"/>
                    <a:pt x="2589" y="75"/>
                    <a:pt x="2589" y="38"/>
                  </a:cubicBezTo>
                  <a:cubicBezTo>
                    <a:pt x="2663" y="1"/>
                    <a:pt x="2774" y="38"/>
                    <a:pt x="2848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03"/>
            <p:cNvSpPr/>
            <p:nvPr/>
          </p:nvSpPr>
          <p:spPr>
            <a:xfrm>
              <a:off x="3260050" y="2080175"/>
              <a:ext cx="108150" cy="110950"/>
            </a:xfrm>
            <a:custGeom>
              <a:avLst/>
              <a:gdLst/>
              <a:ahLst/>
              <a:cxnLst/>
              <a:rect l="l" t="t" r="r" b="b"/>
              <a:pathLst>
                <a:path w="4326" h="4438" extrusionOk="0">
                  <a:moveTo>
                    <a:pt x="4326" y="222"/>
                  </a:moveTo>
                  <a:cubicBezTo>
                    <a:pt x="4141" y="703"/>
                    <a:pt x="3661" y="962"/>
                    <a:pt x="3328" y="1332"/>
                  </a:cubicBezTo>
                  <a:cubicBezTo>
                    <a:pt x="2441" y="2145"/>
                    <a:pt x="1479" y="2921"/>
                    <a:pt x="703" y="3920"/>
                  </a:cubicBezTo>
                  <a:cubicBezTo>
                    <a:pt x="555" y="4067"/>
                    <a:pt x="481" y="4437"/>
                    <a:pt x="148" y="4400"/>
                  </a:cubicBezTo>
                  <a:cubicBezTo>
                    <a:pt x="0" y="3920"/>
                    <a:pt x="481" y="3513"/>
                    <a:pt x="814" y="3143"/>
                  </a:cubicBezTo>
                  <a:cubicBezTo>
                    <a:pt x="1775" y="2108"/>
                    <a:pt x="2847" y="1147"/>
                    <a:pt x="3956" y="222"/>
                  </a:cubicBezTo>
                  <a:cubicBezTo>
                    <a:pt x="4030" y="185"/>
                    <a:pt x="4215" y="1"/>
                    <a:pt x="432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03"/>
            <p:cNvSpPr/>
            <p:nvPr/>
          </p:nvSpPr>
          <p:spPr>
            <a:xfrm>
              <a:off x="2963350" y="2120850"/>
              <a:ext cx="47175" cy="302250"/>
            </a:xfrm>
            <a:custGeom>
              <a:avLst/>
              <a:gdLst/>
              <a:ahLst/>
              <a:cxnLst/>
              <a:rect l="l" t="t" r="r" b="b"/>
              <a:pathLst>
                <a:path w="1887" h="12090" extrusionOk="0">
                  <a:moveTo>
                    <a:pt x="223" y="0"/>
                  </a:moveTo>
                  <a:lnTo>
                    <a:pt x="297" y="0"/>
                  </a:lnTo>
                  <a:cubicBezTo>
                    <a:pt x="555" y="444"/>
                    <a:pt x="444" y="1072"/>
                    <a:pt x="518" y="1627"/>
                  </a:cubicBezTo>
                  <a:cubicBezTo>
                    <a:pt x="814" y="4622"/>
                    <a:pt x="1443" y="7616"/>
                    <a:pt x="1628" y="10648"/>
                  </a:cubicBezTo>
                  <a:lnTo>
                    <a:pt x="1628" y="11276"/>
                  </a:lnTo>
                  <a:cubicBezTo>
                    <a:pt x="1628" y="11498"/>
                    <a:pt x="1886" y="11979"/>
                    <a:pt x="1517" y="12090"/>
                  </a:cubicBezTo>
                  <a:cubicBezTo>
                    <a:pt x="1184" y="11905"/>
                    <a:pt x="1258" y="11535"/>
                    <a:pt x="1221" y="11276"/>
                  </a:cubicBezTo>
                  <a:cubicBezTo>
                    <a:pt x="1147" y="10463"/>
                    <a:pt x="1184" y="9576"/>
                    <a:pt x="1073" y="8725"/>
                  </a:cubicBezTo>
                  <a:cubicBezTo>
                    <a:pt x="777" y="6470"/>
                    <a:pt x="334" y="3882"/>
                    <a:pt x="112" y="1590"/>
                  </a:cubicBezTo>
                  <a:cubicBezTo>
                    <a:pt x="1" y="1109"/>
                    <a:pt x="1" y="592"/>
                    <a:pt x="112" y="74"/>
                  </a:cubicBezTo>
                  <a:cubicBezTo>
                    <a:pt x="112" y="37"/>
                    <a:pt x="186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03"/>
            <p:cNvSpPr/>
            <p:nvPr/>
          </p:nvSpPr>
          <p:spPr>
            <a:xfrm>
              <a:off x="3310875" y="2123625"/>
              <a:ext cx="56425" cy="49925"/>
            </a:xfrm>
            <a:custGeom>
              <a:avLst/>
              <a:gdLst/>
              <a:ahLst/>
              <a:cxnLst/>
              <a:rect l="l" t="t" r="r" b="b"/>
              <a:pathLst>
                <a:path w="2257" h="1997" extrusionOk="0">
                  <a:moveTo>
                    <a:pt x="2219" y="111"/>
                  </a:moveTo>
                  <a:cubicBezTo>
                    <a:pt x="2256" y="407"/>
                    <a:pt x="1960" y="555"/>
                    <a:pt x="1812" y="703"/>
                  </a:cubicBezTo>
                  <a:cubicBezTo>
                    <a:pt x="1332" y="1220"/>
                    <a:pt x="740" y="1664"/>
                    <a:pt x="112" y="1997"/>
                  </a:cubicBezTo>
                  <a:cubicBezTo>
                    <a:pt x="112" y="1923"/>
                    <a:pt x="38" y="1886"/>
                    <a:pt x="1" y="1849"/>
                  </a:cubicBezTo>
                  <a:cubicBezTo>
                    <a:pt x="149" y="1405"/>
                    <a:pt x="666" y="1257"/>
                    <a:pt x="962" y="925"/>
                  </a:cubicBezTo>
                  <a:cubicBezTo>
                    <a:pt x="1295" y="629"/>
                    <a:pt x="1591" y="296"/>
                    <a:pt x="1886" y="0"/>
                  </a:cubicBezTo>
                  <a:cubicBezTo>
                    <a:pt x="1997" y="0"/>
                    <a:pt x="2145" y="37"/>
                    <a:pt x="221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03"/>
            <p:cNvSpPr/>
            <p:nvPr/>
          </p:nvSpPr>
          <p:spPr>
            <a:xfrm>
              <a:off x="2992925" y="2440650"/>
              <a:ext cx="14825" cy="16650"/>
            </a:xfrm>
            <a:custGeom>
              <a:avLst/>
              <a:gdLst/>
              <a:ahLst/>
              <a:cxnLst/>
              <a:rect l="l" t="t" r="r" b="b"/>
              <a:pathLst>
                <a:path w="593" h="666" extrusionOk="0">
                  <a:moveTo>
                    <a:pt x="555" y="333"/>
                  </a:moveTo>
                  <a:cubicBezTo>
                    <a:pt x="592" y="444"/>
                    <a:pt x="555" y="555"/>
                    <a:pt x="445" y="629"/>
                  </a:cubicBezTo>
                  <a:cubicBezTo>
                    <a:pt x="1" y="666"/>
                    <a:pt x="260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03"/>
            <p:cNvSpPr/>
            <p:nvPr/>
          </p:nvSpPr>
          <p:spPr>
            <a:xfrm>
              <a:off x="3232325" y="2452650"/>
              <a:ext cx="151600" cy="183050"/>
            </a:xfrm>
            <a:custGeom>
              <a:avLst/>
              <a:gdLst/>
              <a:ahLst/>
              <a:cxnLst/>
              <a:rect l="l" t="t" r="r" b="b"/>
              <a:pathLst>
                <a:path w="6064" h="7322" extrusionOk="0">
                  <a:moveTo>
                    <a:pt x="6064" y="112"/>
                  </a:moveTo>
                  <a:cubicBezTo>
                    <a:pt x="5916" y="481"/>
                    <a:pt x="5694" y="851"/>
                    <a:pt x="5435" y="1147"/>
                  </a:cubicBezTo>
                  <a:cubicBezTo>
                    <a:pt x="4104" y="3106"/>
                    <a:pt x="2625" y="4918"/>
                    <a:pt x="962" y="6619"/>
                  </a:cubicBezTo>
                  <a:cubicBezTo>
                    <a:pt x="740" y="6877"/>
                    <a:pt x="481" y="7321"/>
                    <a:pt x="37" y="7247"/>
                  </a:cubicBezTo>
                  <a:cubicBezTo>
                    <a:pt x="0" y="6840"/>
                    <a:pt x="444" y="6582"/>
                    <a:pt x="703" y="6360"/>
                  </a:cubicBezTo>
                  <a:cubicBezTo>
                    <a:pt x="1442" y="5546"/>
                    <a:pt x="2256" y="4733"/>
                    <a:pt x="2995" y="3809"/>
                  </a:cubicBezTo>
                  <a:cubicBezTo>
                    <a:pt x="3476" y="3217"/>
                    <a:pt x="3919" y="2589"/>
                    <a:pt x="4400" y="1960"/>
                  </a:cubicBezTo>
                  <a:cubicBezTo>
                    <a:pt x="4843" y="1332"/>
                    <a:pt x="5250" y="666"/>
                    <a:pt x="5731" y="75"/>
                  </a:cubicBezTo>
                  <a:cubicBezTo>
                    <a:pt x="5768" y="1"/>
                    <a:pt x="6027" y="1"/>
                    <a:pt x="6064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03"/>
            <p:cNvSpPr/>
            <p:nvPr/>
          </p:nvSpPr>
          <p:spPr>
            <a:xfrm>
              <a:off x="2993850" y="2504425"/>
              <a:ext cx="32375" cy="170075"/>
            </a:xfrm>
            <a:custGeom>
              <a:avLst/>
              <a:gdLst/>
              <a:ahLst/>
              <a:cxnLst/>
              <a:rect l="l" t="t" r="r" b="b"/>
              <a:pathLst>
                <a:path w="1295" h="6803" extrusionOk="0">
                  <a:moveTo>
                    <a:pt x="518" y="74"/>
                  </a:moveTo>
                  <a:cubicBezTo>
                    <a:pt x="814" y="407"/>
                    <a:pt x="666" y="961"/>
                    <a:pt x="666" y="1442"/>
                  </a:cubicBezTo>
                  <a:cubicBezTo>
                    <a:pt x="666" y="3032"/>
                    <a:pt x="408" y="4843"/>
                    <a:pt x="925" y="5989"/>
                  </a:cubicBezTo>
                  <a:cubicBezTo>
                    <a:pt x="999" y="6211"/>
                    <a:pt x="1295" y="6433"/>
                    <a:pt x="1184" y="6692"/>
                  </a:cubicBezTo>
                  <a:cubicBezTo>
                    <a:pt x="740" y="6803"/>
                    <a:pt x="555" y="6285"/>
                    <a:pt x="445" y="5952"/>
                  </a:cubicBezTo>
                  <a:cubicBezTo>
                    <a:pt x="1" y="4474"/>
                    <a:pt x="297" y="1923"/>
                    <a:pt x="334" y="74"/>
                  </a:cubicBezTo>
                  <a:cubicBezTo>
                    <a:pt x="481" y="74"/>
                    <a:pt x="445" y="0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03"/>
            <p:cNvSpPr/>
            <p:nvPr/>
          </p:nvSpPr>
          <p:spPr>
            <a:xfrm>
              <a:off x="3193500" y="2512725"/>
              <a:ext cx="62875" cy="68425"/>
            </a:xfrm>
            <a:custGeom>
              <a:avLst/>
              <a:gdLst/>
              <a:ahLst/>
              <a:cxnLst/>
              <a:rect l="l" t="t" r="r" b="b"/>
              <a:pathLst>
                <a:path w="2515" h="2737" extrusionOk="0">
                  <a:moveTo>
                    <a:pt x="2515" y="112"/>
                  </a:moveTo>
                  <a:cubicBezTo>
                    <a:pt x="2515" y="445"/>
                    <a:pt x="2182" y="629"/>
                    <a:pt x="1997" y="851"/>
                  </a:cubicBezTo>
                  <a:cubicBezTo>
                    <a:pt x="1590" y="1332"/>
                    <a:pt x="1295" y="1776"/>
                    <a:pt x="851" y="2219"/>
                  </a:cubicBezTo>
                  <a:cubicBezTo>
                    <a:pt x="666" y="2404"/>
                    <a:pt x="407" y="2737"/>
                    <a:pt x="74" y="2626"/>
                  </a:cubicBezTo>
                  <a:cubicBezTo>
                    <a:pt x="1" y="2367"/>
                    <a:pt x="296" y="2145"/>
                    <a:pt x="481" y="1960"/>
                  </a:cubicBezTo>
                  <a:cubicBezTo>
                    <a:pt x="1036" y="1406"/>
                    <a:pt x="1701" y="408"/>
                    <a:pt x="2256" y="38"/>
                  </a:cubicBezTo>
                  <a:cubicBezTo>
                    <a:pt x="2367" y="1"/>
                    <a:pt x="2441" y="38"/>
                    <a:pt x="251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03"/>
            <p:cNvSpPr/>
            <p:nvPr/>
          </p:nvSpPr>
          <p:spPr>
            <a:xfrm>
              <a:off x="3193500" y="2511800"/>
              <a:ext cx="99850" cy="110950"/>
            </a:xfrm>
            <a:custGeom>
              <a:avLst/>
              <a:gdLst/>
              <a:ahLst/>
              <a:cxnLst/>
              <a:rect l="l" t="t" r="r" b="b"/>
              <a:pathLst>
                <a:path w="3994" h="4438" extrusionOk="0">
                  <a:moveTo>
                    <a:pt x="3993" y="149"/>
                  </a:moveTo>
                  <a:cubicBezTo>
                    <a:pt x="3919" y="666"/>
                    <a:pt x="3439" y="962"/>
                    <a:pt x="3143" y="1295"/>
                  </a:cubicBezTo>
                  <a:cubicBezTo>
                    <a:pt x="2330" y="2182"/>
                    <a:pt x="1590" y="3143"/>
                    <a:pt x="777" y="3994"/>
                  </a:cubicBezTo>
                  <a:cubicBezTo>
                    <a:pt x="592" y="4179"/>
                    <a:pt x="444" y="4437"/>
                    <a:pt x="148" y="4437"/>
                  </a:cubicBezTo>
                  <a:cubicBezTo>
                    <a:pt x="1" y="3920"/>
                    <a:pt x="592" y="3624"/>
                    <a:pt x="888" y="3291"/>
                  </a:cubicBezTo>
                  <a:cubicBezTo>
                    <a:pt x="1738" y="2330"/>
                    <a:pt x="2810" y="1110"/>
                    <a:pt x="3661" y="186"/>
                  </a:cubicBezTo>
                  <a:cubicBezTo>
                    <a:pt x="3735" y="112"/>
                    <a:pt x="3845" y="1"/>
                    <a:pt x="3993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03"/>
            <p:cNvSpPr/>
            <p:nvPr/>
          </p:nvSpPr>
          <p:spPr>
            <a:xfrm>
              <a:off x="3264675" y="2519200"/>
              <a:ext cx="95225" cy="120175"/>
            </a:xfrm>
            <a:custGeom>
              <a:avLst/>
              <a:gdLst/>
              <a:ahLst/>
              <a:cxnLst/>
              <a:rect l="l" t="t" r="r" b="b"/>
              <a:pathLst>
                <a:path w="3809" h="4807" extrusionOk="0">
                  <a:moveTo>
                    <a:pt x="3808" y="149"/>
                  </a:moveTo>
                  <a:cubicBezTo>
                    <a:pt x="3623" y="629"/>
                    <a:pt x="3365" y="1073"/>
                    <a:pt x="3032" y="1443"/>
                  </a:cubicBezTo>
                  <a:cubicBezTo>
                    <a:pt x="2699" y="1812"/>
                    <a:pt x="2440" y="2256"/>
                    <a:pt x="2108" y="2626"/>
                  </a:cubicBezTo>
                  <a:cubicBezTo>
                    <a:pt x="1664" y="3180"/>
                    <a:pt x="1109" y="3661"/>
                    <a:pt x="629" y="4289"/>
                  </a:cubicBezTo>
                  <a:cubicBezTo>
                    <a:pt x="481" y="4437"/>
                    <a:pt x="370" y="4807"/>
                    <a:pt x="37" y="4696"/>
                  </a:cubicBezTo>
                  <a:cubicBezTo>
                    <a:pt x="0" y="4215"/>
                    <a:pt x="444" y="3809"/>
                    <a:pt x="740" y="3476"/>
                  </a:cubicBezTo>
                  <a:cubicBezTo>
                    <a:pt x="998" y="3143"/>
                    <a:pt x="1368" y="2774"/>
                    <a:pt x="1701" y="2441"/>
                  </a:cubicBezTo>
                  <a:cubicBezTo>
                    <a:pt x="2403" y="1701"/>
                    <a:pt x="2921" y="777"/>
                    <a:pt x="3586" y="38"/>
                  </a:cubicBezTo>
                  <a:cubicBezTo>
                    <a:pt x="3697" y="1"/>
                    <a:pt x="3771" y="75"/>
                    <a:pt x="380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03"/>
            <p:cNvSpPr/>
            <p:nvPr/>
          </p:nvSpPr>
          <p:spPr>
            <a:xfrm>
              <a:off x="3299800" y="2557100"/>
              <a:ext cx="61950" cy="87825"/>
            </a:xfrm>
            <a:custGeom>
              <a:avLst/>
              <a:gdLst/>
              <a:ahLst/>
              <a:cxnLst/>
              <a:rect l="l" t="t" r="r" b="b"/>
              <a:pathLst>
                <a:path w="2478" h="3513" extrusionOk="0">
                  <a:moveTo>
                    <a:pt x="2477" y="148"/>
                  </a:moveTo>
                  <a:cubicBezTo>
                    <a:pt x="2181" y="1405"/>
                    <a:pt x="1146" y="1997"/>
                    <a:pt x="518" y="2921"/>
                  </a:cubicBezTo>
                  <a:cubicBezTo>
                    <a:pt x="555" y="3254"/>
                    <a:pt x="333" y="3513"/>
                    <a:pt x="0" y="3402"/>
                  </a:cubicBezTo>
                  <a:cubicBezTo>
                    <a:pt x="37" y="2699"/>
                    <a:pt x="592" y="2145"/>
                    <a:pt x="998" y="1701"/>
                  </a:cubicBezTo>
                  <a:cubicBezTo>
                    <a:pt x="1220" y="1479"/>
                    <a:pt x="1442" y="1221"/>
                    <a:pt x="1664" y="962"/>
                  </a:cubicBezTo>
                  <a:cubicBezTo>
                    <a:pt x="1849" y="666"/>
                    <a:pt x="1960" y="370"/>
                    <a:pt x="2181" y="74"/>
                  </a:cubicBezTo>
                  <a:cubicBezTo>
                    <a:pt x="2181" y="37"/>
                    <a:pt x="2255" y="74"/>
                    <a:pt x="2255" y="1"/>
                  </a:cubicBezTo>
                  <a:cubicBezTo>
                    <a:pt x="2366" y="37"/>
                    <a:pt x="2403" y="111"/>
                    <a:pt x="2477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03"/>
            <p:cNvSpPr/>
            <p:nvPr/>
          </p:nvSpPr>
          <p:spPr>
            <a:xfrm>
              <a:off x="3338600" y="2582975"/>
              <a:ext cx="33300" cy="52725"/>
            </a:xfrm>
            <a:custGeom>
              <a:avLst/>
              <a:gdLst/>
              <a:ahLst/>
              <a:cxnLst/>
              <a:rect l="l" t="t" r="r" b="b"/>
              <a:pathLst>
                <a:path w="1332" h="2109" extrusionOk="0">
                  <a:moveTo>
                    <a:pt x="1332" y="186"/>
                  </a:moveTo>
                  <a:cubicBezTo>
                    <a:pt x="1184" y="555"/>
                    <a:pt x="1036" y="925"/>
                    <a:pt x="814" y="1221"/>
                  </a:cubicBezTo>
                  <a:cubicBezTo>
                    <a:pt x="666" y="1553"/>
                    <a:pt x="408" y="2108"/>
                    <a:pt x="38" y="1738"/>
                  </a:cubicBezTo>
                  <a:cubicBezTo>
                    <a:pt x="1" y="1553"/>
                    <a:pt x="112" y="1480"/>
                    <a:pt x="260" y="1480"/>
                  </a:cubicBezTo>
                  <a:cubicBezTo>
                    <a:pt x="482" y="962"/>
                    <a:pt x="777" y="555"/>
                    <a:pt x="999" y="38"/>
                  </a:cubicBezTo>
                  <a:cubicBezTo>
                    <a:pt x="1147" y="1"/>
                    <a:pt x="1258" y="75"/>
                    <a:pt x="133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03"/>
            <p:cNvSpPr/>
            <p:nvPr/>
          </p:nvSpPr>
          <p:spPr>
            <a:xfrm>
              <a:off x="3399625" y="2644900"/>
              <a:ext cx="71175" cy="72125"/>
            </a:xfrm>
            <a:custGeom>
              <a:avLst/>
              <a:gdLst/>
              <a:ahLst/>
              <a:cxnLst/>
              <a:rect l="l" t="t" r="r" b="b"/>
              <a:pathLst>
                <a:path w="2847" h="2885" extrusionOk="0">
                  <a:moveTo>
                    <a:pt x="2847" y="186"/>
                  </a:moveTo>
                  <a:cubicBezTo>
                    <a:pt x="2847" y="407"/>
                    <a:pt x="2625" y="407"/>
                    <a:pt x="2477" y="481"/>
                  </a:cubicBezTo>
                  <a:cubicBezTo>
                    <a:pt x="2144" y="888"/>
                    <a:pt x="1701" y="1184"/>
                    <a:pt x="1368" y="1627"/>
                  </a:cubicBezTo>
                  <a:cubicBezTo>
                    <a:pt x="1072" y="2071"/>
                    <a:pt x="739" y="2478"/>
                    <a:pt x="407" y="2884"/>
                  </a:cubicBezTo>
                  <a:cubicBezTo>
                    <a:pt x="0" y="2737"/>
                    <a:pt x="333" y="2330"/>
                    <a:pt x="518" y="2108"/>
                  </a:cubicBezTo>
                  <a:cubicBezTo>
                    <a:pt x="1035" y="1369"/>
                    <a:pt x="1664" y="666"/>
                    <a:pt x="2366" y="112"/>
                  </a:cubicBezTo>
                  <a:cubicBezTo>
                    <a:pt x="2514" y="1"/>
                    <a:pt x="2736" y="38"/>
                    <a:pt x="284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03"/>
            <p:cNvSpPr/>
            <p:nvPr/>
          </p:nvSpPr>
          <p:spPr>
            <a:xfrm>
              <a:off x="3444900" y="26643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1110" y="111"/>
                  </a:moveTo>
                  <a:cubicBezTo>
                    <a:pt x="1110" y="148"/>
                    <a:pt x="1110" y="185"/>
                    <a:pt x="1147" y="185"/>
                  </a:cubicBezTo>
                  <a:cubicBezTo>
                    <a:pt x="925" y="666"/>
                    <a:pt x="592" y="1035"/>
                    <a:pt x="148" y="1294"/>
                  </a:cubicBezTo>
                  <a:cubicBezTo>
                    <a:pt x="111" y="1257"/>
                    <a:pt x="75" y="1183"/>
                    <a:pt x="1" y="1183"/>
                  </a:cubicBezTo>
                  <a:cubicBezTo>
                    <a:pt x="148" y="850"/>
                    <a:pt x="62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03"/>
            <p:cNvSpPr/>
            <p:nvPr/>
          </p:nvSpPr>
          <p:spPr>
            <a:xfrm>
              <a:off x="3034525" y="26855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07" y="74"/>
                  </a:moveTo>
                  <a:cubicBezTo>
                    <a:pt x="407" y="111"/>
                    <a:pt x="407" y="148"/>
                    <a:pt x="444" y="148"/>
                  </a:cubicBezTo>
                  <a:cubicBezTo>
                    <a:pt x="481" y="370"/>
                    <a:pt x="222" y="481"/>
                    <a:pt x="75" y="333"/>
                  </a:cubicBezTo>
                  <a:cubicBezTo>
                    <a:pt x="1" y="74"/>
                    <a:pt x="222" y="0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22" name="Google Shape;8122;p103"/>
          <p:cNvSpPr/>
          <p:nvPr/>
        </p:nvSpPr>
        <p:spPr>
          <a:xfrm rot="-315008">
            <a:off x="8735574" y="177228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23" name="Google Shape;8123;p103"/>
          <p:cNvSpPr/>
          <p:nvPr/>
        </p:nvSpPr>
        <p:spPr>
          <a:xfrm>
            <a:off x="83397" y="3759064"/>
            <a:ext cx="965228" cy="1314296"/>
          </a:xfrm>
          <a:custGeom>
            <a:avLst/>
            <a:gdLst/>
            <a:ahLst/>
            <a:cxnLst/>
            <a:rect l="l" t="t" r="r" b="b"/>
            <a:pathLst>
              <a:path w="24845" h="33830" extrusionOk="0">
                <a:moveTo>
                  <a:pt x="8023" y="1480"/>
                </a:moveTo>
                <a:cubicBezTo>
                  <a:pt x="7468" y="1258"/>
                  <a:pt x="6470" y="888"/>
                  <a:pt x="5842" y="1073"/>
                </a:cubicBezTo>
                <a:cubicBezTo>
                  <a:pt x="5398" y="1184"/>
                  <a:pt x="4696" y="1960"/>
                  <a:pt x="4400" y="2441"/>
                </a:cubicBezTo>
                <a:cubicBezTo>
                  <a:pt x="3956" y="3106"/>
                  <a:pt x="3697" y="3994"/>
                  <a:pt x="3291" y="4807"/>
                </a:cubicBezTo>
                <a:cubicBezTo>
                  <a:pt x="2921" y="5657"/>
                  <a:pt x="2625" y="6508"/>
                  <a:pt x="2403" y="7358"/>
                </a:cubicBezTo>
                <a:cubicBezTo>
                  <a:pt x="2145" y="8282"/>
                  <a:pt x="1923" y="9207"/>
                  <a:pt x="1738" y="10205"/>
                </a:cubicBezTo>
                <a:cubicBezTo>
                  <a:pt x="1442" y="11092"/>
                  <a:pt x="1183" y="12016"/>
                  <a:pt x="999" y="12941"/>
                </a:cubicBezTo>
                <a:cubicBezTo>
                  <a:pt x="814" y="14715"/>
                  <a:pt x="703" y="16564"/>
                  <a:pt x="1701" y="17562"/>
                </a:cubicBezTo>
                <a:cubicBezTo>
                  <a:pt x="2145" y="17303"/>
                  <a:pt x="2256" y="16638"/>
                  <a:pt x="2810" y="16601"/>
                </a:cubicBezTo>
                <a:cubicBezTo>
                  <a:pt x="3143" y="16601"/>
                  <a:pt x="3550" y="16970"/>
                  <a:pt x="3882" y="17303"/>
                </a:cubicBezTo>
                <a:cubicBezTo>
                  <a:pt x="4659" y="18006"/>
                  <a:pt x="5694" y="18523"/>
                  <a:pt x="5620" y="20002"/>
                </a:cubicBezTo>
                <a:cubicBezTo>
                  <a:pt x="6433" y="20705"/>
                  <a:pt x="8319" y="20520"/>
                  <a:pt x="9243" y="20002"/>
                </a:cubicBezTo>
                <a:cubicBezTo>
                  <a:pt x="9724" y="19706"/>
                  <a:pt x="10130" y="19337"/>
                  <a:pt x="10537" y="18930"/>
                </a:cubicBezTo>
                <a:cubicBezTo>
                  <a:pt x="11165" y="18375"/>
                  <a:pt x="11757" y="17784"/>
                  <a:pt x="12312" y="17192"/>
                </a:cubicBezTo>
                <a:cubicBezTo>
                  <a:pt x="12903" y="16601"/>
                  <a:pt x="13421" y="15972"/>
                  <a:pt x="13938" y="15307"/>
                </a:cubicBezTo>
                <a:cubicBezTo>
                  <a:pt x="14567" y="14419"/>
                  <a:pt x="15306" y="13569"/>
                  <a:pt x="16083" y="12756"/>
                </a:cubicBezTo>
                <a:cubicBezTo>
                  <a:pt x="16452" y="12386"/>
                  <a:pt x="16859" y="11979"/>
                  <a:pt x="17192" y="11573"/>
                </a:cubicBezTo>
                <a:cubicBezTo>
                  <a:pt x="17561" y="11129"/>
                  <a:pt x="17857" y="10612"/>
                  <a:pt x="18005" y="10057"/>
                </a:cubicBezTo>
                <a:cubicBezTo>
                  <a:pt x="18042" y="9650"/>
                  <a:pt x="17968" y="9207"/>
                  <a:pt x="17820" y="8837"/>
                </a:cubicBezTo>
                <a:cubicBezTo>
                  <a:pt x="17672" y="8356"/>
                  <a:pt x="17155" y="8134"/>
                  <a:pt x="16822" y="7839"/>
                </a:cubicBezTo>
                <a:cubicBezTo>
                  <a:pt x="16452" y="8985"/>
                  <a:pt x="14345" y="8134"/>
                  <a:pt x="13938" y="7469"/>
                </a:cubicBezTo>
                <a:cubicBezTo>
                  <a:pt x="13532" y="6841"/>
                  <a:pt x="13753" y="5990"/>
                  <a:pt x="14419" y="5620"/>
                </a:cubicBezTo>
                <a:cubicBezTo>
                  <a:pt x="14678" y="5473"/>
                  <a:pt x="14936" y="5362"/>
                  <a:pt x="15232" y="5325"/>
                </a:cubicBezTo>
                <a:cubicBezTo>
                  <a:pt x="15898" y="5325"/>
                  <a:pt x="16859" y="5990"/>
                  <a:pt x="16822" y="6804"/>
                </a:cubicBezTo>
                <a:cubicBezTo>
                  <a:pt x="17266" y="7321"/>
                  <a:pt x="18079" y="7617"/>
                  <a:pt x="18449" y="8282"/>
                </a:cubicBezTo>
                <a:cubicBezTo>
                  <a:pt x="18708" y="8874"/>
                  <a:pt x="18855" y="9502"/>
                  <a:pt x="18781" y="10168"/>
                </a:cubicBezTo>
                <a:cubicBezTo>
                  <a:pt x="18597" y="10796"/>
                  <a:pt x="18264" y="11425"/>
                  <a:pt x="17857" y="11942"/>
                </a:cubicBezTo>
                <a:cubicBezTo>
                  <a:pt x="17487" y="12497"/>
                  <a:pt x="16933" y="12867"/>
                  <a:pt x="16563" y="13310"/>
                </a:cubicBezTo>
                <a:cubicBezTo>
                  <a:pt x="16083" y="13791"/>
                  <a:pt x="15713" y="14272"/>
                  <a:pt x="15306" y="14715"/>
                </a:cubicBezTo>
                <a:cubicBezTo>
                  <a:pt x="14900" y="15196"/>
                  <a:pt x="14604" y="15750"/>
                  <a:pt x="14197" y="16268"/>
                </a:cubicBezTo>
                <a:cubicBezTo>
                  <a:pt x="13938" y="16601"/>
                  <a:pt x="13495" y="16970"/>
                  <a:pt x="13125" y="17414"/>
                </a:cubicBezTo>
                <a:cubicBezTo>
                  <a:pt x="12718" y="17821"/>
                  <a:pt x="12459" y="18227"/>
                  <a:pt x="12090" y="18560"/>
                </a:cubicBezTo>
                <a:cubicBezTo>
                  <a:pt x="11757" y="18893"/>
                  <a:pt x="11276" y="19226"/>
                  <a:pt x="10907" y="19558"/>
                </a:cubicBezTo>
                <a:cubicBezTo>
                  <a:pt x="10093" y="20335"/>
                  <a:pt x="9317" y="21074"/>
                  <a:pt x="7912" y="21222"/>
                </a:cubicBezTo>
                <a:cubicBezTo>
                  <a:pt x="7025" y="21296"/>
                  <a:pt x="6137" y="21148"/>
                  <a:pt x="5361" y="20741"/>
                </a:cubicBezTo>
                <a:cubicBezTo>
                  <a:pt x="4843" y="21000"/>
                  <a:pt x="3771" y="21555"/>
                  <a:pt x="2884" y="21185"/>
                </a:cubicBezTo>
                <a:cubicBezTo>
                  <a:pt x="2293" y="22146"/>
                  <a:pt x="1923" y="23219"/>
                  <a:pt x="1775" y="24365"/>
                </a:cubicBezTo>
                <a:cubicBezTo>
                  <a:pt x="1664" y="25141"/>
                  <a:pt x="1553" y="26213"/>
                  <a:pt x="1775" y="26879"/>
                </a:cubicBezTo>
                <a:cubicBezTo>
                  <a:pt x="2145" y="27803"/>
                  <a:pt x="2847" y="28542"/>
                  <a:pt x="3734" y="28986"/>
                </a:cubicBezTo>
                <a:cubicBezTo>
                  <a:pt x="4696" y="29430"/>
                  <a:pt x="5768" y="29614"/>
                  <a:pt x="6803" y="29467"/>
                </a:cubicBezTo>
                <a:cubicBezTo>
                  <a:pt x="8393" y="29319"/>
                  <a:pt x="9280" y="28136"/>
                  <a:pt x="9982" y="27027"/>
                </a:cubicBezTo>
                <a:cubicBezTo>
                  <a:pt x="10278" y="26620"/>
                  <a:pt x="10574" y="26176"/>
                  <a:pt x="10833" y="25696"/>
                </a:cubicBezTo>
                <a:cubicBezTo>
                  <a:pt x="11387" y="24623"/>
                  <a:pt x="11646" y="23588"/>
                  <a:pt x="12349" y="22960"/>
                </a:cubicBezTo>
                <a:cubicBezTo>
                  <a:pt x="12903" y="22479"/>
                  <a:pt x="13643" y="22257"/>
                  <a:pt x="14345" y="22368"/>
                </a:cubicBezTo>
                <a:cubicBezTo>
                  <a:pt x="15121" y="22553"/>
                  <a:pt x="15861" y="22923"/>
                  <a:pt x="16452" y="23477"/>
                </a:cubicBezTo>
                <a:cubicBezTo>
                  <a:pt x="16859" y="23884"/>
                  <a:pt x="17192" y="24328"/>
                  <a:pt x="17524" y="24808"/>
                </a:cubicBezTo>
                <a:cubicBezTo>
                  <a:pt x="17931" y="25289"/>
                  <a:pt x="18227" y="25806"/>
                  <a:pt x="18560" y="26250"/>
                </a:cubicBezTo>
                <a:cubicBezTo>
                  <a:pt x="19003" y="26102"/>
                  <a:pt x="19447" y="25474"/>
                  <a:pt x="19928" y="25363"/>
                </a:cubicBezTo>
                <a:cubicBezTo>
                  <a:pt x="20186" y="25363"/>
                  <a:pt x="20408" y="25400"/>
                  <a:pt x="20667" y="25474"/>
                </a:cubicBezTo>
                <a:cubicBezTo>
                  <a:pt x="20815" y="25585"/>
                  <a:pt x="20889" y="25880"/>
                  <a:pt x="21000" y="26250"/>
                </a:cubicBezTo>
                <a:cubicBezTo>
                  <a:pt x="21074" y="26509"/>
                  <a:pt x="21258" y="26768"/>
                  <a:pt x="21332" y="26990"/>
                </a:cubicBezTo>
                <a:cubicBezTo>
                  <a:pt x="21406" y="27174"/>
                  <a:pt x="21443" y="27544"/>
                  <a:pt x="21517" y="27729"/>
                </a:cubicBezTo>
                <a:cubicBezTo>
                  <a:pt x="21702" y="28136"/>
                  <a:pt x="22146" y="28357"/>
                  <a:pt x="22035" y="28838"/>
                </a:cubicBezTo>
                <a:cubicBezTo>
                  <a:pt x="22848" y="29245"/>
                  <a:pt x="23329" y="29836"/>
                  <a:pt x="24031" y="30391"/>
                </a:cubicBezTo>
                <a:cubicBezTo>
                  <a:pt x="24179" y="30539"/>
                  <a:pt x="24845" y="30908"/>
                  <a:pt x="24845" y="31167"/>
                </a:cubicBezTo>
                <a:cubicBezTo>
                  <a:pt x="24845" y="31389"/>
                  <a:pt x="24216" y="31796"/>
                  <a:pt x="23920" y="32018"/>
                </a:cubicBezTo>
                <a:cubicBezTo>
                  <a:pt x="23218" y="32535"/>
                  <a:pt x="22442" y="32979"/>
                  <a:pt x="21628" y="33312"/>
                </a:cubicBezTo>
                <a:cubicBezTo>
                  <a:pt x="21332" y="33459"/>
                  <a:pt x="20667" y="33829"/>
                  <a:pt x="20297" y="33755"/>
                </a:cubicBezTo>
                <a:cubicBezTo>
                  <a:pt x="19891" y="33644"/>
                  <a:pt x="19706" y="32720"/>
                  <a:pt x="19595" y="32276"/>
                </a:cubicBezTo>
                <a:cubicBezTo>
                  <a:pt x="19447" y="31685"/>
                  <a:pt x="19373" y="31093"/>
                  <a:pt x="19299" y="30465"/>
                </a:cubicBezTo>
                <a:cubicBezTo>
                  <a:pt x="19299" y="30280"/>
                  <a:pt x="19299" y="30169"/>
                  <a:pt x="19410" y="30058"/>
                </a:cubicBezTo>
                <a:cubicBezTo>
                  <a:pt x="19188" y="29836"/>
                  <a:pt x="19225" y="29577"/>
                  <a:pt x="19003" y="29356"/>
                </a:cubicBezTo>
                <a:cubicBezTo>
                  <a:pt x="18634" y="29023"/>
                  <a:pt x="18190" y="28764"/>
                  <a:pt x="17783" y="28542"/>
                </a:cubicBezTo>
                <a:cubicBezTo>
                  <a:pt x="17598" y="28468"/>
                  <a:pt x="17414" y="28247"/>
                  <a:pt x="17192" y="28099"/>
                </a:cubicBezTo>
                <a:cubicBezTo>
                  <a:pt x="16970" y="27951"/>
                  <a:pt x="16674" y="27951"/>
                  <a:pt x="16637" y="27692"/>
                </a:cubicBezTo>
                <a:cubicBezTo>
                  <a:pt x="16563" y="27100"/>
                  <a:pt x="17635" y="27063"/>
                  <a:pt x="17857" y="26620"/>
                </a:cubicBezTo>
                <a:cubicBezTo>
                  <a:pt x="17635" y="26139"/>
                  <a:pt x="17303" y="25696"/>
                  <a:pt x="16933" y="25326"/>
                </a:cubicBezTo>
                <a:cubicBezTo>
                  <a:pt x="16674" y="24882"/>
                  <a:pt x="16378" y="24439"/>
                  <a:pt x="16009" y="24032"/>
                </a:cubicBezTo>
                <a:cubicBezTo>
                  <a:pt x="15528" y="23625"/>
                  <a:pt x="14936" y="23292"/>
                  <a:pt x="14308" y="23108"/>
                </a:cubicBezTo>
                <a:cubicBezTo>
                  <a:pt x="12422" y="22849"/>
                  <a:pt x="12016" y="25141"/>
                  <a:pt x="11461" y="26213"/>
                </a:cubicBezTo>
                <a:cubicBezTo>
                  <a:pt x="11239" y="26657"/>
                  <a:pt x="10907" y="27027"/>
                  <a:pt x="10648" y="27433"/>
                </a:cubicBezTo>
                <a:cubicBezTo>
                  <a:pt x="10426" y="27840"/>
                  <a:pt x="10167" y="28210"/>
                  <a:pt x="9872" y="28579"/>
                </a:cubicBezTo>
                <a:cubicBezTo>
                  <a:pt x="9132" y="29467"/>
                  <a:pt x="8097" y="30021"/>
                  <a:pt x="6951" y="30206"/>
                </a:cubicBezTo>
                <a:cubicBezTo>
                  <a:pt x="5287" y="30354"/>
                  <a:pt x="3623" y="29947"/>
                  <a:pt x="2588" y="29171"/>
                </a:cubicBezTo>
                <a:cubicBezTo>
                  <a:pt x="1923" y="28616"/>
                  <a:pt x="1072" y="27544"/>
                  <a:pt x="962" y="26583"/>
                </a:cubicBezTo>
                <a:cubicBezTo>
                  <a:pt x="703" y="24549"/>
                  <a:pt x="1516" y="21998"/>
                  <a:pt x="2219" y="20741"/>
                </a:cubicBezTo>
                <a:cubicBezTo>
                  <a:pt x="2034" y="20224"/>
                  <a:pt x="1553" y="19891"/>
                  <a:pt x="1442" y="19226"/>
                </a:cubicBezTo>
                <a:cubicBezTo>
                  <a:pt x="1405" y="19004"/>
                  <a:pt x="1516" y="18745"/>
                  <a:pt x="1479" y="18486"/>
                </a:cubicBezTo>
                <a:cubicBezTo>
                  <a:pt x="1405" y="18191"/>
                  <a:pt x="851" y="17747"/>
                  <a:pt x="629" y="17414"/>
                </a:cubicBezTo>
                <a:cubicBezTo>
                  <a:pt x="0" y="16305"/>
                  <a:pt x="74" y="14530"/>
                  <a:pt x="259" y="12793"/>
                </a:cubicBezTo>
                <a:cubicBezTo>
                  <a:pt x="370" y="11795"/>
                  <a:pt x="814" y="10685"/>
                  <a:pt x="1109" y="9465"/>
                </a:cubicBezTo>
                <a:cubicBezTo>
                  <a:pt x="1331" y="8356"/>
                  <a:pt x="1627" y="7247"/>
                  <a:pt x="1997" y="6175"/>
                </a:cubicBezTo>
                <a:cubicBezTo>
                  <a:pt x="2182" y="5657"/>
                  <a:pt x="2293" y="5103"/>
                  <a:pt x="2514" y="4622"/>
                </a:cubicBezTo>
                <a:cubicBezTo>
                  <a:pt x="2736" y="4142"/>
                  <a:pt x="2995" y="3698"/>
                  <a:pt x="3180" y="3217"/>
                </a:cubicBezTo>
                <a:cubicBezTo>
                  <a:pt x="3550" y="2293"/>
                  <a:pt x="4104" y="1443"/>
                  <a:pt x="4843" y="777"/>
                </a:cubicBezTo>
                <a:cubicBezTo>
                  <a:pt x="5768" y="1"/>
                  <a:pt x="7468" y="223"/>
                  <a:pt x="8541" y="925"/>
                </a:cubicBezTo>
                <a:cubicBezTo>
                  <a:pt x="9021" y="962"/>
                  <a:pt x="9502" y="1073"/>
                  <a:pt x="9982" y="1258"/>
                </a:cubicBezTo>
                <a:cubicBezTo>
                  <a:pt x="10389" y="1369"/>
                  <a:pt x="10722" y="1628"/>
                  <a:pt x="11018" y="1960"/>
                </a:cubicBezTo>
                <a:cubicBezTo>
                  <a:pt x="11646" y="3033"/>
                  <a:pt x="10722" y="4363"/>
                  <a:pt x="9465" y="4105"/>
                </a:cubicBezTo>
                <a:cubicBezTo>
                  <a:pt x="9058" y="3994"/>
                  <a:pt x="8097" y="2774"/>
                  <a:pt x="8023" y="2256"/>
                </a:cubicBezTo>
                <a:cubicBezTo>
                  <a:pt x="7986" y="1997"/>
                  <a:pt x="7986" y="1739"/>
                  <a:pt x="8023" y="1480"/>
                </a:cubicBezTo>
                <a:close/>
                <a:moveTo>
                  <a:pt x="9243" y="1849"/>
                </a:moveTo>
                <a:cubicBezTo>
                  <a:pt x="9243" y="2108"/>
                  <a:pt x="9021" y="2182"/>
                  <a:pt x="8799" y="2256"/>
                </a:cubicBezTo>
                <a:cubicBezTo>
                  <a:pt x="9132" y="2737"/>
                  <a:pt x="9539" y="3735"/>
                  <a:pt x="10278" y="3143"/>
                </a:cubicBezTo>
                <a:cubicBezTo>
                  <a:pt x="10389" y="2885"/>
                  <a:pt x="10389" y="2589"/>
                  <a:pt x="10278" y="2330"/>
                </a:cubicBezTo>
                <a:cubicBezTo>
                  <a:pt x="9982" y="2108"/>
                  <a:pt x="9613" y="1960"/>
                  <a:pt x="9243" y="1849"/>
                </a:cubicBezTo>
                <a:close/>
                <a:moveTo>
                  <a:pt x="16083" y="6730"/>
                </a:moveTo>
                <a:cubicBezTo>
                  <a:pt x="15935" y="5990"/>
                  <a:pt x="14493" y="6027"/>
                  <a:pt x="14493" y="6767"/>
                </a:cubicBezTo>
                <a:cubicBezTo>
                  <a:pt x="14493" y="7395"/>
                  <a:pt x="15454" y="7543"/>
                  <a:pt x="16009" y="7691"/>
                </a:cubicBezTo>
                <a:cubicBezTo>
                  <a:pt x="15972" y="7247"/>
                  <a:pt x="16157" y="7025"/>
                  <a:pt x="16083" y="6730"/>
                </a:cubicBezTo>
                <a:close/>
                <a:moveTo>
                  <a:pt x="2293" y="18191"/>
                </a:moveTo>
                <a:cubicBezTo>
                  <a:pt x="2403" y="18043"/>
                  <a:pt x="2625" y="17821"/>
                  <a:pt x="2588" y="17673"/>
                </a:cubicBezTo>
                <a:cubicBezTo>
                  <a:pt x="2514" y="17858"/>
                  <a:pt x="2366" y="17932"/>
                  <a:pt x="2329" y="18191"/>
                </a:cubicBezTo>
                <a:close/>
                <a:moveTo>
                  <a:pt x="17783" y="27655"/>
                </a:moveTo>
                <a:cubicBezTo>
                  <a:pt x="18301" y="27951"/>
                  <a:pt x="18781" y="28284"/>
                  <a:pt x="19299" y="28579"/>
                </a:cubicBezTo>
                <a:cubicBezTo>
                  <a:pt x="19743" y="28284"/>
                  <a:pt x="20223" y="28062"/>
                  <a:pt x="20704" y="27877"/>
                </a:cubicBezTo>
                <a:cubicBezTo>
                  <a:pt x="20704" y="27618"/>
                  <a:pt x="20630" y="27359"/>
                  <a:pt x="20519" y="27100"/>
                </a:cubicBezTo>
                <a:cubicBezTo>
                  <a:pt x="20186" y="27211"/>
                  <a:pt x="19484" y="28357"/>
                  <a:pt x="19262" y="27655"/>
                </a:cubicBezTo>
                <a:cubicBezTo>
                  <a:pt x="19521" y="27285"/>
                  <a:pt x="20186" y="27063"/>
                  <a:pt x="20260" y="26620"/>
                </a:cubicBezTo>
                <a:cubicBezTo>
                  <a:pt x="19965" y="26916"/>
                  <a:pt x="19780" y="27285"/>
                  <a:pt x="19262" y="27359"/>
                </a:cubicBezTo>
                <a:cubicBezTo>
                  <a:pt x="19003" y="26805"/>
                  <a:pt x="20038" y="26731"/>
                  <a:pt x="19965" y="26213"/>
                </a:cubicBezTo>
                <a:cubicBezTo>
                  <a:pt x="19336" y="26768"/>
                  <a:pt x="18486" y="27137"/>
                  <a:pt x="17820" y="27655"/>
                </a:cubicBezTo>
                <a:close/>
                <a:moveTo>
                  <a:pt x="21185" y="28542"/>
                </a:moveTo>
                <a:cubicBezTo>
                  <a:pt x="20704" y="28690"/>
                  <a:pt x="20223" y="28912"/>
                  <a:pt x="19780" y="29171"/>
                </a:cubicBezTo>
                <a:cubicBezTo>
                  <a:pt x="19780" y="29282"/>
                  <a:pt x="19854" y="29356"/>
                  <a:pt x="19891" y="29430"/>
                </a:cubicBezTo>
                <a:cubicBezTo>
                  <a:pt x="20371" y="29208"/>
                  <a:pt x="20778" y="28986"/>
                  <a:pt x="21258" y="28801"/>
                </a:cubicBezTo>
                <a:cubicBezTo>
                  <a:pt x="21295" y="28616"/>
                  <a:pt x="21185" y="28653"/>
                  <a:pt x="21185" y="28542"/>
                </a:cubicBezTo>
                <a:close/>
                <a:moveTo>
                  <a:pt x="20149" y="30169"/>
                </a:moveTo>
                <a:cubicBezTo>
                  <a:pt x="20112" y="31093"/>
                  <a:pt x="20260" y="32055"/>
                  <a:pt x="20556" y="32905"/>
                </a:cubicBezTo>
                <a:cubicBezTo>
                  <a:pt x="21739" y="32535"/>
                  <a:pt x="22811" y="31944"/>
                  <a:pt x="23736" y="31167"/>
                </a:cubicBezTo>
                <a:cubicBezTo>
                  <a:pt x="23514" y="31130"/>
                  <a:pt x="23514" y="30908"/>
                  <a:pt x="23292" y="30908"/>
                </a:cubicBezTo>
                <a:cubicBezTo>
                  <a:pt x="22885" y="31204"/>
                  <a:pt x="22626" y="31648"/>
                  <a:pt x="21998" y="31722"/>
                </a:cubicBezTo>
                <a:cubicBezTo>
                  <a:pt x="21961" y="31648"/>
                  <a:pt x="21887" y="31611"/>
                  <a:pt x="21887" y="31500"/>
                </a:cubicBezTo>
                <a:cubicBezTo>
                  <a:pt x="22072" y="31167"/>
                  <a:pt x="23588" y="30650"/>
                  <a:pt x="22737" y="30280"/>
                </a:cubicBezTo>
                <a:cubicBezTo>
                  <a:pt x="22405" y="30576"/>
                  <a:pt x="22220" y="31019"/>
                  <a:pt x="21665" y="31130"/>
                </a:cubicBezTo>
                <a:cubicBezTo>
                  <a:pt x="21332" y="30613"/>
                  <a:pt x="22331" y="30465"/>
                  <a:pt x="22405" y="29984"/>
                </a:cubicBezTo>
                <a:cubicBezTo>
                  <a:pt x="22257" y="29910"/>
                  <a:pt x="22146" y="29799"/>
                  <a:pt x="21961" y="29725"/>
                </a:cubicBezTo>
                <a:cubicBezTo>
                  <a:pt x="21776" y="30169"/>
                  <a:pt x="21443" y="30502"/>
                  <a:pt x="21037" y="30650"/>
                </a:cubicBezTo>
                <a:cubicBezTo>
                  <a:pt x="21037" y="30576"/>
                  <a:pt x="20889" y="30613"/>
                  <a:pt x="20889" y="30539"/>
                </a:cubicBezTo>
                <a:cubicBezTo>
                  <a:pt x="20963" y="30021"/>
                  <a:pt x="21591" y="29910"/>
                  <a:pt x="21702" y="29577"/>
                </a:cubicBezTo>
                <a:cubicBezTo>
                  <a:pt x="21148" y="29541"/>
                  <a:pt x="20630" y="29947"/>
                  <a:pt x="20186" y="30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24" name="Google Shape;8124;p103"/>
          <p:cNvSpPr/>
          <p:nvPr/>
        </p:nvSpPr>
        <p:spPr>
          <a:xfrm rot="-315008">
            <a:off x="94749" y="244205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25" name="Google Shape;8125;p103"/>
          <p:cNvSpPr/>
          <p:nvPr/>
        </p:nvSpPr>
        <p:spPr>
          <a:xfrm rot="-315008">
            <a:off x="3018174" y="50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slideLayout" Target="../slideLayouts/slideLayout78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Relationship Id="rId27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slideLayout" Target="../slideLayouts/slideLayout91.xml"/><Relationship Id="rId18" Type="http://schemas.openxmlformats.org/officeDocument/2006/relationships/slideLayout" Target="../slideLayouts/slideLayout96.xml"/><Relationship Id="rId26" Type="http://schemas.openxmlformats.org/officeDocument/2006/relationships/slideLayout" Target="../slideLayouts/slideLayout104.xml"/><Relationship Id="rId3" Type="http://schemas.openxmlformats.org/officeDocument/2006/relationships/slideLayout" Target="../slideLayouts/slideLayout81.xml"/><Relationship Id="rId21" Type="http://schemas.openxmlformats.org/officeDocument/2006/relationships/slideLayout" Target="../slideLayouts/slideLayout99.xml"/><Relationship Id="rId7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90.xml"/><Relationship Id="rId17" Type="http://schemas.openxmlformats.org/officeDocument/2006/relationships/slideLayout" Target="../slideLayouts/slideLayout95.xml"/><Relationship Id="rId25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80.xml"/><Relationship Id="rId16" Type="http://schemas.openxmlformats.org/officeDocument/2006/relationships/slideLayout" Target="../slideLayouts/slideLayout94.xml"/><Relationship Id="rId20" Type="http://schemas.openxmlformats.org/officeDocument/2006/relationships/slideLayout" Target="../slideLayouts/slideLayout98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24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83.xml"/><Relationship Id="rId15" Type="http://schemas.openxmlformats.org/officeDocument/2006/relationships/slideLayout" Target="../slideLayouts/slideLayout93.xml"/><Relationship Id="rId23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88.xml"/><Relationship Id="rId19" Type="http://schemas.openxmlformats.org/officeDocument/2006/relationships/slideLayout" Target="../slideLayouts/slideLayout97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slideLayout" Target="../slideLayouts/slideLayout92.xml"/><Relationship Id="rId22" Type="http://schemas.openxmlformats.org/officeDocument/2006/relationships/slideLayout" Target="../slideLayouts/slideLayout100.xml"/><Relationship Id="rId27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.xml"/><Relationship Id="rId13" Type="http://schemas.openxmlformats.org/officeDocument/2006/relationships/slideLayout" Target="../slideLayouts/slideLayout117.xml"/><Relationship Id="rId18" Type="http://schemas.openxmlformats.org/officeDocument/2006/relationships/slideLayout" Target="../slideLayouts/slideLayout122.xml"/><Relationship Id="rId26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07.xml"/><Relationship Id="rId21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11.xml"/><Relationship Id="rId12" Type="http://schemas.openxmlformats.org/officeDocument/2006/relationships/slideLayout" Target="../slideLayouts/slideLayout116.xml"/><Relationship Id="rId17" Type="http://schemas.openxmlformats.org/officeDocument/2006/relationships/slideLayout" Target="../slideLayouts/slideLayout121.xml"/><Relationship Id="rId25" Type="http://schemas.openxmlformats.org/officeDocument/2006/relationships/slideLayout" Target="../slideLayouts/slideLayout129.xml"/><Relationship Id="rId2" Type="http://schemas.openxmlformats.org/officeDocument/2006/relationships/slideLayout" Target="../slideLayouts/slideLayout106.xml"/><Relationship Id="rId16" Type="http://schemas.openxmlformats.org/officeDocument/2006/relationships/slideLayout" Target="../slideLayouts/slideLayout120.xml"/><Relationship Id="rId20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05.xml"/><Relationship Id="rId6" Type="http://schemas.openxmlformats.org/officeDocument/2006/relationships/slideLayout" Target="../slideLayouts/slideLayout110.xml"/><Relationship Id="rId11" Type="http://schemas.openxmlformats.org/officeDocument/2006/relationships/slideLayout" Target="../slideLayouts/slideLayout115.xml"/><Relationship Id="rId24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109.xml"/><Relationship Id="rId15" Type="http://schemas.openxmlformats.org/officeDocument/2006/relationships/slideLayout" Target="../slideLayouts/slideLayout119.xml"/><Relationship Id="rId23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14.xml"/><Relationship Id="rId19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08.xml"/><Relationship Id="rId9" Type="http://schemas.openxmlformats.org/officeDocument/2006/relationships/slideLayout" Target="../slideLayouts/slideLayout113.xml"/><Relationship Id="rId14" Type="http://schemas.openxmlformats.org/officeDocument/2006/relationships/slideLayout" Target="../slideLayouts/slideLayout118.xml"/><Relationship Id="rId22" Type="http://schemas.openxmlformats.org/officeDocument/2006/relationships/slideLayout" Target="../slideLayouts/slideLayout126.xml"/><Relationship Id="rId27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Caveat Brush"/>
              <a:buNone/>
              <a:defRPr sz="38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Char char="●"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p2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Caveat Brush"/>
              <a:buNone/>
              <a:defRPr sz="3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60" name="Google Shape;2160;p28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Char char="●"/>
              <a:defRPr sz="1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161" name="Google Shape;2161;p2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2" r:id="rId19"/>
    <p:sldLayoutId id="2147483693" r:id="rId20"/>
    <p:sldLayoutId id="2147483694" r:id="rId21"/>
    <p:sldLayoutId id="2147483695" r:id="rId22"/>
    <p:sldLayoutId id="2147483696" r:id="rId23"/>
    <p:sldLayoutId id="2147483697" r:id="rId24"/>
    <p:sldLayoutId id="2147483698" r:id="rId25"/>
    <p:sldLayoutId id="2147483699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4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2" name="Google Shape;4312;p5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Caveat Brush"/>
              <a:buNone/>
              <a:defRPr sz="3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13" name="Google Shape;4313;p5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Char char="●"/>
              <a:defRPr sz="18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314" name="Google Shape;4314;p5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  <p:sldLayoutId id="2147483712" r:id="rId13"/>
    <p:sldLayoutId id="2147483713" r:id="rId14"/>
    <p:sldLayoutId id="2147483714" r:id="rId15"/>
    <p:sldLayoutId id="2147483715" r:id="rId16"/>
    <p:sldLayoutId id="2147483716" r:id="rId17"/>
    <p:sldLayoutId id="2147483717" r:id="rId18"/>
    <p:sldLayoutId id="2147483718" r:id="rId19"/>
    <p:sldLayoutId id="2147483719" r:id="rId20"/>
    <p:sldLayoutId id="2147483720" r:id="rId21"/>
    <p:sldLayoutId id="2147483721" r:id="rId22"/>
    <p:sldLayoutId id="2147483722" r:id="rId23"/>
    <p:sldLayoutId id="2147483723" r:id="rId24"/>
    <p:sldLayoutId id="2147483724" r:id="rId25"/>
    <p:sldLayoutId id="2147483725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6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5" name="Google Shape;6465;p82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Caveat Brush"/>
              <a:buNone/>
              <a:defRPr sz="38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66" name="Google Shape;6466;p82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Char char="●"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6467" name="Google Shape;6467;p8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  <p:sldLayoutId id="2147483740" r:id="rId15"/>
    <p:sldLayoutId id="2147483741" r:id="rId16"/>
    <p:sldLayoutId id="2147483742" r:id="rId17"/>
    <p:sldLayoutId id="2147483743" r:id="rId18"/>
    <p:sldLayoutId id="2147483744" r:id="rId19"/>
    <p:sldLayoutId id="2147483745" r:id="rId20"/>
    <p:sldLayoutId id="2147483746" r:id="rId21"/>
    <p:sldLayoutId id="2147483747" r:id="rId22"/>
    <p:sldLayoutId id="2147483748" r:id="rId23"/>
    <p:sldLayoutId id="2147483749" r:id="rId24"/>
    <p:sldLayoutId id="2147483750" r:id="rId25"/>
    <p:sldLayoutId id="2147483751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8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8" name="Google Shape;8618;p109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Caveat Brush"/>
              <a:buNone/>
              <a:defRPr sz="38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619" name="Google Shape;8619;p109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Char char="●"/>
              <a:defRPr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620" name="Google Shape;8620;p10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52" r:id="rId1"/>
    <p:sldLayoutId id="2147483753" r:id="rId2"/>
    <p:sldLayoutId id="2147483754" r:id="rId3"/>
    <p:sldLayoutId id="2147483755" r:id="rId4"/>
    <p:sldLayoutId id="2147483756" r:id="rId5"/>
    <p:sldLayoutId id="2147483757" r:id="rId6"/>
    <p:sldLayoutId id="2147483758" r:id="rId7"/>
    <p:sldLayoutId id="2147483759" r:id="rId8"/>
    <p:sldLayoutId id="2147483760" r:id="rId9"/>
    <p:sldLayoutId id="2147483761" r:id="rId10"/>
    <p:sldLayoutId id="2147483762" r:id="rId11"/>
    <p:sldLayoutId id="2147483763" r:id="rId12"/>
    <p:sldLayoutId id="2147483764" r:id="rId13"/>
    <p:sldLayoutId id="2147483765" r:id="rId14"/>
    <p:sldLayoutId id="2147483766" r:id="rId15"/>
    <p:sldLayoutId id="2147483767" r:id="rId16"/>
    <p:sldLayoutId id="2147483768" r:id="rId17"/>
    <p:sldLayoutId id="2147483769" r:id="rId18"/>
    <p:sldLayoutId id="2147483770" r:id="rId19"/>
    <p:sldLayoutId id="2147483771" r:id="rId20"/>
    <p:sldLayoutId id="2147483772" r:id="rId21"/>
    <p:sldLayoutId id="2147483773" r:id="rId22"/>
    <p:sldLayoutId id="2147483774" r:id="rId23"/>
    <p:sldLayoutId id="2147483775" r:id="rId24"/>
    <p:sldLayoutId id="2147483776" r:id="rId25"/>
    <p:sldLayoutId id="2147483777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4.jpeg"/><Relationship Id="rId7" Type="http://schemas.openxmlformats.org/officeDocument/2006/relationships/image" Target="../media/image1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7.jpeg"/><Relationship Id="rId5" Type="http://schemas.openxmlformats.org/officeDocument/2006/relationships/image" Target="../media/image16.jpeg"/><Relationship Id="rId10" Type="http://schemas.openxmlformats.org/officeDocument/2006/relationships/image" Target="../media/image1.png"/><Relationship Id="rId4" Type="http://schemas.openxmlformats.org/officeDocument/2006/relationships/image" Target="../media/image15.jpeg"/><Relationship Id="rId9" Type="http://schemas.openxmlformats.org/officeDocument/2006/relationships/image" Target="../media/image2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0.xml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0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4" name="Google Shape;10774;p136"/>
          <p:cNvSpPr txBox="1">
            <a:spLocks noGrp="1"/>
          </p:cNvSpPr>
          <p:nvPr>
            <p:ph type="ctrTitle"/>
          </p:nvPr>
        </p:nvSpPr>
        <p:spPr>
          <a:xfrm>
            <a:off x="747150" y="1259725"/>
            <a:ext cx="53994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7200"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7200"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0775" name="Google Shape;10775;p136"/>
          <p:cNvSpPr txBox="1">
            <a:spLocks noGrp="1"/>
          </p:cNvSpPr>
          <p:nvPr>
            <p:ph type="subTitle" idx="1"/>
          </p:nvPr>
        </p:nvSpPr>
        <p:spPr>
          <a:xfrm>
            <a:off x="751350" y="3221075"/>
            <a:ext cx="5399400" cy="58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 b="1"/>
              <a:t>разработано студентами</a:t>
            </a:r>
            <a:endParaRPr sz="1800" b="1"/>
          </a:p>
        </p:txBody>
      </p:sp>
      <p:grpSp>
        <p:nvGrpSpPr>
          <p:cNvPr id="10776" name="Google Shape;10776;p136"/>
          <p:cNvGrpSpPr/>
          <p:nvPr/>
        </p:nvGrpSpPr>
        <p:grpSpPr>
          <a:xfrm rot="1194357">
            <a:off x="5534801" y="218215"/>
            <a:ext cx="1616660" cy="1907761"/>
            <a:chOff x="2727675" y="618900"/>
            <a:chExt cx="852200" cy="1005650"/>
          </a:xfrm>
        </p:grpSpPr>
        <p:sp>
          <p:nvSpPr>
            <p:cNvPr id="10777" name="Google Shape;10777;p136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136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136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136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136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136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136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136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136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136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136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136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136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136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136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136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136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136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136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136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136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136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136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136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136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136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136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136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136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136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136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136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136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136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1" name="Google Shape;10811;p136"/>
          <p:cNvGrpSpPr/>
          <p:nvPr/>
        </p:nvGrpSpPr>
        <p:grpSpPr>
          <a:xfrm rot="1313390">
            <a:off x="675914" y="169733"/>
            <a:ext cx="1130638" cy="1137928"/>
            <a:chOff x="1658300" y="3091325"/>
            <a:chExt cx="717250" cy="721875"/>
          </a:xfrm>
        </p:grpSpPr>
        <p:sp>
          <p:nvSpPr>
            <p:cNvPr id="10812" name="Google Shape;10812;p136"/>
            <p:cNvSpPr/>
            <p:nvPr/>
          </p:nvSpPr>
          <p:spPr>
            <a:xfrm>
              <a:off x="1658300" y="3091325"/>
              <a:ext cx="717250" cy="721875"/>
            </a:xfrm>
            <a:custGeom>
              <a:avLst/>
              <a:gdLst/>
              <a:ahLst/>
              <a:cxnLst/>
              <a:rect l="l" t="t" r="r" b="b"/>
              <a:pathLst>
                <a:path w="28690" h="28875" extrusionOk="0">
                  <a:moveTo>
                    <a:pt x="20186" y="5472"/>
                  </a:moveTo>
                  <a:cubicBezTo>
                    <a:pt x="21406" y="5546"/>
                    <a:pt x="22626" y="5472"/>
                    <a:pt x="23735" y="5583"/>
                  </a:cubicBezTo>
                  <a:cubicBezTo>
                    <a:pt x="24734" y="5620"/>
                    <a:pt x="25732" y="5842"/>
                    <a:pt x="26656" y="6249"/>
                  </a:cubicBezTo>
                  <a:cubicBezTo>
                    <a:pt x="27137" y="6618"/>
                    <a:pt x="27543" y="7062"/>
                    <a:pt x="27876" y="7580"/>
                  </a:cubicBezTo>
                  <a:cubicBezTo>
                    <a:pt x="28394" y="8356"/>
                    <a:pt x="28542" y="9539"/>
                    <a:pt x="28652" y="10796"/>
                  </a:cubicBezTo>
                  <a:cubicBezTo>
                    <a:pt x="28689" y="12719"/>
                    <a:pt x="28616" y="14604"/>
                    <a:pt x="28431" y="16490"/>
                  </a:cubicBezTo>
                  <a:cubicBezTo>
                    <a:pt x="28246" y="19669"/>
                    <a:pt x="28652" y="23181"/>
                    <a:pt x="27876" y="25658"/>
                  </a:cubicBezTo>
                  <a:cubicBezTo>
                    <a:pt x="27728" y="26361"/>
                    <a:pt x="27248" y="26989"/>
                    <a:pt x="26656" y="27359"/>
                  </a:cubicBezTo>
                  <a:cubicBezTo>
                    <a:pt x="26397" y="27581"/>
                    <a:pt x="26102" y="27766"/>
                    <a:pt x="25769" y="27877"/>
                  </a:cubicBezTo>
                  <a:cubicBezTo>
                    <a:pt x="25362" y="27950"/>
                    <a:pt x="24845" y="27840"/>
                    <a:pt x="24401" y="27877"/>
                  </a:cubicBezTo>
                  <a:cubicBezTo>
                    <a:pt x="23144" y="27950"/>
                    <a:pt x="21739" y="28320"/>
                    <a:pt x="20445" y="28320"/>
                  </a:cubicBezTo>
                  <a:cubicBezTo>
                    <a:pt x="18707" y="28320"/>
                    <a:pt x="16822" y="28357"/>
                    <a:pt x="14788" y="28468"/>
                  </a:cubicBezTo>
                  <a:cubicBezTo>
                    <a:pt x="13125" y="28579"/>
                    <a:pt x="11054" y="28690"/>
                    <a:pt x="9169" y="28690"/>
                  </a:cubicBezTo>
                  <a:cubicBezTo>
                    <a:pt x="7468" y="28690"/>
                    <a:pt x="4917" y="28875"/>
                    <a:pt x="3771" y="28283"/>
                  </a:cubicBezTo>
                  <a:cubicBezTo>
                    <a:pt x="3254" y="28024"/>
                    <a:pt x="2847" y="27211"/>
                    <a:pt x="2477" y="26583"/>
                  </a:cubicBezTo>
                  <a:cubicBezTo>
                    <a:pt x="2144" y="25843"/>
                    <a:pt x="1886" y="25104"/>
                    <a:pt x="1738" y="24327"/>
                  </a:cubicBezTo>
                  <a:cubicBezTo>
                    <a:pt x="1553" y="23477"/>
                    <a:pt x="1405" y="22627"/>
                    <a:pt x="1294" y="21776"/>
                  </a:cubicBezTo>
                  <a:cubicBezTo>
                    <a:pt x="1146" y="20852"/>
                    <a:pt x="1146" y="19928"/>
                    <a:pt x="1072" y="19041"/>
                  </a:cubicBezTo>
                  <a:cubicBezTo>
                    <a:pt x="961" y="18153"/>
                    <a:pt x="777" y="17340"/>
                    <a:pt x="703" y="16416"/>
                  </a:cubicBezTo>
                  <a:cubicBezTo>
                    <a:pt x="592" y="15491"/>
                    <a:pt x="518" y="14641"/>
                    <a:pt x="444" y="13680"/>
                  </a:cubicBezTo>
                  <a:cubicBezTo>
                    <a:pt x="333" y="11942"/>
                    <a:pt x="0" y="9576"/>
                    <a:pt x="740" y="8356"/>
                  </a:cubicBezTo>
                  <a:cubicBezTo>
                    <a:pt x="1220" y="7580"/>
                    <a:pt x="2034" y="7062"/>
                    <a:pt x="2921" y="6877"/>
                  </a:cubicBezTo>
                  <a:cubicBezTo>
                    <a:pt x="3586" y="6729"/>
                    <a:pt x="4400" y="6803"/>
                    <a:pt x="5139" y="6692"/>
                  </a:cubicBezTo>
                  <a:cubicBezTo>
                    <a:pt x="5915" y="6581"/>
                    <a:pt x="6581" y="6507"/>
                    <a:pt x="7246" y="6433"/>
                  </a:cubicBezTo>
                  <a:cubicBezTo>
                    <a:pt x="6988" y="5250"/>
                    <a:pt x="6470" y="3883"/>
                    <a:pt x="6914" y="2662"/>
                  </a:cubicBezTo>
                  <a:cubicBezTo>
                    <a:pt x="7173" y="2182"/>
                    <a:pt x="7542" y="1775"/>
                    <a:pt x="7986" y="1516"/>
                  </a:cubicBezTo>
                  <a:cubicBezTo>
                    <a:pt x="9243" y="740"/>
                    <a:pt x="11276" y="407"/>
                    <a:pt x="13162" y="259"/>
                  </a:cubicBezTo>
                  <a:cubicBezTo>
                    <a:pt x="13827" y="222"/>
                    <a:pt x="14604" y="148"/>
                    <a:pt x="15158" y="75"/>
                  </a:cubicBezTo>
                  <a:cubicBezTo>
                    <a:pt x="16230" y="1"/>
                    <a:pt x="17266" y="148"/>
                    <a:pt x="18264" y="481"/>
                  </a:cubicBezTo>
                  <a:cubicBezTo>
                    <a:pt x="18744" y="629"/>
                    <a:pt x="19373" y="1590"/>
                    <a:pt x="19595" y="2071"/>
                  </a:cubicBezTo>
                  <a:cubicBezTo>
                    <a:pt x="20001" y="3032"/>
                    <a:pt x="20038" y="4252"/>
                    <a:pt x="20186" y="5472"/>
                  </a:cubicBezTo>
                  <a:close/>
                  <a:moveTo>
                    <a:pt x="18892" y="2330"/>
                  </a:moveTo>
                  <a:cubicBezTo>
                    <a:pt x="18449" y="1332"/>
                    <a:pt x="17598" y="962"/>
                    <a:pt x="16267" y="814"/>
                  </a:cubicBezTo>
                  <a:cubicBezTo>
                    <a:pt x="15935" y="814"/>
                    <a:pt x="15639" y="814"/>
                    <a:pt x="15343" y="814"/>
                  </a:cubicBezTo>
                  <a:cubicBezTo>
                    <a:pt x="13125" y="999"/>
                    <a:pt x="10093" y="1147"/>
                    <a:pt x="8466" y="2108"/>
                  </a:cubicBezTo>
                  <a:cubicBezTo>
                    <a:pt x="7764" y="2515"/>
                    <a:pt x="7431" y="3069"/>
                    <a:pt x="7542" y="4141"/>
                  </a:cubicBezTo>
                  <a:cubicBezTo>
                    <a:pt x="7653" y="4881"/>
                    <a:pt x="7801" y="5657"/>
                    <a:pt x="8023" y="6397"/>
                  </a:cubicBezTo>
                  <a:cubicBezTo>
                    <a:pt x="9613" y="6470"/>
                    <a:pt x="11202" y="6138"/>
                    <a:pt x="12755" y="6027"/>
                  </a:cubicBezTo>
                  <a:cubicBezTo>
                    <a:pt x="13347" y="6027"/>
                    <a:pt x="13901" y="6064"/>
                    <a:pt x="14456" y="6027"/>
                  </a:cubicBezTo>
                  <a:cubicBezTo>
                    <a:pt x="14899" y="5990"/>
                    <a:pt x="15343" y="5916"/>
                    <a:pt x="15787" y="5768"/>
                  </a:cubicBezTo>
                  <a:cubicBezTo>
                    <a:pt x="16933" y="5583"/>
                    <a:pt x="18190" y="5731"/>
                    <a:pt x="19410" y="5583"/>
                  </a:cubicBezTo>
                  <a:cubicBezTo>
                    <a:pt x="19299" y="4363"/>
                    <a:pt x="19299" y="3291"/>
                    <a:pt x="18892" y="2330"/>
                  </a:cubicBezTo>
                  <a:close/>
                  <a:moveTo>
                    <a:pt x="17598" y="6433"/>
                  </a:moveTo>
                  <a:cubicBezTo>
                    <a:pt x="16896" y="6433"/>
                    <a:pt x="16230" y="6618"/>
                    <a:pt x="15491" y="6692"/>
                  </a:cubicBezTo>
                  <a:cubicBezTo>
                    <a:pt x="14123" y="6803"/>
                    <a:pt x="12570" y="6840"/>
                    <a:pt x="11054" y="6988"/>
                  </a:cubicBezTo>
                  <a:cubicBezTo>
                    <a:pt x="9760" y="7099"/>
                    <a:pt x="8060" y="7099"/>
                    <a:pt x="6618" y="7284"/>
                  </a:cubicBezTo>
                  <a:cubicBezTo>
                    <a:pt x="5879" y="7358"/>
                    <a:pt x="5176" y="7395"/>
                    <a:pt x="4474" y="7506"/>
                  </a:cubicBezTo>
                  <a:cubicBezTo>
                    <a:pt x="3697" y="7617"/>
                    <a:pt x="2958" y="7580"/>
                    <a:pt x="2403" y="7838"/>
                  </a:cubicBezTo>
                  <a:cubicBezTo>
                    <a:pt x="1997" y="8060"/>
                    <a:pt x="1590" y="8356"/>
                    <a:pt x="1331" y="8763"/>
                  </a:cubicBezTo>
                  <a:cubicBezTo>
                    <a:pt x="740" y="9798"/>
                    <a:pt x="1109" y="12460"/>
                    <a:pt x="1220" y="13791"/>
                  </a:cubicBezTo>
                  <a:cubicBezTo>
                    <a:pt x="1257" y="14567"/>
                    <a:pt x="1331" y="15270"/>
                    <a:pt x="1405" y="15972"/>
                  </a:cubicBezTo>
                  <a:cubicBezTo>
                    <a:pt x="1516" y="17303"/>
                    <a:pt x="1886" y="18893"/>
                    <a:pt x="1923" y="20261"/>
                  </a:cubicBezTo>
                  <a:cubicBezTo>
                    <a:pt x="1997" y="21665"/>
                    <a:pt x="2181" y="23033"/>
                    <a:pt x="2551" y="24364"/>
                  </a:cubicBezTo>
                  <a:cubicBezTo>
                    <a:pt x="2662" y="24993"/>
                    <a:pt x="2884" y="25621"/>
                    <a:pt x="3143" y="26176"/>
                  </a:cubicBezTo>
                  <a:cubicBezTo>
                    <a:pt x="3401" y="26620"/>
                    <a:pt x="3771" y="27396"/>
                    <a:pt x="4141" y="27618"/>
                  </a:cubicBezTo>
                  <a:cubicBezTo>
                    <a:pt x="4658" y="27877"/>
                    <a:pt x="5805" y="27913"/>
                    <a:pt x="6692" y="27950"/>
                  </a:cubicBezTo>
                  <a:cubicBezTo>
                    <a:pt x="8725" y="27987"/>
                    <a:pt x="10648" y="27803"/>
                    <a:pt x="12201" y="27803"/>
                  </a:cubicBezTo>
                  <a:cubicBezTo>
                    <a:pt x="13458" y="27803"/>
                    <a:pt x="15639" y="27766"/>
                    <a:pt x="17413" y="27655"/>
                  </a:cubicBezTo>
                  <a:cubicBezTo>
                    <a:pt x="18375" y="27581"/>
                    <a:pt x="19336" y="27581"/>
                    <a:pt x="20260" y="27581"/>
                  </a:cubicBezTo>
                  <a:cubicBezTo>
                    <a:pt x="21554" y="27581"/>
                    <a:pt x="22922" y="27211"/>
                    <a:pt x="24179" y="27100"/>
                  </a:cubicBezTo>
                  <a:cubicBezTo>
                    <a:pt x="24660" y="27063"/>
                    <a:pt x="25177" y="27174"/>
                    <a:pt x="25584" y="27100"/>
                  </a:cubicBezTo>
                  <a:cubicBezTo>
                    <a:pt x="26028" y="26915"/>
                    <a:pt x="26471" y="26656"/>
                    <a:pt x="26767" y="26287"/>
                  </a:cubicBezTo>
                  <a:cubicBezTo>
                    <a:pt x="27063" y="25695"/>
                    <a:pt x="27285" y="25067"/>
                    <a:pt x="27359" y="24438"/>
                  </a:cubicBezTo>
                  <a:cubicBezTo>
                    <a:pt x="27469" y="23699"/>
                    <a:pt x="27543" y="22922"/>
                    <a:pt x="27543" y="22183"/>
                  </a:cubicBezTo>
                  <a:cubicBezTo>
                    <a:pt x="27543" y="20519"/>
                    <a:pt x="27691" y="19004"/>
                    <a:pt x="27691" y="17451"/>
                  </a:cubicBezTo>
                  <a:cubicBezTo>
                    <a:pt x="27691" y="15676"/>
                    <a:pt x="27876" y="14863"/>
                    <a:pt x="27876" y="13088"/>
                  </a:cubicBezTo>
                  <a:cubicBezTo>
                    <a:pt x="27876" y="11462"/>
                    <a:pt x="27950" y="9687"/>
                    <a:pt x="27543" y="8578"/>
                  </a:cubicBezTo>
                  <a:cubicBezTo>
                    <a:pt x="27248" y="7875"/>
                    <a:pt x="26767" y="7321"/>
                    <a:pt x="26138" y="6877"/>
                  </a:cubicBezTo>
                  <a:cubicBezTo>
                    <a:pt x="25251" y="6397"/>
                    <a:pt x="24068" y="6360"/>
                    <a:pt x="22848" y="6286"/>
                  </a:cubicBezTo>
                  <a:cubicBezTo>
                    <a:pt x="21887" y="6212"/>
                    <a:pt x="20889" y="6212"/>
                    <a:pt x="19927" y="6286"/>
                  </a:cubicBezTo>
                  <a:cubicBezTo>
                    <a:pt x="19151" y="6360"/>
                    <a:pt x="18375" y="6397"/>
                    <a:pt x="17598" y="63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136"/>
            <p:cNvSpPr/>
            <p:nvPr/>
          </p:nvSpPr>
          <p:spPr>
            <a:xfrm>
              <a:off x="1979925" y="3122750"/>
              <a:ext cx="136825" cy="48100"/>
            </a:xfrm>
            <a:custGeom>
              <a:avLst/>
              <a:gdLst/>
              <a:ahLst/>
              <a:cxnLst/>
              <a:rect l="l" t="t" r="r" b="b"/>
              <a:pathLst>
                <a:path w="5473" h="1924" extrusionOk="0">
                  <a:moveTo>
                    <a:pt x="5251" y="1923"/>
                  </a:moveTo>
                  <a:cubicBezTo>
                    <a:pt x="4844" y="1849"/>
                    <a:pt x="4918" y="1332"/>
                    <a:pt x="4696" y="1073"/>
                  </a:cubicBezTo>
                  <a:cubicBezTo>
                    <a:pt x="4474" y="814"/>
                    <a:pt x="4290" y="777"/>
                    <a:pt x="4105" y="555"/>
                  </a:cubicBezTo>
                  <a:cubicBezTo>
                    <a:pt x="3144" y="259"/>
                    <a:pt x="1739" y="555"/>
                    <a:pt x="740" y="629"/>
                  </a:cubicBezTo>
                  <a:cubicBezTo>
                    <a:pt x="482" y="629"/>
                    <a:pt x="112" y="703"/>
                    <a:pt x="1" y="444"/>
                  </a:cubicBezTo>
                  <a:cubicBezTo>
                    <a:pt x="38" y="112"/>
                    <a:pt x="408" y="222"/>
                    <a:pt x="703" y="185"/>
                  </a:cubicBezTo>
                  <a:cubicBezTo>
                    <a:pt x="1591" y="38"/>
                    <a:pt x="2552" y="1"/>
                    <a:pt x="3476" y="1"/>
                  </a:cubicBezTo>
                  <a:cubicBezTo>
                    <a:pt x="4253" y="75"/>
                    <a:pt x="4955" y="555"/>
                    <a:pt x="5325" y="1295"/>
                  </a:cubicBezTo>
                  <a:cubicBezTo>
                    <a:pt x="5288" y="1553"/>
                    <a:pt x="5473" y="1812"/>
                    <a:pt x="5251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136"/>
            <p:cNvSpPr/>
            <p:nvPr/>
          </p:nvSpPr>
          <p:spPr>
            <a:xfrm>
              <a:off x="1937425" y="31292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555" y="74"/>
                  </a:moveTo>
                  <a:cubicBezTo>
                    <a:pt x="777" y="444"/>
                    <a:pt x="0" y="592"/>
                    <a:pt x="148" y="111"/>
                  </a:cubicBezTo>
                  <a:cubicBezTo>
                    <a:pt x="259" y="0"/>
                    <a:pt x="407" y="0"/>
                    <a:pt x="55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136"/>
            <p:cNvSpPr/>
            <p:nvPr/>
          </p:nvSpPr>
          <p:spPr>
            <a:xfrm>
              <a:off x="1857925" y="3134775"/>
              <a:ext cx="73050" cy="67500"/>
            </a:xfrm>
            <a:custGeom>
              <a:avLst/>
              <a:gdLst/>
              <a:ahLst/>
              <a:cxnLst/>
              <a:rect l="l" t="t" r="r" b="b"/>
              <a:pathLst>
                <a:path w="2922" h="2700" extrusionOk="0">
                  <a:moveTo>
                    <a:pt x="2663" y="37"/>
                  </a:moveTo>
                  <a:cubicBezTo>
                    <a:pt x="2811" y="37"/>
                    <a:pt x="2885" y="37"/>
                    <a:pt x="2885" y="185"/>
                  </a:cubicBezTo>
                  <a:cubicBezTo>
                    <a:pt x="2922" y="407"/>
                    <a:pt x="2441" y="481"/>
                    <a:pt x="2256" y="555"/>
                  </a:cubicBezTo>
                  <a:cubicBezTo>
                    <a:pt x="1628" y="814"/>
                    <a:pt x="629" y="1331"/>
                    <a:pt x="518" y="1886"/>
                  </a:cubicBezTo>
                  <a:cubicBezTo>
                    <a:pt x="481" y="2034"/>
                    <a:pt x="629" y="2662"/>
                    <a:pt x="297" y="2699"/>
                  </a:cubicBezTo>
                  <a:cubicBezTo>
                    <a:pt x="1" y="2699"/>
                    <a:pt x="38" y="2218"/>
                    <a:pt x="75" y="1886"/>
                  </a:cubicBezTo>
                  <a:cubicBezTo>
                    <a:pt x="223" y="1442"/>
                    <a:pt x="518" y="1072"/>
                    <a:pt x="925" y="814"/>
                  </a:cubicBezTo>
                  <a:cubicBezTo>
                    <a:pt x="1221" y="592"/>
                    <a:pt x="2219" y="0"/>
                    <a:pt x="266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136"/>
            <p:cNvSpPr/>
            <p:nvPr/>
          </p:nvSpPr>
          <p:spPr>
            <a:xfrm>
              <a:off x="1876425" y="3146775"/>
              <a:ext cx="208900" cy="92450"/>
            </a:xfrm>
            <a:custGeom>
              <a:avLst/>
              <a:gdLst/>
              <a:ahLst/>
              <a:cxnLst/>
              <a:rect l="l" t="t" r="r" b="b"/>
              <a:pathLst>
                <a:path w="8356" h="3698" extrusionOk="0">
                  <a:moveTo>
                    <a:pt x="5953" y="149"/>
                  </a:moveTo>
                  <a:cubicBezTo>
                    <a:pt x="6322" y="112"/>
                    <a:pt x="7247" y="1"/>
                    <a:pt x="7653" y="297"/>
                  </a:cubicBezTo>
                  <a:cubicBezTo>
                    <a:pt x="8171" y="814"/>
                    <a:pt x="8356" y="1554"/>
                    <a:pt x="8208" y="2256"/>
                  </a:cubicBezTo>
                  <a:cubicBezTo>
                    <a:pt x="8060" y="2700"/>
                    <a:pt x="7431" y="2922"/>
                    <a:pt x="6766" y="3032"/>
                  </a:cubicBezTo>
                  <a:cubicBezTo>
                    <a:pt x="6137" y="3143"/>
                    <a:pt x="5583" y="3291"/>
                    <a:pt x="4917" y="3365"/>
                  </a:cubicBezTo>
                  <a:cubicBezTo>
                    <a:pt x="4437" y="3402"/>
                    <a:pt x="3882" y="3328"/>
                    <a:pt x="3328" y="3365"/>
                  </a:cubicBezTo>
                  <a:cubicBezTo>
                    <a:pt x="2958" y="3402"/>
                    <a:pt x="2551" y="3476"/>
                    <a:pt x="2182" y="3550"/>
                  </a:cubicBezTo>
                  <a:cubicBezTo>
                    <a:pt x="1812" y="3661"/>
                    <a:pt x="1405" y="3698"/>
                    <a:pt x="1035" y="3661"/>
                  </a:cubicBezTo>
                  <a:cubicBezTo>
                    <a:pt x="740" y="3587"/>
                    <a:pt x="407" y="3069"/>
                    <a:pt x="370" y="2922"/>
                  </a:cubicBezTo>
                  <a:cubicBezTo>
                    <a:pt x="0" y="1701"/>
                    <a:pt x="666" y="1110"/>
                    <a:pt x="1442" y="777"/>
                  </a:cubicBezTo>
                  <a:cubicBezTo>
                    <a:pt x="2625" y="297"/>
                    <a:pt x="4511" y="260"/>
                    <a:pt x="5953" y="149"/>
                  </a:cubicBezTo>
                  <a:close/>
                  <a:moveTo>
                    <a:pt x="7099" y="925"/>
                  </a:moveTo>
                  <a:cubicBezTo>
                    <a:pt x="5065" y="888"/>
                    <a:pt x="2440" y="925"/>
                    <a:pt x="1109" y="1849"/>
                  </a:cubicBezTo>
                  <a:cubicBezTo>
                    <a:pt x="1035" y="2182"/>
                    <a:pt x="1035" y="2552"/>
                    <a:pt x="1183" y="2885"/>
                  </a:cubicBezTo>
                  <a:cubicBezTo>
                    <a:pt x="1923" y="2885"/>
                    <a:pt x="2699" y="2626"/>
                    <a:pt x="3586" y="2589"/>
                  </a:cubicBezTo>
                  <a:cubicBezTo>
                    <a:pt x="4030" y="2552"/>
                    <a:pt x="4511" y="2589"/>
                    <a:pt x="4954" y="2589"/>
                  </a:cubicBezTo>
                  <a:cubicBezTo>
                    <a:pt x="5435" y="2552"/>
                    <a:pt x="5879" y="2404"/>
                    <a:pt x="6322" y="2330"/>
                  </a:cubicBezTo>
                  <a:cubicBezTo>
                    <a:pt x="6729" y="2330"/>
                    <a:pt x="7173" y="2182"/>
                    <a:pt x="7468" y="1923"/>
                  </a:cubicBezTo>
                  <a:cubicBezTo>
                    <a:pt x="7505" y="1554"/>
                    <a:pt x="7394" y="1184"/>
                    <a:pt x="7099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136"/>
            <p:cNvSpPr/>
            <p:nvPr/>
          </p:nvSpPr>
          <p:spPr>
            <a:xfrm>
              <a:off x="2107475" y="3180050"/>
              <a:ext cx="13900" cy="17600"/>
            </a:xfrm>
            <a:custGeom>
              <a:avLst/>
              <a:gdLst/>
              <a:ahLst/>
              <a:cxnLst/>
              <a:rect l="l" t="t" r="r" b="b"/>
              <a:pathLst>
                <a:path w="556" h="704" extrusionOk="0">
                  <a:moveTo>
                    <a:pt x="445" y="112"/>
                  </a:moveTo>
                  <a:cubicBezTo>
                    <a:pt x="556" y="260"/>
                    <a:pt x="556" y="666"/>
                    <a:pt x="297" y="703"/>
                  </a:cubicBezTo>
                  <a:cubicBezTo>
                    <a:pt x="1" y="703"/>
                    <a:pt x="1" y="1"/>
                    <a:pt x="44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136"/>
            <p:cNvSpPr/>
            <p:nvPr/>
          </p:nvSpPr>
          <p:spPr>
            <a:xfrm>
              <a:off x="2062200" y="3270625"/>
              <a:ext cx="212600" cy="24075"/>
            </a:xfrm>
            <a:custGeom>
              <a:avLst/>
              <a:gdLst/>
              <a:ahLst/>
              <a:cxnLst/>
              <a:rect l="l" t="t" r="r" b="b"/>
              <a:pathLst>
                <a:path w="8504" h="963" extrusionOk="0">
                  <a:moveTo>
                    <a:pt x="8504" y="223"/>
                  </a:moveTo>
                  <a:cubicBezTo>
                    <a:pt x="8467" y="629"/>
                    <a:pt x="7801" y="482"/>
                    <a:pt x="7505" y="482"/>
                  </a:cubicBezTo>
                  <a:cubicBezTo>
                    <a:pt x="6027" y="555"/>
                    <a:pt x="4067" y="519"/>
                    <a:pt x="2625" y="592"/>
                  </a:cubicBezTo>
                  <a:cubicBezTo>
                    <a:pt x="2293" y="592"/>
                    <a:pt x="1849" y="666"/>
                    <a:pt x="1220" y="703"/>
                  </a:cubicBezTo>
                  <a:cubicBezTo>
                    <a:pt x="888" y="740"/>
                    <a:pt x="111" y="962"/>
                    <a:pt x="74" y="703"/>
                  </a:cubicBezTo>
                  <a:cubicBezTo>
                    <a:pt x="0" y="445"/>
                    <a:pt x="407" y="408"/>
                    <a:pt x="666" y="371"/>
                  </a:cubicBezTo>
                  <a:cubicBezTo>
                    <a:pt x="1405" y="297"/>
                    <a:pt x="2514" y="186"/>
                    <a:pt x="3291" y="186"/>
                  </a:cubicBezTo>
                  <a:cubicBezTo>
                    <a:pt x="4807" y="112"/>
                    <a:pt x="6211" y="186"/>
                    <a:pt x="7395" y="75"/>
                  </a:cubicBezTo>
                  <a:cubicBezTo>
                    <a:pt x="7727" y="38"/>
                    <a:pt x="8393" y="1"/>
                    <a:pt x="850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136"/>
            <p:cNvSpPr/>
            <p:nvPr/>
          </p:nvSpPr>
          <p:spPr>
            <a:xfrm>
              <a:off x="2003975" y="3279875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518" y="222"/>
                  </a:moveTo>
                  <a:cubicBezTo>
                    <a:pt x="555" y="444"/>
                    <a:pt x="444" y="555"/>
                    <a:pt x="222" y="518"/>
                  </a:cubicBezTo>
                  <a:cubicBezTo>
                    <a:pt x="0" y="333"/>
                    <a:pt x="296" y="1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136"/>
            <p:cNvSpPr/>
            <p:nvPr/>
          </p:nvSpPr>
          <p:spPr>
            <a:xfrm>
              <a:off x="1826500" y="3281725"/>
              <a:ext cx="166400" cy="29600"/>
            </a:xfrm>
            <a:custGeom>
              <a:avLst/>
              <a:gdLst/>
              <a:ahLst/>
              <a:cxnLst/>
              <a:rect l="l" t="t" r="r" b="b"/>
              <a:pathLst>
                <a:path w="6656" h="1184" extrusionOk="0">
                  <a:moveTo>
                    <a:pt x="6656" y="333"/>
                  </a:moveTo>
                  <a:cubicBezTo>
                    <a:pt x="6545" y="592"/>
                    <a:pt x="6064" y="592"/>
                    <a:pt x="5805" y="592"/>
                  </a:cubicBezTo>
                  <a:cubicBezTo>
                    <a:pt x="5362" y="629"/>
                    <a:pt x="4807" y="555"/>
                    <a:pt x="4289" y="592"/>
                  </a:cubicBezTo>
                  <a:cubicBezTo>
                    <a:pt x="3106" y="666"/>
                    <a:pt x="1960" y="888"/>
                    <a:pt x="814" y="999"/>
                  </a:cubicBezTo>
                  <a:cubicBezTo>
                    <a:pt x="555" y="1036"/>
                    <a:pt x="112" y="1184"/>
                    <a:pt x="1" y="814"/>
                  </a:cubicBezTo>
                  <a:cubicBezTo>
                    <a:pt x="223" y="518"/>
                    <a:pt x="666" y="629"/>
                    <a:pt x="999" y="592"/>
                  </a:cubicBezTo>
                  <a:cubicBezTo>
                    <a:pt x="2071" y="481"/>
                    <a:pt x="3180" y="259"/>
                    <a:pt x="4326" y="185"/>
                  </a:cubicBezTo>
                  <a:cubicBezTo>
                    <a:pt x="4807" y="148"/>
                    <a:pt x="5362" y="222"/>
                    <a:pt x="5842" y="185"/>
                  </a:cubicBezTo>
                  <a:cubicBezTo>
                    <a:pt x="6064" y="185"/>
                    <a:pt x="6582" y="1"/>
                    <a:pt x="6656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136"/>
            <p:cNvSpPr/>
            <p:nvPr/>
          </p:nvSpPr>
          <p:spPr>
            <a:xfrm>
              <a:off x="1784000" y="3297450"/>
              <a:ext cx="13875" cy="12950"/>
            </a:xfrm>
            <a:custGeom>
              <a:avLst/>
              <a:gdLst/>
              <a:ahLst/>
              <a:cxnLst/>
              <a:rect l="l" t="t" r="r" b="b"/>
              <a:pathLst>
                <a:path w="555" h="518" extrusionOk="0">
                  <a:moveTo>
                    <a:pt x="555" y="222"/>
                  </a:moveTo>
                  <a:cubicBezTo>
                    <a:pt x="555" y="333"/>
                    <a:pt x="518" y="444"/>
                    <a:pt x="444" y="518"/>
                  </a:cubicBezTo>
                  <a:lnTo>
                    <a:pt x="296" y="518"/>
                  </a:lnTo>
                  <a:cubicBezTo>
                    <a:pt x="0" y="370"/>
                    <a:pt x="296" y="0"/>
                    <a:pt x="555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136"/>
            <p:cNvSpPr/>
            <p:nvPr/>
          </p:nvSpPr>
          <p:spPr>
            <a:xfrm>
              <a:off x="1708200" y="3303900"/>
              <a:ext cx="64725" cy="79525"/>
            </a:xfrm>
            <a:custGeom>
              <a:avLst/>
              <a:gdLst/>
              <a:ahLst/>
              <a:cxnLst/>
              <a:rect l="l" t="t" r="r" b="b"/>
              <a:pathLst>
                <a:path w="2589" h="3181" extrusionOk="0">
                  <a:moveTo>
                    <a:pt x="2293" y="1"/>
                  </a:moveTo>
                  <a:cubicBezTo>
                    <a:pt x="2515" y="1"/>
                    <a:pt x="2552" y="1"/>
                    <a:pt x="2552" y="149"/>
                  </a:cubicBezTo>
                  <a:cubicBezTo>
                    <a:pt x="2589" y="481"/>
                    <a:pt x="1590" y="666"/>
                    <a:pt x="1405" y="777"/>
                  </a:cubicBezTo>
                  <a:cubicBezTo>
                    <a:pt x="999" y="999"/>
                    <a:pt x="703" y="1332"/>
                    <a:pt x="518" y="1738"/>
                  </a:cubicBezTo>
                  <a:cubicBezTo>
                    <a:pt x="444" y="2108"/>
                    <a:pt x="740" y="3106"/>
                    <a:pt x="333" y="3143"/>
                  </a:cubicBezTo>
                  <a:cubicBezTo>
                    <a:pt x="75" y="3180"/>
                    <a:pt x="1" y="1997"/>
                    <a:pt x="148" y="1554"/>
                  </a:cubicBezTo>
                  <a:cubicBezTo>
                    <a:pt x="259" y="1295"/>
                    <a:pt x="444" y="1073"/>
                    <a:pt x="629" y="888"/>
                  </a:cubicBezTo>
                  <a:cubicBezTo>
                    <a:pt x="962" y="481"/>
                    <a:pt x="1701" y="260"/>
                    <a:pt x="2219" y="38"/>
                  </a:cubicBezTo>
                  <a:cubicBezTo>
                    <a:pt x="2256" y="38"/>
                    <a:pt x="2256" y="1"/>
                    <a:pt x="2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136"/>
            <p:cNvSpPr/>
            <p:nvPr/>
          </p:nvSpPr>
          <p:spPr>
            <a:xfrm>
              <a:off x="2242425" y="3334400"/>
              <a:ext cx="31450" cy="37925"/>
            </a:xfrm>
            <a:custGeom>
              <a:avLst/>
              <a:gdLst/>
              <a:ahLst/>
              <a:cxnLst/>
              <a:rect l="l" t="t" r="r" b="b"/>
              <a:pathLst>
                <a:path w="1258" h="1517" extrusionOk="0">
                  <a:moveTo>
                    <a:pt x="1258" y="186"/>
                  </a:moveTo>
                  <a:cubicBezTo>
                    <a:pt x="1073" y="740"/>
                    <a:pt x="666" y="1221"/>
                    <a:pt x="186" y="1517"/>
                  </a:cubicBezTo>
                  <a:cubicBezTo>
                    <a:pt x="149" y="1480"/>
                    <a:pt x="75" y="1443"/>
                    <a:pt x="1" y="1406"/>
                  </a:cubicBezTo>
                  <a:cubicBezTo>
                    <a:pt x="259" y="851"/>
                    <a:pt x="703" y="555"/>
                    <a:pt x="925" y="38"/>
                  </a:cubicBezTo>
                  <a:cubicBezTo>
                    <a:pt x="1147" y="1"/>
                    <a:pt x="1184" y="112"/>
                    <a:pt x="1258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136"/>
            <p:cNvSpPr/>
            <p:nvPr/>
          </p:nvSpPr>
          <p:spPr>
            <a:xfrm>
              <a:off x="1822800" y="3343650"/>
              <a:ext cx="366975" cy="343850"/>
            </a:xfrm>
            <a:custGeom>
              <a:avLst/>
              <a:gdLst/>
              <a:ahLst/>
              <a:cxnLst/>
              <a:rect l="l" t="t" r="r" b="b"/>
              <a:pathLst>
                <a:path w="14679" h="13754" extrusionOk="0">
                  <a:moveTo>
                    <a:pt x="6249" y="75"/>
                  </a:moveTo>
                  <a:cubicBezTo>
                    <a:pt x="7395" y="1"/>
                    <a:pt x="8504" y="148"/>
                    <a:pt x="9576" y="518"/>
                  </a:cubicBezTo>
                  <a:cubicBezTo>
                    <a:pt x="11203" y="1036"/>
                    <a:pt x="12312" y="1405"/>
                    <a:pt x="13200" y="2589"/>
                  </a:cubicBezTo>
                  <a:cubicBezTo>
                    <a:pt x="13606" y="3180"/>
                    <a:pt x="13976" y="3846"/>
                    <a:pt x="14235" y="4548"/>
                  </a:cubicBezTo>
                  <a:cubicBezTo>
                    <a:pt x="14420" y="5213"/>
                    <a:pt x="14530" y="5916"/>
                    <a:pt x="14567" y="6618"/>
                  </a:cubicBezTo>
                  <a:cubicBezTo>
                    <a:pt x="14678" y="8245"/>
                    <a:pt x="14198" y="9872"/>
                    <a:pt x="13200" y="11166"/>
                  </a:cubicBezTo>
                  <a:cubicBezTo>
                    <a:pt x="12645" y="11905"/>
                    <a:pt x="11906" y="12497"/>
                    <a:pt x="11055" y="12866"/>
                  </a:cubicBezTo>
                  <a:cubicBezTo>
                    <a:pt x="10427" y="13199"/>
                    <a:pt x="9724" y="13421"/>
                    <a:pt x="9022" y="13532"/>
                  </a:cubicBezTo>
                  <a:cubicBezTo>
                    <a:pt x="7136" y="13754"/>
                    <a:pt x="5214" y="13384"/>
                    <a:pt x="3513" y="12534"/>
                  </a:cubicBezTo>
                  <a:cubicBezTo>
                    <a:pt x="3070" y="12238"/>
                    <a:pt x="2626" y="11905"/>
                    <a:pt x="2256" y="11498"/>
                  </a:cubicBezTo>
                  <a:cubicBezTo>
                    <a:pt x="1443" y="10944"/>
                    <a:pt x="851" y="10094"/>
                    <a:pt x="556" y="9169"/>
                  </a:cubicBezTo>
                  <a:cubicBezTo>
                    <a:pt x="149" y="8023"/>
                    <a:pt x="1" y="6803"/>
                    <a:pt x="112" y="5583"/>
                  </a:cubicBezTo>
                  <a:cubicBezTo>
                    <a:pt x="186" y="3587"/>
                    <a:pt x="1332" y="1812"/>
                    <a:pt x="3107" y="888"/>
                  </a:cubicBezTo>
                  <a:cubicBezTo>
                    <a:pt x="4068" y="407"/>
                    <a:pt x="5140" y="112"/>
                    <a:pt x="6249" y="75"/>
                  </a:cubicBezTo>
                  <a:close/>
                  <a:moveTo>
                    <a:pt x="2626" y="2219"/>
                  </a:moveTo>
                  <a:cubicBezTo>
                    <a:pt x="2108" y="2589"/>
                    <a:pt x="1702" y="3069"/>
                    <a:pt x="1332" y="3587"/>
                  </a:cubicBezTo>
                  <a:cubicBezTo>
                    <a:pt x="851" y="4881"/>
                    <a:pt x="666" y="6249"/>
                    <a:pt x="888" y="7617"/>
                  </a:cubicBezTo>
                  <a:cubicBezTo>
                    <a:pt x="1036" y="8430"/>
                    <a:pt x="1332" y="9206"/>
                    <a:pt x="1739" y="9909"/>
                  </a:cubicBezTo>
                  <a:cubicBezTo>
                    <a:pt x="2034" y="10278"/>
                    <a:pt x="2330" y="10611"/>
                    <a:pt x="2737" y="10907"/>
                  </a:cubicBezTo>
                  <a:cubicBezTo>
                    <a:pt x="3033" y="11240"/>
                    <a:pt x="3402" y="11535"/>
                    <a:pt x="3772" y="11831"/>
                  </a:cubicBezTo>
                  <a:cubicBezTo>
                    <a:pt x="5805" y="13051"/>
                    <a:pt x="9133" y="13162"/>
                    <a:pt x="11166" y="11979"/>
                  </a:cubicBezTo>
                  <a:cubicBezTo>
                    <a:pt x="11314" y="11868"/>
                    <a:pt x="11499" y="11720"/>
                    <a:pt x="11647" y="11609"/>
                  </a:cubicBezTo>
                  <a:cubicBezTo>
                    <a:pt x="13126" y="10463"/>
                    <a:pt x="13902" y="8689"/>
                    <a:pt x="13754" y="6840"/>
                  </a:cubicBezTo>
                  <a:cubicBezTo>
                    <a:pt x="13754" y="6138"/>
                    <a:pt x="13643" y="5472"/>
                    <a:pt x="13495" y="4807"/>
                  </a:cubicBezTo>
                  <a:cubicBezTo>
                    <a:pt x="13384" y="4474"/>
                    <a:pt x="13200" y="4178"/>
                    <a:pt x="13052" y="3919"/>
                  </a:cubicBezTo>
                  <a:cubicBezTo>
                    <a:pt x="12756" y="3365"/>
                    <a:pt x="12386" y="2884"/>
                    <a:pt x="11943" y="2515"/>
                  </a:cubicBezTo>
                  <a:cubicBezTo>
                    <a:pt x="11795" y="2293"/>
                    <a:pt x="11573" y="2108"/>
                    <a:pt x="11351" y="1960"/>
                  </a:cubicBezTo>
                  <a:cubicBezTo>
                    <a:pt x="10981" y="1812"/>
                    <a:pt x="10575" y="1664"/>
                    <a:pt x="10205" y="1590"/>
                  </a:cubicBezTo>
                  <a:cubicBezTo>
                    <a:pt x="9133" y="1184"/>
                    <a:pt x="7580" y="740"/>
                    <a:pt x="6397" y="814"/>
                  </a:cubicBezTo>
                  <a:cubicBezTo>
                    <a:pt x="4696" y="962"/>
                    <a:pt x="3587" y="1332"/>
                    <a:pt x="2626" y="22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136"/>
            <p:cNvSpPr/>
            <p:nvPr/>
          </p:nvSpPr>
          <p:spPr>
            <a:xfrm>
              <a:off x="2221175" y="3348275"/>
              <a:ext cx="76725" cy="80425"/>
            </a:xfrm>
            <a:custGeom>
              <a:avLst/>
              <a:gdLst/>
              <a:ahLst/>
              <a:cxnLst/>
              <a:rect l="l" t="t" r="r" b="b"/>
              <a:pathLst>
                <a:path w="3069" h="3217" extrusionOk="0">
                  <a:moveTo>
                    <a:pt x="2995" y="74"/>
                  </a:moveTo>
                  <a:cubicBezTo>
                    <a:pt x="3069" y="481"/>
                    <a:pt x="2699" y="777"/>
                    <a:pt x="2477" y="1036"/>
                  </a:cubicBezTo>
                  <a:cubicBezTo>
                    <a:pt x="2219" y="1294"/>
                    <a:pt x="1997" y="1590"/>
                    <a:pt x="1775" y="1886"/>
                  </a:cubicBezTo>
                  <a:cubicBezTo>
                    <a:pt x="1516" y="2034"/>
                    <a:pt x="1220" y="2330"/>
                    <a:pt x="925" y="2588"/>
                  </a:cubicBezTo>
                  <a:cubicBezTo>
                    <a:pt x="629" y="2847"/>
                    <a:pt x="296" y="3217"/>
                    <a:pt x="0" y="2884"/>
                  </a:cubicBezTo>
                  <a:cubicBezTo>
                    <a:pt x="407" y="2367"/>
                    <a:pt x="962" y="2108"/>
                    <a:pt x="1479" y="1627"/>
                  </a:cubicBezTo>
                  <a:cubicBezTo>
                    <a:pt x="1960" y="1110"/>
                    <a:pt x="2330" y="444"/>
                    <a:pt x="2810" y="37"/>
                  </a:cubicBezTo>
                  <a:cubicBezTo>
                    <a:pt x="2921" y="0"/>
                    <a:pt x="2921" y="74"/>
                    <a:pt x="299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136"/>
            <p:cNvSpPr/>
            <p:nvPr/>
          </p:nvSpPr>
          <p:spPr>
            <a:xfrm>
              <a:off x="2206375" y="3360300"/>
              <a:ext cx="118350" cy="118325"/>
            </a:xfrm>
            <a:custGeom>
              <a:avLst/>
              <a:gdLst/>
              <a:ahLst/>
              <a:cxnLst/>
              <a:rect l="l" t="t" r="r" b="b"/>
              <a:pathLst>
                <a:path w="4734" h="4733" extrusionOk="0">
                  <a:moveTo>
                    <a:pt x="4733" y="74"/>
                  </a:moveTo>
                  <a:cubicBezTo>
                    <a:pt x="4585" y="629"/>
                    <a:pt x="4068" y="998"/>
                    <a:pt x="3698" y="1442"/>
                  </a:cubicBezTo>
                  <a:cubicBezTo>
                    <a:pt x="2848" y="2514"/>
                    <a:pt x="1849" y="3475"/>
                    <a:pt x="740" y="4326"/>
                  </a:cubicBezTo>
                  <a:cubicBezTo>
                    <a:pt x="555" y="4437"/>
                    <a:pt x="260" y="4732"/>
                    <a:pt x="1" y="4511"/>
                  </a:cubicBezTo>
                  <a:cubicBezTo>
                    <a:pt x="1" y="4178"/>
                    <a:pt x="371" y="4104"/>
                    <a:pt x="555" y="3956"/>
                  </a:cubicBezTo>
                  <a:cubicBezTo>
                    <a:pt x="1184" y="3475"/>
                    <a:pt x="1775" y="2958"/>
                    <a:pt x="2330" y="2403"/>
                  </a:cubicBezTo>
                  <a:cubicBezTo>
                    <a:pt x="3106" y="1664"/>
                    <a:pt x="3661" y="629"/>
                    <a:pt x="4437" y="111"/>
                  </a:cubicBezTo>
                  <a:cubicBezTo>
                    <a:pt x="4511" y="0"/>
                    <a:pt x="4622" y="0"/>
                    <a:pt x="4733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136"/>
            <p:cNvSpPr/>
            <p:nvPr/>
          </p:nvSpPr>
          <p:spPr>
            <a:xfrm>
              <a:off x="1802475" y="3378775"/>
              <a:ext cx="40700" cy="160850"/>
            </a:xfrm>
            <a:custGeom>
              <a:avLst/>
              <a:gdLst/>
              <a:ahLst/>
              <a:cxnLst/>
              <a:rect l="l" t="t" r="r" b="b"/>
              <a:pathLst>
                <a:path w="1628" h="6434" extrusionOk="0">
                  <a:moveTo>
                    <a:pt x="1627" y="111"/>
                  </a:moveTo>
                  <a:cubicBezTo>
                    <a:pt x="1553" y="481"/>
                    <a:pt x="1406" y="851"/>
                    <a:pt x="1221" y="1184"/>
                  </a:cubicBezTo>
                  <a:cubicBezTo>
                    <a:pt x="814" y="2404"/>
                    <a:pt x="555" y="3661"/>
                    <a:pt x="481" y="4955"/>
                  </a:cubicBezTo>
                  <a:cubicBezTo>
                    <a:pt x="444" y="5546"/>
                    <a:pt x="592" y="6027"/>
                    <a:pt x="555" y="6433"/>
                  </a:cubicBezTo>
                  <a:cubicBezTo>
                    <a:pt x="1" y="6396"/>
                    <a:pt x="1" y="5731"/>
                    <a:pt x="75" y="5065"/>
                  </a:cubicBezTo>
                  <a:cubicBezTo>
                    <a:pt x="185" y="3735"/>
                    <a:pt x="666" y="925"/>
                    <a:pt x="1332" y="111"/>
                  </a:cubicBezTo>
                  <a:cubicBezTo>
                    <a:pt x="1332" y="37"/>
                    <a:pt x="1627" y="0"/>
                    <a:pt x="162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136"/>
            <p:cNvSpPr/>
            <p:nvPr/>
          </p:nvSpPr>
          <p:spPr>
            <a:xfrm>
              <a:off x="1851475" y="3389875"/>
              <a:ext cx="64725" cy="138650"/>
            </a:xfrm>
            <a:custGeom>
              <a:avLst/>
              <a:gdLst/>
              <a:ahLst/>
              <a:cxnLst/>
              <a:rect l="l" t="t" r="r" b="b"/>
              <a:pathLst>
                <a:path w="2589" h="5546" extrusionOk="0">
                  <a:moveTo>
                    <a:pt x="2588" y="370"/>
                  </a:moveTo>
                  <a:cubicBezTo>
                    <a:pt x="2514" y="777"/>
                    <a:pt x="2366" y="629"/>
                    <a:pt x="2144" y="813"/>
                  </a:cubicBezTo>
                  <a:cubicBezTo>
                    <a:pt x="1738" y="1257"/>
                    <a:pt x="1405" y="1738"/>
                    <a:pt x="1146" y="2255"/>
                  </a:cubicBezTo>
                  <a:cubicBezTo>
                    <a:pt x="666" y="3032"/>
                    <a:pt x="444" y="3993"/>
                    <a:pt x="481" y="4917"/>
                  </a:cubicBezTo>
                  <a:cubicBezTo>
                    <a:pt x="481" y="5287"/>
                    <a:pt x="518" y="5546"/>
                    <a:pt x="259" y="5546"/>
                  </a:cubicBezTo>
                  <a:cubicBezTo>
                    <a:pt x="0" y="5509"/>
                    <a:pt x="37" y="4621"/>
                    <a:pt x="74" y="4104"/>
                  </a:cubicBezTo>
                  <a:cubicBezTo>
                    <a:pt x="222" y="3069"/>
                    <a:pt x="592" y="2107"/>
                    <a:pt x="1257" y="1257"/>
                  </a:cubicBezTo>
                  <a:cubicBezTo>
                    <a:pt x="1331" y="1146"/>
                    <a:pt x="1516" y="1035"/>
                    <a:pt x="1627" y="887"/>
                  </a:cubicBezTo>
                  <a:cubicBezTo>
                    <a:pt x="1849" y="629"/>
                    <a:pt x="2181" y="0"/>
                    <a:pt x="2588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136"/>
            <p:cNvSpPr/>
            <p:nvPr/>
          </p:nvSpPr>
          <p:spPr>
            <a:xfrm>
              <a:off x="1897675" y="3394475"/>
              <a:ext cx="211675" cy="226475"/>
            </a:xfrm>
            <a:custGeom>
              <a:avLst/>
              <a:gdLst/>
              <a:ahLst/>
              <a:cxnLst/>
              <a:rect l="l" t="t" r="r" b="b"/>
              <a:pathLst>
                <a:path w="8467" h="9059" extrusionOk="0">
                  <a:moveTo>
                    <a:pt x="5361" y="2811"/>
                  </a:moveTo>
                  <a:cubicBezTo>
                    <a:pt x="6101" y="2922"/>
                    <a:pt x="7247" y="2034"/>
                    <a:pt x="7801" y="2663"/>
                  </a:cubicBezTo>
                  <a:cubicBezTo>
                    <a:pt x="8023" y="2885"/>
                    <a:pt x="8060" y="3809"/>
                    <a:pt x="8134" y="4179"/>
                  </a:cubicBezTo>
                  <a:cubicBezTo>
                    <a:pt x="8245" y="4733"/>
                    <a:pt x="8467" y="5251"/>
                    <a:pt x="8282" y="5731"/>
                  </a:cubicBezTo>
                  <a:cubicBezTo>
                    <a:pt x="7727" y="6138"/>
                    <a:pt x="6729" y="6175"/>
                    <a:pt x="5990" y="6397"/>
                  </a:cubicBezTo>
                  <a:cubicBezTo>
                    <a:pt x="5990" y="7062"/>
                    <a:pt x="6914" y="7839"/>
                    <a:pt x="6507" y="8467"/>
                  </a:cubicBezTo>
                  <a:cubicBezTo>
                    <a:pt x="6323" y="8763"/>
                    <a:pt x="5546" y="8763"/>
                    <a:pt x="5103" y="8837"/>
                  </a:cubicBezTo>
                  <a:cubicBezTo>
                    <a:pt x="4622" y="8948"/>
                    <a:pt x="4104" y="9022"/>
                    <a:pt x="3624" y="9059"/>
                  </a:cubicBezTo>
                  <a:cubicBezTo>
                    <a:pt x="3069" y="8467"/>
                    <a:pt x="3106" y="7321"/>
                    <a:pt x="2810" y="6508"/>
                  </a:cubicBezTo>
                  <a:cubicBezTo>
                    <a:pt x="2182" y="6508"/>
                    <a:pt x="1442" y="7025"/>
                    <a:pt x="888" y="6804"/>
                  </a:cubicBezTo>
                  <a:cubicBezTo>
                    <a:pt x="407" y="6619"/>
                    <a:pt x="370" y="5547"/>
                    <a:pt x="185" y="4807"/>
                  </a:cubicBezTo>
                  <a:cubicBezTo>
                    <a:pt x="75" y="4511"/>
                    <a:pt x="1" y="4142"/>
                    <a:pt x="1" y="3809"/>
                  </a:cubicBezTo>
                  <a:cubicBezTo>
                    <a:pt x="444" y="3291"/>
                    <a:pt x="1442" y="3365"/>
                    <a:pt x="2034" y="3033"/>
                  </a:cubicBezTo>
                  <a:cubicBezTo>
                    <a:pt x="1923" y="2700"/>
                    <a:pt x="1812" y="2367"/>
                    <a:pt x="1738" y="2034"/>
                  </a:cubicBezTo>
                  <a:cubicBezTo>
                    <a:pt x="1627" y="1702"/>
                    <a:pt x="1590" y="1369"/>
                    <a:pt x="1590" y="999"/>
                  </a:cubicBezTo>
                  <a:cubicBezTo>
                    <a:pt x="1738" y="556"/>
                    <a:pt x="3513" y="408"/>
                    <a:pt x="4141" y="223"/>
                  </a:cubicBezTo>
                  <a:cubicBezTo>
                    <a:pt x="4770" y="1"/>
                    <a:pt x="4881" y="1036"/>
                    <a:pt x="4992" y="1480"/>
                  </a:cubicBezTo>
                  <a:cubicBezTo>
                    <a:pt x="5140" y="1923"/>
                    <a:pt x="5250" y="2293"/>
                    <a:pt x="5361" y="2811"/>
                  </a:cubicBezTo>
                  <a:close/>
                  <a:moveTo>
                    <a:pt x="4067" y="1036"/>
                  </a:moveTo>
                  <a:cubicBezTo>
                    <a:pt x="3550" y="1184"/>
                    <a:pt x="2921" y="1258"/>
                    <a:pt x="2404" y="1406"/>
                  </a:cubicBezTo>
                  <a:cubicBezTo>
                    <a:pt x="2367" y="2182"/>
                    <a:pt x="2995" y="2700"/>
                    <a:pt x="2884" y="3328"/>
                  </a:cubicBezTo>
                  <a:cubicBezTo>
                    <a:pt x="2773" y="3957"/>
                    <a:pt x="1332" y="3920"/>
                    <a:pt x="814" y="4179"/>
                  </a:cubicBezTo>
                  <a:cubicBezTo>
                    <a:pt x="999" y="4659"/>
                    <a:pt x="999" y="5288"/>
                    <a:pt x="1221" y="5694"/>
                  </a:cubicBezTo>
                  <a:cubicBezTo>
                    <a:pt x="1442" y="5214"/>
                    <a:pt x="1442" y="4548"/>
                    <a:pt x="1923" y="4327"/>
                  </a:cubicBezTo>
                  <a:cubicBezTo>
                    <a:pt x="2219" y="4511"/>
                    <a:pt x="1923" y="4881"/>
                    <a:pt x="1849" y="5140"/>
                  </a:cubicBezTo>
                  <a:cubicBezTo>
                    <a:pt x="1738" y="5362"/>
                    <a:pt x="1664" y="5805"/>
                    <a:pt x="1442" y="5953"/>
                  </a:cubicBezTo>
                  <a:cubicBezTo>
                    <a:pt x="1332" y="5990"/>
                    <a:pt x="1184" y="5842"/>
                    <a:pt x="1258" y="5990"/>
                  </a:cubicBezTo>
                  <a:cubicBezTo>
                    <a:pt x="1923" y="6101"/>
                    <a:pt x="2515" y="5621"/>
                    <a:pt x="3106" y="5694"/>
                  </a:cubicBezTo>
                  <a:cubicBezTo>
                    <a:pt x="3956" y="5805"/>
                    <a:pt x="3624" y="7691"/>
                    <a:pt x="4104" y="8282"/>
                  </a:cubicBezTo>
                  <a:cubicBezTo>
                    <a:pt x="4141" y="8208"/>
                    <a:pt x="4289" y="8208"/>
                    <a:pt x="4400" y="8208"/>
                  </a:cubicBezTo>
                  <a:cubicBezTo>
                    <a:pt x="4733" y="7617"/>
                    <a:pt x="4770" y="6804"/>
                    <a:pt x="5066" y="6212"/>
                  </a:cubicBezTo>
                  <a:cubicBezTo>
                    <a:pt x="5472" y="5399"/>
                    <a:pt x="6692" y="5621"/>
                    <a:pt x="7617" y="5251"/>
                  </a:cubicBezTo>
                  <a:cubicBezTo>
                    <a:pt x="7469" y="4585"/>
                    <a:pt x="7358" y="3883"/>
                    <a:pt x="7210" y="3254"/>
                  </a:cubicBezTo>
                  <a:cubicBezTo>
                    <a:pt x="6803" y="3328"/>
                    <a:pt x="6397" y="3402"/>
                    <a:pt x="5953" y="3476"/>
                  </a:cubicBezTo>
                  <a:cubicBezTo>
                    <a:pt x="5657" y="4622"/>
                    <a:pt x="5213" y="5768"/>
                    <a:pt x="4733" y="6878"/>
                  </a:cubicBezTo>
                  <a:cubicBezTo>
                    <a:pt x="4622" y="7173"/>
                    <a:pt x="4400" y="8393"/>
                    <a:pt x="4067" y="7802"/>
                  </a:cubicBezTo>
                  <a:cubicBezTo>
                    <a:pt x="4363" y="6212"/>
                    <a:pt x="5176" y="5140"/>
                    <a:pt x="5509" y="3587"/>
                  </a:cubicBezTo>
                  <a:cubicBezTo>
                    <a:pt x="5287" y="3587"/>
                    <a:pt x="5066" y="3550"/>
                    <a:pt x="4844" y="3550"/>
                  </a:cubicBezTo>
                  <a:cubicBezTo>
                    <a:pt x="4770" y="3920"/>
                    <a:pt x="4585" y="4327"/>
                    <a:pt x="4474" y="4733"/>
                  </a:cubicBezTo>
                  <a:cubicBezTo>
                    <a:pt x="4326" y="5140"/>
                    <a:pt x="4363" y="5658"/>
                    <a:pt x="3956" y="5805"/>
                  </a:cubicBezTo>
                  <a:cubicBezTo>
                    <a:pt x="3661" y="5658"/>
                    <a:pt x="3883" y="5436"/>
                    <a:pt x="3956" y="5214"/>
                  </a:cubicBezTo>
                  <a:cubicBezTo>
                    <a:pt x="4104" y="4474"/>
                    <a:pt x="4326" y="3735"/>
                    <a:pt x="4659" y="3033"/>
                  </a:cubicBezTo>
                  <a:cubicBezTo>
                    <a:pt x="4622" y="2700"/>
                    <a:pt x="4511" y="2367"/>
                    <a:pt x="4400" y="2034"/>
                  </a:cubicBezTo>
                  <a:cubicBezTo>
                    <a:pt x="4178" y="2959"/>
                    <a:pt x="3919" y="3994"/>
                    <a:pt x="3698" y="4844"/>
                  </a:cubicBezTo>
                  <a:cubicBezTo>
                    <a:pt x="3587" y="5103"/>
                    <a:pt x="3587" y="5547"/>
                    <a:pt x="3217" y="5584"/>
                  </a:cubicBezTo>
                  <a:cubicBezTo>
                    <a:pt x="2995" y="5325"/>
                    <a:pt x="3254" y="4992"/>
                    <a:pt x="3328" y="4659"/>
                  </a:cubicBezTo>
                  <a:cubicBezTo>
                    <a:pt x="3439" y="4364"/>
                    <a:pt x="3550" y="3994"/>
                    <a:pt x="3624" y="3661"/>
                  </a:cubicBezTo>
                  <a:cubicBezTo>
                    <a:pt x="3846" y="2922"/>
                    <a:pt x="3809" y="1923"/>
                    <a:pt x="4326" y="1628"/>
                  </a:cubicBezTo>
                  <a:cubicBezTo>
                    <a:pt x="4252" y="1443"/>
                    <a:pt x="4178" y="1221"/>
                    <a:pt x="4067" y="1036"/>
                  </a:cubicBezTo>
                  <a:close/>
                  <a:moveTo>
                    <a:pt x="4807" y="8135"/>
                  </a:moveTo>
                  <a:cubicBezTo>
                    <a:pt x="5103" y="8061"/>
                    <a:pt x="5435" y="7987"/>
                    <a:pt x="5731" y="7987"/>
                  </a:cubicBezTo>
                  <a:cubicBezTo>
                    <a:pt x="5620" y="7580"/>
                    <a:pt x="5472" y="7210"/>
                    <a:pt x="5287" y="6841"/>
                  </a:cubicBezTo>
                  <a:cubicBezTo>
                    <a:pt x="5140" y="7284"/>
                    <a:pt x="4992" y="7691"/>
                    <a:pt x="4807" y="813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136"/>
            <p:cNvSpPr/>
            <p:nvPr/>
          </p:nvSpPr>
          <p:spPr>
            <a:xfrm>
              <a:off x="2076975" y="3401875"/>
              <a:ext cx="82300" cy="138675"/>
            </a:xfrm>
            <a:custGeom>
              <a:avLst/>
              <a:gdLst/>
              <a:ahLst/>
              <a:cxnLst/>
              <a:rect l="l" t="t" r="r" b="b"/>
              <a:pathLst>
                <a:path w="3292" h="5547" extrusionOk="0">
                  <a:moveTo>
                    <a:pt x="2922" y="5546"/>
                  </a:moveTo>
                  <a:cubicBezTo>
                    <a:pt x="2663" y="5288"/>
                    <a:pt x="2848" y="4881"/>
                    <a:pt x="2811" y="4511"/>
                  </a:cubicBezTo>
                  <a:cubicBezTo>
                    <a:pt x="2811" y="3772"/>
                    <a:pt x="2589" y="3032"/>
                    <a:pt x="2219" y="2367"/>
                  </a:cubicBezTo>
                  <a:cubicBezTo>
                    <a:pt x="2034" y="1923"/>
                    <a:pt x="1849" y="1517"/>
                    <a:pt x="1591" y="1147"/>
                  </a:cubicBezTo>
                  <a:cubicBezTo>
                    <a:pt x="1184" y="703"/>
                    <a:pt x="555" y="629"/>
                    <a:pt x="1" y="333"/>
                  </a:cubicBezTo>
                  <a:cubicBezTo>
                    <a:pt x="1" y="75"/>
                    <a:pt x="112" y="1"/>
                    <a:pt x="408" y="75"/>
                  </a:cubicBezTo>
                  <a:cubicBezTo>
                    <a:pt x="999" y="223"/>
                    <a:pt x="1554" y="555"/>
                    <a:pt x="1997" y="1036"/>
                  </a:cubicBezTo>
                  <a:cubicBezTo>
                    <a:pt x="2737" y="2108"/>
                    <a:pt x="3143" y="3402"/>
                    <a:pt x="3180" y="4733"/>
                  </a:cubicBezTo>
                  <a:cubicBezTo>
                    <a:pt x="3180" y="4992"/>
                    <a:pt x="3291" y="5509"/>
                    <a:pt x="2922" y="55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136"/>
            <p:cNvSpPr/>
            <p:nvPr/>
          </p:nvSpPr>
          <p:spPr>
            <a:xfrm>
              <a:off x="2223950" y="3403725"/>
              <a:ext cx="102625" cy="91525"/>
            </a:xfrm>
            <a:custGeom>
              <a:avLst/>
              <a:gdLst/>
              <a:ahLst/>
              <a:cxnLst/>
              <a:rect l="l" t="t" r="r" b="b"/>
              <a:pathLst>
                <a:path w="4105" h="3661" extrusionOk="0">
                  <a:moveTo>
                    <a:pt x="4104" y="149"/>
                  </a:moveTo>
                  <a:cubicBezTo>
                    <a:pt x="3919" y="592"/>
                    <a:pt x="3476" y="814"/>
                    <a:pt x="3180" y="1073"/>
                  </a:cubicBezTo>
                  <a:cubicBezTo>
                    <a:pt x="2329" y="1775"/>
                    <a:pt x="1590" y="2552"/>
                    <a:pt x="666" y="3254"/>
                  </a:cubicBezTo>
                  <a:cubicBezTo>
                    <a:pt x="518" y="3365"/>
                    <a:pt x="333" y="3661"/>
                    <a:pt x="111" y="3513"/>
                  </a:cubicBezTo>
                  <a:cubicBezTo>
                    <a:pt x="0" y="3032"/>
                    <a:pt x="555" y="2847"/>
                    <a:pt x="888" y="2589"/>
                  </a:cubicBezTo>
                  <a:cubicBezTo>
                    <a:pt x="1849" y="1849"/>
                    <a:pt x="2810" y="777"/>
                    <a:pt x="3771" y="1"/>
                  </a:cubicBezTo>
                  <a:cubicBezTo>
                    <a:pt x="3919" y="1"/>
                    <a:pt x="4030" y="1"/>
                    <a:pt x="4104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136"/>
            <p:cNvSpPr/>
            <p:nvPr/>
          </p:nvSpPr>
          <p:spPr>
            <a:xfrm>
              <a:off x="1712825" y="3404650"/>
              <a:ext cx="17575" cy="15750"/>
            </a:xfrm>
            <a:custGeom>
              <a:avLst/>
              <a:gdLst/>
              <a:ahLst/>
              <a:cxnLst/>
              <a:rect l="l" t="t" r="r" b="b"/>
              <a:pathLst>
                <a:path w="703" h="630" extrusionOk="0">
                  <a:moveTo>
                    <a:pt x="370" y="592"/>
                  </a:moveTo>
                  <a:cubicBezTo>
                    <a:pt x="259" y="629"/>
                    <a:pt x="148" y="592"/>
                    <a:pt x="74" y="518"/>
                  </a:cubicBezTo>
                  <a:cubicBezTo>
                    <a:pt x="0" y="1"/>
                    <a:pt x="703" y="296"/>
                    <a:pt x="370" y="5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136"/>
            <p:cNvSpPr/>
            <p:nvPr/>
          </p:nvSpPr>
          <p:spPr>
            <a:xfrm>
              <a:off x="1784000" y="3413900"/>
              <a:ext cx="19425" cy="52700"/>
            </a:xfrm>
            <a:custGeom>
              <a:avLst/>
              <a:gdLst/>
              <a:ahLst/>
              <a:cxnLst/>
              <a:rect l="l" t="t" r="r" b="b"/>
              <a:pathLst>
                <a:path w="777" h="2108" extrusionOk="0">
                  <a:moveTo>
                    <a:pt x="740" y="111"/>
                  </a:moveTo>
                  <a:cubicBezTo>
                    <a:pt x="777" y="333"/>
                    <a:pt x="592" y="629"/>
                    <a:pt x="592" y="962"/>
                  </a:cubicBezTo>
                  <a:cubicBezTo>
                    <a:pt x="555" y="1331"/>
                    <a:pt x="666" y="1812"/>
                    <a:pt x="444" y="2071"/>
                  </a:cubicBezTo>
                  <a:cubicBezTo>
                    <a:pt x="370" y="2071"/>
                    <a:pt x="370" y="2108"/>
                    <a:pt x="296" y="2071"/>
                  </a:cubicBezTo>
                  <a:cubicBezTo>
                    <a:pt x="0" y="1738"/>
                    <a:pt x="185" y="148"/>
                    <a:pt x="518" y="37"/>
                  </a:cubicBezTo>
                  <a:cubicBezTo>
                    <a:pt x="629" y="0"/>
                    <a:pt x="629" y="74"/>
                    <a:pt x="74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136"/>
            <p:cNvSpPr/>
            <p:nvPr/>
          </p:nvSpPr>
          <p:spPr>
            <a:xfrm>
              <a:off x="2230425" y="3449950"/>
              <a:ext cx="85975" cy="79500"/>
            </a:xfrm>
            <a:custGeom>
              <a:avLst/>
              <a:gdLst/>
              <a:ahLst/>
              <a:cxnLst/>
              <a:rect l="l" t="t" r="r" b="b"/>
              <a:pathLst>
                <a:path w="3439" h="3180" extrusionOk="0">
                  <a:moveTo>
                    <a:pt x="3438" y="185"/>
                  </a:moveTo>
                  <a:cubicBezTo>
                    <a:pt x="3401" y="555"/>
                    <a:pt x="3032" y="777"/>
                    <a:pt x="2736" y="1035"/>
                  </a:cubicBezTo>
                  <a:cubicBezTo>
                    <a:pt x="2181" y="1516"/>
                    <a:pt x="1553" y="1960"/>
                    <a:pt x="998" y="2477"/>
                  </a:cubicBezTo>
                  <a:cubicBezTo>
                    <a:pt x="739" y="2736"/>
                    <a:pt x="407" y="3180"/>
                    <a:pt x="0" y="2995"/>
                  </a:cubicBezTo>
                  <a:cubicBezTo>
                    <a:pt x="74" y="2625"/>
                    <a:pt x="481" y="2440"/>
                    <a:pt x="739" y="2182"/>
                  </a:cubicBezTo>
                  <a:cubicBezTo>
                    <a:pt x="1405" y="1553"/>
                    <a:pt x="2403" y="740"/>
                    <a:pt x="3069" y="185"/>
                  </a:cubicBezTo>
                  <a:cubicBezTo>
                    <a:pt x="3143" y="111"/>
                    <a:pt x="3327" y="0"/>
                    <a:pt x="3438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136"/>
            <p:cNvSpPr/>
            <p:nvPr/>
          </p:nvSpPr>
          <p:spPr>
            <a:xfrm>
              <a:off x="1723925" y="3457350"/>
              <a:ext cx="40675" cy="243100"/>
            </a:xfrm>
            <a:custGeom>
              <a:avLst/>
              <a:gdLst/>
              <a:ahLst/>
              <a:cxnLst/>
              <a:rect l="l" t="t" r="r" b="b"/>
              <a:pathLst>
                <a:path w="1627" h="9724" extrusionOk="0">
                  <a:moveTo>
                    <a:pt x="111" y="0"/>
                  </a:moveTo>
                  <a:lnTo>
                    <a:pt x="333" y="0"/>
                  </a:lnTo>
                  <a:cubicBezTo>
                    <a:pt x="518" y="1922"/>
                    <a:pt x="629" y="4215"/>
                    <a:pt x="887" y="6100"/>
                  </a:cubicBezTo>
                  <a:cubicBezTo>
                    <a:pt x="924" y="6729"/>
                    <a:pt x="1035" y="7394"/>
                    <a:pt x="1183" y="8023"/>
                  </a:cubicBezTo>
                  <a:cubicBezTo>
                    <a:pt x="1331" y="8577"/>
                    <a:pt x="1627" y="9169"/>
                    <a:pt x="1442" y="9723"/>
                  </a:cubicBezTo>
                  <a:cubicBezTo>
                    <a:pt x="1072" y="9686"/>
                    <a:pt x="1035" y="9132"/>
                    <a:pt x="961" y="8873"/>
                  </a:cubicBezTo>
                  <a:cubicBezTo>
                    <a:pt x="444" y="6285"/>
                    <a:pt x="148" y="3660"/>
                    <a:pt x="37" y="1035"/>
                  </a:cubicBezTo>
                  <a:cubicBezTo>
                    <a:pt x="0" y="739"/>
                    <a:pt x="0" y="444"/>
                    <a:pt x="37" y="148"/>
                  </a:cubicBezTo>
                  <a:cubicBezTo>
                    <a:pt x="37" y="74"/>
                    <a:pt x="74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136"/>
            <p:cNvSpPr/>
            <p:nvPr/>
          </p:nvSpPr>
          <p:spPr>
            <a:xfrm>
              <a:off x="2223950" y="3491525"/>
              <a:ext cx="100775" cy="79525"/>
            </a:xfrm>
            <a:custGeom>
              <a:avLst/>
              <a:gdLst/>
              <a:ahLst/>
              <a:cxnLst/>
              <a:rect l="l" t="t" r="r" b="b"/>
              <a:pathLst>
                <a:path w="4031" h="3181" extrusionOk="0">
                  <a:moveTo>
                    <a:pt x="4030" y="112"/>
                  </a:moveTo>
                  <a:cubicBezTo>
                    <a:pt x="4030" y="482"/>
                    <a:pt x="3623" y="555"/>
                    <a:pt x="3402" y="740"/>
                  </a:cubicBezTo>
                  <a:cubicBezTo>
                    <a:pt x="3291" y="888"/>
                    <a:pt x="3180" y="1073"/>
                    <a:pt x="3032" y="1221"/>
                  </a:cubicBezTo>
                  <a:cubicBezTo>
                    <a:pt x="2366" y="1812"/>
                    <a:pt x="1627" y="2293"/>
                    <a:pt x="814" y="2737"/>
                  </a:cubicBezTo>
                  <a:cubicBezTo>
                    <a:pt x="629" y="2848"/>
                    <a:pt x="296" y="3180"/>
                    <a:pt x="37" y="2922"/>
                  </a:cubicBezTo>
                  <a:cubicBezTo>
                    <a:pt x="0" y="2589"/>
                    <a:pt x="407" y="2515"/>
                    <a:pt x="629" y="2367"/>
                  </a:cubicBezTo>
                  <a:cubicBezTo>
                    <a:pt x="1405" y="1997"/>
                    <a:pt x="2108" y="1517"/>
                    <a:pt x="2736" y="962"/>
                  </a:cubicBezTo>
                  <a:cubicBezTo>
                    <a:pt x="3032" y="666"/>
                    <a:pt x="3328" y="186"/>
                    <a:pt x="3808" y="38"/>
                  </a:cubicBezTo>
                  <a:cubicBezTo>
                    <a:pt x="3882" y="1"/>
                    <a:pt x="3956" y="38"/>
                    <a:pt x="4030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136"/>
            <p:cNvSpPr/>
            <p:nvPr/>
          </p:nvSpPr>
          <p:spPr>
            <a:xfrm>
              <a:off x="1948500" y="3496150"/>
              <a:ext cx="17600" cy="49950"/>
            </a:xfrm>
            <a:custGeom>
              <a:avLst/>
              <a:gdLst/>
              <a:ahLst/>
              <a:cxnLst/>
              <a:rect l="l" t="t" r="r" b="b"/>
              <a:pathLst>
                <a:path w="704" h="1998" extrusionOk="0">
                  <a:moveTo>
                    <a:pt x="703" y="407"/>
                  </a:moveTo>
                  <a:cubicBezTo>
                    <a:pt x="482" y="777"/>
                    <a:pt x="556" y="1997"/>
                    <a:pt x="1" y="1627"/>
                  </a:cubicBezTo>
                  <a:cubicBezTo>
                    <a:pt x="112" y="1147"/>
                    <a:pt x="186" y="1"/>
                    <a:pt x="703" y="4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136"/>
            <p:cNvSpPr/>
            <p:nvPr/>
          </p:nvSpPr>
          <p:spPr>
            <a:xfrm>
              <a:off x="2216550" y="3530350"/>
              <a:ext cx="110925" cy="81375"/>
            </a:xfrm>
            <a:custGeom>
              <a:avLst/>
              <a:gdLst/>
              <a:ahLst/>
              <a:cxnLst/>
              <a:rect l="l" t="t" r="r" b="b"/>
              <a:pathLst>
                <a:path w="4437" h="3255" extrusionOk="0">
                  <a:moveTo>
                    <a:pt x="740" y="2700"/>
                  </a:moveTo>
                  <a:cubicBezTo>
                    <a:pt x="666" y="2921"/>
                    <a:pt x="185" y="3254"/>
                    <a:pt x="0" y="2921"/>
                  </a:cubicBezTo>
                  <a:cubicBezTo>
                    <a:pt x="111" y="2515"/>
                    <a:pt x="592" y="2367"/>
                    <a:pt x="925" y="2145"/>
                  </a:cubicBezTo>
                  <a:cubicBezTo>
                    <a:pt x="1886" y="1516"/>
                    <a:pt x="3032" y="629"/>
                    <a:pt x="3993" y="149"/>
                  </a:cubicBezTo>
                  <a:cubicBezTo>
                    <a:pt x="4104" y="75"/>
                    <a:pt x="4326" y="1"/>
                    <a:pt x="4363" y="223"/>
                  </a:cubicBezTo>
                  <a:cubicBezTo>
                    <a:pt x="4437" y="407"/>
                    <a:pt x="3993" y="555"/>
                    <a:pt x="3845" y="629"/>
                  </a:cubicBezTo>
                  <a:cubicBezTo>
                    <a:pt x="2921" y="1184"/>
                    <a:pt x="1812" y="2108"/>
                    <a:pt x="740" y="27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136"/>
            <p:cNvSpPr/>
            <p:nvPr/>
          </p:nvSpPr>
          <p:spPr>
            <a:xfrm>
              <a:off x="1861625" y="3550700"/>
              <a:ext cx="12975" cy="12950"/>
            </a:xfrm>
            <a:custGeom>
              <a:avLst/>
              <a:gdLst/>
              <a:ahLst/>
              <a:cxnLst/>
              <a:rect l="l" t="t" r="r" b="b"/>
              <a:pathLst>
                <a:path w="519" h="518" extrusionOk="0">
                  <a:moveTo>
                    <a:pt x="518" y="222"/>
                  </a:moveTo>
                  <a:cubicBezTo>
                    <a:pt x="518" y="333"/>
                    <a:pt x="518" y="444"/>
                    <a:pt x="444" y="518"/>
                  </a:cubicBezTo>
                  <a:lnTo>
                    <a:pt x="260" y="518"/>
                  </a:lnTo>
                  <a:cubicBezTo>
                    <a:pt x="1" y="370"/>
                    <a:pt x="297" y="0"/>
                    <a:pt x="51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136"/>
            <p:cNvSpPr/>
            <p:nvPr/>
          </p:nvSpPr>
          <p:spPr>
            <a:xfrm>
              <a:off x="2131525" y="35543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481" y="334"/>
                  </a:moveTo>
                  <a:lnTo>
                    <a:pt x="481" y="555"/>
                  </a:lnTo>
                  <a:cubicBezTo>
                    <a:pt x="37" y="925"/>
                    <a:pt x="0" y="1"/>
                    <a:pt x="481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136"/>
            <p:cNvSpPr/>
            <p:nvPr/>
          </p:nvSpPr>
          <p:spPr>
            <a:xfrm>
              <a:off x="2185125" y="3574725"/>
              <a:ext cx="128500" cy="85050"/>
            </a:xfrm>
            <a:custGeom>
              <a:avLst/>
              <a:gdLst/>
              <a:ahLst/>
              <a:cxnLst/>
              <a:rect l="l" t="t" r="r" b="b"/>
              <a:pathLst>
                <a:path w="5140" h="3402" extrusionOk="0">
                  <a:moveTo>
                    <a:pt x="5139" y="111"/>
                  </a:moveTo>
                  <a:cubicBezTo>
                    <a:pt x="5029" y="592"/>
                    <a:pt x="4437" y="888"/>
                    <a:pt x="4030" y="1109"/>
                  </a:cubicBezTo>
                  <a:cubicBezTo>
                    <a:pt x="2958" y="1775"/>
                    <a:pt x="1775" y="2329"/>
                    <a:pt x="666" y="2995"/>
                  </a:cubicBezTo>
                  <a:cubicBezTo>
                    <a:pt x="481" y="3069"/>
                    <a:pt x="259" y="3402"/>
                    <a:pt x="37" y="3143"/>
                  </a:cubicBezTo>
                  <a:cubicBezTo>
                    <a:pt x="0" y="2847"/>
                    <a:pt x="333" y="2773"/>
                    <a:pt x="518" y="2662"/>
                  </a:cubicBezTo>
                  <a:cubicBezTo>
                    <a:pt x="1849" y="1886"/>
                    <a:pt x="3624" y="1035"/>
                    <a:pt x="4770" y="111"/>
                  </a:cubicBezTo>
                  <a:cubicBezTo>
                    <a:pt x="4881" y="0"/>
                    <a:pt x="5029" y="0"/>
                    <a:pt x="5139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136"/>
            <p:cNvSpPr/>
            <p:nvPr/>
          </p:nvSpPr>
          <p:spPr>
            <a:xfrm>
              <a:off x="2003050" y="3594125"/>
              <a:ext cx="124800" cy="62875"/>
            </a:xfrm>
            <a:custGeom>
              <a:avLst/>
              <a:gdLst/>
              <a:ahLst/>
              <a:cxnLst/>
              <a:rect l="l" t="t" r="r" b="b"/>
              <a:pathLst>
                <a:path w="4992" h="2515" extrusionOk="0">
                  <a:moveTo>
                    <a:pt x="4991" y="112"/>
                  </a:moveTo>
                  <a:cubicBezTo>
                    <a:pt x="4806" y="518"/>
                    <a:pt x="4548" y="851"/>
                    <a:pt x="4178" y="1110"/>
                  </a:cubicBezTo>
                  <a:cubicBezTo>
                    <a:pt x="3660" y="1590"/>
                    <a:pt x="3032" y="1923"/>
                    <a:pt x="2329" y="2108"/>
                  </a:cubicBezTo>
                  <a:cubicBezTo>
                    <a:pt x="2071" y="2182"/>
                    <a:pt x="1775" y="2293"/>
                    <a:pt x="1553" y="2330"/>
                  </a:cubicBezTo>
                  <a:cubicBezTo>
                    <a:pt x="1183" y="2367"/>
                    <a:pt x="148" y="2515"/>
                    <a:pt x="74" y="2293"/>
                  </a:cubicBezTo>
                  <a:cubicBezTo>
                    <a:pt x="0" y="1849"/>
                    <a:pt x="1257" y="1960"/>
                    <a:pt x="1516" y="1886"/>
                  </a:cubicBezTo>
                  <a:cubicBezTo>
                    <a:pt x="2736" y="1738"/>
                    <a:pt x="3845" y="1110"/>
                    <a:pt x="4585" y="112"/>
                  </a:cubicBezTo>
                  <a:cubicBezTo>
                    <a:pt x="4622" y="1"/>
                    <a:pt x="4954" y="1"/>
                    <a:pt x="4991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136"/>
            <p:cNvSpPr/>
            <p:nvPr/>
          </p:nvSpPr>
          <p:spPr>
            <a:xfrm>
              <a:off x="2216550" y="3618150"/>
              <a:ext cx="87825" cy="56425"/>
            </a:xfrm>
            <a:custGeom>
              <a:avLst/>
              <a:gdLst/>
              <a:ahLst/>
              <a:cxnLst/>
              <a:rect l="l" t="t" r="r" b="b"/>
              <a:pathLst>
                <a:path w="3513" h="2257" extrusionOk="0">
                  <a:moveTo>
                    <a:pt x="3217" y="38"/>
                  </a:moveTo>
                  <a:cubicBezTo>
                    <a:pt x="3365" y="38"/>
                    <a:pt x="3476" y="1"/>
                    <a:pt x="3476" y="186"/>
                  </a:cubicBezTo>
                  <a:cubicBezTo>
                    <a:pt x="3513" y="371"/>
                    <a:pt x="2884" y="629"/>
                    <a:pt x="2662" y="740"/>
                  </a:cubicBezTo>
                  <a:cubicBezTo>
                    <a:pt x="2071" y="1110"/>
                    <a:pt x="1627" y="1443"/>
                    <a:pt x="925" y="1812"/>
                  </a:cubicBezTo>
                  <a:cubicBezTo>
                    <a:pt x="703" y="1923"/>
                    <a:pt x="0" y="2256"/>
                    <a:pt x="0" y="1886"/>
                  </a:cubicBezTo>
                  <a:cubicBezTo>
                    <a:pt x="0" y="1591"/>
                    <a:pt x="333" y="1665"/>
                    <a:pt x="555" y="1591"/>
                  </a:cubicBezTo>
                  <a:cubicBezTo>
                    <a:pt x="1331" y="1258"/>
                    <a:pt x="2293" y="371"/>
                    <a:pt x="3180" y="38"/>
                  </a:cubicBezTo>
                  <a:cubicBezTo>
                    <a:pt x="3180" y="38"/>
                    <a:pt x="3217" y="38"/>
                    <a:pt x="3217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136"/>
            <p:cNvSpPr/>
            <p:nvPr/>
          </p:nvSpPr>
          <p:spPr>
            <a:xfrm>
              <a:off x="2235025" y="3669000"/>
              <a:ext cx="61025" cy="85975"/>
            </a:xfrm>
            <a:custGeom>
              <a:avLst/>
              <a:gdLst/>
              <a:ahLst/>
              <a:cxnLst/>
              <a:rect l="l" t="t" r="r" b="b"/>
              <a:pathLst>
                <a:path w="2441" h="3439" extrusionOk="0">
                  <a:moveTo>
                    <a:pt x="2404" y="111"/>
                  </a:moveTo>
                  <a:cubicBezTo>
                    <a:pt x="2404" y="148"/>
                    <a:pt x="2404" y="185"/>
                    <a:pt x="2441" y="185"/>
                  </a:cubicBezTo>
                  <a:cubicBezTo>
                    <a:pt x="1997" y="1109"/>
                    <a:pt x="1443" y="1960"/>
                    <a:pt x="740" y="2736"/>
                  </a:cubicBezTo>
                  <a:cubicBezTo>
                    <a:pt x="592" y="2921"/>
                    <a:pt x="334" y="3439"/>
                    <a:pt x="1" y="3143"/>
                  </a:cubicBezTo>
                  <a:cubicBezTo>
                    <a:pt x="223" y="2551"/>
                    <a:pt x="740" y="2182"/>
                    <a:pt x="1073" y="1664"/>
                  </a:cubicBezTo>
                  <a:cubicBezTo>
                    <a:pt x="1443" y="1183"/>
                    <a:pt x="1812" y="629"/>
                    <a:pt x="2182" y="37"/>
                  </a:cubicBezTo>
                  <a:cubicBezTo>
                    <a:pt x="2256" y="0"/>
                    <a:pt x="2330" y="37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136"/>
            <p:cNvSpPr/>
            <p:nvPr/>
          </p:nvSpPr>
          <p:spPr>
            <a:xfrm>
              <a:off x="2211000" y="3669925"/>
              <a:ext cx="56400" cy="65650"/>
            </a:xfrm>
            <a:custGeom>
              <a:avLst/>
              <a:gdLst/>
              <a:ahLst/>
              <a:cxnLst/>
              <a:rect l="l" t="t" r="r" b="b"/>
              <a:pathLst>
                <a:path w="2256" h="2626" extrusionOk="0">
                  <a:moveTo>
                    <a:pt x="2256" y="296"/>
                  </a:moveTo>
                  <a:cubicBezTo>
                    <a:pt x="2256" y="481"/>
                    <a:pt x="2108" y="518"/>
                    <a:pt x="1997" y="555"/>
                  </a:cubicBezTo>
                  <a:cubicBezTo>
                    <a:pt x="1590" y="1109"/>
                    <a:pt x="1258" y="1664"/>
                    <a:pt x="814" y="2219"/>
                  </a:cubicBezTo>
                  <a:cubicBezTo>
                    <a:pt x="703" y="2403"/>
                    <a:pt x="518" y="2551"/>
                    <a:pt x="333" y="2625"/>
                  </a:cubicBezTo>
                  <a:cubicBezTo>
                    <a:pt x="1" y="2329"/>
                    <a:pt x="592" y="1849"/>
                    <a:pt x="888" y="1405"/>
                  </a:cubicBezTo>
                  <a:cubicBezTo>
                    <a:pt x="1147" y="998"/>
                    <a:pt x="1443" y="592"/>
                    <a:pt x="1775" y="222"/>
                  </a:cubicBezTo>
                  <a:cubicBezTo>
                    <a:pt x="1886" y="111"/>
                    <a:pt x="2182" y="0"/>
                    <a:pt x="2256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136"/>
            <p:cNvSpPr/>
            <p:nvPr/>
          </p:nvSpPr>
          <p:spPr>
            <a:xfrm>
              <a:off x="2107475" y="3677325"/>
              <a:ext cx="73975" cy="81350"/>
            </a:xfrm>
            <a:custGeom>
              <a:avLst/>
              <a:gdLst/>
              <a:ahLst/>
              <a:cxnLst/>
              <a:rect l="l" t="t" r="r" b="b"/>
              <a:pathLst>
                <a:path w="2959" h="3254" extrusionOk="0">
                  <a:moveTo>
                    <a:pt x="2959" y="148"/>
                  </a:moveTo>
                  <a:cubicBezTo>
                    <a:pt x="2478" y="1109"/>
                    <a:pt x="1702" y="1812"/>
                    <a:pt x="1036" y="2588"/>
                  </a:cubicBezTo>
                  <a:cubicBezTo>
                    <a:pt x="814" y="2847"/>
                    <a:pt x="629" y="3216"/>
                    <a:pt x="260" y="3253"/>
                  </a:cubicBezTo>
                  <a:cubicBezTo>
                    <a:pt x="1" y="2921"/>
                    <a:pt x="445" y="2662"/>
                    <a:pt x="666" y="2440"/>
                  </a:cubicBezTo>
                  <a:cubicBezTo>
                    <a:pt x="851" y="2181"/>
                    <a:pt x="1110" y="1923"/>
                    <a:pt x="1332" y="1701"/>
                  </a:cubicBezTo>
                  <a:cubicBezTo>
                    <a:pt x="1849" y="1109"/>
                    <a:pt x="2256" y="370"/>
                    <a:pt x="2663" y="0"/>
                  </a:cubicBezTo>
                  <a:cubicBezTo>
                    <a:pt x="2848" y="0"/>
                    <a:pt x="2885" y="74"/>
                    <a:pt x="2959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136"/>
            <p:cNvSpPr/>
            <p:nvPr/>
          </p:nvSpPr>
          <p:spPr>
            <a:xfrm>
              <a:off x="2157400" y="3679150"/>
              <a:ext cx="56400" cy="64725"/>
            </a:xfrm>
            <a:custGeom>
              <a:avLst/>
              <a:gdLst/>
              <a:ahLst/>
              <a:cxnLst/>
              <a:rect l="l" t="t" r="r" b="b"/>
              <a:pathLst>
                <a:path w="2256" h="2589" extrusionOk="0">
                  <a:moveTo>
                    <a:pt x="2256" y="75"/>
                  </a:moveTo>
                  <a:cubicBezTo>
                    <a:pt x="2071" y="593"/>
                    <a:pt x="1775" y="1073"/>
                    <a:pt x="1442" y="1517"/>
                  </a:cubicBezTo>
                  <a:cubicBezTo>
                    <a:pt x="1146" y="1960"/>
                    <a:pt x="740" y="2367"/>
                    <a:pt x="259" y="2589"/>
                  </a:cubicBezTo>
                  <a:cubicBezTo>
                    <a:pt x="0" y="2330"/>
                    <a:pt x="370" y="2145"/>
                    <a:pt x="518" y="1997"/>
                  </a:cubicBezTo>
                  <a:cubicBezTo>
                    <a:pt x="1073" y="1443"/>
                    <a:pt x="1479" y="593"/>
                    <a:pt x="1997" y="1"/>
                  </a:cubicBezTo>
                  <a:cubicBezTo>
                    <a:pt x="2071" y="1"/>
                    <a:pt x="2182" y="1"/>
                    <a:pt x="2256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136"/>
            <p:cNvSpPr/>
            <p:nvPr/>
          </p:nvSpPr>
          <p:spPr>
            <a:xfrm>
              <a:off x="2069600" y="3680075"/>
              <a:ext cx="70250" cy="78600"/>
            </a:xfrm>
            <a:custGeom>
              <a:avLst/>
              <a:gdLst/>
              <a:ahLst/>
              <a:cxnLst/>
              <a:rect l="l" t="t" r="r" b="b"/>
              <a:pathLst>
                <a:path w="2810" h="3144" extrusionOk="0">
                  <a:moveTo>
                    <a:pt x="2810" y="75"/>
                  </a:moveTo>
                  <a:cubicBezTo>
                    <a:pt x="2773" y="482"/>
                    <a:pt x="2588" y="814"/>
                    <a:pt x="2292" y="1073"/>
                  </a:cubicBezTo>
                  <a:cubicBezTo>
                    <a:pt x="1775" y="1628"/>
                    <a:pt x="1220" y="2182"/>
                    <a:pt x="666" y="2663"/>
                  </a:cubicBezTo>
                  <a:cubicBezTo>
                    <a:pt x="481" y="2811"/>
                    <a:pt x="333" y="3143"/>
                    <a:pt x="74" y="2959"/>
                  </a:cubicBezTo>
                  <a:cubicBezTo>
                    <a:pt x="0" y="2626"/>
                    <a:pt x="370" y="2404"/>
                    <a:pt x="592" y="2219"/>
                  </a:cubicBezTo>
                  <a:cubicBezTo>
                    <a:pt x="1257" y="1591"/>
                    <a:pt x="1886" y="888"/>
                    <a:pt x="2477" y="149"/>
                  </a:cubicBezTo>
                  <a:cubicBezTo>
                    <a:pt x="2551" y="38"/>
                    <a:pt x="2588" y="1"/>
                    <a:pt x="2810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136"/>
            <p:cNvSpPr/>
            <p:nvPr/>
          </p:nvSpPr>
          <p:spPr>
            <a:xfrm>
              <a:off x="2022450" y="3694875"/>
              <a:ext cx="66575" cy="66575"/>
            </a:xfrm>
            <a:custGeom>
              <a:avLst/>
              <a:gdLst/>
              <a:ahLst/>
              <a:cxnLst/>
              <a:rect l="l" t="t" r="r" b="b"/>
              <a:pathLst>
                <a:path w="2663" h="2663" extrusionOk="0">
                  <a:moveTo>
                    <a:pt x="2663" y="111"/>
                  </a:moveTo>
                  <a:cubicBezTo>
                    <a:pt x="2626" y="444"/>
                    <a:pt x="2330" y="629"/>
                    <a:pt x="2145" y="888"/>
                  </a:cubicBezTo>
                  <a:cubicBezTo>
                    <a:pt x="1738" y="1331"/>
                    <a:pt x="1369" y="1775"/>
                    <a:pt x="925" y="2182"/>
                  </a:cubicBezTo>
                  <a:cubicBezTo>
                    <a:pt x="740" y="2367"/>
                    <a:pt x="481" y="2662"/>
                    <a:pt x="149" y="2588"/>
                  </a:cubicBezTo>
                  <a:cubicBezTo>
                    <a:pt x="1" y="2256"/>
                    <a:pt x="407" y="2108"/>
                    <a:pt x="592" y="1923"/>
                  </a:cubicBezTo>
                  <a:cubicBezTo>
                    <a:pt x="999" y="1553"/>
                    <a:pt x="1406" y="1147"/>
                    <a:pt x="1812" y="740"/>
                  </a:cubicBezTo>
                  <a:cubicBezTo>
                    <a:pt x="1960" y="444"/>
                    <a:pt x="2182" y="222"/>
                    <a:pt x="2441" y="0"/>
                  </a:cubicBezTo>
                  <a:cubicBezTo>
                    <a:pt x="2552" y="0"/>
                    <a:pt x="2626" y="37"/>
                    <a:pt x="266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136"/>
            <p:cNvSpPr/>
            <p:nvPr/>
          </p:nvSpPr>
          <p:spPr>
            <a:xfrm>
              <a:off x="2266450" y="3694875"/>
              <a:ext cx="39775" cy="49925"/>
            </a:xfrm>
            <a:custGeom>
              <a:avLst/>
              <a:gdLst/>
              <a:ahLst/>
              <a:cxnLst/>
              <a:rect l="l" t="t" r="r" b="b"/>
              <a:pathLst>
                <a:path w="1591" h="1997" extrusionOk="0">
                  <a:moveTo>
                    <a:pt x="1591" y="111"/>
                  </a:moveTo>
                  <a:cubicBezTo>
                    <a:pt x="1443" y="518"/>
                    <a:pt x="1258" y="851"/>
                    <a:pt x="999" y="1184"/>
                  </a:cubicBezTo>
                  <a:cubicBezTo>
                    <a:pt x="814" y="1479"/>
                    <a:pt x="592" y="1997"/>
                    <a:pt x="149" y="1923"/>
                  </a:cubicBezTo>
                  <a:cubicBezTo>
                    <a:pt x="1" y="1664"/>
                    <a:pt x="260" y="1553"/>
                    <a:pt x="371" y="1405"/>
                  </a:cubicBezTo>
                  <a:cubicBezTo>
                    <a:pt x="629" y="888"/>
                    <a:pt x="962" y="444"/>
                    <a:pt x="1332" y="0"/>
                  </a:cubicBezTo>
                  <a:cubicBezTo>
                    <a:pt x="1480" y="0"/>
                    <a:pt x="1554" y="37"/>
                    <a:pt x="159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136"/>
            <p:cNvSpPr/>
            <p:nvPr/>
          </p:nvSpPr>
          <p:spPr>
            <a:xfrm>
              <a:off x="1827425" y="3698575"/>
              <a:ext cx="53650" cy="53625"/>
            </a:xfrm>
            <a:custGeom>
              <a:avLst/>
              <a:gdLst/>
              <a:ahLst/>
              <a:cxnLst/>
              <a:rect l="l" t="t" r="r" b="b"/>
              <a:pathLst>
                <a:path w="2146" h="2145" extrusionOk="0">
                  <a:moveTo>
                    <a:pt x="2145" y="74"/>
                  </a:moveTo>
                  <a:cubicBezTo>
                    <a:pt x="1923" y="555"/>
                    <a:pt x="1628" y="962"/>
                    <a:pt x="1221" y="1257"/>
                  </a:cubicBezTo>
                  <a:cubicBezTo>
                    <a:pt x="1036" y="1405"/>
                    <a:pt x="814" y="1553"/>
                    <a:pt x="629" y="1701"/>
                  </a:cubicBezTo>
                  <a:cubicBezTo>
                    <a:pt x="408" y="1886"/>
                    <a:pt x="260" y="2145"/>
                    <a:pt x="1" y="1960"/>
                  </a:cubicBezTo>
                  <a:cubicBezTo>
                    <a:pt x="1" y="1516"/>
                    <a:pt x="518" y="1294"/>
                    <a:pt x="851" y="1036"/>
                  </a:cubicBezTo>
                  <a:cubicBezTo>
                    <a:pt x="1184" y="740"/>
                    <a:pt x="1517" y="407"/>
                    <a:pt x="1849" y="37"/>
                  </a:cubicBezTo>
                  <a:cubicBezTo>
                    <a:pt x="1960" y="0"/>
                    <a:pt x="2071" y="37"/>
                    <a:pt x="214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136"/>
            <p:cNvSpPr/>
            <p:nvPr/>
          </p:nvSpPr>
          <p:spPr>
            <a:xfrm>
              <a:off x="1966075" y="3699500"/>
              <a:ext cx="76725" cy="65650"/>
            </a:xfrm>
            <a:custGeom>
              <a:avLst/>
              <a:gdLst/>
              <a:ahLst/>
              <a:cxnLst/>
              <a:rect l="l" t="t" r="r" b="b"/>
              <a:pathLst>
                <a:path w="3069" h="2626" extrusionOk="0">
                  <a:moveTo>
                    <a:pt x="3069" y="185"/>
                  </a:moveTo>
                  <a:cubicBezTo>
                    <a:pt x="2921" y="481"/>
                    <a:pt x="2699" y="703"/>
                    <a:pt x="2440" y="888"/>
                  </a:cubicBezTo>
                  <a:cubicBezTo>
                    <a:pt x="1997" y="1294"/>
                    <a:pt x="1516" y="1701"/>
                    <a:pt x="1036" y="2108"/>
                  </a:cubicBezTo>
                  <a:cubicBezTo>
                    <a:pt x="777" y="2293"/>
                    <a:pt x="555" y="2588"/>
                    <a:pt x="222" y="2625"/>
                  </a:cubicBezTo>
                  <a:cubicBezTo>
                    <a:pt x="0" y="2329"/>
                    <a:pt x="407" y="2071"/>
                    <a:pt x="592" y="1923"/>
                  </a:cubicBezTo>
                  <a:cubicBezTo>
                    <a:pt x="1294" y="1331"/>
                    <a:pt x="2145" y="592"/>
                    <a:pt x="2810" y="37"/>
                  </a:cubicBezTo>
                  <a:cubicBezTo>
                    <a:pt x="2958" y="0"/>
                    <a:pt x="3032" y="111"/>
                    <a:pt x="3069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136"/>
            <p:cNvSpPr/>
            <p:nvPr/>
          </p:nvSpPr>
          <p:spPr>
            <a:xfrm>
              <a:off x="1871800" y="3705050"/>
              <a:ext cx="78575" cy="68400"/>
            </a:xfrm>
            <a:custGeom>
              <a:avLst/>
              <a:gdLst/>
              <a:ahLst/>
              <a:cxnLst/>
              <a:rect l="l" t="t" r="r" b="b"/>
              <a:pathLst>
                <a:path w="3143" h="2736" extrusionOk="0">
                  <a:moveTo>
                    <a:pt x="3143" y="222"/>
                  </a:moveTo>
                  <a:cubicBezTo>
                    <a:pt x="3032" y="518"/>
                    <a:pt x="2662" y="703"/>
                    <a:pt x="2440" y="924"/>
                  </a:cubicBezTo>
                  <a:cubicBezTo>
                    <a:pt x="1923" y="1368"/>
                    <a:pt x="1442" y="1775"/>
                    <a:pt x="851" y="2181"/>
                  </a:cubicBezTo>
                  <a:cubicBezTo>
                    <a:pt x="629" y="2366"/>
                    <a:pt x="222" y="2736"/>
                    <a:pt x="0" y="2366"/>
                  </a:cubicBezTo>
                  <a:cubicBezTo>
                    <a:pt x="111" y="2107"/>
                    <a:pt x="444" y="2034"/>
                    <a:pt x="703" y="1812"/>
                  </a:cubicBezTo>
                  <a:cubicBezTo>
                    <a:pt x="1331" y="1368"/>
                    <a:pt x="2182" y="481"/>
                    <a:pt x="2810" y="148"/>
                  </a:cubicBezTo>
                  <a:cubicBezTo>
                    <a:pt x="2921" y="74"/>
                    <a:pt x="3069" y="0"/>
                    <a:pt x="314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136"/>
            <p:cNvSpPr/>
            <p:nvPr/>
          </p:nvSpPr>
          <p:spPr>
            <a:xfrm>
              <a:off x="1839450" y="3706900"/>
              <a:ext cx="67500" cy="66550"/>
            </a:xfrm>
            <a:custGeom>
              <a:avLst/>
              <a:gdLst/>
              <a:ahLst/>
              <a:cxnLst/>
              <a:rect l="l" t="t" r="r" b="b"/>
              <a:pathLst>
                <a:path w="2700" h="2662" extrusionOk="0">
                  <a:moveTo>
                    <a:pt x="2699" y="222"/>
                  </a:moveTo>
                  <a:cubicBezTo>
                    <a:pt x="2367" y="703"/>
                    <a:pt x="1923" y="1146"/>
                    <a:pt x="1442" y="1516"/>
                  </a:cubicBezTo>
                  <a:cubicBezTo>
                    <a:pt x="1220" y="1701"/>
                    <a:pt x="962" y="1923"/>
                    <a:pt x="740" y="2107"/>
                  </a:cubicBezTo>
                  <a:cubicBezTo>
                    <a:pt x="555" y="2329"/>
                    <a:pt x="259" y="2662"/>
                    <a:pt x="0" y="2329"/>
                  </a:cubicBezTo>
                  <a:cubicBezTo>
                    <a:pt x="333" y="1923"/>
                    <a:pt x="703" y="1553"/>
                    <a:pt x="1110" y="1220"/>
                  </a:cubicBezTo>
                  <a:cubicBezTo>
                    <a:pt x="1590" y="850"/>
                    <a:pt x="1997" y="481"/>
                    <a:pt x="2404" y="74"/>
                  </a:cubicBezTo>
                  <a:cubicBezTo>
                    <a:pt x="2588" y="0"/>
                    <a:pt x="2625" y="111"/>
                    <a:pt x="2699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136"/>
            <p:cNvSpPr/>
            <p:nvPr/>
          </p:nvSpPr>
          <p:spPr>
            <a:xfrm>
              <a:off x="1910625" y="3706900"/>
              <a:ext cx="73025" cy="66550"/>
            </a:xfrm>
            <a:custGeom>
              <a:avLst/>
              <a:gdLst/>
              <a:ahLst/>
              <a:cxnLst/>
              <a:rect l="l" t="t" r="r" b="b"/>
              <a:pathLst>
                <a:path w="2921" h="2662" extrusionOk="0">
                  <a:moveTo>
                    <a:pt x="2921" y="222"/>
                  </a:moveTo>
                  <a:cubicBezTo>
                    <a:pt x="2588" y="740"/>
                    <a:pt x="2144" y="1220"/>
                    <a:pt x="1627" y="1590"/>
                  </a:cubicBezTo>
                  <a:cubicBezTo>
                    <a:pt x="1405" y="1775"/>
                    <a:pt x="1109" y="2033"/>
                    <a:pt x="887" y="2181"/>
                  </a:cubicBezTo>
                  <a:cubicBezTo>
                    <a:pt x="629" y="2366"/>
                    <a:pt x="259" y="2662"/>
                    <a:pt x="0" y="2329"/>
                  </a:cubicBezTo>
                  <a:cubicBezTo>
                    <a:pt x="0" y="2070"/>
                    <a:pt x="296" y="2070"/>
                    <a:pt x="481" y="1960"/>
                  </a:cubicBezTo>
                  <a:cubicBezTo>
                    <a:pt x="851" y="1701"/>
                    <a:pt x="1220" y="1405"/>
                    <a:pt x="1553" y="1109"/>
                  </a:cubicBezTo>
                  <a:cubicBezTo>
                    <a:pt x="1960" y="776"/>
                    <a:pt x="2292" y="444"/>
                    <a:pt x="2625" y="74"/>
                  </a:cubicBezTo>
                  <a:cubicBezTo>
                    <a:pt x="2810" y="0"/>
                    <a:pt x="2884" y="111"/>
                    <a:pt x="2921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136"/>
            <p:cNvSpPr/>
            <p:nvPr/>
          </p:nvSpPr>
          <p:spPr>
            <a:xfrm>
              <a:off x="1763650" y="37253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334" y="37"/>
                  </a:moveTo>
                  <a:cubicBezTo>
                    <a:pt x="481" y="148"/>
                    <a:pt x="408" y="407"/>
                    <a:pt x="186" y="407"/>
                  </a:cubicBezTo>
                  <a:cubicBezTo>
                    <a:pt x="149" y="370"/>
                    <a:pt x="75" y="333"/>
                    <a:pt x="38" y="296"/>
                  </a:cubicBezTo>
                  <a:cubicBezTo>
                    <a:pt x="1" y="74"/>
                    <a:pt x="112" y="1"/>
                    <a:pt x="334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7" name="Google Shape;10857;p136"/>
          <p:cNvGrpSpPr/>
          <p:nvPr/>
        </p:nvGrpSpPr>
        <p:grpSpPr>
          <a:xfrm rot="792671">
            <a:off x="6598517" y="2698221"/>
            <a:ext cx="1194887" cy="1500890"/>
            <a:chOff x="4021650" y="1769625"/>
            <a:chExt cx="757925" cy="952025"/>
          </a:xfrm>
        </p:grpSpPr>
        <p:sp>
          <p:nvSpPr>
            <p:cNvPr id="10858" name="Google Shape;10858;p136"/>
            <p:cNvSpPr/>
            <p:nvPr/>
          </p:nvSpPr>
          <p:spPr>
            <a:xfrm>
              <a:off x="4191700" y="1792725"/>
              <a:ext cx="183975" cy="108175"/>
            </a:xfrm>
            <a:custGeom>
              <a:avLst/>
              <a:gdLst/>
              <a:ahLst/>
              <a:cxnLst/>
              <a:rect l="l" t="t" r="r" b="b"/>
              <a:pathLst>
                <a:path w="7359" h="4327" extrusionOk="0">
                  <a:moveTo>
                    <a:pt x="6914" y="38"/>
                  </a:moveTo>
                  <a:cubicBezTo>
                    <a:pt x="7358" y="260"/>
                    <a:pt x="6582" y="481"/>
                    <a:pt x="6434" y="481"/>
                  </a:cubicBezTo>
                  <a:cubicBezTo>
                    <a:pt x="5066" y="925"/>
                    <a:pt x="2959" y="1664"/>
                    <a:pt x="1849" y="2700"/>
                  </a:cubicBezTo>
                  <a:cubicBezTo>
                    <a:pt x="1443" y="3032"/>
                    <a:pt x="1073" y="3439"/>
                    <a:pt x="777" y="3883"/>
                  </a:cubicBezTo>
                  <a:cubicBezTo>
                    <a:pt x="666" y="4068"/>
                    <a:pt x="703" y="4326"/>
                    <a:pt x="482" y="4326"/>
                  </a:cubicBezTo>
                  <a:cubicBezTo>
                    <a:pt x="1" y="4326"/>
                    <a:pt x="408" y="3772"/>
                    <a:pt x="592" y="3550"/>
                  </a:cubicBezTo>
                  <a:cubicBezTo>
                    <a:pt x="999" y="2995"/>
                    <a:pt x="1443" y="2515"/>
                    <a:pt x="1960" y="2071"/>
                  </a:cubicBezTo>
                  <a:cubicBezTo>
                    <a:pt x="3328" y="1221"/>
                    <a:pt x="4770" y="555"/>
                    <a:pt x="6323" y="75"/>
                  </a:cubicBezTo>
                  <a:cubicBezTo>
                    <a:pt x="6508" y="38"/>
                    <a:pt x="6693" y="1"/>
                    <a:pt x="6914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136"/>
            <p:cNvSpPr/>
            <p:nvPr/>
          </p:nvSpPr>
          <p:spPr>
            <a:xfrm>
              <a:off x="4220375" y="1809375"/>
              <a:ext cx="154375" cy="103525"/>
            </a:xfrm>
            <a:custGeom>
              <a:avLst/>
              <a:gdLst/>
              <a:ahLst/>
              <a:cxnLst/>
              <a:rect l="l" t="t" r="r" b="b"/>
              <a:pathLst>
                <a:path w="6175" h="4141" extrusionOk="0">
                  <a:moveTo>
                    <a:pt x="6174" y="333"/>
                  </a:moveTo>
                  <a:cubicBezTo>
                    <a:pt x="6100" y="444"/>
                    <a:pt x="5952" y="444"/>
                    <a:pt x="5767" y="444"/>
                  </a:cubicBezTo>
                  <a:cubicBezTo>
                    <a:pt x="4732" y="888"/>
                    <a:pt x="3771" y="1442"/>
                    <a:pt x="2847" y="2071"/>
                  </a:cubicBezTo>
                  <a:cubicBezTo>
                    <a:pt x="2107" y="2477"/>
                    <a:pt x="1405" y="2995"/>
                    <a:pt x="776" y="3586"/>
                  </a:cubicBezTo>
                  <a:cubicBezTo>
                    <a:pt x="629" y="3771"/>
                    <a:pt x="629" y="4067"/>
                    <a:pt x="333" y="4141"/>
                  </a:cubicBezTo>
                  <a:cubicBezTo>
                    <a:pt x="0" y="3882"/>
                    <a:pt x="296" y="3549"/>
                    <a:pt x="444" y="3365"/>
                  </a:cubicBezTo>
                  <a:cubicBezTo>
                    <a:pt x="1072" y="2699"/>
                    <a:pt x="1996" y="2181"/>
                    <a:pt x="2921" y="1516"/>
                  </a:cubicBezTo>
                  <a:cubicBezTo>
                    <a:pt x="3364" y="1220"/>
                    <a:pt x="3808" y="961"/>
                    <a:pt x="4289" y="703"/>
                  </a:cubicBezTo>
                  <a:cubicBezTo>
                    <a:pt x="4732" y="407"/>
                    <a:pt x="5213" y="148"/>
                    <a:pt x="5730" y="37"/>
                  </a:cubicBezTo>
                  <a:cubicBezTo>
                    <a:pt x="5989" y="0"/>
                    <a:pt x="6174" y="0"/>
                    <a:pt x="617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136"/>
            <p:cNvSpPr/>
            <p:nvPr/>
          </p:nvSpPr>
          <p:spPr>
            <a:xfrm>
              <a:off x="4405225" y="1973900"/>
              <a:ext cx="30525" cy="29600"/>
            </a:xfrm>
            <a:custGeom>
              <a:avLst/>
              <a:gdLst/>
              <a:ahLst/>
              <a:cxnLst/>
              <a:rect l="l" t="t" r="r" b="b"/>
              <a:pathLst>
                <a:path w="1221" h="1184" extrusionOk="0">
                  <a:moveTo>
                    <a:pt x="1220" y="222"/>
                  </a:moveTo>
                  <a:cubicBezTo>
                    <a:pt x="887" y="592"/>
                    <a:pt x="666" y="998"/>
                    <a:pt x="148" y="1183"/>
                  </a:cubicBezTo>
                  <a:cubicBezTo>
                    <a:pt x="148" y="1146"/>
                    <a:pt x="37" y="1109"/>
                    <a:pt x="0" y="1035"/>
                  </a:cubicBezTo>
                  <a:cubicBezTo>
                    <a:pt x="222" y="665"/>
                    <a:pt x="481" y="370"/>
                    <a:pt x="777" y="111"/>
                  </a:cubicBezTo>
                  <a:cubicBezTo>
                    <a:pt x="924" y="0"/>
                    <a:pt x="1183" y="0"/>
                    <a:pt x="122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136"/>
            <p:cNvSpPr/>
            <p:nvPr/>
          </p:nvSpPr>
          <p:spPr>
            <a:xfrm>
              <a:off x="4387650" y="1989600"/>
              <a:ext cx="60100" cy="55475"/>
            </a:xfrm>
            <a:custGeom>
              <a:avLst/>
              <a:gdLst/>
              <a:ahLst/>
              <a:cxnLst/>
              <a:rect l="l" t="t" r="r" b="b"/>
              <a:pathLst>
                <a:path w="2404" h="2219" extrusionOk="0">
                  <a:moveTo>
                    <a:pt x="2404" y="111"/>
                  </a:moveTo>
                  <a:cubicBezTo>
                    <a:pt x="2256" y="814"/>
                    <a:pt x="1627" y="1184"/>
                    <a:pt x="1073" y="1590"/>
                  </a:cubicBezTo>
                  <a:cubicBezTo>
                    <a:pt x="814" y="1812"/>
                    <a:pt x="444" y="2219"/>
                    <a:pt x="75" y="2034"/>
                  </a:cubicBezTo>
                  <a:cubicBezTo>
                    <a:pt x="1" y="1701"/>
                    <a:pt x="296" y="1664"/>
                    <a:pt x="481" y="1553"/>
                  </a:cubicBezTo>
                  <a:cubicBezTo>
                    <a:pt x="1110" y="1147"/>
                    <a:pt x="1664" y="629"/>
                    <a:pt x="2145" y="1"/>
                  </a:cubicBezTo>
                  <a:cubicBezTo>
                    <a:pt x="2256" y="1"/>
                    <a:pt x="2330" y="74"/>
                    <a:pt x="240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136"/>
            <p:cNvSpPr/>
            <p:nvPr/>
          </p:nvSpPr>
          <p:spPr>
            <a:xfrm>
              <a:off x="4396900" y="2006225"/>
              <a:ext cx="65650" cy="70275"/>
            </a:xfrm>
            <a:custGeom>
              <a:avLst/>
              <a:gdLst/>
              <a:ahLst/>
              <a:cxnLst/>
              <a:rect l="l" t="t" r="r" b="b"/>
              <a:pathLst>
                <a:path w="2626" h="2811" extrusionOk="0">
                  <a:moveTo>
                    <a:pt x="2625" y="408"/>
                  </a:moveTo>
                  <a:cubicBezTo>
                    <a:pt x="2071" y="1073"/>
                    <a:pt x="1442" y="1702"/>
                    <a:pt x="740" y="2219"/>
                  </a:cubicBezTo>
                  <a:cubicBezTo>
                    <a:pt x="703" y="2256"/>
                    <a:pt x="148" y="2811"/>
                    <a:pt x="37" y="2404"/>
                  </a:cubicBezTo>
                  <a:cubicBezTo>
                    <a:pt x="0" y="2182"/>
                    <a:pt x="407" y="1923"/>
                    <a:pt x="592" y="1813"/>
                  </a:cubicBezTo>
                  <a:cubicBezTo>
                    <a:pt x="999" y="1443"/>
                    <a:pt x="1368" y="1147"/>
                    <a:pt x="1812" y="740"/>
                  </a:cubicBezTo>
                  <a:cubicBezTo>
                    <a:pt x="1997" y="556"/>
                    <a:pt x="2404" y="1"/>
                    <a:pt x="2625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136"/>
            <p:cNvSpPr/>
            <p:nvPr/>
          </p:nvSpPr>
          <p:spPr>
            <a:xfrm>
              <a:off x="4408000" y="2033975"/>
              <a:ext cx="104450" cy="84125"/>
            </a:xfrm>
            <a:custGeom>
              <a:avLst/>
              <a:gdLst/>
              <a:ahLst/>
              <a:cxnLst/>
              <a:rect l="l" t="t" r="r" b="b"/>
              <a:pathLst>
                <a:path w="4178" h="3365" extrusionOk="0">
                  <a:moveTo>
                    <a:pt x="4178" y="111"/>
                  </a:moveTo>
                  <a:cubicBezTo>
                    <a:pt x="4141" y="444"/>
                    <a:pt x="3993" y="703"/>
                    <a:pt x="3771" y="924"/>
                  </a:cubicBezTo>
                  <a:cubicBezTo>
                    <a:pt x="3217" y="1405"/>
                    <a:pt x="2625" y="1849"/>
                    <a:pt x="2033" y="2218"/>
                  </a:cubicBezTo>
                  <a:cubicBezTo>
                    <a:pt x="1738" y="2440"/>
                    <a:pt x="1479" y="2699"/>
                    <a:pt x="1183" y="2884"/>
                  </a:cubicBezTo>
                  <a:cubicBezTo>
                    <a:pt x="887" y="3032"/>
                    <a:pt x="555" y="3364"/>
                    <a:pt x="185" y="3254"/>
                  </a:cubicBezTo>
                  <a:cubicBezTo>
                    <a:pt x="0" y="2958"/>
                    <a:pt x="370" y="2884"/>
                    <a:pt x="592" y="2773"/>
                  </a:cubicBezTo>
                  <a:cubicBezTo>
                    <a:pt x="1109" y="2477"/>
                    <a:pt x="1590" y="2144"/>
                    <a:pt x="2033" y="1775"/>
                  </a:cubicBezTo>
                  <a:cubicBezTo>
                    <a:pt x="2736" y="1331"/>
                    <a:pt x="3401" y="740"/>
                    <a:pt x="3919" y="74"/>
                  </a:cubicBezTo>
                  <a:cubicBezTo>
                    <a:pt x="4030" y="74"/>
                    <a:pt x="4178" y="0"/>
                    <a:pt x="417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136"/>
            <p:cNvSpPr/>
            <p:nvPr/>
          </p:nvSpPr>
          <p:spPr>
            <a:xfrm>
              <a:off x="4374725" y="2325100"/>
              <a:ext cx="97075" cy="62875"/>
            </a:xfrm>
            <a:custGeom>
              <a:avLst/>
              <a:gdLst/>
              <a:ahLst/>
              <a:cxnLst/>
              <a:rect l="l" t="t" r="r" b="b"/>
              <a:pathLst>
                <a:path w="3883" h="2515" extrusionOk="0">
                  <a:moveTo>
                    <a:pt x="3882" y="186"/>
                  </a:moveTo>
                  <a:cubicBezTo>
                    <a:pt x="3180" y="962"/>
                    <a:pt x="2107" y="1554"/>
                    <a:pt x="1146" y="2108"/>
                  </a:cubicBezTo>
                  <a:cubicBezTo>
                    <a:pt x="813" y="2367"/>
                    <a:pt x="444" y="2515"/>
                    <a:pt x="37" y="2478"/>
                  </a:cubicBezTo>
                  <a:cubicBezTo>
                    <a:pt x="0" y="2034"/>
                    <a:pt x="481" y="2034"/>
                    <a:pt x="776" y="1849"/>
                  </a:cubicBezTo>
                  <a:cubicBezTo>
                    <a:pt x="1738" y="1295"/>
                    <a:pt x="2699" y="703"/>
                    <a:pt x="3586" y="1"/>
                  </a:cubicBezTo>
                  <a:cubicBezTo>
                    <a:pt x="3771" y="1"/>
                    <a:pt x="3808" y="112"/>
                    <a:pt x="388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136"/>
            <p:cNvSpPr/>
            <p:nvPr/>
          </p:nvSpPr>
          <p:spPr>
            <a:xfrm>
              <a:off x="4395975" y="2445275"/>
              <a:ext cx="148825" cy="116475"/>
            </a:xfrm>
            <a:custGeom>
              <a:avLst/>
              <a:gdLst/>
              <a:ahLst/>
              <a:cxnLst/>
              <a:rect l="l" t="t" r="r" b="b"/>
              <a:pathLst>
                <a:path w="5953" h="4659" extrusionOk="0">
                  <a:moveTo>
                    <a:pt x="5953" y="222"/>
                  </a:moveTo>
                  <a:cubicBezTo>
                    <a:pt x="5102" y="1109"/>
                    <a:pt x="4141" y="1886"/>
                    <a:pt x="3143" y="2588"/>
                  </a:cubicBezTo>
                  <a:cubicBezTo>
                    <a:pt x="2404" y="3143"/>
                    <a:pt x="1664" y="3697"/>
                    <a:pt x="851" y="4178"/>
                  </a:cubicBezTo>
                  <a:cubicBezTo>
                    <a:pt x="629" y="4326"/>
                    <a:pt x="333" y="4658"/>
                    <a:pt x="0" y="4474"/>
                  </a:cubicBezTo>
                  <a:cubicBezTo>
                    <a:pt x="0" y="4104"/>
                    <a:pt x="407" y="3993"/>
                    <a:pt x="629" y="3845"/>
                  </a:cubicBezTo>
                  <a:cubicBezTo>
                    <a:pt x="2330" y="2699"/>
                    <a:pt x="3993" y="1479"/>
                    <a:pt x="5546" y="148"/>
                  </a:cubicBezTo>
                  <a:cubicBezTo>
                    <a:pt x="5657" y="74"/>
                    <a:pt x="5879" y="0"/>
                    <a:pt x="5953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136"/>
            <p:cNvSpPr/>
            <p:nvPr/>
          </p:nvSpPr>
          <p:spPr>
            <a:xfrm>
              <a:off x="4400600" y="2499800"/>
              <a:ext cx="113700" cy="87825"/>
            </a:xfrm>
            <a:custGeom>
              <a:avLst/>
              <a:gdLst/>
              <a:ahLst/>
              <a:cxnLst/>
              <a:rect l="l" t="t" r="r" b="b"/>
              <a:pathLst>
                <a:path w="4548" h="3513" extrusionOk="0">
                  <a:moveTo>
                    <a:pt x="4548" y="259"/>
                  </a:moveTo>
                  <a:cubicBezTo>
                    <a:pt x="4363" y="629"/>
                    <a:pt x="3882" y="851"/>
                    <a:pt x="3513" y="1072"/>
                  </a:cubicBezTo>
                  <a:cubicBezTo>
                    <a:pt x="2773" y="1590"/>
                    <a:pt x="2034" y="2145"/>
                    <a:pt x="1368" y="2736"/>
                  </a:cubicBezTo>
                  <a:cubicBezTo>
                    <a:pt x="1035" y="3069"/>
                    <a:pt x="629" y="3328"/>
                    <a:pt x="222" y="3513"/>
                  </a:cubicBezTo>
                  <a:cubicBezTo>
                    <a:pt x="0" y="3032"/>
                    <a:pt x="666" y="2810"/>
                    <a:pt x="962" y="2551"/>
                  </a:cubicBezTo>
                  <a:cubicBezTo>
                    <a:pt x="1997" y="1701"/>
                    <a:pt x="3069" y="888"/>
                    <a:pt x="4215" y="185"/>
                  </a:cubicBezTo>
                  <a:cubicBezTo>
                    <a:pt x="4289" y="111"/>
                    <a:pt x="4474" y="0"/>
                    <a:pt x="454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136"/>
            <p:cNvSpPr/>
            <p:nvPr/>
          </p:nvSpPr>
          <p:spPr>
            <a:xfrm>
              <a:off x="4379325" y="2530300"/>
              <a:ext cx="136825" cy="97075"/>
            </a:xfrm>
            <a:custGeom>
              <a:avLst/>
              <a:gdLst/>
              <a:ahLst/>
              <a:cxnLst/>
              <a:rect l="l" t="t" r="r" b="b"/>
              <a:pathLst>
                <a:path w="5473" h="3883" extrusionOk="0">
                  <a:moveTo>
                    <a:pt x="186" y="3808"/>
                  </a:moveTo>
                  <a:cubicBezTo>
                    <a:pt x="1" y="3402"/>
                    <a:pt x="408" y="3328"/>
                    <a:pt x="629" y="3217"/>
                  </a:cubicBezTo>
                  <a:cubicBezTo>
                    <a:pt x="1332" y="2847"/>
                    <a:pt x="1960" y="2403"/>
                    <a:pt x="2589" y="1923"/>
                  </a:cubicBezTo>
                  <a:cubicBezTo>
                    <a:pt x="3365" y="1257"/>
                    <a:pt x="4216" y="629"/>
                    <a:pt x="5103" y="111"/>
                  </a:cubicBezTo>
                  <a:cubicBezTo>
                    <a:pt x="5177" y="74"/>
                    <a:pt x="5473" y="0"/>
                    <a:pt x="5473" y="259"/>
                  </a:cubicBezTo>
                  <a:cubicBezTo>
                    <a:pt x="5473" y="407"/>
                    <a:pt x="4327" y="1146"/>
                    <a:pt x="4216" y="1257"/>
                  </a:cubicBezTo>
                  <a:cubicBezTo>
                    <a:pt x="3143" y="2071"/>
                    <a:pt x="2071" y="2810"/>
                    <a:pt x="925" y="3513"/>
                  </a:cubicBezTo>
                  <a:cubicBezTo>
                    <a:pt x="703" y="3660"/>
                    <a:pt x="482" y="3882"/>
                    <a:pt x="186" y="38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136"/>
            <p:cNvSpPr/>
            <p:nvPr/>
          </p:nvSpPr>
          <p:spPr>
            <a:xfrm>
              <a:off x="4432950" y="2558025"/>
              <a:ext cx="98000" cy="73050"/>
            </a:xfrm>
            <a:custGeom>
              <a:avLst/>
              <a:gdLst/>
              <a:ahLst/>
              <a:cxnLst/>
              <a:rect l="l" t="t" r="r" b="b"/>
              <a:pathLst>
                <a:path w="3920" h="2922" extrusionOk="0">
                  <a:moveTo>
                    <a:pt x="0" y="2699"/>
                  </a:moveTo>
                  <a:cubicBezTo>
                    <a:pt x="0" y="2293"/>
                    <a:pt x="444" y="2145"/>
                    <a:pt x="703" y="1923"/>
                  </a:cubicBezTo>
                  <a:cubicBezTo>
                    <a:pt x="1479" y="1257"/>
                    <a:pt x="2403" y="629"/>
                    <a:pt x="3291" y="0"/>
                  </a:cubicBezTo>
                  <a:cubicBezTo>
                    <a:pt x="3919" y="185"/>
                    <a:pt x="2958" y="740"/>
                    <a:pt x="2699" y="925"/>
                  </a:cubicBezTo>
                  <a:cubicBezTo>
                    <a:pt x="2034" y="1405"/>
                    <a:pt x="1479" y="1738"/>
                    <a:pt x="888" y="2256"/>
                  </a:cubicBezTo>
                  <a:cubicBezTo>
                    <a:pt x="629" y="2515"/>
                    <a:pt x="333" y="2921"/>
                    <a:pt x="0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136"/>
            <p:cNvSpPr/>
            <p:nvPr/>
          </p:nvSpPr>
          <p:spPr>
            <a:xfrm>
              <a:off x="4021650" y="1769625"/>
              <a:ext cx="757925" cy="952025"/>
            </a:xfrm>
            <a:custGeom>
              <a:avLst/>
              <a:gdLst/>
              <a:ahLst/>
              <a:cxnLst/>
              <a:rect l="l" t="t" r="r" b="b"/>
              <a:pathLst>
                <a:path w="30317" h="38081" extrusionOk="0">
                  <a:moveTo>
                    <a:pt x="19262" y="33422"/>
                  </a:moveTo>
                  <a:cubicBezTo>
                    <a:pt x="18892" y="33385"/>
                    <a:pt x="18412" y="34161"/>
                    <a:pt x="17894" y="34087"/>
                  </a:cubicBezTo>
                  <a:cubicBezTo>
                    <a:pt x="17783" y="33644"/>
                    <a:pt x="18301" y="33496"/>
                    <a:pt x="18560" y="33311"/>
                  </a:cubicBezTo>
                  <a:cubicBezTo>
                    <a:pt x="18855" y="33163"/>
                    <a:pt x="19188" y="32904"/>
                    <a:pt x="19484" y="32720"/>
                  </a:cubicBezTo>
                  <a:cubicBezTo>
                    <a:pt x="19632" y="32572"/>
                    <a:pt x="19743" y="32867"/>
                    <a:pt x="19891" y="32757"/>
                  </a:cubicBezTo>
                  <a:cubicBezTo>
                    <a:pt x="20001" y="32276"/>
                    <a:pt x="20112" y="31758"/>
                    <a:pt x="20149" y="31241"/>
                  </a:cubicBezTo>
                  <a:cubicBezTo>
                    <a:pt x="20223" y="30834"/>
                    <a:pt x="20260" y="30095"/>
                    <a:pt x="20630" y="30021"/>
                  </a:cubicBezTo>
                  <a:cubicBezTo>
                    <a:pt x="21000" y="29947"/>
                    <a:pt x="21443" y="30279"/>
                    <a:pt x="21850" y="30316"/>
                  </a:cubicBezTo>
                  <a:cubicBezTo>
                    <a:pt x="22700" y="28542"/>
                    <a:pt x="23957" y="26435"/>
                    <a:pt x="23588" y="23514"/>
                  </a:cubicBezTo>
                  <a:cubicBezTo>
                    <a:pt x="23514" y="22885"/>
                    <a:pt x="23144" y="22405"/>
                    <a:pt x="22922" y="21850"/>
                  </a:cubicBezTo>
                  <a:cubicBezTo>
                    <a:pt x="22405" y="22737"/>
                    <a:pt x="21813" y="23588"/>
                    <a:pt x="21111" y="24401"/>
                  </a:cubicBezTo>
                  <a:cubicBezTo>
                    <a:pt x="20630" y="25067"/>
                    <a:pt x="20075" y="25695"/>
                    <a:pt x="19484" y="26287"/>
                  </a:cubicBezTo>
                  <a:cubicBezTo>
                    <a:pt x="19188" y="26508"/>
                    <a:pt x="18818" y="26730"/>
                    <a:pt x="18486" y="27026"/>
                  </a:cubicBezTo>
                  <a:cubicBezTo>
                    <a:pt x="17857" y="27544"/>
                    <a:pt x="17192" y="28024"/>
                    <a:pt x="16452" y="28431"/>
                  </a:cubicBezTo>
                  <a:cubicBezTo>
                    <a:pt x="16157" y="28653"/>
                    <a:pt x="15639" y="29059"/>
                    <a:pt x="15343" y="29022"/>
                  </a:cubicBezTo>
                  <a:cubicBezTo>
                    <a:pt x="15158" y="29022"/>
                    <a:pt x="15047" y="28727"/>
                    <a:pt x="14899" y="28579"/>
                  </a:cubicBezTo>
                  <a:cubicBezTo>
                    <a:pt x="14493" y="28320"/>
                    <a:pt x="14049" y="28061"/>
                    <a:pt x="13606" y="27802"/>
                  </a:cubicBezTo>
                  <a:cubicBezTo>
                    <a:pt x="12385" y="27026"/>
                    <a:pt x="11239" y="26028"/>
                    <a:pt x="10056" y="25215"/>
                  </a:cubicBezTo>
                  <a:cubicBezTo>
                    <a:pt x="9243" y="24660"/>
                    <a:pt x="8393" y="24142"/>
                    <a:pt x="7616" y="23551"/>
                  </a:cubicBezTo>
                  <a:cubicBezTo>
                    <a:pt x="6840" y="22996"/>
                    <a:pt x="6174" y="22294"/>
                    <a:pt x="5435" y="21665"/>
                  </a:cubicBezTo>
                  <a:cubicBezTo>
                    <a:pt x="5287" y="23255"/>
                    <a:pt x="5472" y="24882"/>
                    <a:pt x="5990" y="26435"/>
                  </a:cubicBezTo>
                  <a:cubicBezTo>
                    <a:pt x="6433" y="26287"/>
                    <a:pt x="6877" y="26508"/>
                    <a:pt x="7025" y="26952"/>
                  </a:cubicBezTo>
                  <a:cubicBezTo>
                    <a:pt x="8984" y="26435"/>
                    <a:pt x="9982" y="27544"/>
                    <a:pt x="10611" y="28949"/>
                  </a:cubicBezTo>
                  <a:cubicBezTo>
                    <a:pt x="10870" y="29614"/>
                    <a:pt x="11055" y="30353"/>
                    <a:pt x="11092" y="31093"/>
                  </a:cubicBezTo>
                  <a:cubicBezTo>
                    <a:pt x="11202" y="31980"/>
                    <a:pt x="11202" y="32867"/>
                    <a:pt x="11092" y="33755"/>
                  </a:cubicBezTo>
                  <a:cubicBezTo>
                    <a:pt x="10981" y="34198"/>
                    <a:pt x="10648" y="34568"/>
                    <a:pt x="10241" y="34679"/>
                  </a:cubicBezTo>
                  <a:cubicBezTo>
                    <a:pt x="10019" y="34938"/>
                    <a:pt x="9945" y="35308"/>
                    <a:pt x="9613" y="35381"/>
                  </a:cubicBezTo>
                  <a:cubicBezTo>
                    <a:pt x="9058" y="35418"/>
                    <a:pt x="8578" y="35012"/>
                    <a:pt x="8541" y="34457"/>
                  </a:cubicBezTo>
                  <a:cubicBezTo>
                    <a:pt x="8578" y="33681"/>
                    <a:pt x="9539" y="33348"/>
                    <a:pt x="10056" y="33940"/>
                  </a:cubicBezTo>
                  <a:cubicBezTo>
                    <a:pt x="10426" y="33718"/>
                    <a:pt x="10315" y="33163"/>
                    <a:pt x="10315" y="32720"/>
                  </a:cubicBezTo>
                  <a:cubicBezTo>
                    <a:pt x="10315" y="30908"/>
                    <a:pt x="10204" y="29651"/>
                    <a:pt x="9502" y="28542"/>
                  </a:cubicBezTo>
                  <a:cubicBezTo>
                    <a:pt x="9280" y="28172"/>
                    <a:pt x="8947" y="27876"/>
                    <a:pt x="8614" y="27655"/>
                  </a:cubicBezTo>
                  <a:cubicBezTo>
                    <a:pt x="7690" y="27285"/>
                    <a:pt x="6618" y="28061"/>
                    <a:pt x="5509" y="27692"/>
                  </a:cubicBezTo>
                  <a:cubicBezTo>
                    <a:pt x="4696" y="28024"/>
                    <a:pt x="4474" y="28912"/>
                    <a:pt x="4585" y="30169"/>
                  </a:cubicBezTo>
                  <a:cubicBezTo>
                    <a:pt x="4770" y="31093"/>
                    <a:pt x="5065" y="32017"/>
                    <a:pt x="5509" y="32904"/>
                  </a:cubicBezTo>
                  <a:cubicBezTo>
                    <a:pt x="5731" y="33459"/>
                    <a:pt x="5916" y="34087"/>
                    <a:pt x="6137" y="34605"/>
                  </a:cubicBezTo>
                  <a:cubicBezTo>
                    <a:pt x="6396" y="34605"/>
                    <a:pt x="6359" y="34346"/>
                    <a:pt x="6618" y="34198"/>
                  </a:cubicBezTo>
                  <a:cubicBezTo>
                    <a:pt x="7062" y="34014"/>
                    <a:pt x="7579" y="34014"/>
                    <a:pt x="8023" y="34235"/>
                  </a:cubicBezTo>
                  <a:cubicBezTo>
                    <a:pt x="8688" y="35308"/>
                    <a:pt x="6988" y="36454"/>
                    <a:pt x="6433" y="35418"/>
                  </a:cubicBezTo>
                  <a:cubicBezTo>
                    <a:pt x="5694" y="35529"/>
                    <a:pt x="5509" y="35123"/>
                    <a:pt x="5213" y="34568"/>
                  </a:cubicBezTo>
                  <a:cubicBezTo>
                    <a:pt x="5139" y="34309"/>
                    <a:pt x="5028" y="34051"/>
                    <a:pt x="4954" y="33755"/>
                  </a:cubicBezTo>
                  <a:cubicBezTo>
                    <a:pt x="4659" y="32720"/>
                    <a:pt x="3956" y="31463"/>
                    <a:pt x="3845" y="30353"/>
                  </a:cubicBezTo>
                  <a:cubicBezTo>
                    <a:pt x="3660" y="28468"/>
                    <a:pt x="4141" y="27433"/>
                    <a:pt x="5361" y="26915"/>
                  </a:cubicBezTo>
                  <a:cubicBezTo>
                    <a:pt x="5139" y="26287"/>
                    <a:pt x="4991" y="25621"/>
                    <a:pt x="4843" y="24956"/>
                  </a:cubicBezTo>
                  <a:cubicBezTo>
                    <a:pt x="4806" y="24734"/>
                    <a:pt x="4696" y="24512"/>
                    <a:pt x="4659" y="24290"/>
                  </a:cubicBezTo>
                  <a:cubicBezTo>
                    <a:pt x="4511" y="23255"/>
                    <a:pt x="4733" y="22183"/>
                    <a:pt x="4733" y="21111"/>
                  </a:cubicBezTo>
                  <a:cubicBezTo>
                    <a:pt x="3549" y="21407"/>
                    <a:pt x="2366" y="21739"/>
                    <a:pt x="1257" y="22146"/>
                  </a:cubicBezTo>
                  <a:cubicBezTo>
                    <a:pt x="888" y="24216"/>
                    <a:pt x="777" y="26361"/>
                    <a:pt x="925" y="28505"/>
                  </a:cubicBezTo>
                  <a:cubicBezTo>
                    <a:pt x="962" y="29429"/>
                    <a:pt x="925" y="30538"/>
                    <a:pt x="1035" y="31426"/>
                  </a:cubicBezTo>
                  <a:cubicBezTo>
                    <a:pt x="1072" y="31906"/>
                    <a:pt x="1368" y="32757"/>
                    <a:pt x="740" y="32720"/>
                  </a:cubicBezTo>
                  <a:cubicBezTo>
                    <a:pt x="185" y="32646"/>
                    <a:pt x="259" y="30945"/>
                    <a:pt x="222" y="30206"/>
                  </a:cubicBezTo>
                  <a:cubicBezTo>
                    <a:pt x="0" y="27802"/>
                    <a:pt x="74" y="25436"/>
                    <a:pt x="370" y="23070"/>
                  </a:cubicBezTo>
                  <a:cubicBezTo>
                    <a:pt x="370" y="22627"/>
                    <a:pt x="444" y="22183"/>
                    <a:pt x="555" y="21739"/>
                  </a:cubicBezTo>
                  <a:cubicBezTo>
                    <a:pt x="777" y="21296"/>
                    <a:pt x="2071" y="21074"/>
                    <a:pt x="2625" y="20889"/>
                  </a:cubicBezTo>
                  <a:cubicBezTo>
                    <a:pt x="3439" y="20667"/>
                    <a:pt x="4141" y="20519"/>
                    <a:pt x="4954" y="20260"/>
                  </a:cubicBezTo>
                  <a:cubicBezTo>
                    <a:pt x="5287" y="19447"/>
                    <a:pt x="5842" y="18745"/>
                    <a:pt x="6581" y="18227"/>
                  </a:cubicBezTo>
                  <a:cubicBezTo>
                    <a:pt x="6988" y="17968"/>
                    <a:pt x="7394" y="17746"/>
                    <a:pt x="7838" y="17562"/>
                  </a:cubicBezTo>
                  <a:cubicBezTo>
                    <a:pt x="7949" y="17488"/>
                    <a:pt x="8208" y="17488"/>
                    <a:pt x="8208" y="17303"/>
                  </a:cubicBezTo>
                  <a:cubicBezTo>
                    <a:pt x="8134" y="17044"/>
                    <a:pt x="7838" y="17192"/>
                    <a:pt x="7690" y="17229"/>
                  </a:cubicBezTo>
                  <a:cubicBezTo>
                    <a:pt x="7025" y="17303"/>
                    <a:pt x="6322" y="17340"/>
                    <a:pt x="5620" y="17340"/>
                  </a:cubicBezTo>
                  <a:cubicBezTo>
                    <a:pt x="4954" y="17266"/>
                    <a:pt x="3882" y="17192"/>
                    <a:pt x="3549" y="16859"/>
                  </a:cubicBezTo>
                  <a:cubicBezTo>
                    <a:pt x="2958" y="16305"/>
                    <a:pt x="2514" y="14493"/>
                    <a:pt x="2440" y="13495"/>
                  </a:cubicBezTo>
                  <a:cubicBezTo>
                    <a:pt x="2403" y="12423"/>
                    <a:pt x="2477" y="11387"/>
                    <a:pt x="2662" y="10352"/>
                  </a:cubicBezTo>
                  <a:cubicBezTo>
                    <a:pt x="2773" y="9280"/>
                    <a:pt x="2995" y="8208"/>
                    <a:pt x="3328" y="7173"/>
                  </a:cubicBezTo>
                  <a:cubicBezTo>
                    <a:pt x="3808" y="6138"/>
                    <a:pt x="4437" y="5176"/>
                    <a:pt x="5139" y="4289"/>
                  </a:cubicBezTo>
                  <a:cubicBezTo>
                    <a:pt x="6729" y="2182"/>
                    <a:pt x="8799" y="481"/>
                    <a:pt x="12127" y="185"/>
                  </a:cubicBezTo>
                  <a:cubicBezTo>
                    <a:pt x="13236" y="74"/>
                    <a:pt x="14123" y="0"/>
                    <a:pt x="14715" y="592"/>
                  </a:cubicBezTo>
                  <a:cubicBezTo>
                    <a:pt x="15602" y="703"/>
                    <a:pt x="16489" y="925"/>
                    <a:pt x="17340" y="1257"/>
                  </a:cubicBezTo>
                  <a:cubicBezTo>
                    <a:pt x="18486" y="1627"/>
                    <a:pt x="19484" y="1923"/>
                    <a:pt x="20334" y="2662"/>
                  </a:cubicBezTo>
                  <a:cubicBezTo>
                    <a:pt x="20630" y="2884"/>
                    <a:pt x="20889" y="3217"/>
                    <a:pt x="21185" y="3476"/>
                  </a:cubicBezTo>
                  <a:cubicBezTo>
                    <a:pt x="22220" y="4363"/>
                    <a:pt x="23070" y="5472"/>
                    <a:pt x="23699" y="6692"/>
                  </a:cubicBezTo>
                  <a:cubicBezTo>
                    <a:pt x="23883" y="6988"/>
                    <a:pt x="24105" y="7247"/>
                    <a:pt x="24216" y="7543"/>
                  </a:cubicBezTo>
                  <a:cubicBezTo>
                    <a:pt x="25510" y="9983"/>
                    <a:pt x="26286" y="14382"/>
                    <a:pt x="24290" y="16637"/>
                  </a:cubicBezTo>
                  <a:cubicBezTo>
                    <a:pt x="24105" y="16674"/>
                    <a:pt x="23957" y="16637"/>
                    <a:pt x="23809" y="16563"/>
                  </a:cubicBezTo>
                  <a:cubicBezTo>
                    <a:pt x="22885" y="16970"/>
                    <a:pt x="21406" y="16674"/>
                    <a:pt x="20297" y="16637"/>
                  </a:cubicBezTo>
                  <a:cubicBezTo>
                    <a:pt x="20149" y="17044"/>
                    <a:pt x="20001" y="17414"/>
                    <a:pt x="19817" y="17820"/>
                  </a:cubicBezTo>
                  <a:cubicBezTo>
                    <a:pt x="21258" y="18597"/>
                    <a:pt x="22552" y="19484"/>
                    <a:pt x="23329" y="20926"/>
                  </a:cubicBezTo>
                  <a:cubicBezTo>
                    <a:pt x="24364" y="21370"/>
                    <a:pt x="25621" y="21443"/>
                    <a:pt x="26841" y="21739"/>
                  </a:cubicBezTo>
                  <a:cubicBezTo>
                    <a:pt x="27322" y="21887"/>
                    <a:pt x="27913" y="21961"/>
                    <a:pt x="28135" y="22331"/>
                  </a:cubicBezTo>
                  <a:cubicBezTo>
                    <a:pt x="28394" y="22664"/>
                    <a:pt x="28505" y="23329"/>
                    <a:pt x="28690" y="23994"/>
                  </a:cubicBezTo>
                  <a:cubicBezTo>
                    <a:pt x="29355" y="26619"/>
                    <a:pt x="29540" y="29392"/>
                    <a:pt x="29910" y="32313"/>
                  </a:cubicBezTo>
                  <a:cubicBezTo>
                    <a:pt x="29947" y="32683"/>
                    <a:pt x="30057" y="33126"/>
                    <a:pt x="30131" y="33607"/>
                  </a:cubicBezTo>
                  <a:cubicBezTo>
                    <a:pt x="30205" y="33903"/>
                    <a:pt x="30316" y="34605"/>
                    <a:pt x="29836" y="34642"/>
                  </a:cubicBezTo>
                  <a:cubicBezTo>
                    <a:pt x="29355" y="34679"/>
                    <a:pt x="29429" y="34124"/>
                    <a:pt x="29392" y="33792"/>
                  </a:cubicBezTo>
                  <a:cubicBezTo>
                    <a:pt x="29318" y="33274"/>
                    <a:pt x="29170" y="32683"/>
                    <a:pt x="29059" y="32054"/>
                  </a:cubicBezTo>
                  <a:cubicBezTo>
                    <a:pt x="28985" y="31426"/>
                    <a:pt x="28948" y="30797"/>
                    <a:pt x="28874" y="30206"/>
                  </a:cubicBezTo>
                  <a:cubicBezTo>
                    <a:pt x="28579" y="30501"/>
                    <a:pt x="28283" y="30797"/>
                    <a:pt x="28024" y="31130"/>
                  </a:cubicBezTo>
                  <a:cubicBezTo>
                    <a:pt x="27728" y="31426"/>
                    <a:pt x="27470" y="31758"/>
                    <a:pt x="27285" y="32128"/>
                  </a:cubicBezTo>
                  <a:cubicBezTo>
                    <a:pt x="27100" y="32720"/>
                    <a:pt x="27543" y="34457"/>
                    <a:pt x="26656" y="34087"/>
                  </a:cubicBezTo>
                  <a:cubicBezTo>
                    <a:pt x="26360" y="33977"/>
                    <a:pt x="26397" y="33052"/>
                    <a:pt x="26434" y="32535"/>
                  </a:cubicBezTo>
                  <a:cubicBezTo>
                    <a:pt x="26508" y="31721"/>
                    <a:pt x="26656" y="30908"/>
                    <a:pt x="26693" y="30058"/>
                  </a:cubicBezTo>
                  <a:cubicBezTo>
                    <a:pt x="26767" y="29355"/>
                    <a:pt x="26656" y="28616"/>
                    <a:pt x="26693" y="27913"/>
                  </a:cubicBezTo>
                  <a:cubicBezTo>
                    <a:pt x="26767" y="26989"/>
                    <a:pt x="26841" y="26102"/>
                    <a:pt x="26915" y="25251"/>
                  </a:cubicBezTo>
                  <a:cubicBezTo>
                    <a:pt x="26952" y="24327"/>
                    <a:pt x="26989" y="23366"/>
                    <a:pt x="27396" y="22700"/>
                  </a:cubicBezTo>
                  <a:cubicBezTo>
                    <a:pt x="26397" y="22220"/>
                    <a:pt x="24882" y="22220"/>
                    <a:pt x="23809" y="21850"/>
                  </a:cubicBezTo>
                  <a:cubicBezTo>
                    <a:pt x="24031" y="22331"/>
                    <a:pt x="24216" y="22811"/>
                    <a:pt x="24364" y="23329"/>
                  </a:cubicBezTo>
                  <a:cubicBezTo>
                    <a:pt x="24734" y="26472"/>
                    <a:pt x="23440" y="28653"/>
                    <a:pt x="22552" y="30612"/>
                  </a:cubicBezTo>
                  <a:cubicBezTo>
                    <a:pt x="22737" y="31241"/>
                    <a:pt x="23588" y="31610"/>
                    <a:pt x="23588" y="32276"/>
                  </a:cubicBezTo>
                  <a:cubicBezTo>
                    <a:pt x="23588" y="32904"/>
                    <a:pt x="22737" y="33015"/>
                    <a:pt x="22405" y="33459"/>
                  </a:cubicBezTo>
                  <a:cubicBezTo>
                    <a:pt x="22626" y="34531"/>
                    <a:pt x="22442" y="35603"/>
                    <a:pt x="21924" y="36565"/>
                  </a:cubicBezTo>
                  <a:cubicBezTo>
                    <a:pt x="22146" y="37674"/>
                    <a:pt x="20963" y="38080"/>
                    <a:pt x="20038" y="37748"/>
                  </a:cubicBezTo>
                  <a:cubicBezTo>
                    <a:pt x="19632" y="37600"/>
                    <a:pt x="19151" y="37230"/>
                    <a:pt x="18597" y="36934"/>
                  </a:cubicBezTo>
                  <a:cubicBezTo>
                    <a:pt x="17857" y="36565"/>
                    <a:pt x="17229" y="36084"/>
                    <a:pt x="17377" y="35160"/>
                  </a:cubicBezTo>
                  <a:cubicBezTo>
                    <a:pt x="17414" y="34864"/>
                    <a:pt x="17598" y="34753"/>
                    <a:pt x="17672" y="34383"/>
                  </a:cubicBezTo>
                  <a:cubicBezTo>
                    <a:pt x="18190" y="34087"/>
                    <a:pt x="18707" y="33755"/>
                    <a:pt x="19188" y="33385"/>
                  </a:cubicBezTo>
                  <a:close/>
                  <a:moveTo>
                    <a:pt x="14271" y="1294"/>
                  </a:moveTo>
                  <a:cubicBezTo>
                    <a:pt x="13975" y="851"/>
                    <a:pt x="13421" y="888"/>
                    <a:pt x="12829" y="962"/>
                  </a:cubicBezTo>
                  <a:cubicBezTo>
                    <a:pt x="10537" y="1110"/>
                    <a:pt x="8614" y="1775"/>
                    <a:pt x="7357" y="2921"/>
                  </a:cubicBezTo>
                  <a:cubicBezTo>
                    <a:pt x="6137" y="4067"/>
                    <a:pt x="5139" y="5398"/>
                    <a:pt x="4363" y="6877"/>
                  </a:cubicBezTo>
                  <a:cubicBezTo>
                    <a:pt x="3808" y="8023"/>
                    <a:pt x="3476" y="9243"/>
                    <a:pt x="3365" y="10500"/>
                  </a:cubicBezTo>
                  <a:cubicBezTo>
                    <a:pt x="3106" y="12718"/>
                    <a:pt x="3069" y="14863"/>
                    <a:pt x="4067" y="16305"/>
                  </a:cubicBezTo>
                  <a:cubicBezTo>
                    <a:pt x="3402" y="15306"/>
                    <a:pt x="3549" y="13051"/>
                    <a:pt x="3734" y="11646"/>
                  </a:cubicBezTo>
                  <a:cubicBezTo>
                    <a:pt x="3771" y="11203"/>
                    <a:pt x="3808" y="10611"/>
                    <a:pt x="4178" y="10537"/>
                  </a:cubicBezTo>
                  <a:cubicBezTo>
                    <a:pt x="4437" y="10685"/>
                    <a:pt x="4215" y="10981"/>
                    <a:pt x="4178" y="11166"/>
                  </a:cubicBezTo>
                  <a:cubicBezTo>
                    <a:pt x="4030" y="11905"/>
                    <a:pt x="3956" y="12681"/>
                    <a:pt x="3919" y="13458"/>
                  </a:cubicBezTo>
                  <a:cubicBezTo>
                    <a:pt x="3845" y="14493"/>
                    <a:pt x="4067" y="15528"/>
                    <a:pt x="4548" y="16415"/>
                  </a:cubicBezTo>
                  <a:cubicBezTo>
                    <a:pt x="4806" y="16415"/>
                    <a:pt x="5028" y="16489"/>
                    <a:pt x="5213" y="16489"/>
                  </a:cubicBezTo>
                  <a:cubicBezTo>
                    <a:pt x="4770" y="15417"/>
                    <a:pt x="4548" y="14234"/>
                    <a:pt x="4548" y="13051"/>
                  </a:cubicBezTo>
                  <a:cubicBezTo>
                    <a:pt x="4548" y="12792"/>
                    <a:pt x="4474" y="12386"/>
                    <a:pt x="4733" y="12312"/>
                  </a:cubicBezTo>
                  <a:cubicBezTo>
                    <a:pt x="5065" y="12534"/>
                    <a:pt x="4917" y="13273"/>
                    <a:pt x="4917" y="13643"/>
                  </a:cubicBezTo>
                  <a:cubicBezTo>
                    <a:pt x="4991" y="14678"/>
                    <a:pt x="5287" y="15676"/>
                    <a:pt x="5768" y="16563"/>
                  </a:cubicBezTo>
                  <a:lnTo>
                    <a:pt x="6396" y="16563"/>
                  </a:lnTo>
                  <a:cubicBezTo>
                    <a:pt x="6137" y="15935"/>
                    <a:pt x="5657" y="14974"/>
                    <a:pt x="5583" y="14271"/>
                  </a:cubicBezTo>
                  <a:cubicBezTo>
                    <a:pt x="5546" y="13938"/>
                    <a:pt x="5509" y="13421"/>
                    <a:pt x="5805" y="13458"/>
                  </a:cubicBezTo>
                  <a:cubicBezTo>
                    <a:pt x="6063" y="13458"/>
                    <a:pt x="5953" y="14197"/>
                    <a:pt x="5990" y="14345"/>
                  </a:cubicBezTo>
                  <a:cubicBezTo>
                    <a:pt x="6174" y="15085"/>
                    <a:pt x="6433" y="15787"/>
                    <a:pt x="6803" y="16452"/>
                  </a:cubicBezTo>
                  <a:cubicBezTo>
                    <a:pt x="7025" y="16489"/>
                    <a:pt x="7431" y="16526"/>
                    <a:pt x="7542" y="16379"/>
                  </a:cubicBezTo>
                  <a:cubicBezTo>
                    <a:pt x="7357" y="16083"/>
                    <a:pt x="7210" y="15898"/>
                    <a:pt x="6951" y="15565"/>
                  </a:cubicBezTo>
                  <a:cubicBezTo>
                    <a:pt x="6877" y="15491"/>
                    <a:pt x="6285" y="14752"/>
                    <a:pt x="6766" y="14715"/>
                  </a:cubicBezTo>
                  <a:cubicBezTo>
                    <a:pt x="6951" y="14715"/>
                    <a:pt x="7136" y="15121"/>
                    <a:pt x="7247" y="15306"/>
                  </a:cubicBezTo>
                  <a:cubicBezTo>
                    <a:pt x="7579" y="15750"/>
                    <a:pt x="7801" y="15898"/>
                    <a:pt x="7949" y="16305"/>
                  </a:cubicBezTo>
                  <a:cubicBezTo>
                    <a:pt x="8504" y="16157"/>
                    <a:pt x="8984" y="15787"/>
                    <a:pt x="9243" y="15269"/>
                  </a:cubicBezTo>
                  <a:cubicBezTo>
                    <a:pt x="8614" y="15121"/>
                    <a:pt x="8060" y="14789"/>
                    <a:pt x="7616" y="14308"/>
                  </a:cubicBezTo>
                  <a:cubicBezTo>
                    <a:pt x="7025" y="13606"/>
                    <a:pt x="6618" y="12755"/>
                    <a:pt x="6470" y="11831"/>
                  </a:cubicBezTo>
                  <a:cubicBezTo>
                    <a:pt x="6396" y="11055"/>
                    <a:pt x="6433" y="10278"/>
                    <a:pt x="6618" y="9539"/>
                  </a:cubicBezTo>
                  <a:cubicBezTo>
                    <a:pt x="6914" y="8726"/>
                    <a:pt x="7394" y="8023"/>
                    <a:pt x="8060" y="7432"/>
                  </a:cubicBezTo>
                  <a:cubicBezTo>
                    <a:pt x="8725" y="6840"/>
                    <a:pt x="9539" y="6470"/>
                    <a:pt x="10167" y="5842"/>
                  </a:cubicBezTo>
                  <a:cubicBezTo>
                    <a:pt x="10833" y="5176"/>
                    <a:pt x="11239" y="4437"/>
                    <a:pt x="11905" y="3808"/>
                  </a:cubicBezTo>
                  <a:cubicBezTo>
                    <a:pt x="12016" y="3698"/>
                    <a:pt x="12164" y="3845"/>
                    <a:pt x="12238" y="3771"/>
                  </a:cubicBezTo>
                  <a:cubicBezTo>
                    <a:pt x="12127" y="3698"/>
                    <a:pt x="12312" y="3550"/>
                    <a:pt x="12312" y="3513"/>
                  </a:cubicBezTo>
                  <a:cubicBezTo>
                    <a:pt x="12681" y="3328"/>
                    <a:pt x="13014" y="3106"/>
                    <a:pt x="13310" y="2847"/>
                  </a:cubicBezTo>
                  <a:cubicBezTo>
                    <a:pt x="13384" y="2810"/>
                    <a:pt x="14271" y="2145"/>
                    <a:pt x="14345" y="2588"/>
                  </a:cubicBezTo>
                  <a:cubicBezTo>
                    <a:pt x="14382" y="2847"/>
                    <a:pt x="13901" y="2921"/>
                    <a:pt x="13827" y="2958"/>
                  </a:cubicBezTo>
                  <a:cubicBezTo>
                    <a:pt x="13347" y="3254"/>
                    <a:pt x="12940" y="3771"/>
                    <a:pt x="12349" y="3882"/>
                  </a:cubicBezTo>
                  <a:cubicBezTo>
                    <a:pt x="12385" y="4030"/>
                    <a:pt x="12459" y="4104"/>
                    <a:pt x="12422" y="4289"/>
                  </a:cubicBezTo>
                  <a:cubicBezTo>
                    <a:pt x="11387" y="5805"/>
                    <a:pt x="10056" y="7136"/>
                    <a:pt x="8504" y="8134"/>
                  </a:cubicBezTo>
                  <a:cubicBezTo>
                    <a:pt x="10611" y="7432"/>
                    <a:pt x="12829" y="6766"/>
                    <a:pt x="13938" y="5102"/>
                  </a:cubicBezTo>
                  <a:cubicBezTo>
                    <a:pt x="14456" y="4400"/>
                    <a:pt x="14715" y="3587"/>
                    <a:pt x="14715" y="2736"/>
                  </a:cubicBezTo>
                  <a:cubicBezTo>
                    <a:pt x="14234" y="2551"/>
                    <a:pt x="14567" y="1738"/>
                    <a:pt x="14271" y="1294"/>
                  </a:cubicBezTo>
                  <a:close/>
                  <a:moveTo>
                    <a:pt x="24253" y="15048"/>
                  </a:moveTo>
                  <a:cubicBezTo>
                    <a:pt x="24290" y="15195"/>
                    <a:pt x="24327" y="14974"/>
                    <a:pt x="24327" y="14974"/>
                  </a:cubicBezTo>
                  <a:cubicBezTo>
                    <a:pt x="24586" y="14419"/>
                    <a:pt x="24771" y="13754"/>
                    <a:pt x="24771" y="13125"/>
                  </a:cubicBezTo>
                  <a:cubicBezTo>
                    <a:pt x="24808" y="11314"/>
                    <a:pt x="24364" y="9502"/>
                    <a:pt x="23514" y="7912"/>
                  </a:cubicBezTo>
                  <a:cubicBezTo>
                    <a:pt x="22922" y="6803"/>
                    <a:pt x="22257" y="5768"/>
                    <a:pt x="21517" y="4807"/>
                  </a:cubicBezTo>
                  <a:cubicBezTo>
                    <a:pt x="21148" y="4474"/>
                    <a:pt x="20778" y="4141"/>
                    <a:pt x="20371" y="3808"/>
                  </a:cubicBezTo>
                  <a:cubicBezTo>
                    <a:pt x="20038" y="3439"/>
                    <a:pt x="19669" y="3106"/>
                    <a:pt x="19262" y="2810"/>
                  </a:cubicBezTo>
                  <a:cubicBezTo>
                    <a:pt x="18079" y="2108"/>
                    <a:pt x="16563" y="1886"/>
                    <a:pt x="15158" y="1442"/>
                  </a:cubicBezTo>
                  <a:cubicBezTo>
                    <a:pt x="15195" y="1701"/>
                    <a:pt x="15232" y="1960"/>
                    <a:pt x="15195" y="2219"/>
                  </a:cubicBezTo>
                  <a:cubicBezTo>
                    <a:pt x="15306" y="2330"/>
                    <a:pt x="15491" y="2404"/>
                    <a:pt x="15565" y="2551"/>
                  </a:cubicBezTo>
                  <a:cubicBezTo>
                    <a:pt x="16267" y="2699"/>
                    <a:pt x="16637" y="3217"/>
                    <a:pt x="17081" y="3587"/>
                  </a:cubicBezTo>
                  <a:cubicBezTo>
                    <a:pt x="18116" y="4474"/>
                    <a:pt x="19484" y="5250"/>
                    <a:pt x="20038" y="6544"/>
                  </a:cubicBezTo>
                  <a:cubicBezTo>
                    <a:pt x="20334" y="7173"/>
                    <a:pt x="20519" y="7801"/>
                    <a:pt x="20704" y="8467"/>
                  </a:cubicBezTo>
                  <a:cubicBezTo>
                    <a:pt x="20815" y="9021"/>
                    <a:pt x="21037" y="9576"/>
                    <a:pt x="21148" y="10057"/>
                  </a:cubicBezTo>
                  <a:cubicBezTo>
                    <a:pt x="21443" y="12090"/>
                    <a:pt x="20963" y="14123"/>
                    <a:pt x="19854" y="15824"/>
                  </a:cubicBezTo>
                  <a:cubicBezTo>
                    <a:pt x="20112" y="15861"/>
                    <a:pt x="20371" y="15898"/>
                    <a:pt x="20630" y="15935"/>
                  </a:cubicBezTo>
                  <a:cubicBezTo>
                    <a:pt x="21628" y="14493"/>
                    <a:pt x="22035" y="11572"/>
                    <a:pt x="21628" y="9280"/>
                  </a:cubicBezTo>
                  <a:cubicBezTo>
                    <a:pt x="21628" y="9169"/>
                    <a:pt x="21295" y="8282"/>
                    <a:pt x="21628" y="8245"/>
                  </a:cubicBezTo>
                  <a:cubicBezTo>
                    <a:pt x="21998" y="8245"/>
                    <a:pt x="21887" y="8689"/>
                    <a:pt x="21961" y="9095"/>
                  </a:cubicBezTo>
                  <a:cubicBezTo>
                    <a:pt x="22183" y="9872"/>
                    <a:pt x="22257" y="10685"/>
                    <a:pt x="22220" y="11535"/>
                  </a:cubicBezTo>
                  <a:cubicBezTo>
                    <a:pt x="22183" y="13051"/>
                    <a:pt x="21813" y="14567"/>
                    <a:pt x="21111" y="15935"/>
                  </a:cubicBezTo>
                  <a:cubicBezTo>
                    <a:pt x="21332" y="15935"/>
                    <a:pt x="21591" y="15935"/>
                    <a:pt x="21813" y="15972"/>
                  </a:cubicBezTo>
                  <a:cubicBezTo>
                    <a:pt x="22072" y="14678"/>
                    <a:pt x="22737" y="13310"/>
                    <a:pt x="22626" y="11609"/>
                  </a:cubicBezTo>
                  <a:cubicBezTo>
                    <a:pt x="22589" y="11277"/>
                    <a:pt x="22331" y="10833"/>
                    <a:pt x="22663" y="10685"/>
                  </a:cubicBezTo>
                  <a:cubicBezTo>
                    <a:pt x="22922" y="10759"/>
                    <a:pt x="22959" y="11129"/>
                    <a:pt x="22996" y="11424"/>
                  </a:cubicBezTo>
                  <a:cubicBezTo>
                    <a:pt x="23144" y="13347"/>
                    <a:pt x="22515" y="14678"/>
                    <a:pt x="22220" y="16046"/>
                  </a:cubicBezTo>
                  <a:lnTo>
                    <a:pt x="22922" y="16046"/>
                  </a:lnTo>
                  <a:cubicBezTo>
                    <a:pt x="22885" y="15898"/>
                    <a:pt x="22811" y="15861"/>
                    <a:pt x="22885" y="15713"/>
                  </a:cubicBezTo>
                  <a:cubicBezTo>
                    <a:pt x="23329" y="14974"/>
                    <a:pt x="23588" y="14123"/>
                    <a:pt x="23625" y="13236"/>
                  </a:cubicBezTo>
                  <a:cubicBezTo>
                    <a:pt x="23662" y="12829"/>
                    <a:pt x="23440" y="12127"/>
                    <a:pt x="23846" y="11942"/>
                  </a:cubicBezTo>
                  <a:cubicBezTo>
                    <a:pt x="24068" y="12053"/>
                    <a:pt x="23994" y="12386"/>
                    <a:pt x="23994" y="12644"/>
                  </a:cubicBezTo>
                  <a:cubicBezTo>
                    <a:pt x="24031" y="13791"/>
                    <a:pt x="23772" y="14937"/>
                    <a:pt x="23255" y="15972"/>
                  </a:cubicBezTo>
                  <a:cubicBezTo>
                    <a:pt x="23662" y="15898"/>
                    <a:pt x="23699" y="15528"/>
                    <a:pt x="23846" y="15158"/>
                  </a:cubicBezTo>
                  <a:cubicBezTo>
                    <a:pt x="23994" y="14789"/>
                    <a:pt x="23920" y="14234"/>
                    <a:pt x="24327" y="14234"/>
                  </a:cubicBezTo>
                  <a:cubicBezTo>
                    <a:pt x="24586" y="14382"/>
                    <a:pt x="24253" y="14789"/>
                    <a:pt x="24253" y="15048"/>
                  </a:cubicBezTo>
                  <a:close/>
                  <a:moveTo>
                    <a:pt x="18634" y="8060"/>
                  </a:moveTo>
                  <a:cubicBezTo>
                    <a:pt x="19003" y="8023"/>
                    <a:pt x="19336" y="8467"/>
                    <a:pt x="19558" y="8726"/>
                  </a:cubicBezTo>
                  <a:cubicBezTo>
                    <a:pt x="19817" y="9132"/>
                    <a:pt x="20075" y="9576"/>
                    <a:pt x="20260" y="10020"/>
                  </a:cubicBezTo>
                  <a:cubicBezTo>
                    <a:pt x="20038" y="8947"/>
                    <a:pt x="19743" y="7912"/>
                    <a:pt x="19373" y="6877"/>
                  </a:cubicBezTo>
                  <a:cubicBezTo>
                    <a:pt x="19225" y="6618"/>
                    <a:pt x="19077" y="6359"/>
                    <a:pt x="18892" y="6101"/>
                  </a:cubicBezTo>
                  <a:cubicBezTo>
                    <a:pt x="18153" y="5435"/>
                    <a:pt x="17377" y="4807"/>
                    <a:pt x="16600" y="4252"/>
                  </a:cubicBezTo>
                  <a:cubicBezTo>
                    <a:pt x="16230" y="3956"/>
                    <a:pt x="16046" y="3476"/>
                    <a:pt x="15491" y="3402"/>
                  </a:cubicBezTo>
                  <a:cubicBezTo>
                    <a:pt x="15343" y="4178"/>
                    <a:pt x="15047" y="4881"/>
                    <a:pt x="14604" y="5509"/>
                  </a:cubicBezTo>
                  <a:cubicBezTo>
                    <a:pt x="16157" y="6396"/>
                    <a:pt x="17414" y="7690"/>
                    <a:pt x="18301" y="9280"/>
                  </a:cubicBezTo>
                  <a:cubicBezTo>
                    <a:pt x="18338" y="8726"/>
                    <a:pt x="18227" y="8097"/>
                    <a:pt x="18634" y="8060"/>
                  </a:cubicBezTo>
                  <a:close/>
                  <a:moveTo>
                    <a:pt x="14197" y="6138"/>
                  </a:moveTo>
                  <a:cubicBezTo>
                    <a:pt x="13236" y="7062"/>
                    <a:pt x="12127" y="7764"/>
                    <a:pt x="10870" y="8208"/>
                  </a:cubicBezTo>
                  <a:cubicBezTo>
                    <a:pt x="10056" y="8504"/>
                    <a:pt x="9169" y="8689"/>
                    <a:pt x="8356" y="9021"/>
                  </a:cubicBezTo>
                  <a:cubicBezTo>
                    <a:pt x="7764" y="9206"/>
                    <a:pt x="7321" y="9761"/>
                    <a:pt x="7247" y="10389"/>
                  </a:cubicBezTo>
                  <a:cubicBezTo>
                    <a:pt x="7062" y="11646"/>
                    <a:pt x="7431" y="12940"/>
                    <a:pt x="8245" y="13901"/>
                  </a:cubicBezTo>
                  <a:cubicBezTo>
                    <a:pt x="8356" y="14049"/>
                    <a:pt x="8467" y="14160"/>
                    <a:pt x="8614" y="14234"/>
                  </a:cubicBezTo>
                  <a:cubicBezTo>
                    <a:pt x="8984" y="14530"/>
                    <a:pt x="10093" y="14567"/>
                    <a:pt x="10167" y="15085"/>
                  </a:cubicBezTo>
                  <a:cubicBezTo>
                    <a:pt x="10130" y="15417"/>
                    <a:pt x="10019" y="15750"/>
                    <a:pt x="9798" y="16009"/>
                  </a:cubicBezTo>
                  <a:cubicBezTo>
                    <a:pt x="9539" y="16379"/>
                    <a:pt x="9021" y="16563"/>
                    <a:pt x="8836" y="16933"/>
                  </a:cubicBezTo>
                  <a:cubicBezTo>
                    <a:pt x="8984" y="17377"/>
                    <a:pt x="9243" y="17783"/>
                    <a:pt x="9576" y="18116"/>
                  </a:cubicBezTo>
                  <a:cubicBezTo>
                    <a:pt x="9835" y="18486"/>
                    <a:pt x="10167" y="18856"/>
                    <a:pt x="10500" y="19188"/>
                  </a:cubicBezTo>
                  <a:cubicBezTo>
                    <a:pt x="11387" y="19854"/>
                    <a:pt x="12422" y="20297"/>
                    <a:pt x="13532" y="20482"/>
                  </a:cubicBezTo>
                  <a:cubicBezTo>
                    <a:pt x="16267" y="20704"/>
                    <a:pt x="17672" y="19817"/>
                    <a:pt x="18671" y="18301"/>
                  </a:cubicBezTo>
                  <a:cubicBezTo>
                    <a:pt x="18375" y="18412"/>
                    <a:pt x="17968" y="19151"/>
                    <a:pt x="17672" y="18634"/>
                  </a:cubicBezTo>
                  <a:cubicBezTo>
                    <a:pt x="18116" y="17968"/>
                    <a:pt x="19114" y="17820"/>
                    <a:pt x="19336" y="16970"/>
                  </a:cubicBezTo>
                  <a:cubicBezTo>
                    <a:pt x="19040" y="17155"/>
                    <a:pt x="18671" y="17377"/>
                    <a:pt x="18301" y="17636"/>
                  </a:cubicBezTo>
                  <a:cubicBezTo>
                    <a:pt x="18005" y="17820"/>
                    <a:pt x="17598" y="18338"/>
                    <a:pt x="17303" y="17968"/>
                  </a:cubicBezTo>
                  <a:cubicBezTo>
                    <a:pt x="17746" y="17340"/>
                    <a:pt x="18634" y="17118"/>
                    <a:pt x="19151" y="16526"/>
                  </a:cubicBezTo>
                  <a:cubicBezTo>
                    <a:pt x="18818" y="16563"/>
                    <a:pt x="18597" y="16452"/>
                    <a:pt x="18560" y="16157"/>
                  </a:cubicBezTo>
                  <a:cubicBezTo>
                    <a:pt x="18264" y="16342"/>
                    <a:pt x="18005" y="16563"/>
                    <a:pt x="17783" y="16785"/>
                  </a:cubicBezTo>
                  <a:cubicBezTo>
                    <a:pt x="17635" y="16859"/>
                    <a:pt x="16970" y="17340"/>
                    <a:pt x="16859" y="16970"/>
                  </a:cubicBezTo>
                  <a:cubicBezTo>
                    <a:pt x="16822" y="16748"/>
                    <a:pt x="17155" y="16711"/>
                    <a:pt x="17377" y="16600"/>
                  </a:cubicBezTo>
                  <a:cubicBezTo>
                    <a:pt x="17561" y="16452"/>
                    <a:pt x="17968" y="16046"/>
                    <a:pt x="18412" y="15713"/>
                  </a:cubicBezTo>
                  <a:cubicBezTo>
                    <a:pt x="19188" y="15158"/>
                    <a:pt x="19780" y="14863"/>
                    <a:pt x="19964" y="13938"/>
                  </a:cubicBezTo>
                  <a:cubicBezTo>
                    <a:pt x="19299" y="14456"/>
                    <a:pt x="18449" y="15048"/>
                    <a:pt x="17746" y="15565"/>
                  </a:cubicBezTo>
                  <a:cubicBezTo>
                    <a:pt x="17561" y="15713"/>
                    <a:pt x="17155" y="16120"/>
                    <a:pt x="16970" y="15713"/>
                  </a:cubicBezTo>
                  <a:cubicBezTo>
                    <a:pt x="17598" y="15011"/>
                    <a:pt x="18597" y="14530"/>
                    <a:pt x="19336" y="13901"/>
                  </a:cubicBezTo>
                  <a:cubicBezTo>
                    <a:pt x="19632" y="13754"/>
                    <a:pt x="19891" y="13532"/>
                    <a:pt x="20149" y="13273"/>
                  </a:cubicBezTo>
                  <a:cubicBezTo>
                    <a:pt x="20297" y="12866"/>
                    <a:pt x="20408" y="12386"/>
                    <a:pt x="20408" y="11942"/>
                  </a:cubicBezTo>
                  <a:cubicBezTo>
                    <a:pt x="19558" y="12534"/>
                    <a:pt x="18412" y="13606"/>
                    <a:pt x="17414" y="14382"/>
                  </a:cubicBezTo>
                  <a:cubicBezTo>
                    <a:pt x="17118" y="14604"/>
                    <a:pt x="16193" y="15454"/>
                    <a:pt x="16083" y="14789"/>
                  </a:cubicBezTo>
                  <a:cubicBezTo>
                    <a:pt x="17524" y="13828"/>
                    <a:pt x="18892" y="12718"/>
                    <a:pt x="20186" y="11535"/>
                  </a:cubicBezTo>
                  <a:cubicBezTo>
                    <a:pt x="19964" y="11535"/>
                    <a:pt x="19891" y="11314"/>
                    <a:pt x="19817" y="11203"/>
                  </a:cubicBezTo>
                  <a:cubicBezTo>
                    <a:pt x="19595" y="10574"/>
                    <a:pt x="19447" y="9835"/>
                    <a:pt x="19003" y="9391"/>
                  </a:cubicBezTo>
                  <a:cubicBezTo>
                    <a:pt x="18929" y="9983"/>
                    <a:pt x="18818" y="10537"/>
                    <a:pt x="18412" y="10833"/>
                  </a:cubicBezTo>
                  <a:cubicBezTo>
                    <a:pt x="18301" y="10907"/>
                    <a:pt x="18153" y="10907"/>
                    <a:pt x="18079" y="10981"/>
                  </a:cubicBezTo>
                  <a:cubicBezTo>
                    <a:pt x="17857" y="11166"/>
                    <a:pt x="17709" y="11424"/>
                    <a:pt x="17524" y="11646"/>
                  </a:cubicBezTo>
                  <a:cubicBezTo>
                    <a:pt x="17303" y="11831"/>
                    <a:pt x="17081" y="12016"/>
                    <a:pt x="16859" y="12201"/>
                  </a:cubicBezTo>
                  <a:cubicBezTo>
                    <a:pt x="16785" y="12275"/>
                    <a:pt x="15454" y="13273"/>
                    <a:pt x="15417" y="12755"/>
                  </a:cubicBezTo>
                  <a:cubicBezTo>
                    <a:pt x="15380" y="12497"/>
                    <a:pt x="15824" y="12386"/>
                    <a:pt x="16046" y="12275"/>
                  </a:cubicBezTo>
                  <a:cubicBezTo>
                    <a:pt x="16785" y="11868"/>
                    <a:pt x="17377" y="11314"/>
                    <a:pt x="17857" y="10611"/>
                  </a:cubicBezTo>
                  <a:cubicBezTo>
                    <a:pt x="17303" y="8430"/>
                    <a:pt x="15861" y="7173"/>
                    <a:pt x="14197" y="6138"/>
                  </a:cubicBezTo>
                  <a:close/>
                  <a:moveTo>
                    <a:pt x="8467" y="18079"/>
                  </a:moveTo>
                  <a:cubicBezTo>
                    <a:pt x="7505" y="18523"/>
                    <a:pt x="6544" y="19003"/>
                    <a:pt x="5990" y="19854"/>
                  </a:cubicBezTo>
                  <a:cubicBezTo>
                    <a:pt x="7025" y="19558"/>
                    <a:pt x="7986" y="19114"/>
                    <a:pt x="8910" y="18597"/>
                  </a:cubicBezTo>
                  <a:cubicBezTo>
                    <a:pt x="8836" y="18375"/>
                    <a:pt x="8688" y="18190"/>
                    <a:pt x="8467" y="18079"/>
                  </a:cubicBezTo>
                  <a:close/>
                  <a:moveTo>
                    <a:pt x="19447" y="18560"/>
                  </a:moveTo>
                  <a:cubicBezTo>
                    <a:pt x="19373" y="18745"/>
                    <a:pt x="19188" y="18782"/>
                    <a:pt x="19188" y="19003"/>
                  </a:cubicBezTo>
                  <a:cubicBezTo>
                    <a:pt x="20038" y="19484"/>
                    <a:pt x="20926" y="20076"/>
                    <a:pt x="21924" y="20297"/>
                  </a:cubicBezTo>
                  <a:cubicBezTo>
                    <a:pt x="21221" y="19558"/>
                    <a:pt x="20371" y="18966"/>
                    <a:pt x="19447" y="18560"/>
                  </a:cubicBezTo>
                  <a:close/>
                  <a:moveTo>
                    <a:pt x="13569" y="21259"/>
                  </a:moveTo>
                  <a:cubicBezTo>
                    <a:pt x="11905" y="21111"/>
                    <a:pt x="10315" y="20002"/>
                    <a:pt x="9428" y="19114"/>
                  </a:cubicBezTo>
                  <a:cubicBezTo>
                    <a:pt x="9428" y="19077"/>
                    <a:pt x="9428" y="19077"/>
                    <a:pt x="9391" y="19077"/>
                  </a:cubicBezTo>
                  <a:cubicBezTo>
                    <a:pt x="9354" y="19299"/>
                    <a:pt x="9058" y="19299"/>
                    <a:pt x="8910" y="19410"/>
                  </a:cubicBezTo>
                  <a:cubicBezTo>
                    <a:pt x="10093" y="21628"/>
                    <a:pt x="11165" y="23773"/>
                    <a:pt x="12829" y="25510"/>
                  </a:cubicBezTo>
                  <a:cubicBezTo>
                    <a:pt x="13532" y="26287"/>
                    <a:pt x="14456" y="26915"/>
                    <a:pt x="15121" y="27692"/>
                  </a:cubicBezTo>
                  <a:cubicBezTo>
                    <a:pt x="15861" y="26656"/>
                    <a:pt x="16489" y="25547"/>
                    <a:pt x="17081" y="24438"/>
                  </a:cubicBezTo>
                  <a:cubicBezTo>
                    <a:pt x="17007" y="24364"/>
                    <a:pt x="16933" y="24512"/>
                    <a:pt x="16859" y="24549"/>
                  </a:cubicBezTo>
                  <a:cubicBezTo>
                    <a:pt x="16563" y="24771"/>
                    <a:pt x="16267" y="24956"/>
                    <a:pt x="15935" y="25104"/>
                  </a:cubicBezTo>
                  <a:cubicBezTo>
                    <a:pt x="15750" y="25215"/>
                    <a:pt x="14715" y="25917"/>
                    <a:pt x="14678" y="25436"/>
                  </a:cubicBezTo>
                  <a:cubicBezTo>
                    <a:pt x="14678" y="25215"/>
                    <a:pt x="15084" y="25141"/>
                    <a:pt x="15269" y="25030"/>
                  </a:cubicBezTo>
                  <a:cubicBezTo>
                    <a:pt x="15935" y="24734"/>
                    <a:pt x="16563" y="24327"/>
                    <a:pt x="17118" y="23847"/>
                  </a:cubicBezTo>
                  <a:cubicBezTo>
                    <a:pt x="17229" y="23847"/>
                    <a:pt x="17266" y="23957"/>
                    <a:pt x="17377" y="23957"/>
                  </a:cubicBezTo>
                  <a:cubicBezTo>
                    <a:pt x="17894" y="22848"/>
                    <a:pt x="18634" y="21776"/>
                    <a:pt x="19003" y="20630"/>
                  </a:cubicBezTo>
                  <a:cubicBezTo>
                    <a:pt x="18264" y="21554"/>
                    <a:pt x="17044" y="22220"/>
                    <a:pt x="16009" y="22922"/>
                  </a:cubicBezTo>
                  <a:cubicBezTo>
                    <a:pt x="15750" y="23107"/>
                    <a:pt x="15232" y="23625"/>
                    <a:pt x="14936" y="23218"/>
                  </a:cubicBezTo>
                  <a:cubicBezTo>
                    <a:pt x="15269" y="22922"/>
                    <a:pt x="15676" y="22627"/>
                    <a:pt x="16083" y="22405"/>
                  </a:cubicBezTo>
                  <a:cubicBezTo>
                    <a:pt x="17229" y="21702"/>
                    <a:pt x="18375" y="20889"/>
                    <a:pt x="19114" y="19854"/>
                  </a:cubicBezTo>
                  <a:cubicBezTo>
                    <a:pt x="18929" y="19780"/>
                    <a:pt x="18855" y="19632"/>
                    <a:pt x="18634" y="19632"/>
                  </a:cubicBezTo>
                  <a:cubicBezTo>
                    <a:pt x="17561" y="20778"/>
                    <a:pt x="15898" y="21480"/>
                    <a:pt x="13569" y="21259"/>
                  </a:cubicBezTo>
                  <a:close/>
                  <a:moveTo>
                    <a:pt x="8208" y="19854"/>
                  </a:moveTo>
                  <a:cubicBezTo>
                    <a:pt x="7357" y="20186"/>
                    <a:pt x="6544" y="20482"/>
                    <a:pt x="5657" y="20778"/>
                  </a:cubicBezTo>
                  <a:cubicBezTo>
                    <a:pt x="6248" y="21296"/>
                    <a:pt x="6729" y="21850"/>
                    <a:pt x="7284" y="22368"/>
                  </a:cubicBezTo>
                  <a:cubicBezTo>
                    <a:pt x="8023" y="22959"/>
                    <a:pt x="8799" y="23514"/>
                    <a:pt x="9576" y="24031"/>
                  </a:cubicBezTo>
                  <a:cubicBezTo>
                    <a:pt x="10352" y="24586"/>
                    <a:pt x="11165" y="25067"/>
                    <a:pt x="11905" y="25658"/>
                  </a:cubicBezTo>
                  <a:cubicBezTo>
                    <a:pt x="10426" y="23994"/>
                    <a:pt x="9354" y="21887"/>
                    <a:pt x="8208" y="19854"/>
                  </a:cubicBezTo>
                  <a:close/>
                  <a:moveTo>
                    <a:pt x="19964" y="20334"/>
                  </a:moveTo>
                  <a:cubicBezTo>
                    <a:pt x="18855" y="23070"/>
                    <a:pt x="17377" y="25399"/>
                    <a:pt x="15972" y="27876"/>
                  </a:cubicBezTo>
                  <a:cubicBezTo>
                    <a:pt x="17820" y="26804"/>
                    <a:pt x="19410" y="25399"/>
                    <a:pt x="20704" y="23699"/>
                  </a:cubicBezTo>
                  <a:cubicBezTo>
                    <a:pt x="21258" y="22959"/>
                    <a:pt x="21961" y="22257"/>
                    <a:pt x="22294" y="21333"/>
                  </a:cubicBezTo>
                  <a:cubicBezTo>
                    <a:pt x="21517" y="20963"/>
                    <a:pt x="20704" y="20704"/>
                    <a:pt x="19964" y="20297"/>
                  </a:cubicBezTo>
                  <a:close/>
                  <a:moveTo>
                    <a:pt x="27728" y="26139"/>
                  </a:moveTo>
                  <a:cubicBezTo>
                    <a:pt x="27839" y="25806"/>
                    <a:pt x="27987" y="25473"/>
                    <a:pt x="28172" y="25178"/>
                  </a:cubicBezTo>
                  <a:cubicBezTo>
                    <a:pt x="28024" y="24771"/>
                    <a:pt x="27987" y="24253"/>
                    <a:pt x="27802" y="23884"/>
                  </a:cubicBezTo>
                  <a:cubicBezTo>
                    <a:pt x="27691" y="24623"/>
                    <a:pt x="27654" y="25399"/>
                    <a:pt x="27728" y="26139"/>
                  </a:cubicBezTo>
                  <a:close/>
                  <a:moveTo>
                    <a:pt x="27617" y="26878"/>
                  </a:moveTo>
                  <a:cubicBezTo>
                    <a:pt x="27617" y="26952"/>
                    <a:pt x="27543" y="27137"/>
                    <a:pt x="27617" y="27174"/>
                  </a:cubicBezTo>
                  <a:cubicBezTo>
                    <a:pt x="27765" y="26693"/>
                    <a:pt x="28542" y="26398"/>
                    <a:pt x="28283" y="25843"/>
                  </a:cubicBezTo>
                  <a:cubicBezTo>
                    <a:pt x="28172" y="26250"/>
                    <a:pt x="27913" y="26619"/>
                    <a:pt x="27580" y="26878"/>
                  </a:cubicBezTo>
                  <a:close/>
                  <a:moveTo>
                    <a:pt x="27507" y="28542"/>
                  </a:moveTo>
                  <a:cubicBezTo>
                    <a:pt x="27913" y="28135"/>
                    <a:pt x="28246" y="27655"/>
                    <a:pt x="28579" y="27174"/>
                  </a:cubicBezTo>
                  <a:cubicBezTo>
                    <a:pt x="28505" y="27063"/>
                    <a:pt x="28542" y="26804"/>
                    <a:pt x="28468" y="26693"/>
                  </a:cubicBezTo>
                  <a:cubicBezTo>
                    <a:pt x="28135" y="27322"/>
                    <a:pt x="27470" y="27581"/>
                    <a:pt x="27470" y="28542"/>
                  </a:cubicBezTo>
                  <a:close/>
                  <a:moveTo>
                    <a:pt x="27507" y="30132"/>
                  </a:moveTo>
                  <a:cubicBezTo>
                    <a:pt x="27913" y="29651"/>
                    <a:pt x="28172" y="29022"/>
                    <a:pt x="28579" y="28542"/>
                  </a:cubicBezTo>
                  <a:lnTo>
                    <a:pt x="28764" y="28542"/>
                  </a:lnTo>
                  <a:cubicBezTo>
                    <a:pt x="28764" y="28283"/>
                    <a:pt x="28690" y="28024"/>
                    <a:pt x="28616" y="27765"/>
                  </a:cubicBezTo>
                  <a:cubicBezTo>
                    <a:pt x="28246" y="28579"/>
                    <a:pt x="27248" y="28912"/>
                    <a:pt x="27507" y="30132"/>
                  </a:cubicBezTo>
                  <a:close/>
                  <a:moveTo>
                    <a:pt x="27396" y="30834"/>
                  </a:moveTo>
                  <a:cubicBezTo>
                    <a:pt x="27470" y="31056"/>
                    <a:pt x="27285" y="31241"/>
                    <a:pt x="27396" y="31389"/>
                  </a:cubicBezTo>
                  <a:cubicBezTo>
                    <a:pt x="27839" y="30797"/>
                    <a:pt x="28320" y="30206"/>
                    <a:pt x="28837" y="29688"/>
                  </a:cubicBezTo>
                  <a:cubicBezTo>
                    <a:pt x="28874" y="29429"/>
                    <a:pt x="28837" y="29170"/>
                    <a:pt x="28764" y="28949"/>
                  </a:cubicBezTo>
                  <a:cubicBezTo>
                    <a:pt x="28394" y="29614"/>
                    <a:pt x="27913" y="30243"/>
                    <a:pt x="27396" y="30834"/>
                  </a:cubicBezTo>
                  <a:close/>
                  <a:moveTo>
                    <a:pt x="20778" y="32461"/>
                  </a:moveTo>
                  <a:cubicBezTo>
                    <a:pt x="21185" y="32535"/>
                    <a:pt x="21554" y="32720"/>
                    <a:pt x="21887" y="32904"/>
                  </a:cubicBezTo>
                  <a:cubicBezTo>
                    <a:pt x="22220" y="32757"/>
                    <a:pt x="22478" y="32498"/>
                    <a:pt x="22774" y="32313"/>
                  </a:cubicBezTo>
                  <a:cubicBezTo>
                    <a:pt x="22331" y="31684"/>
                    <a:pt x="21998" y="30945"/>
                    <a:pt x="21037" y="30908"/>
                  </a:cubicBezTo>
                  <a:cubicBezTo>
                    <a:pt x="20926" y="31389"/>
                    <a:pt x="20815" y="31943"/>
                    <a:pt x="20741" y="32461"/>
                  </a:cubicBezTo>
                  <a:close/>
                  <a:moveTo>
                    <a:pt x="20556" y="33200"/>
                  </a:moveTo>
                  <a:cubicBezTo>
                    <a:pt x="20075" y="33718"/>
                    <a:pt x="19558" y="34161"/>
                    <a:pt x="18966" y="34568"/>
                  </a:cubicBezTo>
                  <a:cubicBezTo>
                    <a:pt x="19928" y="34827"/>
                    <a:pt x="20556" y="35418"/>
                    <a:pt x="21517" y="35714"/>
                  </a:cubicBezTo>
                  <a:cubicBezTo>
                    <a:pt x="21776" y="35049"/>
                    <a:pt x="21850" y="34346"/>
                    <a:pt x="21702" y="33644"/>
                  </a:cubicBezTo>
                  <a:cubicBezTo>
                    <a:pt x="21332" y="33422"/>
                    <a:pt x="20926" y="33274"/>
                    <a:pt x="20519" y="33200"/>
                  </a:cubicBezTo>
                  <a:close/>
                  <a:moveTo>
                    <a:pt x="18338" y="35160"/>
                  </a:moveTo>
                  <a:cubicBezTo>
                    <a:pt x="17746" y="35751"/>
                    <a:pt x="18744" y="36121"/>
                    <a:pt x="19262" y="36380"/>
                  </a:cubicBezTo>
                  <a:cubicBezTo>
                    <a:pt x="19928" y="36749"/>
                    <a:pt x="20445" y="37415"/>
                    <a:pt x="21185" y="37045"/>
                  </a:cubicBezTo>
                  <a:cubicBezTo>
                    <a:pt x="21258" y="36860"/>
                    <a:pt x="21148" y="36675"/>
                    <a:pt x="21185" y="36454"/>
                  </a:cubicBezTo>
                  <a:cubicBezTo>
                    <a:pt x="20149" y="36084"/>
                    <a:pt x="19410" y="35418"/>
                    <a:pt x="18301" y="351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0" name="Google Shape;10870;p136"/>
          <p:cNvGrpSpPr/>
          <p:nvPr/>
        </p:nvGrpSpPr>
        <p:grpSpPr>
          <a:xfrm rot="2457665">
            <a:off x="1688716" y="3904032"/>
            <a:ext cx="746953" cy="1202930"/>
            <a:chOff x="5285125" y="4093225"/>
            <a:chExt cx="635925" cy="1024125"/>
          </a:xfrm>
        </p:grpSpPr>
        <p:sp>
          <p:nvSpPr>
            <p:cNvPr id="10871" name="Google Shape;10871;p136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136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136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136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136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136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136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136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136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136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136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136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136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136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136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136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136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136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136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136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136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136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136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136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136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136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136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136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136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136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136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136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136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136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136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136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136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136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136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136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136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136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136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136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136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136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136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136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136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136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136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136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136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136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136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136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7" name="Google Shape;10927;p136"/>
          <p:cNvSpPr/>
          <p:nvPr/>
        </p:nvSpPr>
        <p:spPr>
          <a:xfrm rot="1556860">
            <a:off x="3203950" y="3280633"/>
            <a:ext cx="1939169" cy="973353"/>
          </a:xfrm>
          <a:custGeom>
            <a:avLst/>
            <a:gdLst/>
            <a:ahLst/>
            <a:cxnLst/>
            <a:rect l="l" t="t" r="r" b="b"/>
            <a:pathLst>
              <a:path w="11980" h="9872" extrusionOk="0">
                <a:moveTo>
                  <a:pt x="149" y="9872"/>
                </a:moveTo>
                <a:cubicBezTo>
                  <a:pt x="1" y="9539"/>
                  <a:pt x="370" y="9243"/>
                  <a:pt x="518" y="9059"/>
                </a:cubicBezTo>
                <a:cubicBezTo>
                  <a:pt x="2034" y="7506"/>
                  <a:pt x="3698" y="6138"/>
                  <a:pt x="5361" y="4659"/>
                </a:cubicBezTo>
                <a:cubicBezTo>
                  <a:pt x="6323" y="3846"/>
                  <a:pt x="7284" y="3032"/>
                  <a:pt x="8319" y="2293"/>
                </a:cubicBezTo>
                <a:cubicBezTo>
                  <a:pt x="9317" y="1553"/>
                  <a:pt x="10426" y="888"/>
                  <a:pt x="11499" y="186"/>
                </a:cubicBezTo>
                <a:cubicBezTo>
                  <a:pt x="11536" y="149"/>
                  <a:pt x="11831" y="1"/>
                  <a:pt x="11905" y="260"/>
                </a:cubicBezTo>
                <a:cubicBezTo>
                  <a:pt x="11979" y="555"/>
                  <a:pt x="11314" y="777"/>
                  <a:pt x="11203" y="851"/>
                </a:cubicBezTo>
                <a:cubicBezTo>
                  <a:pt x="8319" y="2478"/>
                  <a:pt x="5805" y="4733"/>
                  <a:pt x="3402" y="6877"/>
                </a:cubicBezTo>
                <a:cubicBezTo>
                  <a:pt x="2515" y="7691"/>
                  <a:pt x="1664" y="8467"/>
                  <a:pt x="814" y="9317"/>
                </a:cubicBezTo>
                <a:cubicBezTo>
                  <a:pt x="592" y="9576"/>
                  <a:pt x="592" y="9872"/>
                  <a:pt x="149" y="987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28" name="Google Shape;10928;p136"/>
          <p:cNvSpPr/>
          <p:nvPr/>
        </p:nvSpPr>
        <p:spPr>
          <a:xfrm rot="-315008">
            <a:off x="1397237" y="425522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29" name="Google Shape;10929;p136"/>
          <p:cNvSpPr/>
          <p:nvPr/>
        </p:nvSpPr>
        <p:spPr>
          <a:xfrm rot="-315008">
            <a:off x="7695312" y="23938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930" name="Google Shape;10930;p1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077013" y="660638"/>
            <a:ext cx="989950" cy="10229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31" name="Google Shape;10931;p13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451883" y="3900158"/>
            <a:ext cx="4240224" cy="1210675"/>
          </a:xfrm>
          <a:prstGeom prst="rect">
            <a:avLst/>
          </a:prstGeom>
          <a:noFill/>
          <a:ln>
            <a:noFill/>
          </a:ln>
        </p:spPr>
      </p:pic>
      <p:sp>
        <p:nvSpPr>
          <p:cNvPr id="10932" name="Google Shape;10932;p136"/>
          <p:cNvSpPr txBox="1"/>
          <p:nvPr/>
        </p:nvSpPr>
        <p:spPr>
          <a:xfrm>
            <a:off x="1761138" y="0"/>
            <a:ext cx="5621700" cy="65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rPr>
              <a:t>АП СПХФУ</a:t>
            </a:r>
            <a:br>
              <a:rPr lang="es" sz="18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rPr>
            </a:br>
            <a:r>
              <a:rPr lang="es" sz="18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rPr>
              <a:t>“ХИМ ФАРМ ДОЛИНА”</a:t>
            </a:r>
            <a:endParaRPr sz="1800">
              <a:solidFill>
                <a:schemeClr val="dk1"/>
              </a:solidFill>
              <a:latin typeface="Montserrat ExtraBold"/>
              <a:ea typeface="Montserrat ExtraBold"/>
              <a:cs typeface="Montserrat ExtraBold"/>
              <a:sym typeface="Montserrat ExtraBold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0" name="Google Shape;11020;p145"/>
          <p:cNvSpPr txBox="1">
            <a:spLocks noGrp="1"/>
          </p:cNvSpPr>
          <p:nvPr>
            <p:ph type="title"/>
          </p:nvPr>
        </p:nvSpPr>
        <p:spPr>
          <a:xfrm>
            <a:off x="548950" y="39400"/>
            <a:ext cx="7709400" cy="14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>
                <a:latin typeface="Montserrat Black"/>
                <a:ea typeface="Montserrat Black"/>
                <a:cs typeface="Montserrat Black"/>
                <a:sym typeface="Montserrat Black"/>
              </a:rPr>
              <a:t>Технологическая разработка</a:t>
            </a:r>
            <a:endParaRPr sz="3600"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1021" name="Google Shape;11021;p145"/>
          <p:cNvSpPr txBox="1"/>
          <p:nvPr/>
        </p:nvSpPr>
        <p:spPr>
          <a:xfrm>
            <a:off x="3317975" y="3070025"/>
            <a:ext cx="2061300" cy="35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до 2-3 мин</a:t>
            </a:r>
            <a:endParaRPr sz="10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22" name="Google Shape;11022;p145"/>
          <p:cNvSpPr txBox="1"/>
          <p:nvPr/>
        </p:nvSpPr>
        <p:spPr>
          <a:xfrm flipH="1">
            <a:off x="3308025" y="3983800"/>
            <a:ext cx="20613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от 7 до 30 дней</a:t>
            </a:r>
            <a:endParaRPr sz="10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23" name="Google Shape;11023;p145"/>
          <p:cNvSpPr txBox="1"/>
          <p:nvPr/>
        </p:nvSpPr>
        <p:spPr>
          <a:xfrm>
            <a:off x="3317975" y="2716100"/>
            <a:ext cx="2061300" cy="42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Скорость остановки кровотечения</a:t>
            </a:r>
            <a:endParaRPr sz="12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24" name="Google Shape;11024;p145"/>
          <p:cNvSpPr txBox="1"/>
          <p:nvPr/>
        </p:nvSpPr>
        <p:spPr>
          <a:xfrm>
            <a:off x="585650" y="1459300"/>
            <a:ext cx="2379900" cy="5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3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Стерильная гемостатическая губка</a:t>
            </a:r>
            <a:endParaRPr sz="13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25" name="Google Shape;11025;p145"/>
          <p:cNvSpPr txBox="1"/>
          <p:nvPr/>
        </p:nvSpPr>
        <p:spPr>
          <a:xfrm flipH="1">
            <a:off x="3313000" y="3682575"/>
            <a:ext cx="2253000" cy="42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Скорость рассасывания образующейся пленки</a:t>
            </a:r>
            <a:endParaRPr sz="12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26" name="Google Shape;11026;p145"/>
          <p:cNvSpPr txBox="1"/>
          <p:nvPr/>
        </p:nvSpPr>
        <p:spPr>
          <a:xfrm flipH="1">
            <a:off x="605425" y="2295550"/>
            <a:ext cx="1852200" cy="42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Действующие вещества</a:t>
            </a:r>
            <a:endParaRPr sz="12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27" name="Google Shape;11027;p145"/>
          <p:cNvSpPr txBox="1"/>
          <p:nvPr/>
        </p:nvSpPr>
        <p:spPr>
          <a:xfrm flipH="1">
            <a:off x="585775" y="2723100"/>
            <a:ext cx="2061300" cy="91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фибриноген и тромбин, заключенные в матрицу, активируются при смачивании кровью, 0,9% раствором NaCl и др.</a:t>
            </a:r>
            <a:endParaRPr sz="10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28" name="Google Shape;11028;p145"/>
          <p:cNvSpPr txBox="1"/>
          <p:nvPr/>
        </p:nvSpPr>
        <p:spPr>
          <a:xfrm>
            <a:off x="5941625" y="1459300"/>
            <a:ext cx="2061300" cy="75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Дополнительный антисептический эффект</a:t>
            </a:r>
            <a:endParaRPr sz="12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29" name="Google Shape;11029;p145"/>
          <p:cNvSpPr txBox="1"/>
          <p:nvPr/>
        </p:nvSpPr>
        <p:spPr>
          <a:xfrm>
            <a:off x="225163" y="1528900"/>
            <a:ext cx="381000" cy="3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200">
                <a:solidFill>
                  <a:schemeClr val="lt2"/>
                </a:solidFill>
                <a:latin typeface="Caveat Brush"/>
                <a:ea typeface="Caveat Brush"/>
                <a:cs typeface="Caveat Brush"/>
                <a:sym typeface="Caveat Brush"/>
              </a:rPr>
              <a:t>1</a:t>
            </a:r>
            <a:endParaRPr sz="3200">
              <a:solidFill>
                <a:schemeClr val="lt2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sp>
        <p:nvSpPr>
          <p:cNvPr id="11030" name="Google Shape;11030;p145"/>
          <p:cNvSpPr txBox="1"/>
          <p:nvPr/>
        </p:nvSpPr>
        <p:spPr>
          <a:xfrm flipH="1">
            <a:off x="192452" y="2296213"/>
            <a:ext cx="381600" cy="3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200">
                <a:solidFill>
                  <a:schemeClr val="lt2"/>
                </a:solidFill>
                <a:latin typeface="Caveat Brush"/>
                <a:ea typeface="Caveat Brush"/>
                <a:cs typeface="Caveat Brush"/>
                <a:sym typeface="Caveat Brush"/>
              </a:rPr>
              <a:t>2</a:t>
            </a:r>
            <a:endParaRPr sz="3200">
              <a:solidFill>
                <a:schemeClr val="lt2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sp>
        <p:nvSpPr>
          <p:cNvPr id="11031" name="Google Shape;11031;p145"/>
          <p:cNvSpPr txBox="1"/>
          <p:nvPr/>
        </p:nvSpPr>
        <p:spPr>
          <a:xfrm>
            <a:off x="2954475" y="2717351"/>
            <a:ext cx="381000" cy="3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200">
                <a:solidFill>
                  <a:schemeClr val="lt2"/>
                </a:solidFill>
                <a:latin typeface="Caveat Brush"/>
                <a:ea typeface="Caveat Brush"/>
                <a:cs typeface="Caveat Brush"/>
                <a:sym typeface="Caveat Brush"/>
              </a:rPr>
              <a:t>5</a:t>
            </a:r>
            <a:endParaRPr sz="3200">
              <a:solidFill>
                <a:schemeClr val="lt2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sp>
        <p:nvSpPr>
          <p:cNvPr id="11032" name="Google Shape;11032;p145"/>
          <p:cNvSpPr txBox="1"/>
          <p:nvPr/>
        </p:nvSpPr>
        <p:spPr>
          <a:xfrm flipH="1">
            <a:off x="2926415" y="3683689"/>
            <a:ext cx="381600" cy="3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200">
                <a:solidFill>
                  <a:schemeClr val="lt2"/>
                </a:solidFill>
                <a:latin typeface="Caveat Brush"/>
                <a:ea typeface="Caveat Brush"/>
                <a:cs typeface="Caveat Brush"/>
                <a:sym typeface="Caveat Brush"/>
              </a:rPr>
              <a:t>6</a:t>
            </a:r>
            <a:endParaRPr sz="3200">
              <a:solidFill>
                <a:schemeClr val="lt2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sp>
        <p:nvSpPr>
          <p:cNvPr id="11033" name="Google Shape;11033;p145"/>
          <p:cNvSpPr txBox="1"/>
          <p:nvPr/>
        </p:nvSpPr>
        <p:spPr>
          <a:xfrm>
            <a:off x="5560750" y="1529802"/>
            <a:ext cx="381000" cy="3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200">
                <a:solidFill>
                  <a:schemeClr val="lt2"/>
                </a:solidFill>
                <a:latin typeface="Caveat Brush"/>
                <a:ea typeface="Caveat Brush"/>
                <a:cs typeface="Caveat Brush"/>
                <a:sym typeface="Caveat Brush"/>
              </a:rPr>
              <a:t>7</a:t>
            </a:r>
            <a:endParaRPr sz="3200">
              <a:solidFill>
                <a:schemeClr val="lt2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sp>
        <p:nvSpPr>
          <p:cNvPr id="11034" name="Google Shape;11034;p145"/>
          <p:cNvSpPr/>
          <p:nvPr/>
        </p:nvSpPr>
        <p:spPr>
          <a:xfrm rot="2233434">
            <a:off x="259438" y="1872277"/>
            <a:ext cx="254975" cy="223368"/>
          </a:xfrm>
          <a:custGeom>
            <a:avLst/>
            <a:gdLst/>
            <a:ahLst/>
            <a:cxnLst/>
            <a:rect l="l" t="t" r="r" b="b"/>
            <a:pathLst>
              <a:path w="11980" h="9872" extrusionOk="0">
                <a:moveTo>
                  <a:pt x="149" y="9872"/>
                </a:moveTo>
                <a:cubicBezTo>
                  <a:pt x="1" y="9539"/>
                  <a:pt x="370" y="9243"/>
                  <a:pt x="518" y="9059"/>
                </a:cubicBezTo>
                <a:cubicBezTo>
                  <a:pt x="2034" y="7506"/>
                  <a:pt x="3698" y="6138"/>
                  <a:pt x="5361" y="4659"/>
                </a:cubicBezTo>
                <a:cubicBezTo>
                  <a:pt x="6323" y="3846"/>
                  <a:pt x="7284" y="3032"/>
                  <a:pt x="8319" y="2293"/>
                </a:cubicBezTo>
                <a:cubicBezTo>
                  <a:pt x="9317" y="1553"/>
                  <a:pt x="10426" y="888"/>
                  <a:pt x="11499" y="186"/>
                </a:cubicBezTo>
                <a:cubicBezTo>
                  <a:pt x="11536" y="149"/>
                  <a:pt x="11831" y="1"/>
                  <a:pt x="11905" y="260"/>
                </a:cubicBezTo>
                <a:cubicBezTo>
                  <a:pt x="11979" y="555"/>
                  <a:pt x="11314" y="777"/>
                  <a:pt x="11203" y="851"/>
                </a:cubicBezTo>
                <a:cubicBezTo>
                  <a:pt x="8319" y="2478"/>
                  <a:pt x="5805" y="4733"/>
                  <a:pt x="3402" y="6877"/>
                </a:cubicBezTo>
                <a:cubicBezTo>
                  <a:pt x="2515" y="7691"/>
                  <a:pt x="1664" y="8467"/>
                  <a:pt x="814" y="9317"/>
                </a:cubicBezTo>
                <a:cubicBezTo>
                  <a:pt x="592" y="9576"/>
                  <a:pt x="592" y="9872"/>
                  <a:pt x="149" y="9872"/>
                </a:cubicBezTo>
                <a:close/>
              </a:path>
            </a:pathLst>
          </a:custGeom>
          <a:solidFill>
            <a:schemeClr val="lt2"/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35" name="Google Shape;11035;p145"/>
          <p:cNvSpPr/>
          <p:nvPr/>
        </p:nvSpPr>
        <p:spPr>
          <a:xfrm rot="2233434">
            <a:off x="2998551" y="3014946"/>
            <a:ext cx="254975" cy="223368"/>
          </a:xfrm>
          <a:custGeom>
            <a:avLst/>
            <a:gdLst/>
            <a:ahLst/>
            <a:cxnLst/>
            <a:rect l="l" t="t" r="r" b="b"/>
            <a:pathLst>
              <a:path w="11980" h="9872" extrusionOk="0">
                <a:moveTo>
                  <a:pt x="149" y="9872"/>
                </a:moveTo>
                <a:cubicBezTo>
                  <a:pt x="1" y="9539"/>
                  <a:pt x="370" y="9243"/>
                  <a:pt x="518" y="9059"/>
                </a:cubicBezTo>
                <a:cubicBezTo>
                  <a:pt x="2034" y="7506"/>
                  <a:pt x="3698" y="6138"/>
                  <a:pt x="5361" y="4659"/>
                </a:cubicBezTo>
                <a:cubicBezTo>
                  <a:pt x="6323" y="3846"/>
                  <a:pt x="7284" y="3032"/>
                  <a:pt x="8319" y="2293"/>
                </a:cubicBezTo>
                <a:cubicBezTo>
                  <a:pt x="9317" y="1553"/>
                  <a:pt x="10426" y="888"/>
                  <a:pt x="11499" y="186"/>
                </a:cubicBezTo>
                <a:cubicBezTo>
                  <a:pt x="11536" y="149"/>
                  <a:pt x="11831" y="1"/>
                  <a:pt x="11905" y="260"/>
                </a:cubicBezTo>
                <a:cubicBezTo>
                  <a:pt x="11979" y="555"/>
                  <a:pt x="11314" y="777"/>
                  <a:pt x="11203" y="851"/>
                </a:cubicBezTo>
                <a:cubicBezTo>
                  <a:pt x="8319" y="2478"/>
                  <a:pt x="5805" y="4733"/>
                  <a:pt x="3402" y="6877"/>
                </a:cubicBezTo>
                <a:cubicBezTo>
                  <a:pt x="2515" y="7691"/>
                  <a:pt x="1664" y="8467"/>
                  <a:pt x="814" y="9317"/>
                </a:cubicBezTo>
                <a:cubicBezTo>
                  <a:pt x="592" y="9576"/>
                  <a:pt x="592" y="9872"/>
                  <a:pt x="149" y="9872"/>
                </a:cubicBezTo>
                <a:close/>
              </a:path>
            </a:pathLst>
          </a:custGeom>
          <a:solidFill>
            <a:schemeClr val="lt2"/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36" name="Google Shape;11036;p145"/>
          <p:cNvSpPr/>
          <p:nvPr/>
        </p:nvSpPr>
        <p:spPr>
          <a:xfrm rot="2233434">
            <a:off x="5595026" y="1810390"/>
            <a:ext cx="254975" cy="223368"/>
          </a:xfrm>
          <a:custGeom>
            <a:avLst/>
            <a:gdLst/>
            <a:ahLst/>
            <a:cxnLst/>
            <a:rect l="l" t="t" r="r" b="b"/>
            <a:pathLst>
              <a:path w="11980" h="9872" extrusionOk="0">
                <a:moveTo>
                  <a:pt x="149" y="9872"/>
                </a:moveTo>
                <a:cubicBezTo>
                  <a:pt x="1" y="9539"/>
                  <a:pt x="370" y="9243"/>
                  <a:pt x="518" y="9059"/>
                </a:cubicBezTo>
                <a:cubicBezTo>
                  <a:pt x="2034" y="7506"/>
                  <a:pt x="3698" y="6138"/>
                  <a:pt x="5361" y="4659"/>
                </a:cubicBezTo>
                <a:cubicBezTo>
                  <a:pt x="6323" y="3846"/>
                  <a:pt x="7284" y="3032"/>
                  <a:pt x="8319" y="2293"/>
                </a:cubicBezTo>
                <a:cubicBezTo>
                  <a:pt x="9317" y="1553"/>
                  <a:pt x="10426" y="888"/>
                  <a:pt x="11499" y="186"/>
                </a:cubicBezTo>
                <a:cubicBezTo>
                  <a:pt x="11536" y="149"/>
                  <a:pt x="11831" y="1"/>
                  <a:pt x="11905" y="260"/>
                </a:cubicBezTo>
                <a:cubicBezTo>
                  <a:pt x="11979" y="555"/>
                  <a:pt x="11314" y="777"/>
                  <a:pt x="11203" y="851"/>
                </a:cubicBezTo>
                <a:cubicBezTo>
                  <a:pt x="8319" y="2478"/>
                  <a:pt x="5805" y="4733"/>
                  <a:pt x="3402" y="6877"/>
                </a:cubicBezTo>
                <a:cubicBezTo>
                  <a:pt x="2515" y="7691"/>
                  <a:pt x="1664" y="8467"/>
                  <a:pt x="814" y="9317"/>
                </a:cubicBezTo>
                <a:cubicBezTo>
                  <a:pt x="592" y="9576"/>
                  <a:pt x="592" y="9872"/>
                  <a:pt x="149" y="9872"/>
                </a:cubicBezTo>
                <a:close/>
              </a:path>
            </a:pathLst>
          </a:custGeom>
          <a:solidFill>
            <a:schemeClr val="lt2"/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37" name="Google Shape;11037;p145"/>
          <p:cNvSpPr/>
          <p:nvPr/>
        </p:nvSpPr>
        <p:spPr>
          <a:xfrm rot="2233434">
            <a:off x="252825" y="2643790"/>
            <a:ext cx="254975" cy="223368"/>
          </a:xfrm>
          <a:custGeom>
            <a:avLst/>
            <a:gdLst/>
            <a:ahLst/>
            <a:cxnLst/>
            <a:rect l="l" t="t" r="r" b="b"/>
            <a:pathLst>
              <a:path w="11980" h="9872" extrusionOk="0">
                <a:moveTo>
                  <a:pt x="149" y="9872"/>
                </a:moveTo>
                <a:cubicBezTo>
                  <a:pt x="1" y="9539"/>
                  <a:pt x="370" y="9243"/>
                  <a:pt x="518" y="9059"/>
                </a:cubicBezTo>
                <a:cubicBezTo>
                  <a:pt x="2034" y="7506"/>
                  <a:pt x="3698" y="6138"/>
                  <a:pt x="5361" y="4659"/>
                </a:cubicBezTo>
                <a:cubicBezTo>
                  <a:pt x="6323" y="3846"/>
                  <a:pt x="7284" y="3032"/>
                  <a:pt x="8319" y="2293"/>
                </a:cubicBezTo>
                <a:cubicBezTo>
                  <a:pt x="9317" y="1553"/>
                  <a:pt x="10426" y="888"/>
                  <a:pt x="11499" y="186"/>
                </a:cubicBezTo>
                <a:cubicBezTo>
                  <a:pt x="11536" y="149"/>
                  <a:pt x="11831" y="1"/>
                  <a:pt x="11905" y="260"/>
                </a:cubicBezTo>
                <a:cubicBezTo>
                  <a:pt x="11979" y="555"/>
                  <a:pt x="11314" y="777"/>
                  <a:pt x="11203" y="851"/>
                </a:cubicBezTo>
                <a:cubicBezTo>
                  <a:pt x="8319" y="2478"/>
                  <a:pt x="5805" y="4733"/>
                  <a:pt x="3402" y="6877"/>
                </a:cubicBezTo>
                <a:cubicBezTo>
                  <a:pt x="2515" y="7691"/>
                  <a:pt x="1664" y="8467"/>
                  <a:pt x="814" y="9317"/>
                </a:cubicBezTo>
                <a:cubicBezTo>
                  <a:pt x="592" y="9576"/>
                  <a:pt x="592" y="9872"/>
                  <a:pt x="149" y="9872"/>
                </a:cubicBezTo>
                <a:close/>
              </a:path>
            </a:pathLst>
          </a:custGeom>
          <a:solidFill>
            <a:schemeClr val="lt2"/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38" name="Google Shape;11038;p145"/>
          <p:cNvSpPr/>
          <p:nvPr/>
        </p:nvSpPr>
        <p:spPr>
          <a:xfrm rot="2233434">
            <a:off x="2945850" y="4008334"/>
            <a:ext cx="254975" cy="223368"/>
          </a:xfrm>
          <a:custGeom>
            <a:avLst/>
            <a:gdLst/>
            <a:ahLst/>
            <a:cxnLst/>
            <a:rect l="l" t="t" r="r" b="b"/>
            <a:pathLst>
              <a:path w="11980" h="9872" extrusionOk="0">
                <a:moveTo>
                  <a:pt x="149" y="9872"/>
                </a:moveTo>
                <a:cubicBezTo>
                  <a:pt x="1" y="9539"/>
                  <a:pt x="370" y="9243"/>
                  <a:pt x="518" y="9059"/>
                </a:cubicBezTo>
                <a:cubicBezTo>
                  <a:pt x="2034" y="7506"/>
                  <a:pt x="3698" y="6138"/>
                  <a:pt x="5361" y="4659"/>
                </a:cubicBezTo>
                <a:cubicBezTo>
                  <a:pt x="6323" y="3846"/>
                  <a:pt x="7284" y="3032"/>
                  <a:pt x="8319" y="2293"/>
                </a:cubicBezTo>
                <a:cubicBezTo>
                  <a:pt x="9317" y="1553"/>
                  <a:pt x="10426" y="888"/>
                  <a:pt x="11499" y="186"/>
                </a:cubicBezTo>
                <a:cubicBezTo>
                  <a:pt x="11536" y="149"/>
                  <a:pt x="11831" y="1"/>
                  <a:pt x="11905" y="260"/>
                </a:cubicBezTo>
                <a:cubicBezTo>
                  <a:pt x="11979" y="555"/>
                  <a:pt x="11314" y="777"/>
                  <a:pt x="11203" y="851"/>
                </a:cubicBezTo>
                <a:cubicBezTo>
                  <a:pt x="8319" y="2478"/>
                  <a:pt x="5805" y="4733"/>
                  <a:pt x="3402" y="6877"/>
                </a:cubicBezTo>
                <a:cubicBezTo>
                  <a:pt x="2515" y="7691"/>
                  <a:pt x="1664" y="8467"/>
                  <a:pt x="814" y="9317"/>
                </a:cubicBezTo>
                <a:cubicBezTo>
                  <a:pt x="592" y="9576"/>
                  <a:pt x="592" y="9872"/>
                  <a:pt x="149" y="9872"/>
                </a:cubicBezTo>
                <a:close/>
              </a:path>
            </a:pathLst>
          </a:custGeom>
          <a:solidFill>
            <a:schemeClr val="lt2"/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39" name="Google Shape;11039;p145"/>
          <p:cNvSpPr txBox="1"/>
          <p:nvPr/>
        </p:nvSpPr>
        <p:spPr>
          <a:xfrm>
            <a:off x="4650869" y="4510350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1040" name="Google Shape;11040;p145"/>
          <p:cNvSpPr txBox="1"/>
          <p:nvPr/>
        </p:nvSpPr>
        <p:spPr>
          <a:xfrm flipH="1">
            <a:off x="3314825" y="1916125"/>
            <a:ext cx="2061300" cy="80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которая не должна набухать при  контакте с физиологическими жидкостями</a:t>
            </a:r>
            <a:endParaRPr sz="10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41" name="Google Shape;11041;p145"/>
          <p:cNvSpPr txBox="1"/>
          <p:nvPr/>
        </p:nvSpPr>
        <p:spPr>
          <a:xfrm flipH="1">
            <a:off x="3317975" y="1534275"/>
            <a:ext cx="2061300" cy="42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Биоразлагаемая матрица</a:t>
            </a:r>
            <a:endParaRPr sz="12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42" name="Google Shape;11042;p145"/>
          <p:cNvSpPr txBox="1"/>
          <p:nvPr/>
        </p:nvSpPr>
        <p:spPr>
          <a:xfrm flipH="1">
            <a:off x="2943852" y="1529789"/>
            <a:ext cx="381600" cy="3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200">
                <a:solidFill>
                  <a:schemeClr val="lt2"/>
                </a:solidFill>
                <a:latin typeface="Caveat Brush"/>
                <a:ea typeface="Caveat Brush"/>
                <a:cs typeface="Caveat Brush"/>
                <a:sym typeface="Caveat Brush"/>
              </a:rPr>
              <a:t>4</a:t>
            </a:r>
            <a:endParaRPr sz="3200">
              <a:solidFill>
                <a:schemeClr val="lt2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sp>
        <p:nvSpPr>
          <p:cNvPr id="11043" name="Google Shape;11043;p145"/>
          <p:cNvSpPr/>
          <p:nvPr/>
        </p:nvSpPr>
        <p:spPr>
          <a:xfrm rot="2233434">
            <a:off x="3014275" y="1872284"/>
            <a:ext cx="254975" cy="223368"/>
          </a:xfrm>
          <a:custGeom>
            <a:avLst/>
            <a:gdLst/>
            <a:ahLst/>
            <a:cxnLst/>
            <a:rect l="l" t="t" r="r" b="b"/>
            <a:pathLst>
              <a:path w="11980" h="9872" extrusionOk="0">
                <a:moveTo>
                  <a:pt x="149" y="9872"/>
                </a:moveTo>
                <a:cubicBezTo>
                  <a:pt x="1" y="9539"/>
                  <a:pt x="370" y="9243"/>
                  <a:pt x="518" y="9059"/>
                </a:cubicBezTo>
                <a:cubicBezTo>
                  <a:pt x="2034" y="7506"/>
                  <a:pt x="3698" y="6138"/>
                  <a:pt x="5361" y="4659"/>
                </a:cubicBezTo>
                <a:cubicBezTo>
                  <a:pt x="6323" y="3846"/>
                  <a:pt x="7284" y="3032"/>
                  <a:pt x="8319" y="2293"/>
                </a:cubicBezTo>
                <a:cubicBezTo>
                  <a:pt x="9317" y="1553"/>
                  <a:pt x="10426" y="888"/>
                  <a:pt x="11499" y="186"/>
                </a:cubicBezTo>
                <a:cubicBezTo>
                  <a:pt x="11536" y="149"/>
                  <a:pt x="11831" y="1"/>
                  <a:pt x="11905" y="260"/>
                </a:cubicBezTo>
                <a:cubicBezTo>
                  <a:pt x="11979" y="555"/>
                  <a:pt x="11314" y="777"/>
                  <a:pt x="11203" y="851"/>
                </a:cubicBezTo>
                <a:cubicBezTo>
                  <a:pt x="8319" y="2478"/>
                  <a:pt x="5805" y="4733"/>
                  <a:pt x="3402" y="6877"/>
                </a:cubicBezTo>
                <a:cubicBezTo>
                  <a:pt x="2515" y="7691"/>
                  <a:pt x="1664" y="8467"/>
                  <a:pt x="814" y="9317"/>
                </a:cubicBezTo>
                <a:cubicBezTo>
                  <a:pt x="592" y="9576"/>
                  <a:pt x="592" y="9872"/>
                  <a:pt x="149" y="9872"/>
                </a:cubicBezTo>
                <a:close/>
              </a:path>
            </a:pathLst>
          </a:custGeom>
          <a:solidFill>
            <a:schemeClr val="lt2"/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4" name="Google Shape;11044;p145"/>
          <p:cNvSpPr txBox="1"/>
          <p:nvPr/>
        </p:nvSpPr>
        <p:spPr>
          <a:xfrm>
            <a:off x="585650" y="3664950"/>
            <a:ext cx="2379900" cy="42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3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Свойства “заплатки”</a:t>
            </a:r>
            <a:endParaRPr sz="13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45" name="Google Shape;11045;p145"/>
          <p:cNvSpPr txBox="1"/>
          <p:nvPr/>
        </p:nvSpPr>
        <p:spPr>
          <a:xfrm>
            <a:off x="585650" y="3899250"/>
            <a:ext cx="2253000" cy="91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эластичная, но прочная пленка, способная выдерживать высокое гидродинамическое давление</a:t>
            </a:r>
            <a:endParaRPr sz="10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46" name="Google Shape;11046;p145"/>
          <p:cNvSpPr txBox="1"/>
          <p:nvPr/>
        </p:nvSpPr>
        <p:spPr>
          <a:xfrm>
            <a:off x="221500" y="3664950"/>
            <a:ext cx="381000" cy="3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200">
                <a:solidFill>
                  <a:schemeClr val="lt2"/>
                </a:solidFill>
                <a:latin typeface="Caveat Brush"/>
                <a:ea typeface="Caveat Brush"/>
                <a:cs typeface="Caveat Brush"/>
                <a:sym typeface="Caveat Brush"/>
              </a:rPr>
              <a:t>3</a:t>
            </a:r>
            <a:endParaRPr sz="3200">
              <a:solidFill>
                <a:schemeClr val="lt2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sp>
        <p:nvSpPr>
          <p:cNvPr id="11047" name="Google Shape;11047;p145"/>
          <p:cNvSpPr/>
          <p:nvPr/>
        </p:nvSpPr>
        <p:spPr>
          <a:xfrm rot="2233434">
            <a:off x="255776" y="4008327"/>
            <a:ext cx="254975" cy="223368"/>
          </a:xfrm>
          <a:custGeom>
            <a:avLst/>
            <a:gdLst/>
            <a:ahLst/>
            <a:cxnLst/>
            <a:rect l="l" t="t" r="r" b="b"/>
            <a:pathLst>
              <a:path w="11980" h="9872" extrusionOk="0">
                <a:moveTo>
                  <a:pt x="149" y="9872"/>
                </a:moveTo>
                <a:cubicBezTo>
                  <a:pt x="1" y="9539"/>
                  <a:pt x="370" y="9243"/>
                  <a:pt x="518" y="9059"/>
                </a:cubicBezTo>
                <a:cubicBezTo>
                  <a:pt x="2034" y="7506"/>
                  <a:pt x="3698" y="6138"/>
                  <a:pt x="5361" y="4659"/>
                </a:cubicBezTo>
                <a:cubicBezTo>
                  <a:pt x="6323" y="3846"/>
                  <a:pt x="7284" y="3032"/>
                  <a:pt x="8319" y="2293"/>
                </a:cubicBezTo>
                <a:cubicBezTo>
                  <a:pt x="9317" y="1553"/>
                  <a:pt x="10426" y="888"/>
                  <a:pt x="11499" y="186"/>
                </a:cubicBezTo>
                <a:cubicBezTo>
                  <a:pt x="11536" y="149"/>
                  <a:pt x="11831" y="1"/>
                  <a:pt x="11905" y="260"/>
                </a:cubicBezTo>
                <a:cubicBezTo>
                  <a:pt x="11979" y="555"/>
                  <a:pt x="11314" y="777"/>
                  <a:pt x="11203" y="851"/>
                </a:cubicBezTo>
                <a:cubicBezTo>
                  <a:pt x="8319" y="2478"/>
                  <a:pt x="5805" y="4733"/>
                  <a:pt x="3402" y="6877"/>
                </a:cubicBezTo>
                <a:cubicBezTo>
                  <a:pt x="2515" y="7691"/>
                  <a:pt x="1664" y="8467"/>
                  <a:pt x="814" y="9317"/>
                </a:cubicBezTo>
                <a:cubicBezTo>
                  <a:pt x="592" y="9576"/>
                  <a:pt x="592" y="9872"/>
                  <a:pt x="149" y="9872"/>
                </a:cubicBezTo>
                <a:close/>
              </a:path>
            </a:pathLst>
          </a:custGeom>
          <a:solidFill>
            <a:schemeClr val="lt2"/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8" name="Google Shape;11048;p145"/>
          <p:cNvSpPr txBox="1"/>
          <p:nvPr/>
        </p:nvSpPr>
        <p:spPr>
          <a:xfrm>
            <a:off x="5483725" y="2150000"/>
            <a:ext cx="3368700" cy="23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Определены критические компоненты технологии - </a:t>
            </a: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выбран метод получения гемостатических губок, отобраны наиболее перспективные компоненты основы.</a:t>
            </a:r>
            <a:endParaRPr sz="12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Проведены теоретические исследования</a:t>
            </a: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, подтвердившие реализуемость технологии и отсутствие ограничивающих патентов.</a:t>
            </a:r>
            <a:endParaRPr sz="12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pic>
        <p:nvPicPr>
          <p:cNvPr id="11049" name="Google Shape;11049;p1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4558200"/>
            <a:ext cx="566420" cy="585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4" name="Google Shape;11054;p1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0"/>
            <a:ext cx="566420" cy="585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55" name="Google Shape;11055;p14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876750" y="2655400"/>
            <a:ext cx="6487874" cy="2400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56" name="Google Shape;11056;p146"/>
          <p:cNvPicPr preferRelativeResize="0"/>
          <p:nvPr/>
        </p:nvPicPr>
        <p:blipFill rotWithShape="1">
          <a:blip r:embed="rId5">
            <a:alphaModFix/>
          </a:blip>
          <a:srcRect t="8441"/>
          <a:stretch/>
        </p:blipFill>
        <p:spPr>
          <a:xfrm>
            <a:off x="1876750" y="72700"/>
            <a:ext cx="6344325" cy="2516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1" name="Google Shape;11061;p147"/>
          <p:cNvSpPr txBox="1">
            <a:spLocks noGrp="1"/>
          </p:cNvSpPr>
          <p:nvPr>
            <p:ph type="subTitle" idx="1"/>
          </p:nvPr>
        </p:nvSpPr>
        <p:spPr>
          <a:xfrm>
            <a:off x="3885750" y="2303325"/>
            <a:ext cx="4319100" cy="203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latin typeface="Montserrat Medium"/>
                <a:ea typeface="Montserrat Medium"/>
                <a:cs typeface="Montserrat Medium"/>
                <a:sym typeface="Montserrat Medium"/>
              </a:rPr>
              <a:t>объема рынка хирургических гемостатических средств занимал Тахокомб до введения санкций</a:t>
            </a:r>
            <a:endParaRPr sz="2400"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11062" name="Google Shape;11062;p147"/>
          <p:cNvSpPr txBox="1">
            <a:spLocks noGrp="1"/>
          </p:cNvSpPr>
          <p:nvPr>
            <p:ph type="title" idx="2"/>
          </p:nvPr>
        </p:nvSpPr>
        <p:spPr>
          <a:xfrm>
            <a:off x="3844200" y="809625"/>
            <a:ext cx="4280700" cy="149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1"/>
                </a:solidFill>
              </a:rPr>
              <a:t>38%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1063" name="Google Shape;11063;p147"/>
          <p:cNvSpPr/>
          <p:nvPr/>
        </p:nvSpPr>
        <p:spPr>
          <a:xfrm rot="3024258">
            <a:off x="6929382" y="1593778"/>
            <a:ext cx="994549" cy="1197234"/>
          </a:xfrm>
          <a:custGeom>
            <a:avLst/>
            <a:gdLst/>
            <a:ahLst/>
            <a:cxnLst/>
            <a:rect l="l" t="t" r="r" b="b"/>
            <a:pathLst>
              <a:path w="11980" h="9872" extrusionOk="0">
                <a:moveTo>
                  <a:pt x="149" y="9872"/>
                </a:moveTo>
                <a:cubicBezTo>
                  <a:pt x="1" y="9539"/>
                  <a:pt x="370" y="9243"/>
                  <a:pt x="518" y="9059"/>
                </a:cubicBezTo>
                <a:cubicBezTo>
                  <a:pt x="2034" y="7506"/>
                  <a:pt x="3698" y="6138"/>
                  <a:pt x="5361" y="4659"/>
                </a:cubicBezTo>
                <a:cubicBezTo>
                  <a:pt x="6323" y="3846"/>
                  <a:pt x="7284" y="3032"/>
                  <a:pt x="8319" y="2293"/>
                </a:cubicBezTo>
                <a:cubicBezTo>
                  <a:pt x="9317" y="1553"/>
                  <a:pt x="10426" y="888"/>
                  <a:pt x="11499" y="186"/>
                </a:cubicBezTo>
                <a:cubicBezTo>
                  <a:pt x="11536" y="149"/>
                  <a:pt x="11831" y="1"/>
                  <a:pt x="11905" y="260"/>
                </a:cubicBezTo>
                <a:cubicBezTo>
                  <a:pt x="11979" y="555"/>
                  <a:pt x="11314" y="777"/>
                  <a:pt x="11203" y="851"/>
                </a:cubicBezTo>
                <a:cubicBezTo>
                  <a:pt x="8319" y="2478"/>
                  <a:pt x="5805" y="4733"/>
                  <a:pt x="3402" y="6877"/>
                </a:cubicBezTo>
                <a:cubicBezTo>
                  <a:pt x="2515" y="7691"/>
                  <a:pt x="1664" y="8467"/>
                  <a:pt x="814" y="9317"/>
                </a:cubicBezTo>
                <a:cubicBezTo>
                  <a:pt x="592" y="9576"/>
                  <a:pt x="592" y="9872"/>
                  <a:pt x="149" y="9872"/>
                </a:cubicBezTo>
                <a:close/>
              </a:path>
            </a:pathLst>
          </a:custGeom>
          <a:solidFill>
            <a:schemeClr val="lt2"/>
          </a:solidFill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64" name="Google Shape;11064;p147"/>
          <p:cNvGrpSpPr/>
          <p:nvPr/>
        </p:nvGrpSpPr>
        <p:grpSpPr>
          <a:xfrm flipH="1">
            <a:off x="1077812" y="2011436"/>
            <a:ext cx="1284355" cy="1562125"/>
            <a:chOff x="4036425" y="4205075"/>
            <a:chExt cx="692300" cy="842025"/>
          </a:xfrm>
        </p:grpSpPr>
        <p:sp>
          <p:nvSpPr>
            <p:cNvPr id="11065" name="Google Shape;11065;p147"/>
            <p:cNvSpPr/>
            <p:nvPr/>
          </p:nvSpPr>
          <p:spPr>
            <a:xfrm>
              <a:off x="4036425" y="4205075"/>
              <a:ext cx="692300" cy="842025"/>
            </a:xfrm>
            <a:custGeom>
              <a:avLst/>
              <a:gdLst/>
              <a:ahLst/>
              <a:cxnLst/>
              <a:rect l="l" t="t" r="r" b="b"/>
              <a:pathLst>
                <a:path w="27692" h="33681" extrusionOk="0">
                  <a:moveTo>
                    <a:pt x="16342" y="9650"/>
                  </a:moveTo>
                  <a:cubicBezTo>
                    <a:pt x="16823" y="10204"/>
                    <a:pt x="17636" y="10463"/>
                    <a:pt x="17710" y="11424"/>
                  </a:cubicBezTo>
                  <a:cubicBezTo>
                    <a:pt x="18116" y="11461"/>
                    <a:pt x="18375" y="11794"/>
                    <a:pt x="18708" y="11942"/>
                  </a:cubicBezTo>
                  <a:cubicBezTo>
                    <a:pt x="19004" y="12053"/>
                    <a:pt x="19226" y="12053"/>
                    <a:pt x="19447" y="12127"/>
                  </a:cubicBezTo>
                  <a:cubicBezTo>
                    <a:pt x="20076" y="12349"/>
                    <a:pt x="20594" y="12718"/>
                    <a:pt x="21037" y="13236"/>
                  </a:cubicBezTo>
                  <a:cubicBezTo>
                    <a:pt x="21333" y="13753"/>
                    <a:pt x="21592" y="14308"/>
                    <a:pt x="21777" y="14900"/>
                  </a:cubicBezTo>
                  <a:cubicBezTo>
                    <a:pt x="22109" y="15935"/>
                    <a:pt x="22294" y="17007"/>
                    <a:pt x="22368" y="18116"/>
                  </a:cubicBezTo>
                  <a:cubicBezTo>
                    <a:pt x="22590" y="21074"/>
                    <a:pt x="21887" y="24031"/>
                    <a:pt x="22035" y="26250"/>
                  </a:cubicBezTo>
                  <a:cubicBezTo>
                    <a:pt x="22775" y="26508"/>
                    <a:pt x="23329" y="27137"/>
                    <a:pt x="23477" y="27913"/>
                  </a:cubicBezTo>
                  <a:cubicBezTo>
                    <a:pt x="23773" y="27950"/>
                    <a:pt x="24069" y="27876"/>
                    <a:pt x="24438" y="27913"/>
                  </a:cubicBezTo>
                  <a:cubicBezTo>
                    <a:pt x="25289" y="28061"/>
                    <a:pt x="26102" y="28468"/>
                    <a:pt x="26731" y="29059"/>
                  </a:cubicBezTo>
                  <a:cubicBezTo>
                    <a:pt x="27137" y="29577"/>
                    <a:pt x="27433" y="30168"/>
                    <a:pt x="27581" y="30797"/>
                  </a:cubicBezTo>
                  <a:cubicBezTo>
                    <a:pt x="27692" y="31388"/>
                    <a:pt x="27581" y="32054"/>
                    <a:pt x="27248" y="32572"/>
                  </a:cubicBezTo>
                  <a:cubicBezTo>
                    <a:pt x="26324" y="32830"/>
                    <a:pt x="25215" y="32719"/>
                    <a:pt x="24254" y="32830"/>
                  </a:cubicBezTo>
                  <a:cubicBezTo>
                    <a:pt x="23921" y="32867"/>
                    <a:pt x="23588" y="32978"/>
                    <a:pt x="23329" y="33015"/>
                  </a:cubicBezTo>
                  <a:cubicBezTo>
                    <a:pt x="22405" y="33089"/>
                    <a:pt x="21370" y="33015"/>
                    <a:pt x="20335" y="33015"/>
                  </a:cubicBezTo>
                  <a:cubicBezTo>
                    <a:pt x="19337" y="33015"/>
                    <a:pt x="18449" y="33089"/>
                    <a:pt x="17488" y="33089"/>
                  </a:cubicBezTo>
                  <a:cubicBezTo>
                    <a:pt x="14419" y="33089"/>
                    <a:pt x="11388" y="33681"/>
                    <a:pt x="8171" y="33496"/>
                  </a:cubicBezTo>
                  <a:cubicBezTo>
                    <a:pt x="7432" y="33459"/>
                    <a:pt x="6730" y="33496"/>
                    <a:pt x="6027" y="33459"/>
                  </a:cubicBezTo>
                  <a:cubicBezTo>
                    <a:pt x="5214" y="33422"/>
                    <a:pt x="4326" y="33237"/>
                    <a:pt x="3513" y="33126"/>
                  </a:cubicBezTo>
                  <a:cubicBezTo>
                    <a:pt x="2478" y="32941"/>
                    <a:pt x="1480" y="32867"/>
                    <a:pt x="444" y="32867"/>
                  </a:cubicBezTo>
                  <a:cubicBezTo>
                    <a:pt x="149" y="32830"/>
                    <a:pt x="223" y="32424"/>
                    <a:pt x="75" y="32276"/>
                  </a:cubicBezTo>
                  <a:cubicBezTo>
                    <a:pt x="1" y="30982"/>
                    <a:pt x="75" y="29762"/>
                    <a:pt x="888" y="29244"/>
                  </a:cubicBezTo>
                  <a:cubicBezTo>
                    <a:pt x="1665" y="28690"/>
                    <a:pt x="3513" y="28357"/>
                    <a:pt x="4807" y="28209"/>
                  </a:cubicBezTo>
                  <a:cubicBezTo>
                    <a:pt x="5288" y="28172"/>
                    <a:pt x="5731" y="28061"/>
                    <a:pt x="6175" y="28024"/>
                  </a:cubicBezTo>
                  <a:cubicBezTo>
                    <a:pt x="8578" y="27839"/>
                    <a:pt x="10944" y="28061"/>
                    <a:pt x="13273" y="28209"/>
                  </a:cubicBezTo>
                  <a:cubicBezTo>
                    <a:pt x="13680" y="26767"/>
                    <a:pt x="15011" y="26213"/>
                    <a:pt x="16749" y="26102"/>
                  </a:cubicBezTo>
                  <a:cubicBezTo>
                    <a:pt x="16786" y="24401"/>
                    <a:pt x="16859" y="22885"/>
                    <a:pt x="16859" y="20963"/>
                  </a:cubicBezTo>
                  <a:cubicBezTo>
                    <a:pt x="16859" y="19077"/>
                    <a:pt x="17081" y="17192"/>
                    <a:pt x="16120" y="16304"/>
                  </a:cubicBezTo>
                  <a:cubicBezTo>
                    <a:pt x="15492" y="16859"/>
                    <a:pt x="14124" y="17081"/>
                    <a:pt x="13125" y="16748"/>
                  </a:cubicBezTo>
                  <a:cubicBezTo>
                    <a:pt x="12904" y="17450"/>
                    <a:pt x="12571" y="18153"/>
                    <a:pt x="12090" y="18744"/>
                  </a:cubicBezTo>
                  <a:cubicBezTo>
                    <a:pt x="11758" y="19262"/>
                    <a:pt x="11166" y="20001"/>
                    <a:pt x="10796" y="20075"/>
                  </a:cubicBezTo>
                  <a:cubicBezTo>
                    <a:pt x="10205" y="20186"/>
                    <a:pt x="9724" y="19854"/>
                    <a:pt x="9207" y="19706"/>
                  </a:cubicBezTo>
                  <a:cubicBezTo>
                    <a:pt x="8837" y="20223"/>
                    <a:pt x="8800" y="21000"/>
                    <a:pt x="8430" y="21554"/>
                  </a:cubicBezTo>
                  <a:cubicBezTo>
                    <a:pt x="8134" y="22035"/>
                    <a:pt x="7506" y="22626"/>
                    <a:pt x="6914" y="22700"/>
                  </a:cubicBezTo>
                  <a:cubicBezTo>
                    <a:pt x="6360" y="22737"/>
                    <a:pt x="5583" y="22257"/>
                    <a:pt x="5251" y="22035"/>
                  </a:cubicBezTo>
                  <a:cubicBezTo>
                    <a:pt x="4696" y="21665"/>
                    <a:pt x="3846" y="21295"/>
                    <a:pt x="3994" y="20260"/>
                  </a:cubicBezTo>
                  <a:cubicBezTo>
                    <a:pt x="4142" y="19336"/>
                    <a:pt x="4548" y="18449"/>
                    <a:pt x="5177" y="17746"/>
                  </a:cubicBezTo>
                  <a:cubicBezTo>
                    <a:pt x="4696" y="17155"/>
                    <a:pt x="4031" y="16785"/>
                    <a:pt x="4400" y="15676"/>
                  </a:cubicBezTo>
                  <a:cubicBezTo>
                    <a:pt x="4622" y="15195"/>
                    <a:pt x="4881" y="14678"/>
                    <a:pt x="5140" y="14234"/>
                  </a:cubicBezTo>
                  <a:cubicBezTo>
                    <a:pt x="5657" y="13088"/>
                    <a:pt x="6064" y="12090"/>
                    <a:pt x="6693" y="11018"/>
                  </a:cubicBezTo>
                  <a:cubicBezTo>
                    <a:pt x="7321" y="9982"/>
                    <a:pt x="7913" y="8725"/>
                    <a:pt x="8578" y="7653"/>
                  </a:cubicBezTo>
                  <a:cubicBezTo>
                    <a:pt x="8911" y="7099"/>
                    <a:pt x="9391" y="6655"/>
                    <a:pt x="9687" y="6137"/>
                  </a:cubicBezTo>
                  <a:cubicBezTo>
                    <a:pt x="10316" y="5139"/>
                    <a:pt x="10611" y="3808"/>
                    <a:pt x="11499" y="3143"/>
                  </a:cubicBezTo>
                  <a:cubicBezTo>
                    <a:pt x="11388" y="1923"/>
                    <a:pt x="12312" y="925"/>
                    <a:pt x="13606" y="1294"/>
                  </a:cubicBezTo>
                  <a:cubicBezTo>
                    <a:pt x="14013" y="777"/>
                    <a:pt x="14272" y="0"/>
                    <a:pt x="15381" y="148"/>
                  </a:cubicBezTo>
                  <a:cubicBezTo>
                    <a:pt x="15935" y="222"/>
                    <a:pt x="16601" y="666"/>
                    <a:pt x="17229" y="999"/>
                  </a:cubicBezTo>
                  <a:cubicBezTo>
                    <a:pt x="18080" y="1479"/>
                    <a:pt x="19115" y="1627"/>
                    <a:pt x="18930" y="2958"/>
                  </a:cubicBezTo>
                  <a:cubicBezTo>
                    <a:pt x="18856" y="3106"/>
                    <a:pt x="18782" y="3254"/>
                    <a:pt x="18671" y="3402"/>
                  </a:cubicBezTo>
                  <a:cubicBezTo>
                    <a:pt x="18671" y="3476"/>
                    <a:pt x="18893" y="3660"/>
                    <a:pt x="18930" y="3734"/>
                  </a:cubicBezTo>
                  <a:cubicBezTo>
                    <a:pt x="19300" y="4585"/>
                    <a:pt x="18819" y="5546"/>
                    <a:pt x="17969" y="5731"/>
                  </a:cubicBezTo>
                  <a:cubicBezTo>
                    <a:pt x="17562" y="7247"/>
                    <a:pt x="16749" y="8245"/>
                    <a:pt x="16342" y="9650"/>
                  </a:cubicBezTo>
                  <a:close/>
                  <a:moveTo>
                    <a:pt x="14974" y="925"/>
                  </a:moveTo>
                  <a:cubicBezTo>
                    <a:pt x="14715" y="1035"/>
                    <a:pt x="14530" y="1257"/>
                    <a:pt x="14419" y="1516"/>
                  </a:cubicBezTo>
                  <a:cubicBezTo>
                    <a:pt x="15824" y="1812"/>
                    <a:pt x="16859" y="2477"/>
                    <a:pt x="18043" y="2958"/>
                  </a:cubicBezTo>
                  <a:cubicBezTo>
                    <a:pt x="18190" y="2884"/>
                    <a:pt x="18190" y="2662"/>
                    <a:pt x="18153" y="2440"/>
                  </a:cubicBezTo>
                  <a:cubicBezTo>
                    <a:pt x="17192" y="1849"/>
                    <a:pt x="16305" y="1183"/>
                    <a:pt x="14974" y="925"/>
                  </a:cubicBezTo>
                  <a:close/>
                  <a:moveTo>
                    <a:pt x="18227" y="4104"/>
                  </a:moveTo>
                  <a:cubicBezTo>
                    <a:pt x="16638" y="2995"/>
                    <a:pt x="14826" y="2256"/>
                    <a:pt x="12904" y="1960"/>
                  </a:cubicBezTo>
                  <a:cubicBezTo>
                    <a:pt x="12460" y="2145"/>
                    <a:pt x="12201" y="2625"/>
                    <a:pt x="12275" y="3069"/>
                  </a:cubicBezTo>
                  <a:cubicBezTo>
                    <a:pt x="12460" y="3180"/>
                    <a:pt x="12645" y="3217"/>
                    <a:pt x="12830" y="3291"/>
                  </a:cubicBezTo>
                  <a:cubicBezTo>
                    <a:pt x="13088" y="3106"/>
                    <a:pt x="13125" y="2699"/>
                    <a:pt x="13569" y="2736"/>
                  </a:cubicBezTo>
                  <a:cubicBezTo>
                    <a:pt x="13569" y="2810"/>
                    <a:pt x="13680" y="2810"/>
                    <a:pt x="13643" y="2884"/>
                  </a:cubicBezTo>
                  <a:cubicBezTo>
                    <a:pt x="13569" y="3180"/>
                    <a:pt x="13310" y="3254"/>
                    <a:pt x="13162" y="3513"/>
                  </a:cubicBezTo>
                  <a:cubicBezTo>
                    <a:pt x="13236" y="3549"/>
                    <a:pt x="13347" y="3549"/>
                    <a:pt x="13384" y="3660"/>
                  </a:cubicBezTo>
                  <a:cubicBezTo>
                    <a:pt x="13828" y="3513"/>
                    <a:pt x="13902" y="2995"/>
                    <a:pt x="14419" y="2847"/>
                  </a:cubicBezTo>
                  <a:cubicBezTo>
                    <a:pt x="14493" y="2884"/>
                    <a:pt x="14530" y="2958"/>
                    <a:pt x="14567" y="3032"/>
                  </a:cubicBezTo>
                  <a:cubicBezTo>
                    <a:pt x="14456" y="3402"/>
                    <a:pt x="13976" y="3586"/>
                    <a:pt x="13939" y="3882"/>
                  </a:cubicBezTo>
                  <a:cubicBezTo>
                    <a:pt x="14382" y="3993"/>
                    <a:pt x="14345" y="3328"/>
                    <a:pt x="14900" y="3402"/>
                  </a:cubicBezTo>
                  <a:cubicBezTo>
                    <a:pt x="15159" y="3771"/>
                    <a:pt x="14567" y="3808"/>
                    <a:pt x="14530" y="4104"/>
                  </a:cubicBezTo>
                  <a:cubicBezTo>
                    <a:pt x="14641" y="4141"/>
                    <a:pt x="14789" y="4141"/>
                    <a:pt x="14900" y="4215"/>
                  </a:cubicBezTo>
                  <a:cubicBezTo>
                    <a:pt x="15196" y="3845"/>
                    <a:pt x="15529" y="3549"/>
                    <a:pt x="15898" y="3291"/>
                  </a:cubicBezTo>
                  <a:cubicBezTo>
                    <a:pt x="16416" y="3697"/>
                    <a:pt x="15455" y="3993"/>
                    <a:pt x="15307" y="4363"/>
                  </a:cubicBezTo>
                  <a:cubicBezTo>
                    <a:pt x="15455" y="4363"/>
                    <a:pt x="15492" y="4437"/>
                    <a:pt x="15602" y="4437"/>
                  </a:cubicBezTo>
                  <a:cubicBezTo>
                    <a:pt x="15935" y="4178"/>
                    <a:pt x="16083" y="3771"/>
                    <a:pt x="16601" y="3734"/>
                  </a:cubicBezTo>
                  <a:cubicBezTo>
                    <a:pt x="16638" y="3771"/>
                    <a:pt x="16712" y="3808"/>
                    <a:pt x="16712" y="3919"/>
                  </a:cubicBezTo>
                  <a:cubicBezTo>
                    <a:pt x="16564" y="4215"/>
                    <a:pt x="16157" y="4289"/>
                    <a:pt x="16046" y="4622"/>
                  </a:cubicBezTo>
                  <a:cubicBezTo>
                    <a:pt x="16083" y="4622"/>
                    <a:pt x="16194" y="4622"/>
                    <a:pt x="16231" y="4696"/>
                  </a:cubicBezTo>
                  <a:cubicBezTo>
                    <a:pt x="16490" y="4400"/>
                    <a:pt x="16859" y="4178"/>
                    <a:pt x="17229" y="4030"/>
                  </a:cubicBezTo>
                  <a:cubicBezTo>
                    <a:pt x="17710" y="4400"/>
                    <a:pt x="16823" y="4585"/>
                    <a:pt x="16712" y="4843"/>
                  </a:cubicBezTo>
                  <a:cubicBezTo>
                    <a:pt x="17155" y="5176"/>
                    <a:pt x="17451" y="4437"/>
                    <a:pt x="17858" y="4326"/>
                  </a:cubicBezTo>
                  <a:cubicBezTo>
                    <a:pt x="17932" y="4363"/>
                    <a:pt x="18043" y="4400"/>
                    <a:pt x="18043" y="4511"/>
                  </a:cubicBezTo>
                  <a:cubicBezTo>
                    <a:pt x="18006" y="4843"/>
                    <a:pt x="17599" y="4880"/>
                    <a:pt x="17488" y="5139"/>
                  </a:cubicBezTo>
                  <a:cubicBezTo>
                    <a:pt x="18043" y="5139"/>
                    <a:pt x="18412" y="4622"/>
                    <a:pt x="18227" y="4104"/>
                  </a:cubicBezTo>
                  <a:close/>
                  <a:moveTo>
                    <a:pt x="15159" y="5065"/>
                  </a:moveTo>
                  <a:cubicBezTo>
                    <a:pt x="14419" y="4880"/>
                    <a:pt x="13754" y="4659"/>
                    <a:pt x="13088" y="4363"/>
                  </a:cubicBezTo>
                  <a:cubicBezTo>
                    <a:pt x="12682" y="4141"/>
                    <a:pt x="12386" y="3808"/>
                    <a:pt x="11905" y="3808"/>
                  </a:cubicBezTo>
                  <a:cubicBezTo>
                    <a:pt x="11129" y="4548"/>
                    <a:pt x="10870" y="5805"/>
                    <a:pt x="10168" y="6766"/>
                  </a:cubicBezTo>
                  <a:cubicBezTo>
                    <a:pt x="9872" y="7210"/>
                    <a:pt x="9502" y="7616"/>
                    <a:pt x="9207" y="8023"/>
                  </a:cubicBezTo>
                  <a:cubicBezTo>
                    <a:pt x="8911" y="8504"/>
                    <a:pt x="8652" y="8984"/>
                    <a:pt x="8430" y="9502"/>
                  </a:cubicBezTo>
                  <a:cubicBezTo>
                    <a:pt x="7913" y="10500"/>
                    <a:pt x="7358" y="11461"/>
                    <a:pt x="6840" y="12422"/>
                  </a:cubicBezTo>
                  <a:cubicBezTo>
                    <a:pt x="6323" y="13384"/>
                    <a:pt x="5916" y="14456"/>
                    <a:pt x="5362" y="15417"/>
                  </a:cubicBezTo>
                  <a:cubicBezTo>
                    <a:pt x="5288" y="15787"/>
                    <a:pt x="5103" y="16009"/>
                    <a:pt x="5066" y="16341"/>
                  </a:cubicBezTo>
                  <a:cubicBezTo>
                    <a:pt x="5620" y="17450"/>
                    <a:pt x="6803" y="17746"/>
                    <a:pt x="8060" y="18375"/>
                  </a:cubicBezTo>
                  <a:cubicBezTo>
                    <a:pt x="8430" y="18560"/>
                    <a:pt x="8837" y="18744"/>
                    <a:pt x="9244" y="18892"/>
                  </a:cubicBezTo>
                  <a:cubicBezTo>
                    <a:pt x="9946" y="19151"/>
                    <a:pt x="10722" y="19595"/>
                    <a:pt x="10981" y="18892"/>
                  </a:cubicBezTo>
                  <a:cubicBezTo>
                    <a:pt x="10648" y="18781"/>
                    <a:pt x="10353" y="18486"/>
                    <a:pt x="9983" y="18338"/>
                  </a:cubicBezTo>
                  <a:cubicBezTo>
                    <a:pt x="9576" y="18153"/>
                    <a:pt x="8985" y="18227"/>
                    <a:pt x="8837" y="17783"/>
                  </a:cubicBezTo>
                  <a:cubicBezTo>
                    <a:pt x="8948" y="17524"/>
                    <a:pt x="9207" y="17709"/>
                    <a:pt x="9391" y="17783"/>
                  </a:cubicBezTo>
                  <a:cubicBezTo>
                    <a:pt x="10057" y="17968"/>
                    <a:pt x="10648" y="18227"/>
                    <a:pt x="11240" y="18560"/>
                  </a:cubicBezTo>
                  <a:cubicBezTo>
                    <a:pt x="11425" y="18449"/>
                    <a:pt x="11536" y="18264"/>
                    <a:pt x="11573" y="18079"/>
                  </a:cubicBezTo>
                  <a:cubicBezTo>
                    <a:pt x="11166" y="17894"/>
                    <a:pt x="10759" y="17709"/>
                    <a:pt x="10316" y="17598"/>
                  </a:cubicBezTo>
                  <a:cubicBezTo>
                    <a:pt x="9872" y="17450"/>
                    <a:pt x="9280" y="17377"/>
                    <a:pt x="9317" y="16859"/>
                  </a:cubicBezTo>
                  <a:cubicBezTo>
                    <a:pt x="9354" y="16859"/>
                    <a:pt x="9354" y="16822"/>
                    <a:pt x="9428" y="16785"/>
                  </a:cubicBezTo>
                  <a:cubicBezTo>
                    <a:pt x="9687" y="16785"/>
                    <a:pt x="9761" y="16970"/>
                    <a:pt x="9946" y="17044"/>
                  </a:cubicBezTo>
                  <a:cubicBezTo>
                    <a:pt x="10131" y="17155"/>
                    <a:pt x="10611" y="17266"/>
                    <a:pt x="10981" y="17414"/>
                  </a:cubicBezTo>
                  <a:cubicBezTo>
                    <a:pt x="11166" y="17450"/>
                    <a:pt x="11831" y="17820"/>
                    <a:pt x="11905" y="17635"/>
                  </a:cubicBezTo>
                  <a:cubicBezTo>
                    <a:pt x="11942" y="17524"/>
                    <a:pt x="11425" y="17118"/>
                    <a:pt x="11351" y="17044"/>
                  </a:cubicBezTo>
                  <a:cubicBezTo>
                    <a:pt x="11018" y="16896"/>
                    <a:pt x="10722" y="16711"/>
                    <a:pt x="10390" y="16600"/>
                  </a:cubicBezTo>
                  <a:cubicBezTo>
                    <a:pt x="10020" y="16452"/>
                    <a:pt x="9576" y="16378"/>
                    <a:pt x="9465" y="16083"/>
                  </a:cubicBezTo>
                  <a:cubicBezTo>
                    <a:pt x="9613" y="15787"/>
                    <a:pt x="9946" y="16009"/>
                    <a:pt x="10168" y="16083"/>
                  </a:cubicBezTo>
                  <a:cubicBezTo>
                    <a:pt x="10870" y="16341"/>
                    <a:pt x="11573" y="16711"/>
                    <a:pt x="12201" y="17155"/>
                  </a:cubicBezTo>
                  <a:cubicBezTo>
                    <a:pt x="12275" y="16970"/>
                    <a:pt x="12349" y="16711"/>
                    <a:pt x="12460" y="16526"/>
                  </a:cubicBezTo>
                  <a:cubicBezTo>
                    <a:pt x="12312" y="16452"/>
                    <a:pt x="12164" y="16452"/>
                    <a:pt x="11979" y="16452"/>
                  </a:cubicBezTo>
                  <a:cubicBezTo>
                    <a:pt x="11536" y="16046"/>
                    <a:pt x="10796" y="15824"/>
                    <a:pt x="10242" y="15528"/>
                  </a:cubicBezTo>
                  <a:cubicBezTo>
                    <a:pt x="9909" y="15417"/>
                    <a:pt x="9687" y="15195"/>
                    <a:pt x="9502" y="14900"/>
                  </a:cubicBezTo>
                  <a:cubicBezTo>
                    <a:pt x="9983" y="14530"/>
                    <a:pt x="10390" y="15380"/>
                    <a:pt x="10870" y="15306"/>
                  </a:cubicBezTo>
                  <a:cubicBezTo>
                    <a:pt x="10205" y="14530"/>
                    <a:pt x="9909" y="13495"/>
                    <a:pt x="9983" y="12496"/>
                  </a:cubicBezTo>
                  <a:cubicBezTo>
                    <a:pt x="10057" y="11461"/>
                    <a:pt x="10611" y="10537"/>
                    <a:pt x="11462" y="10019"/>
                  </a:cubicBezTo>
                  <a:cubicBezTo>
                    <a:pt x="11388" y="9871"/>
                    <a:pt x="11240" y="9798"/>
                    <a:pt x="11314" y="9613"/>
                  </a:cubicBezTo>
                  <a:cubicBezTo>
                    <a:pt x="11573" y="9428"/>
                    <a:pt x="11758" y="9687"/>
                    <a:pt x="11979" y="9761"/>
                  </a:cubicBezTo>
                  <a:cubicBezTo>
                    <a:pt x="12460" y="9465"/>
                    <a:pt x="13125" y="9391"/>
                    <a:pt x="13606" y="9095"/>
                  </a:cubicBezTo>
                  <a:cubicBezTo>
                    <a:pt x="13088" y="8947"/>
                    <a:pt x="12423" y="8910"/>
                    <a:pt x="12201" y="8393"/>
                  </a:cubicBezTo>
                  <a:cubicBezTo>
                    <a:pt x="12238" y="8356"/>
                    <a:pt x="12312" y="8282"/>
                    <a:pt x="12349" y="8245"/>
                  </a:cubicBezTo>
                  <a:cubicBezTo>
                    <a:pt x="13162" y="8614"/>
                    <a:pt x="13976" y="8873"/>
                    <a:pt x="14826" y="8947"/>
                  </a:cubicBezTo>
                  <a:cubicBezTo>
                    <a:pt x="15048" y="9169"/>
                    <a:pt x="15344" y="9280"/>
                    <a:pt x="15676" y="9317"/>
                  </a:cubicBezTo>
                  <a:cubicBezTo>
                    <a:pt x="15639" y="9243"/>
                    <a:pt x="15676" y="9169"/>
                    <a:pt x="15750" y="9095"/>
                  </a:cubicBezTo>
                  <a:cubicBezTo>
                    <a:pt x="15233" y="8799"/>
                    <a:pt x="14678" y="8614"/>
                    <a:pt x="14087" y="8467"/>
                  </a:cubicBezTo>
                  <a:cubicBezTo>
                    <a:pt x="13532" y="8319"/>
                    <a:pt x="12830" y="8171"/>
                    <a:pt x="12534" y="7727"/>
                  </a:cubicBezTo>
                  <a:cubicBezTo>
                    <a:pt x="12645" y="7431"/>
                    <a:pt x="12941" y="7653"/>
                    <a:pt x="13125" y="7727"/>
                  </a:cubicBezTo>
                  <a:cubicBezTo>
                    <a:pt x="14050" y="8060"/>
                    <a:pt x="15085" y="8319"/>
                    <a:pt x="15898" y="8651"/>
                  </a:cubicBezTo>
                  <a:cubicBezTo>
                    <a:pt x="15935" y="8356"/>
                    <a:pt x="16157" y="8171"/>
                    <a:pt x="16194" y="7875"/>
                  </a:cubicBezTo>
                  <a:cubicBezTo>
                    <a:pt x="15381" y="7505"/>
                    <a:pt x="14567" y="7210"/>
                    <a:pt x="13717" y="6988"/>
                  </a:cubicBezTo>
                  <a:cubicBezTo>
                    <a:pt x="13458" y="6951"/>
                    <a:pt x="13015" y="6951"/>
                    <a:pt x="13015" y="6581"/>
                  </a:cubicBezTo>
                  <a:cubicBezTo>
                    <a:pt x="13199" y="6322"/>
                    <a:pt x="13532" y="6544"/>
                    <a:pt x="13791" y="6618"/>
                  </a:cubicBezTo>
                  <a:cubicBezTo>
                    <a:pt x="14678" y="6840"/>
                    <a:pt x="15566" y="7136"/>
                    <a:pt x="16416" y="7505"/>
                  </a:cubicBezTo>
                  <a:cubicBezTo>
                    <a:pt x="16527" y="7247"/>
                    <a:pt x="16638" y="6988"/>
                    <a:pt x="16712" y="6729"/>
                  </a:cubicBezTo>
                  <a:cubicBezTo>
                    <a:pt x="15972" y="6618"/>
                    <a:pt x="15270" y="6359"/>
                    <a:pt x="14604" y="5990"/>
                  </a:cubicBezTo>
                  <a:cubicBezTo>
                    <a:pt x="14345" y="5842"/>
                    <a:pt x="13606" y="5694"/>
                    <a:pt x="13643" y="5472"/>
                  </a:cubicBezTo>
                  <a:cubicBezTo>
                    <a:pt x="13680" y="5102"/>
                    <a:pt x="14198" y="5324"/>
                    <a:pt x="14308" y="5472"/>
                  </a:cubicBezTo>
                  <a:cubicBezTo>
                    <a:pt x="15233" y="5731"/>
                    <a:pt x="15898" y="6248"/>
                    <a:pt x="16933" y="6396"/>
                  </a:cubicBezTo>
                  <a:cubicBezTo>
                    <a:pt x="17044" y="6211"/>
                    <a:pt x="17118" y="5990"/>
                    <a:pt x="17155" y="5805"/>
                  </a:cubicBezTo>
                  <a:cubicBezTo>
                    <a:pt x="16490" y="5583"/>
                    <a:pt x="15787" y="5361"/>
                    <a:pt x="15122" y="5065"/>
                  </a:cubicBezTo>
                  <a:close/>
                  <a:moveTo>
                    <a:pt x="16859" y="14641"/>
                  </a:moveTo>
                  <a:cubicBezTo>
                    <a:pt x="17229" y="13938"/>
                    <a:pt x="17377" y="13162"/>
                    <a:pt x="17303" y="12385"/>
                  </a:cubicBezTo>
                  <a:cubicBezTo>
                    <a:pt x="17229" y="12127"/>
                    <a:pt x="17118" y="11905"/>
                    <a:pt x="17007" y="11683"/>
                  </a:cubicBezTo>
                  <a:cubicBezTo>
                    <a:pt x="16933" y="11461"/>
                    <a:pt x="16823" y="11202"/>
                    <a:pt x="16712" y="10981"/>
                  </a:cubicBezTo>
                  <a:cubicBezTo>
                    <a:pt x="16231" y="10537"/>
                    <a:pt x="15676" y="10167"/>
                    <a:pt x="15048" y="9982"/>
                  </a:cubicBezTo>
                  <a:cubicBezTo>
                    <a:pt x="14678" y="9908"/>
                    <a:pt x="14345" y="9871"/>
                    <a:pt x="13976" y="9908"/>
                  </a:cubicBezTo>
                  <a:cubicBezTo>
                    <a:pt x="12904" y="10019"/>
                    <a:pt x="11425" y="10722"/>
                    <a:pt x="11018" y="11535"/>
                  </a:cubicBezTo>
                  <a:cubicBezTo>
                    <a:pt x="10685" y="12349"/>
                    <a:pt x="10685" y="13273"/>
                    <a:pt x="10981" y="14086"/>
                  </a:cubicBezTo>
                  <a:cubicBezTo>
                    <a:pt x="11647" y="15602"/>
                    <a:pt x="12719" y="16230"/>
                    <a:pt x="14900" y="16120"/>
                  </a:cubicBezTo>
                  <a:cubicBezTo>
                    <a:pt x="15639" y="15713"/>
                    <a:pt x="16416" y="15306"/>
                    <a:pt x="16859" y="14641"/>
                  </a:cubicBezTo>
                  <a:close/>
                  <a:moveTo>
                    <a:pt x="16749" y="15898"/>
                  </a:moveTo>
                  <a:cubicBezTo>
                    <a:pt x="17673" y="16822"/>
                    <a:pt x="17636" y="18227"/>
                    <a:pt x="17636" y="20260"/>
                  </a:cubicBezTo>
                  <a:cubicBezTo>
                    <a:pt x="17636" y="22405"/>
                    <a:pt x="17562" y="24364"/>
                    <a:pt x="17525" y="26102"/>
                  </a:cubicBezTo>
                  <a:cubicBezTo>
                    <a:pt x="18893" y="26028"/>
                    <a:pt x="19928" y="26286"/>
                    <a:pt x="21296" y="26213"/>
                  </a:cubicBezTo>
                  <a:cubicBezTo>
                    <a:pt x="21296" y="25029"/>
                    <a:pt x="21333" y="23957"/>
                    <a:pt x="21407" y="22811"/>
                  </a:cubicBezTo>
                  <a:cubicBezTo>
                    <a:pt x="21555" y="20593"/>
                    <a:pt x="21703" y="17598"/>
                    <a:pt x="21185" y="15602"/>
                  </a:cubicBezTo>
                  <a:cubicBezTo>
                    <a:pt x="21000" y="14936"/>
                    <a:pt x="20520" y="13790"/>
                    <a:pt x="20150" y="13421"/>
                  </a:cubicBezTo>
                  <a:cubicBezTo>
                    <a:pt x="19595" y="12903"/>
                    <a:pt x="18782" y="12866"/>
                    <a:pt x="18043" y="12459"/>
                  </a:cubicBezTo>
                  <a:cubicBezTo>
                    <a:pt x="18116" y="14049"/>
                    <a:pt x="17599" y="15121"/>
                    <a:pt x="16749" y="15861"/>
                  </a:cubicBezTo>
                  <a:close/>
                  <a:moveTo>
                    <a:pt x="5066" y="19299"/>
                  </a:moveTo>
                  <a:cubicBezTo>
                    <a:pt x="4881" y="19743"/>
                    <a:pt x="4770" y="20186"/>
                    <a:pt x="4733" y="20667"/>
                  </a:cubicBezTo>
                  <a:cubicBezTo>
                    <a:pt x="4807" y="20926"/>
                    <a:pt x="5399" y="21295"/>
                    <a:pt x="5657" y="21443"/>
                  </a:cubicBezTo>
                  <a:cubicBezTo>
                    <a:pt x="6027" y="21665"/>
                    <a:pt x="6434" y="21813"/>
                    <a:pt x="6840" y="21961"/>
                  </a:cubicBezTo>
                  <a:cubicBezTo>
                    <a:pt x="7025" y="21813"/>
                    <a:pt x="7321" y="21776"/>
                    <a:pt x="7395" y="21517"/>
                  </a:cubicBezTo>
                  <a:cubicBezTo>
                    <a:pt x="6951" y="21185"/>
                    <a:pt x="6138" y="21185"/>
                    <a:pt x="5879" y="20667"/>
                  </a:cubicBezTo>
                  <a:cubicBezTo>
                    <a:pt x="5916" y="20630"/>
                    <a:pt x="5916" y="20519"/>
                    <a:pt x="6027" y="20519"/>
                  </a:cubicBezTo>
                  <a:cubicBezTo>
                    <a:pt x="6619" y="20704"/>
                    <a:pt x="7173" y="20926"/>
                    <a:pt x="7728" y="21221"/>
                  </a:cubicBezTo>
                  <a:cubicBezTo>
                    <a:pt x="7802" y="21111"/>
                    <a:pt x="7839" y="21000"/>
                    <a:pt x="7876" y="20889"/>
                  </a:cubicBezTo>
                  <a:cubicBezTo>
                    <a:pt x="7432" y="20704"/>
                    <a:pt x="6951" y="20519"/>
                    <a:pt x="6545" y="20371"/>
                  </a:cubicBezTo>
                  <a:cubicBezTo>
                    <a:pt x="6323" y="20260"/>
                    <a:pt x="5953" y="20186"/>
                    <a:pt x="5953" y="19891"/>
                  </a:cubicBezTo>
                  <a:cubicBezTo>
                    <a:pt x="5990" y="19817"/>
                    <a:pt x="6027" y="19780"/>
                    <a:pt x="6101" y="19743"/>
                  </a:cubicBezTo>
                  <a:cubicBezTo>
                    <a:pt x="6803" y="19928"/>
                    <a:pt x="7358" y="20297"/>
                    <a:pt x="8097" y="20482"/>
                  </a:cubicBezTo>
                  <a:cubicBezTo>
                    <a:pt x="8171" y="20112"/>
                    <a:pt x="8319" y="19743"/>
                    <a:pt x="8467" y="19410"/>
                  </a:cubicBezTo>
                  <a:cubicBezTo>
                    <a:pt x="7543" y="19003"/>
                    <a:pt x="6656" y="18560"/>
                    <a:pt x="5768" y="18116"/>
                  </a:cubicBezTo>
                  <a:cubicBezTo>
                    <a:pt x="5509" y="18486"/>
                    <a:pt x="5288" y="18892"/>
                    <a:pt x="5066" y="19299"/>
                  </a:cubicBezTo>
                  <a:close/>
                  <a:moveTo>
                    <a:pt x="21222" y="26952"/>
                  </a:moveTo>
                  <a:cubicBezTo>
                    <a:pt x="20520" y="26915"/>
                    <a:pt x="19595" y="26915"/>
                    <a:pt x="18708" y="26841"/>
                  </a:cubicBezTo>
                  <a:cubicBezTo>
                    <a:pt x="18153" y="26804"/>
                    <a:pt x="17636" y="26804"/>
                    <a:pt x="17081" y="26841"/>
                  </a:cubicBezTo>
                  <a:cubicBezTo>
                    <a:pt x="15676" y="26952"/>
                    <a:pt x="14345" y="27211"/>
                    <a:pt x="14124" y="28320"/>
                  </a:cubicBezTo>
                  <a:cubicBezTo>
                    <a:pt x="16046" y="28283"/>
                    <a:pt x="17895" y="28357"/>
                    <a:pt x="19669" y="28246"/>
                  </a:cubicBezTo>
                  <a:cubicBezTo>
                    <a:pt x="20667" y="28172"/>
                    <a:pt x="21629" y="27913"/>
                    <a:pt x="22627" y="27950"/>
                  </a:cubicBezTo>
                  <a:cubicBezTo>
                    <a:pt x="22553" y="27285"/>
                    <a:pt x="21961" y="26989"/>
                    <a:pt x="21222" y="26952"/>
                  </a:cubicBezTo>
                  <a:close/>
                  <a:moveTo>
                    <a:pt x="26213" y="29614"/>
                  </a:moveTo>
                  <a:cubicBezTo>
                    <a:pt x="25659" y="29096"/>
                    <a:pt x="24993" y="28800"/>
                    <a:pt x="24291" y="28690"/>
                  </a:cubicBezTo>
                  <a:cubicBezTo>
                    <a:pt x="23181" y="28616"/>
                    <a:pt x="22035" y="28690"/>
                    <a:pt x="20963" y="28874"/>
                  </a:cubicBezTo>
                  <a:cubicBezTo>
                    <a:pt x="20113" y="28985"/>
                    <a:pt x="19263" y="28911"/>
                    <a:pt x="18449" y="28985"/>
                  </a:cubicBezTo>
                  <a:cubicBezTo>
                    <a:pt x="16823" y="29096"/>
                    <a:pt x="15159" y="29096"/>
                    <a:pt x="13495" y="28985"/>
                  </a:cubicBezTo>
                  <a:cubicBezTo>
                    <a:pt x="12497" y="28911"/>
                    <a:pt x="11499" y="28948"/>
                    <a:pt x="10501" y="28874"/>
                  </a:cubicBezTo>
                  <a:cubicBezTo>
                    <a:pt x="9096" y="28727"/>
                    <a:pt x="7691" y="28727"/>
                    <a:pt x="6286" y="28800"/>
                  </a:cubicBezTo>
                  <a:cubicBezTo>
                    <a:pt x="5103" y="28874"/>
                    <a:pt x="3920" y="29096"/>
                    <a:pt x="2774" y="29392"/>
                  </a:cubicBezTo>
                  <a:cubicBezTo>
                    <a:pt x="2293" y="29466"/>
                    <a:pt x="1775" y="29651"/>
                    <a:pt x="1332" y="29873"/>
                  </a:cubicBezTo>
                  <a:cubicBezTo>
                    <a:pt x="814" y="30279"/>
                    <a:pt x="777" y="31315"/>
                    <a:pt x="814" y="32091"/>
                  </a:cubicBezTo>
                  <a:cubicBezTo>
                    <a:pt x="1110" y="32128"/>
                    <a:pt x="1406" y="32165"/>
                    <a:pt x="1738" y="32165"/>
                  </a:cubicBezTo>
                  <a:cubicBezTo>
                    <a:pt x="2034" y="31980"/>
                    <a:pt x="2478" y="30686"/>
                    <a:pt x="2848" y="31130"/>
                  </a:cubicBezTo>
                  <a:cubicBezTo>
                    <a:pt x="2848" y="31536"/>
                    <a:pt x="2404" y="31832"/>
                    <a:pt x="2219" y="32202"/>
                  </a:cubicBezTo>
                  <a:cubicBezTo>
                    <a:pt x="2737" y="32239"/>
                    <a:pt x="3180" y="32313"/>
                    <a:pt x="3661" y="32387"/>
                  </a:cubicBezTo>
                  <a:cubicBezTo>
                    <a:pt x="3809" y="32091"/>
                    <a:pt x="4105" y="31906"/>
                    <a:pt x="4289" y="31610"/>
                  </a:cubicBezTo>
                  <a:cubicBezTo>
                    <a:pt x="4474" y="31315"/>
                    <a:pt x="4548" y="30723"/>
                    <a:pt x="5066" y="30686"/>
                  </a:cubicBezTo>
                  <a:cubicBezTo>
                    <a:pt x="5066" y="30723"/>
                    <a:pt x="5140" y="30760"/>
                    <a:pt x="5140" y="30797"/>
                  </a:cubicBezTo>
                  <a:cubicBezTo>
                    <a:pt x="4844" y="31351"/>
                    <a:pt x="4548" y="31906"/>
                    <a:pt x="4179" y="32424"/>
                  </a:cubicBezTo>
                  <a:cubicBezTo>
                    <a:pt x="4363" y="32461"/>
                    <a:pt x="4548" y="32461"/>
                    <a:pt x="4770" y="32498"/>
                  </a:cubicBezTo>
                  <a:cubicBezTo>
                    <a:pt x="5288" y="31758"/>
                    <a:pt x="5583" y="30834"/>
                    <a:pt x="6360" y="30353"/>
                  </a:cubicBezTo>
                  <a:cubicBezTo>
                    <a:pt x="6360" y="30427"/>
                    <a:pt x="6471" y="30390"/>
                    <a:pt x="6508" y="30501"/>
                  </a:cubicBezTo>
                  <a:cubicBezTo>
                    <a:pt x="6138" y="31241"/>
                    <a:pt x="5472" y="31869"/>
                    <a:pt x="5214" y="32608"/>
                  </a:cubicBezTo>
                  <a:cubicBezTo>
                    <a:pt x="5509" y="32608"/>
                    <a:pt x="5694" y="32682"/>
                    <a:pt x="5990" y="32682"/>
                  </a:cubicBezTo>
                  <a:cubicBezTo>
                    <a:pt x="6101" y="32054"/>
                    <a:pt x="6471" y="31758"/>
                    <a:pt x="6766" y="31315"/>
                  </a:cubicBezTo>
                  <a:cubicBezTo>
                    <a:pt x="6951" y="31019"/>
                    <a:pt x="7173" y="30538"/>
                    <a:pt x="7580" y="30501"/>
                  </a:cubicBezTo>
                  <a:cubicBezTo>
                    <a:pt x="7580" y="30538"/>
                    <a:pt x="7654" y="30575"/>
                    <a:pt x="7654" y="30612"/>
                  </a:cubicBezTo>
                  <a:cubicBezTo>
                    <a:pt x="7358" y="31425"/>
                    <a:pt x="6693" y="31869"/>
                    <a:pt x="6397" y="32682"/>
                  </a:cubicBezTo>
                  <a:cubicBezTo>
                    <a:pt x="6656" y="32719"/>
                    <a:pt x="6914" y="32719"/>
                    <a:pt x="7210" y="32719"/>
                  </a:cubicBezTo>
                  <a:cubicBezTo>
                    <a:pt x="7617" y="32091"/>
                    <a:pt x="8023" y="31388"/>
                    <a:pt x="8430" y="30723"/>
                  </a:cubicBezTo>
                  <a:cubicBezTo>
                    <a:pt x="8541" y="30538"/>
                    <a:pt x="8726" y="30057"/>
                    <a:pt x="8948" y="30131"/>
                  </a:cubicBezTo>
                  <a:cubicBezTo>
                    <a:pt x="9280" y="30205"/>
                    <a:pt x="8948" y="30686"/>
                    <a:pt x="8837" y="30797"/>
                  </a:cubicBezTo>
                  <a:cubicBezTo>
                    <a:pt x="8430" y="31499"/>
                    <a:pt x="8060" y="32165"/>
                    <a:pt x="7654" y="32756"/>
                  </a:cubicBezTo>
                  <a:lnTo>
                    <a:pt x="8467" y="32756"/>
                  </a:lnTo>
                  <a:cubicBezTo>
                    <a:pt x="8726" y="32313"/>
                    <a:pt x="8985" y="31869"/>
                    <a:pt x="9280" y="31462"/>
                  </a:cubicBezTo>
                  <a:cubicBezTo>
                    <a:pt x="9502" y="31056"/>
                    <a:pt x="9835" y="30686"/>
                    <a:pt x="10205" y="30353"/>
                  </a:cubicBezTo>
                  <a:cubicBezTo>
                    <a:pt x="10537" y="30538"/>
                    <a:pt x="10242" y="30797"/>
                    <a:pt x="10131" y="30982"/>
                  </a:cubicBezTo>
                  <a:cubicBezTo>
                    <a:pt x="9650" y="31573"/>
                    <a:pt x="9244" y="32165"/>
                    <a:pt x="8911" y="32830"/>
                  </a:cubicBezTo>
                  <a:cubicBezTo>
                    <a:pt x="9244" y="32830"/>
                    <a:pt x="9576" y="32830"/>
                    <a:pt x="9909" y="32793"/>
                  </a:cubicBezTo>
                  <a:cubicBezTo>
                    <a:pt x="10131" y="31980"/>
                    <a:pt x="10722" y="31425"/>
                    <a:pt x="11055" y="30686"/>
                  </a:cubicBezTo>
                  <a:cubicBezTo>
                    <a:pt x="11129" y="30501"/>
                    <a:pt x="11055" y="30279"/>
                    <a:pt x="11314" y="30168"/>
                  </a:cubicBezTo>
                  <a:cubicBezTo>
                    <a:pt x="11794" y="30501"/>
                    <a:pt x="11240" y="31130"/>
                    <a:pt x="11055" y="31499"/>
                  </a:cubicBezTo>
                  <a:cubicBezTo>
                    <a:pt x="10796" y="31943"/>
                    <a:pt x="10501" y="32350"/>
                    <a:pt x="10316" y="32756"/>
                  </a:cubicBezTo>
                  <a:cubicBezTo>
                    <a:pt x="10611" y="32793"/>
                    <a:pt x="10833" y="32682"/>
                    <a:pt x="11166" y="32719"/>
                  </a:cubicBezTo>
                  <a:cubicBezTo>
                    <a:pt x="11536" y="32054"/>
                    <a:pt x="11942" y="31388"/>
                    <a:pt x="12423" y="30797"/>
                  </a:cubicBezTo>
                  <a:cubicBezTo>
                    <a:pt x="12534" y="30612"/>
                    <a:pt x="12645" y="30279"/>
                    <a:pt x="12978" y="30316"/>
                  </a:cubicBezTo>
                  <a:cubicBezTo>
                    <a:pt x="12978" y="30390"/>
                    <a:pt x="13015" y="30390"/>
                    <a:pt x="13051" y="30427"/>
                  </a:cubicBezTo>
                  <a:cubicBezTo>
                    <a:pt x="12867" y="30834"/>
                    <a:pt x="12645" y="31204"/>
                    <a:pt x="12349" y="31573"/>
                  </a:cubicBezTo>
                  <a:cubicBezTo>
                    <a:pt x="12090" y="31906"/>
                    <a:pt x="11831" y="32276"/>
                    <a:pt x="11647" y="32682"/>
                  </a:cubicBezTo>
                  <a:lnTo>
                    <a:pt x="12460" y="32682"/>
                  </a:lnTo>
                  <a:cubicBezTo>
                    <a:pt x="12608" y="32313"/>
                    <a:pt x="12793" y="31943"/>
                    <a:pt x="13051" y="31610"/>
                  </a:cubicBezTo>
                  <a:cubicBezTo>
                    <a:pt x="13162" y="31388"/>
                    <a:pt x="13384" y="30464"/>
                    <a:pt x="13680" y="30501"/>
                  </a:cubicBezTo>
                  <a:cubicBezTo>
                    <a:pt x="13976" y="30538"/>
                    <a:pt x="13828" y="30797"/>
                    <a:pt x="13754" y="30982"/>
                  </a:cubicBezTo>
                  <a:cubicBezTo>
                    <a:pt x="13495" y="31536"/>
                    <a:pt x="13236" y="32091"/>
                    <a:pt x="12904" y="32608"/>
                  </a:cubicBezTo>
                  <a:cubicBezTo>
                    <a:pt x="13125" y="32608"/>
                    <a:pt x="13384" y="32572"/>
                    <a:pt x="13606" y="32535"/>
                  </a:cubicBezTo>
                  <a:cubicBezTo>
                    <a:pt x="13791" y="32054"/>
                    <a:pt x="14272" y="31351"/>
                    <a:pt x="14419" y="30945"/>
                  </a:cubicBezTo>
                  <a:cubicBezTo>
                    <a:pt x="14530" y="30760"/>
                    <a:pt x="14456" y="30501"/>
                    <a:pt x="14678" y="30501"/>
                  </a:cubicBezTo>
                  <a:cubicBezTo>
                    <a:pt x="15011" y="30501"/>
                    <a:pt x="14826" y="31019"/>
                    <a:pt x="14789" y="31093"/>
                  </a:cubicBezTo>
                  <a:cubicBezTo>
                    <a:pt x="14641" y="31536"/>
                    <a:pt x="14198" y="32054"/>
                    <a:pt x="14050" y="32498"/>
                  </a:cubicBezTo>
                  <a:cubicBezTo>
                    <a:pt x="14308" y="32461"/>
                    <a:pt x="14567" y="32424"/>
                    <a:pt x="14789" y="32461"/>
                  </a:cubicBezTo>
                  <a:cubicBezTo>
                    <a:pt x="14937" y="32091"/>
                    <a:pt x="15085" y="31758"/>
                    <a:pt x="15270" y="31425"/>
                  </a:cubicBezTo>
                  <a:cubicBezTo>
                    <a:pt x="15418" y="31130"/>
                    <a:pt x="15492" y="30649"/>
                    <a:pt x="15861" y="30538"/>
                  </a:cubicBezTo>
                  <a:cubicBezTo>
                    <a:pt x="15898" y="30612"/>
                    <a:pt x="16009" y="30575"/>
                    <a:pt x="16009" y="30686"/>
                  </a:cubicBezTo>
                  <a:cubicBezTo>
                    <a:pt x="15787" y="31278"/>
                    <a:pt x="15529" y="31795"/>
                    <a:pt x="15270" y="32350"/>
                  </a:cubicBezTo>
                  <a:lnTo>
                    <a:pt x="15861" y="32350"/>
                  </a:lnTo>
                  <a:cubicBezTo>
                    <a:pt x="15898" y="32350"/>
                    <a:pt x="15787" y="32165"/>
                    <a:pt x="15824" y="31980"/>
                  </a:cubicBezTo>
                  <a:cubicBezTo>
                    <a:pt x="15898" y="31832"/>
                    <a:pt x="16120" y="31610"/>
                    <a:pt x="16231" y="31351"/>
                  </a:cubicBezTo>
                  <a:cubicBezTo>
                    <a:pt x="16416" y="31019"/>
                    <a:pt x="16416" y="30501"/>
                    <a:pt x="16896" y="30427"/>
                  </a:cubicBezTo>
                  <a:cubicBezTo>
                    <a:pt x="16896" y="30464"/>
                    <a:pt x="16896" y="30464"/>
                    <a:pt x="16970" y="30464"/>
                  </a:cubicBezTo>
                  <a:cubicBezTo>
                    <a:pt x="16933" y="31204"/>
                    <a:pt x="16379" y="31721"/>
                    <a:pt x="16120" y="32387"/>
                  </a:cubicBezTo>
                  <a:cubicBezTo>
                    <a:pt x="16453" y="32424"/>
                    <a:pt x="16675" y="32313"/>
                    <a:pt x="17007" y="32350"/>
                  </a:cubicBezTo>
                  <a:lnTo>
                    <a:pt x="17007" y="32054"/>
                  </a:lnTo>
                  <a:cubicBezTo>
                    <a:pt x="17155" y="31795"/>
                    <a:pt x="17229" y="31573"/>
                    <a:pt x="17414" y="31204"/>
                  </a:cubicBezTo>
                  <a:cubicBezTo>
                    <a:pt x="17525" y="31019"/>
                    <a:pt x="17673" y="30464"/>
                    <a:pt x="17932" y="30501"/>
                  </a:cubicBezTo>
                  <a:cubicBezTo>
                    <a:pt x="18338" y="30538"/>
                    <a:pt x="17858" y="31241"/>
                    <a:pt x="17784" y="31425"/>
                  </a:cubicBezTo>
                  <a:cubicBezTo>
                    <a:pt x="17599" y="31684"/>
                    <a:pt x="17451" y="31980"/>
                    <a:pt x="17377" y="32350"/>
                  </a:cubicBezTo>
                  <a:cubicBezTo>
                    <a:pt x="18597" y="32350"/>
                    <a:pt x="19706" y="32202"/>
                    <a:pt x="21000" y="32276"/>
                  </a:cubicBezTo>
                  <a:cubicBezTo>
                    <a:pt x="20963" y="32128"/>
                    <a:pt x="21000" y="32054"/>
                    <a:pt x="21000" y="31906"/>
                  </a:cubicBezTo>
                  <a:cubicBezTo>
                    <a:pt x="21222" y="31610"/>
                    <a:pt x="21333" y="31241"/>
                    <a:pt x="21518" y="30871"/>
                  </a:cubicBezTo>
                  <a:cubicBezTo>
                    <a:pt x="21703" y="30538"/>
                    <a:pt x="21887" y="30057"/>
                    <a:pt x="22220" y="29947"/>
                  </a:cubicBezTo>
                  <a:cubicBezTo>
                    <a:pt x="22516" y="30316"/>
                    <a:pt x="22072" y="30723"/>
                    <a:pt x="21924" y="31056"/>
                  </a:cubicBezTo>
                  <a:cubicBezTo>
                    <a:pt x="21666" y="31462"/>
                    <a:pt x="21481" y="31869"/>
                    <a:pt x="21333" y="32276"/>
                  </a:cubicBezTo>
                  <a:lnTo>
                    <a:pt x="21924" y="32276"/>
                  </a:lnTo>
                  <a:cubicBezTo>
                    <a:pt x="22035" y="31758"/>
                    <a:pt x="22294" y="31241"/>
                    <a:pt x="22627" y="30797"/>
                  </a:cubicBezTo>
                  <a:cubicBezTo>
                    <a:pt x="22812" y="30501"/>
                    <a:pt x="22960" y="30021"/>
                    <a:pt x="23329" y="29947"/>
                  </a:cubicBezTo>
                  <a:cubicBezTo>
                    <a:pt x="23329" y="29984"/>
                    <a:pt x="23366" y="29984"/>
                    <a:pt x="23403" y="29984"/>
                  </a:cubicBezTo>
                  <a:cubicBezTo>
                    <a:pt x="23440" y="30464"/>
                    <a:pt x="23071" y="30760"/>
                    <a:pt x="22886" y="31130"/>
                  </a:cubicBezTo>
                  <a:cubicBezTo>
                    <a:pt x="22664" y="31462"/>
                    <a:pt x="22442" y="31869"/>
                    <a:pt x="22294" y="32276"/>
                  </a:cubicBezTo>
                  <a:lnTo>
                    <a:pt x="22997" y="32276"/>
                  </a:lnTo>
                  <a:cubicBezTo>
                    <a:pt x="23144" y="31832"/>
                    <a:pt x="23329" y="31388"/>
                    <a:pt x="23588" y="30982"/>
                  </a:cubicBezTo>
                  <a:cubicBezTo>
                    <a:pt x="23810" y="30612"/>
                    <a:pt x="23921" y="30057"/>
                    <a:pt x="24365" y="29873"/>
                  </a:cubicBezTo>
                  <a:cubicBezTo>
                    <a:pt x="24623" y="30205"/>
                    <a:pt x="24180" y="30649"/>
                    <a:pt x="23995" y="30982"/>
                  </a:cubicBezTo>
                  <a:cubicBezTo>
                    <a:pt x="23847" y="31351"/>
                    <a:pt x="23588" y="31832"/>
                    <a:pt x="23403" y="32202"/>
                  </a:cubicBezTo>
                  <a:cubicBezTo>
                    <a:pt x="23625" y="32165"/>
                    <a:pt x="23847" y="32128"/>
                    <a:pt x="24032" y="32091"/>
                  </a:cubicBezTo>
                  <a:cubicBezTo>
                    <a:pt x="24143" y="31758"/>
                    <a:pt x="24291" y="31388"/>
                    <a:pt x="24438" y="31056"/>
                  </a:cubicBezTo>
                  <a:cubicBezTo>
                    <a:pt x="24549" y="30797"/>
                    <a:pt x="24697" y="30390"/>
                    <a:pt x="25067" y="30316"/>
                  </a:cubicBezTo>
                  <a:cubicBezTo>
                    <a:pt x="25067" y="30353"/>
                    <a:pt x="25104" y="30353"/>
                    <a:pt x="25141" y="30353"/>
                  </a:cubicBezTo>
                  <a:cubicBezTo>
                    <a:pt x="25104" y="30982"/>
                    <a:pt x="24586" y="31462"/>
                    <a:pt x="24475" y="32091"/>
                  </a:cubicBezTo>
                  <a:cubicBezTo>
                    <a:pt x="24623" y="32054"/>
                    <a:pt x="24808" y="32054"/>
                    <a:pt x="24956" y="32017"/>
                  </a:cubicBezTo>
                  <a:cubicBezTo>
                    <a:pt x="24993" y="31758"/>
                    <a:pt x="25252" y="31573"/>
                    <a:pt x="25400" y="31351"/>
                  </a:cubicBezTo>
                  <a:cubicBezTo>
                    <a:pt x="25511" y="31167"/>
                    <a:pt x="25511" y="30760"/>
                    <a:pt x="25806" y="30871"/>
                  </a:cubicBezTo>
                  <a:cubicBezTo>
                    <a:pt x="26102" y="31241"/>
                    <a:pt x="25474" y="31684"/>
                    <a:pt x="25474" y="31980"/>
                  </a:cubicBezTo>
                  <a:cubicBezTo>
                    <a:pt x="25843" y="31869"/>
                    <a:pt x="26509" y="32054"/>
                    <a:pt x="26805" y="31869"/>
                  </a:cubicBezTo>
                  <a:cubicBezTo>
                    <a:pt x="26952" y="31056"/>
                    <a:pt x="26731" y="30242"/>
                    <a:pt x="26213" y="296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147"/>
            <p:cNvSpPr/>
            <p:nvPr/>
          </p:nvSpPr>
          <p:spPr>
            <a:xfrm>
              <a:off x="4284125" y="4324300"/>
              <a:ext cx="61975" cy="103550"/>
            </a:xfrm>
            <a:custGeom>
              <a:avLst/>
              <a:gdLst/>
              <a:ahLst/>
              <a:cxnLst/>
              <a:rect l="l" t="t" r="r" b="b"/>
              <a:pathLst>
                <a:path w="2479" h="4142" extrusionOk="0">
                  <a:moveTo>
                    <a:pt x="2219" y="1"/>
                  </a:moveTo>
                  <a:cubicBezTo>
                    <a:pt x="2478" y="296"/>
                    <a:pt x="2182" y="666"/>
                    <a:pt x="1997" y="888"/>
                  </a:cubicBezTo>
                  <a:cubicBezTo>
                    <a:pt x="1443" y="1701"/>
                    <a:pt x="962" y="2552"/>
                    <a:pt x="593" y="3439"/>
                  </a:cubicBezTo>
                  <a:cubicBezTo>
                    <a:pt x="445" y="3698"/>
                    <a:pt x="445" y="4141"/>
                    <a:pt x="1" y="4030"/>
                  </a:cubicBezTo>
                  <a:cubicBezTo>
                    <a:pt x="1" y="3735"/>
                    <a:pt x="75" y="3439"/>
                    <a:pt x="260" y="3180"/>
                  </a:cubicBezTo>
                  <a:cubicBezTo>
                    <a:pt x="777" y="2256"/>
                    <a:pt x="1184" y="1110"/>
                    <a:pt x="1886" y="370"/>
                  </a:cubicBezTo>
                  <a:cubicBezTo>
                    <a:pt x="1923" y="296"/>
                    <a:pt x="1923" y="148"/>
                    <a:pt x="1960" y="74"/>
                  </a:cubicBezTo>
                  <a:cubicBezTo>
                    <a:pt x="1997" y="1"/>
                    <a:pt x="2108" y="1"/>
                    <a:pt x="2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147"/>
            <p:cNvSpPr/>
            <p:nvPr/>
          </p:nvSpPr>
          <p:spPr>
            <a:xfrm>
              <a:off x="4252700" y="4446300"/>
              <a:ext cx="15750" cy="24050"/>
            </a:xfrm>
            <a:custGeom>
              <a:avLst/>
              <a:gdLst/>
              <a:ahLst/>
              <a:cxnLst/>
              <a:rect l="l" t="t" r="r" b="b"/>
              <a:pathLst>
                <a:path w="630" h="962" extrusionOk="0">
                  <a:moveTo>
                    <a:pt x="482" y="925"/>
                  </a:moveTo>
                  <a:cubicBezTo>
                    <a:pt x="371" y="962"/>
                    <a:pt x="408" y="925"/>
                    <a:pt x="260" y="925"/>
                  </a:cubicBezTo>
                  <a:cubicBezTo>
                    <a:pt x="1" y="666"/>
                    <a:pt x="408" y="1"/>
                    <a:pt x="629" y="444"/>
                  </a:cubicBezTo>
                  <a:cubicBezTo>
                    <a:pt x="556" y="592"/>
                    <a:pt x="593" y="814"/>
                    <a:pt x="482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147"/>
            <p:cNvSpPr/>
            <p:nvPr/>
          </p:nvSpPr>
          <p:spPr>
            <a:xfrm>
              <a:off x="4347900" y="4463875"/>
              <a:ext cx="114650" cy="134950"/>
            </a:xfrm>
            <a:custGeom>
              <a:avLst/>
              <a:gdLst/>
              <a:ahLst/>
              <a:cxnLst/>
              <a:rect l="l" t="t" r="r" b="b"/>
              <a:pathLst>
                <a:path w="4586" h="5398" extrusionOk="0">
                  <a:moveTo>
                    <a:pt x="1" y="4806"/>
                  </a:moveTo>
                  <a:cubicBezTo>
                    <a:pt x="519" y="4732"/>
                    <a:pt x="888" y="5065"/>
                    <a:pt x="1665" y="4954"/>
                  </a:cubicBezTo>
                  <a:cubicBezTo>
                    <a:pt x="2552" y="4806"/>
                    <a:pt x="3328" y="4326"/>
                    <a:pt x="3846" y="3586"/>
                  </a:cubicBezTo>
                  <a:cubicBezTo>
                    <a:pt x="4511" y="2366"/>
                    <a:pt x="3883" y="703"/>
                    <a:pt x="2663" y="481"/>
                  </a:cubicBezTo>
                  <a:cubicBezTo>
                    <a:pt x="2219" y="407"/>
                    <a:pt x="1739" y="666"/>
                    <a:pt x="1480" y="444"/>
                  </a:cubicBezTo>
                  <a:cubicBezTo>
                    <a:pt x="1332" y="0"/>
                    <a:pt x="2515" y="74"/>
                    <a:pt x="2811" y="111"/>
                  </a:cubicBezTo>
                  <a:cubicBezTo>
                    <a:pt x="3624" y="259"/>
                    <a:pt x="4364" y="1257"/>
                    <a:pt x="4511" y="2107"/>
                  </a:cubicBezTo>
                  <a:cubicBezTo>
                    <a:pt x="4585" y="2662"/>
                    <a:pt x="4474" y="3217"/>
                    <a:pt x="4216" y="3734"/>
                  </a:cubicBezTo>
                  <a:cubicBezTo>
                    <a:pt x="3624" y="4584"/>
                    <a:pt x="2737" y="5176"/>
                    <a:pt x="1702" y="5361"/>
                  </a:cubicBezTo>
                  <a:cubicBezTo>
                    <a:pt x="1480" y="5398"/>
                    <a:pt x="1258" y="5398"/>
                    <a:pt x="1073" y="5361"/>
                  </a:cubicBezTo>
                  <a:cubicBezTo>
                    <a:pt x="703" y="5361"/>
                    <a:pt x="1" y="5361"/>
                    <a:pt x="1" y="48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147"/>
            <p:cNvSpPr/>
            <p:nvPr/>
          </p:nvSpPr>
          <p:spPr>
            <a:xfrm>
              <a:off x="4336825" y="4479575"/>
              <a:ext cx="102625" cy="107250"/>
            </a:xfrm>
            <a:custGeom>
              <a:avLst/>
              <a:gdLst/>
              <a:ahLst/>
              <a:cxnLst/>
              <a:rect l="l" t="t" r="r" b="b"/>
              <a:pathLst>
                <a:path w="4105" h="4290" extrusionOk="0">
                  <a:moveTo>
                    <a:pt x="3586" y="703"/>
                  </a:moveTo>
                  <a:cubicBezTo>
                    <a:pt x="3586" y="1258"/>
                    <a:pt x="3845" y="1332"/>
                    <a:pt x="3919" y="1701"/>
                  </a:cubicBezTo>
                  <a:cubicBezTo>
                    <a:pt x="4104" y="3476"/>
                    <a:pt x="2256" y="4289"/>
                    <a:pt x="888" y="3550"/>
                  </a:cubicBezTo>
                  <a:cubicBezTo>
                    <a:pt x="555" y="3328"/>
                    <a:pt x="296" y="2995"/>
                    <a:pt x="185" y="2589"/>
                  </a:cubicBezTo>
                  <a:cubicBezTo>
                    <a:pt x="0" y="1553"/>
                    <a:pt x="703" y="296"/>
                    <a:pt x="1590" y="185"/>
                  </a:cubicBezTo>
                  <a:cubicBezTo>
                    <a:pt x="2292" y="1"/>
                    <a:pt x="3032" y="222"/>
                    <a:pt x="3586" y="703"/>
                  </a:cubicBezTo>
                  <a:close/>
                  <a:moveTo>
                    <a:pt x="925" y="2330"/>
                  </a:moveTo>
                  <a:cubicBezTo>
                    <a:pt x="962" y="2552"/>
                    <a:pt x="1183" y="2847"/>
                    <a:pt x="1368" y="2847"/>
                  </a:cubicBezTo>
                  <a:cubicBezTo>
                    <a:pt x="1257" y="2810"/>
                    <a:pt x="1368" y="2626"/>
                    <a:pt x="1331" y="2552"/>
                  </a:cubicBezTo>
                  <a:cubicBezTo>
                    <a:pt x="1627" y="2108"/>
                    <a:pt x="1590" y="1332"/>
                    <a:pt x="2108" y="1147"/>
                  </a:cubicBezTo>
                  <a:cubicBezTo>
                    <a:pt x="2329" y="1405"/>
                    <a:pt x="2071" y="1812"/>
                    <a:pt x="1960" y="2071"/>
                  </a:cubicBezTo>
                  <a:cubicBezTo>
                    <a:pt x="1849" y="2367"/>
                    <a:pt x="1664" y="2736"/>
                    <a:pt x="1590" y="2958"/>
                  </a:cubicBezTo>
                  <a:cubicBezTo>
                    <a:pt x="1886" y="3032"/>
                    <a:pt x="1886" y="2626"/>
                    <a:pt x="1997" y="2330"/>
                  </a:cubicBezTo>
                  <a:cubicBezTo>
                    <a:pt x="2071" y="2071"/>
                    <a:pt x="2145" y="1590"/>
                    <a:pt x="2403" y="1590"/>
                  </a:cubicBezTo>
                  <a:cubicBezTo>
                    <a:pt x="2884" y="1627"/>
                    <a:pt x="2108" y="2773"/>
                    <a:pt x="2219" y="3032"/>
                  </a:cubicBezTo>
                  <a:cubicBezTo>
                    <a:pt x="3254" y="2995"/>
                    <a:pt x="3291" y="1664"/>
                    <a:pt x="2810" y="1036"/>
                  </a:cubicBezTo>
                  <a:cubicBezTo>
                    <a:pt x="1886" y="481"/>
                    <a:pt x="740" y="1295"/>
                    <a:pt x="925" y="233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147"/>
            <p:cNvSpPr/>
            <p:nvPr/>
          </p:nvSpPr>
          <p:spPr>
            <a:xfrm>
              <a:off x="4176925" y="4486975"/>
              <a:ext cx="73975" cy="119250"/>
            </a:xfrm>
            <a:custGeom>
              <a:avLst/>
              <a:gdLst/>
              <a:ahLst/>
              <a:cxnLst/>
              <a:rect l="l" t="t" r="r" b="b"/>
              <a:pathLst>
                <a:path w="2959" h="4770" extrusionOk="0">
                  <a:moveTo>
                    <a:pt x="2958" y="111"/>
                  </a:moveTo>
                  <a:cubicBezTo>
                    <a:pt x="2810" y="888"/>
                    <a:pt x="2256" y="1516"/>
                    <a:pt x="1849" y="2219"/>
                  </a:cubicBezTo>
                  <a:cubicBezTo>
                    <a:pt x="1405" y="2847"/>
                    <a:pt x="999" y="3550"/>
                    <a:pt x="666" y="4252"/>
                  </a:cubicBezTo>
                  <a:cubicBezTo>
                    <a:pt x="592" y="4437"/>
                    <a:pt x="666" y="4696"/>
                    <a:pt x="370" y="4770"/>
                  </a:cubicBezTo>
                  <a:cubicBezTo>
                    <a:pt x="0" y="4437"/>
                    <a:pt x="370" y="3956"/>
                    <a:pt x="555" y="3624"/>
                  </a:cubicBezTo>
                  <a:cubicBezTo>
                    <a:pt x="1073" y="2662"/>
                    <a:pt x="1812" y="1590"/>
                    <a:pt x="2403" y="629"/>
                  </a:cubicBezTo>
                  <a:cubicBezTo>
                    <a:pt x="2514" y="444"/>
                    <a:pt x="2514" y="185"/>
                    <a:pt x="2736" y="37"/>
                  </a:cubicBezTo>
                  <a:cubicBezTo>
                    <a:pt x="2847" y="0"/>
                    <a:pt x="2884" y="74"/>
                    <a:pt x="2958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147"/>
            <p:cNvSpPr/>
            <p:nvPr/>
          </p:nvSpPr>
          <p:spPr>
            <a:xfrm>
              <a:off x="4485625" y="4545200"/>
              <a:ext cx="26825" cy="48075"/>
            </a:xfrm>
            <a:custGeom>
              <a:avLst/>
              <a:gdLst/>
              <a:ahLst/>
              <a:cxnLst/>
              <a:rect l="l" t="t" r="r" b="b"/>
              <a:pathLst>
                <a:path w="1073" h="1923" extrusionOk="0">
                  <a:moveTo>
                    <a:pt x="1073" y="111"/>
                  </a:moveTo>
                  <a:cubicBezTo>
                    <a:pt x="1036" y="481"/>
                    <a:pt x="962" y="851"/>
                    <a:pt x="777" y="1184"/>
                  </a:cubicBezTo>
                  <a:cubicBezTo>
                    <a:pt x="629" y="1442"/>
                    <a:pt x="555" y="1923"/>
                    <a:pt x="148" y="1923"/>
                  </a:cubicBezTo>
                  <a:cubicBezTo>
                    <a:pt x="1" y="1258"/>
                    <a:pt x="703" y="777"/>
                    <a:pt x="740" y="74"/>
                  </a:cubicBezTo>
                  <a:cubicBezTo>
                    <a:pt x="777" y="38"/>
                    <a:pt x="814" y="38"/>
                    <a:pt x="851" y="1"/>
                  </a:cubicBezTo>
                  <a:cubicBezTo>
                    <a:pt x="962" y="1"/>
                    <a:pt x="999" y="74"/>
                    <a:pt x="1073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147"/>
            <p:cNvSpPr/>
            <p:nvPr/>
          </p:nvSpPr>
          <p:spPr>
            <a:xfrm>
              <a:off x="4501350" y="4553525"/>
              <a:ext cx="28675" cy="65650"/>
            </a:xfrm>
            <a:custGeom>
              <a:avLst/>
              <a:gdLst/>
              <a:ahLst/>
              <a:cxnLst/>
              <a:rect l="l" t="t" r="r" b="b"/>
              <a:pathLst>
                <a:path w="1147" h="2626" extrusionOk="0">
                  <a:moveTo>
                    <a:pt x="1146" y="148"/>
                  </a:moveTo>
                  <a:cubicBezTo>
                    <a:pt x="1072" y="629"/>
                    <a:pt x="924" y="1109"/>
                    <a:pt x="703" y="1553"/>
                  </a:cubicBezTo>
                  <a:cubicBezTo>
                    <a:pt x="592" y="1923"/>
                    <a:pt x="481" y="2625"/>
                    <a:pt x="0" y="2588"/>
                  </a:cubicBezTo>
                  <a:cubicBezTo>
                    <a:pt x="74" y="1701"/>
                    <a:pt x="629" y="998"/>
                    <a:pt x="776" y="111"/>
                  </a:cubicBezTo>
                  <a:cubicBezTo>
                    <a:pt x="887" y="0"/>
                    <a:pt x="998" y="37"/>
                    <a:pt x="1146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147"/>
            <p:cNvSpPr/>
            <p:nvPr/>
          </p:nvSpPr>
          <p:spPr>
            <a:xfrm>
              <a:off x="4507800" y="4573850"/>
              <a:ext cx="42550" cy="75825"/>
            </a:xfrm>
            <a:custGeom>
              <a:avLst/>
              <a:gdLst/>
              <a:ahLst/>
              <a:cxnLst/>
              <a:rect l="l" t="t" r="r" b="b"/>
              <a:pathLst>
                <a:path w="1702" h="3033" extrusionOk="0">
                  <a:moveTo>
                    <a:pt x="1702" y="112"/>
                  </a:moveTo>
                  <a:cubicBezTo>
                    <a:pt x="1591" y="666"/>
                    <a:pt x="1406" y="1221"/>
                    <a:pt x="1110" y="1738"/>
                  </a:cubicBezTo>
                  <a:cubicBezTo>
                    <a:pt x="888" y="2182"/>
                    <a:pt x="740" y="2773"/>
                    <a:pt x="260" y="3032"/>
                  </a:cubicBezTo>
                  <a:cubicBezTo>
                    <a:pt x="260" y="2995"/>
                    <a:pt x="186" y="2995"/>
                    <a:pt x="186" y="2995"/>
                  </a:cubicBezTo>
                  <a:cubicBezTo>
                    <a:pt x="1" y="2736"/>
                    <a:pt x="297" y="2552"/>
                    <a:pt x="408" y="2330"/>
                  </a:cubicBezTo>
                  <a:cubicBezTo>
                    <a:pt x="777" y="1664"/>
                    <a:pt x="1073" y="740"/>
                    <a:pt x="1406" y="38"/>
                  </a:cubicBezTo>
                  <a:cubicBezTo>
                    <a:pt x="1517" y="1"/>
                    <a:pt x="1628" y="38"/>
                    <a:pt x="1702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147"/>
            <p:cNvSpPr/>
            <p:nvPr/>
          </p:nvSpPr>
          <p:spPr>
            <a:xfrm>
              <a:off x="4473600" y="4598800"/>
              <a:ext cx="25925" cy="120200"/>
            </a:xfrm>
            <a:custGeom>
              <a:avLst/>
              <a:gdLst/>
              <a:ahLst/>
              <a:cxnLst/>
              <a:rect l="l" t="t" r="r" b="b"/>
              <a:pathLst>
                <a:path w="1037" h="4808" extrusionOk="0">
                  <a:moveTo>
                    <a:pt x="75" y="260"/>
                  </a:moveTo>
                  <a:cubicBezTo>
                    <a:pt x="445" y="1"/>
                    <a:pt x="666" y="1184"/>
                    <a:pt x="740" y="1665"/>
                  </a:cubicBezTo>
                  <a:cubicBezTo>
                    <a:pt x="851" y="2293"/>
                    <a:pt x="999" y="2995"/>
                    <a:pt x="1036" y="3402"/>
                  </a:cubicBezTo>
                  <a:cubicBezTo>
                    <a:pt x="1036" y="3698"/>
                    <a:pt x="962" y="4807"/>
                    <a:pt x="666" y="4807"/>
                  </a:cubicBezTo>
                  <a:cubicBezTo>
                    <a:pt x="297" y="4807"/>
                    <a:pt x="629" y="3735"/>
                    <a:pt x="593" y="3365"/>
                  </a:cubicBezTo>
                  <a:cubicBezTo>
                    <a:pt x="556" y="2922"/>
                    <a:pt x="445" y="2330"/>
                    <a:pt x="371" y="1812"/>
                  </a:cubicBezTo>
                  <a:cubicBezTo>
                    <a:pt x="297" y="1147"/>
                    <a:pt x="1" y="777"/>
                    <a:pt x="1" y="371"/>
                  </a:cubicBezTo>
                  <a:cubicBezTo>
                    <a:pt x="1" y="260"/>
                    <a:pt x="38" y="260"/>
                    <a:pt x="75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147"/>
            <p:cNvSpPr/>
            <p:nvPr/>
          </p:nvSpPr>
          <p:spPr>
            <a:xfrm>
              <a:off x="4515200" y="4604350"/>
              <a:ext cx="45325" cy="67500"/>
            </a:xfrm>
            <a:custGeom>
              <a:avLst/>
              <a:gdLst/>
              <a:ahLst/>
              <a:cxnLst/>
              <a:rect l="l" t="t" r="r" b="b"/>
              <a:pathLst>
                <a:path w="1813" h="2700" extrusionOk="0">
                  <a:moveTo>
                    <a:pt x="1812" y="186"/>
                  </a:moveTo>
                  <a:cubicBezTo>
                    <a:pt x="1553" y="888"/>
                    <a:pt x="1221" y="1590"/>
                    <a:pt x="740" y="2182"/>
                  </a:cubicBezTo>
                  <a:cubicBezTo>
                    <a:pt x="629" y="2367"/>
                    <a:pt x="518" y="2700"/>
                    <a:pt x="222" y="2700"/>
                  </a:cubicBezTo>
                  <a:cubicBezTo>
                    <a:pt x="1" y="2293"/>
                    <a:pt x="518" y="1849"/>
                    <a:pt x="777" y="1443"/>
                  </a:cubicBezTo>
                  <a:cubicBezTo>
                    <a:pt x="1036" y="1036"/>
                    <a:pt x="1258" y="407"/>
                    <a:pt x="1516" y="1"/>
                  </a:cubicBezTo>
                  <a:cubicBezTo>
                    <a:pt x="1701" y="1"/>
                    <a:pt x="1738" y="112"/>
                    <a:pt x="1812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147"/>
            <p:cNvSpPr/>
            <p:nvPr/>
          </p:nvSpPr>
          <p:spPr>
            <a:xfrm>
              <a:off x="4517050" y="4633925"/>
              <a:ext cx="46250" cy="66575"/>
            </a:xfrm>
            <a:custGeom>
              <a:avLst/>
              <a:gdLst/>
              <a:ahLst/>
              <a:cxnLst/>
              <a:rect l="l" t="t" r="r" b="b"/>
              <a:pathLst>
                <a:path w="1850" h="2663" extrusionOk="0">
                  <a:moveTo>
                    <a:pt x="1849" y="112"/>
                  </a:moveTo>
                  <a:cubicBezTo>
                    <a:pt x="1590" y="888"/>
                    <a:pt x="1221" y="1590"/>
                    <a:pt x="666" y="2182"/>
                  </a:cubicBezTo>
                  <a:cubicBezTo>
                    <a:pt x="518" y="2367"/>
                    <a:pt x="407" y="2663"/>
                    <a:pt x="112" y="2663"/>
                  </a:cubicBezTo>
                  <a:cubicBezTo>
                    <a:pt x="75" y="2626"/>
                    <a:pt x="38" y="2552"/>
                    <a:pt x="1" y="2552"/>
                  </a:cubicBezTo>
                  <a:cubicBezTo>
                    <a:pt x="222" y="2108"/>
                    <a:pt x="481" y="1701"/>
                    <a:pt x="777" y="1332"/>
                  </a:cubicBezTo>
                  <a:cubicBezTo>
                    <a:pt x="1036" y="925"/>
                    <a:pt x="1295" y="518"/>
                    <a:pt x="1516" y="75"/>
                  </a:cubicBezTo>
                  <a:cubicBezTo>
                    <a:pt x="1516" y="38"/>
                    <a:pt x="1590" y="38"/>
                    <a:pt x="1590" y="1"/>
                  </a:cubicBezTo>
                  <a:cubicBezTo>
                    <a:pt x="1738" y="1"/>
                    <a:pt x="1738" y="75"/>
                    <a:pt x="1849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147"/>
            <p:cNvSpPr/>
            <p:nvPr/>
          </p:nvSpPr>
          <p:spPr>
            <a:xfrm>
              <a:off x="4511500" y="4664425"/>
              <a:ext cx="56400" cy="73050"/>
            </a:xfrm>
            <a:custGeom>
              <a:avLst/>
              <a:gdLst/>
              <a:ahLst/>
              <a:cxnLst/>
              <a:rect l="l" t="t" r="r" b="b"/>
              <a:pathLst>
                <a:path w="2256" h="2922" extrusionOk="0">
                  <a:moveTo>
                    <a:pt x="2145" y="38"/>
                  </a:moveTo>
                  <a:cubicBezTo>
                    <a:pt x="2256" y="666"/>
                    <a:pt x="1738" y="1184"/>
                    <a:pt x="1406" y="1590"/>
                  </a:cubicBezTo>
                  <a:cubicBezTo>
                    <a:pt x="1258" y="1812"/>
                    <a:pt x="1073" y="2034"/>
                    <a:pt x="888" y="2256"/>
                  </a:cubicBezTo>
                  <a:cubicBezTo>
                    <a:pt x="740" y="2515"/>
                    <a:pt x="629" y="2847"/>
                    <a:pt x="334" y="2921"/>
                  </a:cubicBezTo>
                  <a:cubicBezTo>
                    <a:pt x="1" y="2626"/>
                    <a:pt x="407" y="2293"/>
                    <a:pt x="555" y="2071"/>
                  </a:cubicBezTo>
                  <a:cubicBezTo>
                    <a:pt x="925" y="1517"/>
                    <a:pt x="1406" y="962"/>
                    <a:pt x="1775" y="444"/>
                  </a:cubicBezTo>
                  <a:cubicBezTo>
                    <a:pt x="1812" y="333"/>
                    <a:pt x="1775" y="186"/>
                    <a:pt x="1849" y="112"/>
                  </a:cubicBezTo>
                  <a:cubicBezTo>
                    <a:pt x="1886" y="38"/>
                    <a:pt x="1886" y="75"/>
                    <a:pt x="1923" y="1"/>
                  </a:cubicBezTo>
                  <a:cubicBezTo>
                    <a:pt x="2034" y="1"/>
                    <a:pt x="2034" y="38"/>
                    <a:pt x="2145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147"/>
            <p:cNvSpPr/>
            <p:nvPr/>
          </p:nvSpPr>
          <p:spPr>
            <a:xfrm>
              <a:off x="4192625" y="4678300"/>
              <a:ext cx="51800" cy="27750"/>
            </a:xfrm>
            <a:custGeom>
              <a:avLst/>
              <a:gdLst/>
              <a:ahLst/>
              <a:cxnLst/>
              <a:rect l="l" t="t" r="r" b="b"/>
              <a:pathLst>
                <a:path w="2072" h="1110" extrusionOk="0">
                  <a:moveTo>
                    <a:pt x="1849" y="1072"/>
                  </a:moveTo>
                  <a:cubicBezTo>
                    <a:pt x="1554" y="1109"/>
                    <a:pt x="1406" y="888"/>
                    <a:pt x="1184" y="777"/>
                  </a:cubicBezTo>
                  <a:cubicBezTo>
                    <a:pt x="814" y="592"/>
                    <a:pt x="297" y="555"/>
                    <a:pt x="1" y="259"/>
                  </a:cubicBezTo>
                  <a:cubicBezTo>
                    <a:pt x="1" y="148"/>
                    <a:pt x="38" y="148"/>
                    <a:pt x="75" y="74"/>
                  </a:cubicBezTo>
                  <a:cubicBezTo>
                    <a:pt x="75" y="0"/>
                    <a:pt x="112" y="37"/>
                    <a:pt x="149" y="37"/>
                  </a:cubicBezTo>
                  <a:cubicBezTo>
                    <a:pt x="518" y="74"/>
                    <a:pt x="888" y="222"/>
                    <a:pt x="1221" y="407"/>
                  </a:cubicBezTo>
                  <a:cubicBezTo>
                    <a:pt x="1517" y="555"/>
                    <a:pt x="2071" y="703"/>
                    <a:pt x="1849" y="107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147"/>
            <p:cNvSpPr/>
            <p:nvPr/>
          </p:nvSpPr>
          <p:spPr>
            <a:xfrm>
              <a:off x="4516125" y="4701400"/>
              <a:ext cx="53625" cy="66575"/>
            </a:xfrm>
            <a:custGeom>
              <a:avLst/>
              <a:gdLst/>
              <a:ahLst/>
              <a:cxnLst/>
              <a:rect l="l" t="t" r="r" b="b"/>
              <a:pathLst>
                <a:path w="2145" h="2663" extrusionOk="0">
                  <a:moveTo>
                    <a:pt x="2145" y="148"/>
                  </a:moveTo>
                  <a:cubicBezTo>
                    <a:pt x="1849" y="888"/>
                    <a:pt x="1369" y="1590"/>
                    <a:pt x="814" y="2182"/>
                  </a:cubicBezTo>
                  <a:cubicBezTo>
                    <a:pt x="666" y="2367"/>
                    <a:pt x="518" y="2662"/>
                    <a:pt x="222" y="2662"/>
                  </a:cubicBezTo>
                  <a:cubicBezTo>
                    <a:pt x="1" y="2441"/>
                    <a:pt x="296" y="2145"/>
                    <a:pt x="444" y="1997"/>
                  </a:cubicBezTo>
                  <a:cubicBezTo>
                    <a:pt x="999" y="1405"/>
                    <a:pt x="1442" y="740"/>
                    <a:pt x="1812" y="38"/>
                  </a:cubicBezTo>
                  <a:cubicBezTo>
                    <a:pt x="1849" y="38"/>
                    <a:pt x="1886" y="38"/>
                    <a:pt x="1923" y="1"/>
                  </a:cubicBezTo>
                  <a:cubicBezTo>
                    <a:pt x="1960" y="38"/>
                    <a:pt x="2034" y="38"/>
                    <a:pt x="2108" y="75"/>
                  </a:cubicBezTo>
                  <a:cubicBezTo>
                    <a:pt x="2145" y="111"/>
                    <a:pt x="2108" y="148"/>
                    <a:pt x="2145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147"/>
            <p:cNvSpPr/>
            <p:nvPr/>
          </p:nvSpPr>
          <p:spPr>
            <a:xfrm>
              <a:off x="4519825" y="4739300"/>
              <a:ext cx="52700" cy="60100"/>
            </a:xfrm>
            <a:custGeom>
              <a:avLst/>
              <a:gdLst/>
              <a:ahLst/>
              <a:cxnLst/>
              <a:rect l="l" t="t" r="r" b="b"/>
              <a:pathLst>
                <a:path w="2108" h="2404" extrusionOk="0">
                  <a:moveTo>
                    <a:pt x="1775" y="74"/>
                  </a:moveTo>
                  <a:cubicBezTo>
                    <a:pt x="2108" y="296"/>
                    <a:pt x="1553" y="814"/>
                    <a:pt x="1368" y="1036"/>
                  </a:cubicBezTo>
                  <a:cubicBezTo>
                    <a:pt x="1073" y="1294"/>
                    <a:pt x="777" y="1553"/>
                    <a:pt x="555" y="1849"/>
                  </a:cubicBezTo>
                  <a:cubicBezTo>
                    <a:pt x="407" y="2034"/>
                    <a:pt x="407" y="2403"/>
                    <a:pt x="37" y="2219"/>
                  </a:cubicBezTo>
                  <a:cubicBezTo>
                    <a:pt x="1" y="1516"/>
                    <a:pt x="777" y="1146"/>
                    <a:pt x="1184" y="666"/>
                  </a:cubicBezTo>
                  <a:cubicBezTo>
                    <a:pt x="1368" y="444"/>
                    <a:pt x="1442" y="185"/>
                    <a:pt x="1701" y="37"/>
                  </a:cubicBezTo>
                  <a:cubicBezTo>
                    <a:pt x="1738" y="0"/>
                    <a:pt x="1775" y="37"/>
                    <a:pt x="177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147"/>
            <p:cNvSpPr/>
            <p:nvPr/>
          </p:nvSpPr>
          <p:spPr>
            <a:xfrm>
              <a:off x="4488400" y="4743000"/>
              <a:ext cx="13900" cy="12025"/>
            </a:xfrm>
            <a:custGeom>
              <a:avLst/>
              <a:gdLst/>
              <a:ahLst/>
              <a:cxnLst/>
              <a:rect l="l" t="t" r="r" b="b"/>
              <a:pathLst>
                <a:path w="556" h="481" extrusionOk="0">
                  <a:moveTo>
                    <a:pt x="481" y="370"/>
                  </a:moveTo>
                  <a:cubicBezTo>
                    <a:pt x="370" y="481"/>
                    <a:pt x="185" y="481"/>
                    <a:pt x="74" y="370"/>
                  </a:cubicBezTo>
                  <a:cubicBezTo>
                    <a:pt x="1" y="0"/>
                    <a:pt x="555" y="0"/>
                    <a:pt x="48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147"/>
            <p:cNvSpPr/>
            <p:nvPr/>
          </p:nvSpPr>
          <p:spPr>
            <a:xfrm>
              <a:off x="4524450" y="4772575"/>
              <a:ext cx="41625" cy="45300"/>
            </a:xfrm>
            <a:custGeom>
              <a:avLst/>
              <a:gdLst/>
              <a:ahLst/>
              <a:cxnLst/>
              <a:rect l="l" t="t" r="r" b="b"/>
              <a:pathLst>
                <a:path w="1665" h="1812" extrusionOk="0">
                  <a:moveTo>
                    <a:pt x="1664" y="111"/>
                  </a:moveTo>
                  <a:cubicBezTo>
                    <a:pt x="1553" y="518"/>
                    <a:pt x="1331" y="888"/>
                    <a:pt x="1036" y="1183"/>
                  </a:cubicBezTo>
                  <a:cubicBezTo>
                    <a:pt x="814" y="1442"/>
                    <a:pt x="407" y="1812"/>
                    <a:pt x="37" y="1738"/>
                  </a:cubicBezTo>
                  <a:cubicBezTo>
                    <a:pt x="0" y="1257"/>
                    <a:pt x="555" y="1109"/>
                    <a:pt x="814" y="814"/>
                  </a:cubicBezTo>
                  <a:cubicBezTo>
                    <a:pt x="1073" y="481"/>
                    <a:pt x="1146" y="222"/>
                    <a:pt x="1442" y="0"/>
                  </a:cubicBezTo>
                  <a:cubicBezTo>
                    <a:pt x="1516" y="37"/>
                    <a:pt x="1590" y="74"/>
                    <a:pt x="166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147"/>
            <p:cNvSpPr/>
            <p:nvPr/>
          </p:nvSpPr>
          <p:spPr>
            <a:xfrm>
              <a:off x="4489325" y="4774425"/>
              <a:ext cx="17575" cy="62875"/>
            </a:xfrm>
            <a:custGeom>
              <a:avLst/>
              <a:gdLst/>
              <a:ahLst/>
              <a:cxnLst/>
              <a:rect l="l" t="t" r="r" b="b"/>
              <a:pathLst>
                <a:path w="703" h="2515" extrusionOk="0">
                  <a:moveTo>
                    <a:pt x="518" y="74"/>
                  </a:moveTo>
                  <a:cubicBezTo>
                    <a:pt x="592" y="481"/>
                    <a:pt x="629" y="925"/>
                    <a:pt x="592" y="1368"/>
                  </a:cubicBezTo>
                  <a:cubicBezTo>
                    <a:pt x="592" y="1738"/>
                    <a:pt x="703" y="2514"/>
                    <a:pt x="370" y="2477"/>
                  </a:cubicBezTo>
                  <a:cubicBezTo>
                    <a:pt x="0" y="2440"/>
                    <a:pt x="185" y="1775"/>
                    <a:pt x="185" y="1405"/>
                  </a:cubicBezTo>
                  <a:cubicBezTo>
                    <a:pt x="148" y="998"/>
                    <a:pt x="148" y="555"/>
                    <a:pt x="222" y="185"/>
                  </a:cubicBezTo>
                  <a:cubicBezTo>
                    <a:pt x="222" y="111"/>
                    <a:pt x="296" y="74"/>
                    <a:pt x="333" y="74"/>
                  </a:cubicBezTo>
                  <a:cubicBezTo>
                    <a:pt x="407" y="0"/>
                    <a:pt x="407" y="111"/>
                    <a:pt x="518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147"/>
            <p:cNvSpPr/>
            <p:nvPr/>
          </p:nvSpPr>
          <p:spPr>
            <a:xfrm>
              <a:off x="4524450" y="4803075"/>
              <a:ext cx="43450" cy="40700"/>
            </a:xfrm>
            <a:custGeom>
              <a:avLst/>
              <a:gdLst/>
              <a:ahLst/>
              <a:cxnLst/>
              <a:rect l="l" t="t" r="r" b="b"/>
              <a:pathLst>
                <a:path w="1738" h="1628" extrusionOk="0">
                  <a:moveTo>
                    <a:pt x="1738" y="148"/>
                  </a:moveTo>
                  <a:cubicBezTo>
                    <a:pt x="1701" y="518"/>
                    <a:pt x="1294" y="703"/>
                    <a:pt x="1073" y="962"/>
                  </a:cubicBezTo>
                  <a:cubicBezTo>
                    <a:pt x="888" y="1220"/>
                    <a:pt x="740" y="1590"/>
                    <a:pt x="333" y="1627"/>
                  </a:cubicBezTo>
                  <a:cubicBezTo>
                    <a:pt x="0" y="1405"/>
                    <a:pt x="444" y="1183"/>
                    <a:pt x="629" y="962"/>
                  </a:cubicBezTo>
                  <a:cubicBezTo>
                    <a:pt x="888" y="592"/>
                    <a:pt x="1183" y="296"/>
                    <a:pt x="1516" y="0"/>
                  </a:cubicBezTo>
                  <a:cubicBezTo>
                    <a:pt x="1590" y="37"/>
                    <a:pt x="1701" y="37"/>
                    <a:pt x="1738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147"/>
            <p:cNvSpPr/>
            <p:nvPr/>
          </p:nvSpPr>
          <p:spPr>
            <a:xfrm>
              <a:off x="4420925" y="4888100"/>
              <a:ext cx="92450" cy="19450"/>
            </a:xfrm>
            <a:custGeom>
              <a:avLst/>
              <a:gdLst/>
              <a:ahLst/>
              <a:cxnLst/>
              <a:rect l="l" t="t" r="r" b="b"/>
              <a:pathLst>
                <a:path w="3698" h="778" extrusionOk="0">
                  <a:moveTo>
                    <a:pt x="3698" y="333"/>
                  </a:moveTo>
                  <a:cubicBezTo>
                    <a:pt x="3513" y="703"/>
                    <a:pt x="2884" y="555"/>
                    <a:pt x="2404" y="555"/>
                  </a:cubicBezTo>
                  <a:cubicBezTo>
                    <a:pt x="1923" y="555"/>
                    <a:pt x="1369" y="518"/>
                    <a:pt x="925" y="555"/>
                  </a:cubicBezTo>
                  <a:cubicBezTo>
                    <a:pt x="555" y="592"/>
                    <a:pt x="149" y="777"/>
                    <a:pt x="1" y="444"/>
                  </a:cubicBezTo>
                  <a:cubicBezTo>
                    <a:pt x="75" y="149"/>
                    <a:pt x="555" y="186"/>
                    <a:pt x="888" y="149"/>
                  </a:cubicBezTo>
                  <a:cubicBezTo>
                    <a:pt x="1295" y="112"/>
                    <a:pt x="1886" y="149"/>
                    <a:pt x="2367" y="149"/>
                  </a:cubicBezTo>
                  <a:cubicBezTo>
                    <a:pt x="2884" y="149"/>
                    <a:pt x="3476" y="1"/>
                    <a:pt x="3698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147"/>
            <p:cNvSpPr/>
            <p:nvPr/>
          </p:nvSpPr>
          <p:spPr>
            <a:xfrm>
              <a:off x="4285050" y="4930625"/>
              <a:ext cx="178425" cy="17575"/>
            </a:xfrm>
            <a:custGeom>
              <a:avLst/>
              <a:gdLst/>
              <a:ahLst/>
              <a:cxnLst/>
              <a:rect l="l" t="t" r="r" b="b"/>
              <a:pathLst>
                <a:path w="7137" h="703" extrusionOk="0">
                  <a:moveTo>
                    <a:pt x="1" y="555"/>
                  </a:moveTo>
                  <a:cubicBezTo>
                    <a:pt x="1" y="0"/>
                    <a:pt x="703" y="148"/>
                    <a:pt x="1073" y="185"/>
                  </a:cubicBezTo>
                  <a:cubicBezTo>
                    <a:pt x="2589" y="259"/>
                    <a:pt x="4142" y="259"/>
                    <a:pt x="5694" y="185"/>
                  </a:cubicBezTo>
                  <a:cubicBezTo>
                    <a:pt x="6101" y="148"/>
                    <a:pt x="7025" y="74"/>
                    <a:pt x="7062" y="296"/>
                  </a:cubicBezTo>
                  <a:cubicBezTo>
                    <a:pt x="7136" y="703"/>
                    <a:pt x="6138" y="555"/>
                    <a:pt x="5768" y="592"/>
                  </a:cubicBezTo>
                  <a:cubicBezTo>
                    <a:pt x="3846" y="703"/>
                    <a:pt x="1923" y="703"/>
                    <a:pt x="1" y="5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147"/>
            <p:cNvSpPr/>
            <p:nvPr/>
          </p:nvSpPr>
          <p:spPr>
            <a:xfrm>
              <a:off x="4208350" y="4937100"/>
              <a:ext cx="13875" cy="14800"/>
            </a:xfrm>
            <a:custGeom>
              <a:avLst/>
              <a:gdLst/>
              <a:ahLst/>
              <a:cxnLst/>
              <a:rect l="l" t="t" r="r" b="b"/>
              <a:pathLst>
                <a:path w="555" h="592" extrusionOk="0">
                  <a:moveTo>
                    <a:pt x="555" y="333"/>
                  </a:moveTo>
                  <a:cubicBezTo>
                    <a:pt x="555" y="481"/>
                    <a:pt x="407" y="592"/>
                    <a:pt x="259" y="555"/>
                  </a:cubicBezTo>
                  <a:cubicBezTo>
                    <a:pt x="0" y="296"/>
                    <a:pt x="444" y="0"/>
                    <a:pt x="555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147"/>
            <p:cNvSpPr/>
            <p:nvPr/>
          </p:nvSpPr>
          <p:spPr>
            <a:xfrm>
              <a:off x="4079875" y="4941700"/>
              <a:ext cx="107250" cy="38850"/>
            </a:xfrm>
            <a:custGeom>
              <a:avLst/>
              <a:gdLst/>
              <a:ahLst/>
              <a:cxnLst/>
              <a:rect l="l" t="t" r="r" b="b"/>
              <a:pathLst>
                <a:path w="4290" h="1554" extrusionOk="0">
                  <a:moveTo>
                    <a:pt x="4289" y="334"/>
                  </a:moveTo>
                  <a:cubicBezTo>
                    <a:pt x="4252" y="666"/>
                    <a:pt x="3771" y="519"/>
                    <a:pt x="3513" y="556"/>
                  </a:cubicBezTo>
                  <a:cubicBezTo>
                    <a:pt x="2736" y="592"/>
                    <a:pt x="1960" y="740"/>
                    <a:pt x="1220" y="962"/>
                  </a:cubicBezTo>
                  <a:cubicBezTo>
                    <a:pt x="777" y="1110"/>
                    <a:pt x="481" y="1554"/>
                    <a:pt x="37" y="1369"/>
                  </a:cubicBezTo>
                  <a:cubicBezTo>
                    <a:pt x="0" y="1036"/>
                    <a:pt x="407" y="962"/>
                    <a:pt x="666" y="814"/>
                  </a:cubicBezTo>
                  <a:cubicBezTo>
                    <a:pt x="1553" y="445"/>
                    <a:pt x="2514" y="223"/>
                    <a:pt x="3476" y="186"/>
                  </a:cubicBezTo>
                  <a:cubicBezTo>
                    <a:pt x="3698" y="149"/>
                    <a:pt x="4178" y="1"/>
                    <a:pt x="4289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147"/>
            <p:cNvSpPr/>
            <p:nvPr/>
          </p:nvSpPr>
          <p:spPr>
            <a:xfrm>
              <a:off x="4510575" y="4955575"/>
              <a:ext cx="37925" cy="53625"/>
            </a:xfrm>
            <a:custGeom>
              <a:avLst/>
              <a:gdLst/>
              <a:ahLst/>
              <a:cxnLst/>
              <a:rect l="l" t="t" r="r" b="b"/>
              <a:pathLst>
                <a:path w="1517" h="2145" extrusionOk="0">
                  <a:moveTo>
                    <a:pt x="1517" y="111"/>
                  </a:moveTo>
                  <a:cubicBezTo>
                    <a:pt x="1517" y="555"/>
                    <a:pt x="1184" y="851"/>
                    <a:pt x="962" y="1147"/>
                  </a:cubicBezTo>
                  <a:cubicBezTo>
                    <a:pt x="777" y="1479"/>
                    <a:pt x="740" y="1960"/>
                    <a:pt x="334" y="2145"/>
                  </a:cubicBezTo>
                  <a:cubicBezTo>
                    <a:pt x="1" y="1849"/>
                    <a:pt x="407" y="1405"/>
                    <a:pt x="592" y="1073"/>
                  </a:cubicBezTo>
                  <a:cubicBezTo>
                    <a:pt x="777" y="740"/>
                    <a:pt x="999" y="407"/>
                    <a:pt x="1221" y="111"/>
                  </a:cubicBezTo>
                  <a:cubicBezTo>
                    <a:pt x="1221" y="74"/>
                    <a:pt x="1295" y="74"/>
                    <a:pt x="1295" y="37"/>
                  </a:cubicBezTo>
                  <a:cubicBezTo>
                    <a:pt x="1443" y="1"/>
                    <a:pt x="1443" y="74"/>
                    <a:pt x="151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147"/>
            <p:cNvSpPr/>
            <p:nvPr/>
          </p:nvSpPr>
          <p:spPr>
            <a:xfrm>
              <a:off x="4541075" y="4956500"/>
              <a:ext cx="33300" cy="53625"/>
            </a:xfrm>
            <a:custGeom>
              <a:avLst/>
              <a:gdLst/>
              <a:ahLst/>
              <a:cxnLst/>
              <a:rect l="l" t="t" r="r" b="b"/>
              <a:pathLst>
                <a:path w="1332" h="2145" extrusionOk="0">
                  <a:moveTo>
                    <a:pt x="1332" y="148"/>
                  </a:moveTo>
                  <a:cubicBezTo>
                    <a:pt x="999" y="814"/>
                    <a:pt x="629" y="1479"/>
                    <a:pt x="260" y="2108"/>
                  </a:cubicBezTo>
                  <a:cubicBezTo>
                    <a:pt x="112" y="2145"/>
                    <a:pt x="112" y="2034"/>
                    <a:pt x="1" y="1997"/>
                  </a:cubicBezTo>
                  <a:cubicBezTo>
                    <a:pt x="223" y="1258"/>
                    <a:pt x="592" y="592"/>
                    <a:pt x="1073" y="0"/>
                  </a:cubicBezTo>
                  <a:cubicBezTo>
                    <a:pt x="1221" y="0"/>
                    <a:pt x="1258" y="74"/>
                    <a:pt x="1332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147"/>
            <p:cNvSpPr/>
            <p:nvPr/>
          </p:nvSpPr>
          <p:spPr>
            <a:xfrm>
              <a:off x="4492100" y="4961125"/>
              <a:ext cx="27750" cy="48075"/>
            </a:xfrm>
            <a:custGeom>
              <a:avLst/>
              <a:gdLst/>
              <a:ahLst/>
              <a:cxnLst/>
              <a:rect l="l" t="t" r="r" b="b"/>
              <a:pathLst>
                <a:path w="1110" h="1923" extrusionOk="0">
                  <a:moveTo>
                    <a:pt x="1110" y="111"/>
                  </a:moveTo>
                  <a:cubicBezTo>
                    <a:pt x="1036" y="444"/>
                    <a:pt x="888" y="777"/>
                    <a:pt x="703" y="1073"/>
                  </a:cubicBezTo>
                  <a:cubicBezTo>
                    <a:pt x="555" y="1368"/>
                    <a:pt x="481" y="1775"/>
                    <a:pt x="185" y="1923"/>
                  </a:cubicBezTo>
                  <a:cubicBezTo>
                    <a:pt x="185" y="1886"/>
                    <a:pt x="111" y="1886"/>
                    <a:pt x="74" y="1886"/>
                  </a:cubicBezTo>
                  <a:cubicBezTo>
                    <a:pt x="0" y="1442"/>
                    <a:pt x="481" y="481"/>
                    <a:pt x="777" y="148"/>
                  </a:cubicBezTo>
                  <a:cubicBezTo>
                    <a:pt x="851" y="0"/>
                    <a:pt x="999" y="0"/>
                    <a:pt x="1110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147"/>
            <p:cNvSpPr/>
            <p:nvPr/>
          </p:nvSpPr>
          <p:spPr>
            <a:xfrm>
              <a:off x="4115000" y="4971300"/>
              <a:ext cx="27750" cy="41600"/>
            </a:xfrm>
            <a:custGeom>
              <a:avLst/>
              <a:gdLst/>
              <a:ahLst/>
              <a:cxnLst/>
              <a:rect l="l" t="t" r="r" b="b"/>
              <a:pathLst>
                <a:path w="1110" h="1664" extrusionOk="0">
                  <a:moveTo>
                    <a:pt x="1072" y="111"/>
                  </a:moveTo>
                  <a:cubicBezTo>
                    <a:pt x="1109" y="407"/>
                    <a:pt x="814" y="702"/>
                    <a:pt x="666" y="998"/>
                  </a:cubicBezTo>
                  <a:cubicBezTo>
                    <a:pt x="481" y="1257"/>
                    <a:pt x="333" y="1664"/>
                    <a:pt x="0" y="1553"/>
                  </a:cubicBezTo>
                  <a:cubicBezTo>
                    <a:pt x="0" y="924"/>
                    <a:pt x="555" y="555"/>
                    <a:pt x="777" y="37"/>
                  </a:cubicBezTo>
                  <a:cubicBezTo>
                    <a:pt x="888" y="0"/>
                    <a:pt x="999" y="37"/>
                    <a:pt x="1072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3" name="Google Shape;11093;p147"/>
          <p:cNvGrpSpPr/>
          <p:nvPr/>
        </p:nvGrpSpPr>
        <p:grpSpPr>
          <a:xfrm>
            <a:off x="3243369" y="809630"/>
            <a:ext cx="1019931" cy="1062218"/>
            <a:chOff x="5279575" y="813000"/>
            <a:chExt cx="647000" cy="673825"/>
          </a:xfrm>
        </p:grpSpPr>
        <p:sp>
          <p:nvSpPr>
            <p:cNvPr id="11094" name="Google Shape;11094;p147"/>
            <p:cNvSpPr/>
            <p:nvPr/>
          </p:nvSpPr>
          <p:spPr>
            <a:xfrm>
              <a:off x="5415450" y="848125"/>
              <a:ext cx="257875" cy="163625"/>
            </a:xfrm>
            <a:custGeom>
              <a:avLst/>
              <a:gdLst/>
              <a:ahLst/>
              <a:cxnLst/>
              <a:rect l="l" t="t" r="r" b="b"/>
              <a:pathLst>
                <a:path w="10315" h="6545" extrusionOk="0">
                  <a:moveTo>
                    <a:pt x="10315" y="481"/>
                  </a:moveTo>
                  <a:cubicBezTo>
                    <a:pt x="10130" y="703"/>
                    <a:pt x="9723" y="592"/>
                    <a:pt x="9428" y="555"/>
                  </a:cubicBezTo>
                  <a:cubicBezTo>
                    <a:pt x="9132" y="518"/>
                    <a:pt x="8762" y="444"/>
                    <a:pt x="8503" y="407"/>
                  </a:cubicBezTo>
                  <a:cubicBezTo>
                    <a:pt x="7579" y="333"/>
                    <a:pt x="6655" y="592"/>
                    <a:pt x="5805" y="555"/>
                  </a:cubicBezTo>
                  <a:cubicBezTo>
                    <a:pt x="5213" y="1960"/>
                    <a:pt x="4769" y="3550"/>
                    <a:pt x="4252" y="5140"/>
                  </a:cubicBezTo>
                  <a:cubicBezTo>
                    <a:pt x="4141" y="5472"/>
                    <a:pt x="3919" y="6544"/>
                    <a:pt x="3623" y="6508"/>
                  </a:cubicBezTo>
                  <a:cubicBezTo>
                    <a:pt x="3328" y="6508"/>
                    <a:pt x="3549" y="5879"/>
                    <a:pt x="3586" y="5842"/>
                  </a:cubicBezTo>
                  <a:cubicBezTo>
                    <a:pt x="4178" y="4215"/>
                    <a:pt x="4658" y="2182"/>
                    <a:pt x="5324" y="629"/>
                  </a:cubicBezTo>
                  <a:cubicBezTo>
                    <a:pt x="3549" y="814"/>
                    <a:pt x="1849" y="1443"/>
                    <a:pt x="813" y="2478"/>
                  </a:cubicBezTo>
                  <a:cubicBezTo>
                    <a:pt x="592" y="2700"/>
                    <a:pt x="444" y="3217"/>
                    <a:pt x="0" y="2995"/>
                  </a:cubicBezTo>
                  <a:cubicBezTo>
                    <a:pt x="0" y="2700"/>
                    <a:pt x="333" y="2367"/>
                    <a:pt x="592" y="2145"/>
                  </a:cubicBezTo>
                  <a:cubicBezTo>
                    <a:pt x="1701" y="1073"/>
                    <a:pt x="3660" y="296"/>
                    <a:pt x="5657" y="149"/>
                  </a:cubicBezTo>
                  <a:cubicBezTo>
                    <a:pt x="6359" y="112"/>
                    <a:pt x="7062" y="75"/>
                    <a:pt x="7727" y="1"/>
                  </a:cubicBezTo>
                  <a:cubicBezTo>
                    <a:pt x="8282" y="1"/>
                    <a:pt x="8836" y="75"/>
                    <a:pt x="9391" y="149"/>
                  </a:cubicBezTo>
                  <a:cubicBezTo>
                    <a:pt x="9760" y="186"/>
                    <a:pt x="10315" y="75"/>
                    <a:pt x="10315" y="4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147"/>
            <p:cNvSpPr/>
            <p:nvPr/>
          </p:nvSpPr>
          <p:spPr>
            <a:xfrm>
              <a:off x="5690875" y="862000"/>
              <a:ext cx="15725" cy="11100"/>
            </a:xfrm>
            <a:custGeom>
              <a:avLst/>
              <a:gdLst/>
              <a:ahLst/>
              <a:cxnLst/>
              <a:rect l="l" t="t" r="r" b="b"/>
              <a:pathLst>
                <a:path w="629" h="444" extrusionOk="0">
                  <a:moveTo>
                    <a:pt x="592" y="74"/>
                  </a:moveTo>
                  <a:cubicBezTo>
                    <a:pt x="629" y="185"/>
                    <a:pt x="629" y="296"/>
                    <a:pt x="592" y="370"/>
                  </a:cubicBezTo>
                  <a:cubicBezTo>
                    <a:pt x="481" y="444"/>
                    <a:pt x="148" y="444"/>
                    <a:pt x="74" y="333"/>
                  </a:cubicBezTo>
                  <a:cubicBezTo>
                    <a:pt x="0" y="0"/>
                    <a:pt x="407" y="0"/>
                    <a:pt x="592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147"/>
            <p:cNvSpPr/>
            <p:nvPr/>
          </p:nvSpPr>
          <p:spPr>
            <a:xfrm>
              <a:off x="5727850" y="862925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1183" y="998"/>
                  </a:moveTo>
                  <a:cubicBezTo>
                    <a:pt x="1146" y="998"/>
                    <a:pt x="1146" y="1035"/>
                    <a:pt x="1146" y="1072"/>
                  </a:cubicBezTo>
                  <a:cubicBezTo>
                    <a:pt x="703" y="1035"/>
                    <a:pt x="259" y="814"/>
                    <a:pt x="0" y="444"/>
                  </a:cubicBezTo>
                  <a:cubicBezTo>
                    <a:pt x="148" y="0"/>
                    <a:pt x="1183" y="666"/>
                    <a:pt x="1183" y="9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147"/>
            <p:cNvSpPr/>
            <p:nvPr/>
          </p:nvSpPr>
          <p:spPr>
            <a:xfrm>
              <a:off x="5532825" y="891575"/>
              <a:ext cx="35150" cy="87825"/>
            </a:xfrm>
            <a:custGeom>
              <a:avLst/>
              <a:gdLst/>
              <a:ahLst/>
              <a:cxnLst/>
              <a:rect l="l" t="t" r="r" b="b"/>
              <a:pathLst>
                <a:path w="1406" h="3513" extrusionOk="0">
                  <a:moveTo>
                    <a:pt x="1405" y="74"/>
                  </a:moveTo>
                  <a:cubicBezTo>
                    <a:pt x="1294" y="999"/>
                    <a:pt x="1036" y="1923"/>
                    <a:pt x="629" y="2810"/>
                  </a:cubicBezTo>
                  <a:cubicBezTo>
                    <a:pt x="555" y="3032"/>
                    <a:pt x="481" y="3513"/>
                    <a:pt x="111" y="3476"/>
                  </a:cubicBezTo>
                  <a:cubicBezTo>
                    <a:pt x="0" y="2921"/>
                    <a:pt x="370" y="2403"/>
                    <a:pt x="555" y="1849"/>
                  </a:cubicBezTo>
                  <a:cubicBezTo>
                    <a:pt x="740" y="1294"/>
                    <a:pt x="962" y="666"/>
                    <a:pt x="1110" y="148"/>
                  </a:cubicBezTo>
                  <a:cubicBezTo>
                    <a:pt x="1073" y="0"/>
                    <a:pt x="1331" y="0"/>
                    <a:pt x="1405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147"/>
            <p:cNvSpPr/>
            <p:nvPr/>
          </p:nvSpPr>
          <p:spPr>
            <a:xfrm>
              <a:off x="5615075" y="910050"/>
              <a:ext cx="45325" cy="106325"/>
            </a:xfrm>
            <a:custGeom>
              <a:avLst/>
              <a:gdLst/>
              <a:ahLst/>
              <a:cxnLst/>
              <a:rect l="l" t="t" r="r" b="b"/>
              <a:pathLst>
                <a:path w="1813" h="4253" extrusionOk="0">
                  <a:moveTo>
                    <a:pt x="1812" y="75"/>
                  </a:moveTo>
                  <a:cubicBezTo>
                    <a:pt x="1812" y="444"/>
                    <a:pt x="1701" y="814"/>
                    <a:pt x="1554" y="1110"/>
                  </a:cubicBezTo>
                  <a:cubicBezTo>
                    <a:pt x="1221" y="2182"/>
                    <a:pt x="888" y="3180"/>
                    <a:pt x="518" y="4252"/>
                  </a:cubicBezTo>
                  <a:cubicBezTo>
                    <a:pt x="1" y="4178"/>
                    <a:pt x="334" y="3587"/>
                    <a:pt x="407" y="3328"/>
                  </a:cubicBezTo>
                  <a:cubicBezTo>
                    <a:pt x="518" y="3032"/>
                    <a:pt x="666" y="2589"/>
                    <a:pt x="777" y="2293"/>
                  </a:cubicBezTo>
                  <a:cubicBezTo>
                    <a:pt x="1073" y="1480"/>
                    <a:pt x="1184" y="555"/>
                    <a:pt x="1591" y="38"/>
                  </a:cubicBezTo>
                  <a:cubicBezTo>
                    <a:pt x="1701" y="1"/>
                    <a:pt x="1701" y="75"/>
                    <a:pt x="1812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147"/>
            <p:cNvSpPr/>
            <p:nvPr/>
          </p:nvSpPr>
          <p:spPr>
            <a:xfrm>
              <a:off x="5686250" y="935000"/>
              <a:ext cx="25900" cy="42550"/>
            </a:xfrm>
            <a:custGeom>
              <a:avLst/>
              <a:gdLst/>
              <a:ahLst/>
              <a:cxnLst/>
              <a:rect l="l" t="t" r="r" b="b"/>
              <a:pathLst>
                <a:path w="1036" h="1702" extrusionOk="0">
                  <a:moveTo>
                    <a:pt x="925" y="112"/>
                  </a:moveTo>
                  <a:cubicBezTo>
                    <a:pt x="1036" y="445"/>
                    <a:pt x="740" y="777"/>
                    <a:pt x="592" y="1036"/>
                  </a:cubicBezTo>
                  <a:cubicBezTo>
                    <a:pt x="518" y="1258"/>
                    <a:pt x="518" y="1702"/>
                    <a:pt x="148" y="1628"/>
                  </a:cubicBezTo>
                  <a:cubicBezTo>
                    <a:pt x="1" y="1036"/>
                    <a:pt x="481" y="519"/>
                    <a:pt x="666" y="38"/>
                  </a:cubicBezTo>
                  <a:cubicBezTo>
                    <a:pt x="777" y="1"/>
                    <a:pt x="888" y="38"/>
                    <a:pt x="925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147"/>
            <p:cNvSpPr/>
            <p:nvPr/>
          </p:nvSpPr>
          <p:spPr>
            <a:xfrm>
              <a:off x="5724150" y="935000"/>
              <a:ext cx="112775" cy="72125"/>
            </a:xfrm>
            <a:custGeom>
              <a:avLst/>
              <a:gdLst/>
              <a:ahLst/>
              <a:cxnLst/>
              <a:rect l="l" t="t" r="r" b="b"/>
              <a:pathLst>
                <a:path w="4511" h="2885" extrusionOk="0">
                  <a:moveTo>
                    <a:pt x="4437" y="186"/>
                  </a:moveTo>
                  <a:cubicBezTo>
                    <a:pt x="4511" y="482"/>
                    <a:pt x="4141" y="555"/>
                    <a:pt x="3993" y="666"/>
                  </a:cubicBezTo>
                  <a:cubicBezTo>
                    <a:pt x="3106" y="1184"/>
                    <a:pt x="2182" y="1702"/>
                    <a:pt x="1220" y="2219"/>
                  </a:cubicBezTo>
                  <a:cubicBezTo>
                    <a:pt x="1073" y="2256"/>
                    <a:pt x="148" y="2885"/>
                    <a:pt x="37" y="2478"/>
                  </a:cubicBezTo>
                  <a:cubicBezTo>
                    <a:pt x="0" y="2219"/>
                    <a:pt x="888" y="1923"/>
                    <a:pt x="1036" y="1812"/>
                  </a:cubicBezTo>
                  <a:cubicBezTo>
                    <a:pt x="2034" y="1332"/>
                    <a:pt x="3254" y="629"/>
                    <a:pt x="4104" y="186"/>
                  </a:cubicBezTo>
                  <a:cubicBezTo>
                    <a:pt x="4141" y="112"/>
                    <a:pt x="4326" y="1"/>
                    <a:pt x="4437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147"/>
            <p:cNvSpPr/>
            <p:nvPr/>
          </p:nvSpPr>
          <p:spPr>
            <a:xfrm>
              <a:off x="5380325" y="938700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444" y="629"/>
                  </a:moveTo>
                  <a:cubicBezTo>
                    <a:pt x="0" y="1"/>
                    <a:pt x="1294" y="444"/>
                    <a:pt x="444" y="6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147"/>
            <p:cNvSpPr/>
            <p:nvPr/>
          </p:nvSpPr>
          <p:spPr>
            <a:xfrm>
              <a:off x="5399725" y="965500"/>
              <a:ext cx="38850" cy="108175"/>
            </a:xfrm>
            <a:custGeom>
              <a:avLst/>
              <a:gdLst/>
              <a:ahLst/>
              <a:cxnLst/>
              <a:rect l="l" t="t" r="r" b="b"/>
              <a:pathLst>
                <a:path w="1554" h="4327" extrusionOk="0">
                  <a:moveTo>
                    <a:pt x="1553" y="38"/>
                  </a:moveTo>
                  <a:cubicBezTo>
                    <a:pt x="1553" y="777"/>
                    <a:pt x="1110" y="1517"/>
                    <a:pt x="851" y="2219"/>
                  </a:cubicBezTo>
                  <a:cubicBezTo>
                    <a:pt x="703" y="2589"/>
                    <a:pt x="592" y="2959"/>
                    <a:pt x="481" y="3365"/>
                  </a:cubicBezTo>
                  <a:cubicBezTo>
                    <a:pt x="407" y="3698"/>
                    <a:pt x="481" y="4290"/>
                    <a:pt x="1" y="4327"/>
                  </a:cubicBezTo>
                  <a:cubicBezTo>
                    <a:pt x="1" y="3550"/>
                    <a:pt x="149" y="2774"/>
                    <a:pt x="481" y="2071"/>
                  </a:cubicBezTo>
                  <a:cubicBezTo>
                    <a:pt x="740" y="1369"/>
                    <a:pt x="1110" y="629"/>
                    <a:pt x="1369" y="1"/>
                  </a:cubicBezTo>
                  <a:cubicBezTo>
                    <a:pt x="1442" y="1"/>
                    <a:pt x="1516" y="1"/>
                    <a:pt x="1553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147"/>
            <p:cNvSpPr/>
            <p:nvPr/>
          </p:nvSpPr>
          <p:spPr>
            <a:xfrm>
              <a:off x="5327625" y="965500"/>
              <a:ext cx="51800" cy="189500"/>
            </a:xfrm>
            <a:custGeom>
              <a:avLst/>
              <a:gdLst/>
              <a:ahLst/>
              <a:cxnLst/>
              <a:rect l="l" t="t" r="r" b="b"/>
              <a:pathLst>
                <a:path w="2072" h="7580" extrusionOk="0">
                  <a:moveTo>
                    <a:pt x="1997" y="112"/>
                  </a:moveTo>
                  <a:cubicBezTo>
                    <a:pt x="2071" y="408"/>
                    <a:pt x="1776" y="519"/>
                    <a:pt x="1628" y="777"/>
                  </a:cubicBezTo>
                  <a:cubicBezTo>
                    <a:pt x="1369" y="1406"/>
                    <a:pt x="1110" y="2071"/>
                    <a:pt x="925" y="2737"/>
                  </a:cubicBezTo>
                  <a:cubicBezTo>
                    <a:pt x="555" y="3698"/>
                    <a:pt x="445" y="4770"/>
                    <a:pt x="519" y="5805"/>
                  </a:cubicBezTo>
                  <a:cubicBezTo>
                    <a:pt x="555" y="6397"/>
                    <a:pt x="814" y="6914"/>
                    <a:pt x="740" y="7543"/>
                  </a:cubicBezTo>
                  <a:cubicBezTo>
                    <a:pt x="260" y="7580"/>
                    <a:pt x="334" y="7062"/>
                    <a:pt x="260" y="6767"/>
                  </a:cubicBezTo>
                  <a:cubicBezTo>
                    <a:pt x="1" y="5288"/>
                    <a:pt x="112" y="3772"/>
                    <a:pt x="592" y="2367"/>
                  </a:cubicBezTo>
                  <a:cubicBezTo>
                    <a:pt x="925" y="1443"/>
                    <a:pt x="1184" y="556"/>
                    <a:pt x="1665" y="112"/>
                  </a:cubicBezTo>
                  <a:cubicBezTo>
                    <a:pt x="1739" y="1"/>
                    <a:pt x="1923" y="1"/>
                    <a:pt x="199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147"/>
            <p:cNvSpPr/>
            <p:nvPr/>
          </p:nvSpPr>
          <p:spPr>
            <a:xfrm>
              <a:off x="5423750" y="997850"/>
              <a:ext cx="24075" cy="49025"/>
            </a:xfrm>
            <a:custGeom>
              <a:avLst/>
              <a:gdLst/>
              <a:ahLst/>
              <a:cxnLst/>
              <a:rect l="l" t="t" r="r" b="b"/>
              <a:pathLst>
                <a:path w="963" h="1961" extrusionOk="0">
                  <a:moveTo>
                    <a:pt x="962" y="149"/>
                  </a:moveTo>
                  <a:cubicBezTo>
                    <a:pt x="888" y="445"/>
                    <a:pt x="777" y="814"/>
                    <a:pt x="629" y="1184"/>
                  </a:cubicBezTo>
                  <a:cubicBezTo>
                    <a:pt x="518" y="1517"/>
                    <a:pt x="481" y="1960"/>
                    <a:pt x="75" y="1960"/>
                  </a:cubicBezTo>
                  <a:cubicBezTo>
                    <a:pt x="1" y="1295"/>
                    <a:pt x="408" y="519"/>
                    <a:pt x="703" y="1"/>
                  </a:cubicBezTo>
                  <a:cubicBezTo>
                    <a:pt x="851" y="1"/>
                    <a:pt x="925" y="112"/>
                    <a:pt x="962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147"/>
            <p:cNvSpPr/>
            <p:nvPr/>
          </p:nvSpPr>
          <p:spPr>
            <a:xfrm>
              <a:off x="5696425" y="99510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370" y="776"/>
                  </a:moveTo>
                  <a:cubicBezTo>
                    <a:pt x="0" y="0"/>
                    <a:pt x="1220" y="665"/>
                    <a:pt x="370" y="77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147"/>
            <p:cNvSpPr/>
            <p:nvPr/>
          </p:nvSpPr>
          <p:spPr>
            <a:xfrm>
              <a:off x="5769425" y="1027425"/>
              <a:ext cx="86000" cy="212625"/>
            </a:xfrm>
            <a:custGeom>
              <a:avLst/>
              <a:gdLst/>
              <a:ahLst/>
              <a:cxnLst/>
              <a:rect l="l" t="t" r="r" b="b"/>
              <a:pathLst>
                <a:path w="3440" h="8505" extrusionOk="0">
                  <a:moveTo>
                    <a:pt x="3180" y="1"/>
                  </a:moveTo>
                  <a:lnTo>
                    <a:pt x="3365" y="1"/>
                  </a:lnTo>
                  <a:cubicBezTo>
                    <a:pt x="3439" y="777"/>
                    <a:pt x="2996" y="1443"/>
                    <a:pt x="2700" y="2145"/>
                  </a:cubicBezTo>
                  <a:cubicBezTo>
                    <a:pt x="2034" y="3846"/>
                    <a:pt x="1369" y="5621"/>
                    <a:pt x="814" y="7506"/>
                  </a:cubicBezTo>
                  <a:cubicBezTo>
                    <a:pt x="777" y="7876"/>
                    <a:pt x="629" y="8208"/>
                    <a:pt x="408" y="8504"/>
                  </a:cubicBezTo>
                  <a:cubicBezTo>
                    <a:pt x="1" y="8282"/>
                    <a:pt x="297" y="7765"/>
                    <a:pt x="408" y="7506"/>
                  </a:cubicBezTo>
                  <a:cubicBezTo>
                    <a:pt x="925" y="5658"/>
                    <a:pt x="1591" y="3920"/>
                    <a:pt x="2256" y="2219"/>
                  </a:cubicBezTo>
                  <a:cubicBezTo>
                    <a:pt x="2552" y="1517"/>
                    <a:pt x="2848" y="814"/>
                    <a:pt x="3069" y="112"/>
                  </a:cubicBezTo>
                  <a:cubicBezTo>
                    <a:pt x="3069" y="38"/>
                    <a:pt x="3106" y="1"/>
                    <a:pt x="3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147"/>
            <p:cNvSpPr/>
            <p:nvPr/>
          </p:nvSpPr>
          <p:spPr>
            <a:xfrm>
              <a:off x="5646500" y="1079200"/>
              <a:ext cx="101700" cy="191350"/>
            </a:xfrm>
            <a:custGeom>
              <a:avLst/>
              <a:gdLst/>
              <a:ahLst/>
              <a:cxnLst/>
              <a:rect l="l" t="t" r="r" b="b"/>
              <a:pathLst>
                <a:path w="4068" h="7654" extrusionOk="0">
                  <a:moveTo>
                    <a:pt x="3957" y="74"/>
                  </a:moveTo>
                  <a:cubicBezTo>
                    <a:pt x="4068" y="407"/>
                    <a:pt x="3772" y="740"/>
                    <a:pt x="3624" y="1036"/>
                  </a:cubicBezTo>
                  <a:cubicBezTo>
                    <a:pt x="2848" y="2662"/>
                    <a:pt x="2108" y="4363"/>
                    <a:pt x="1221" y="5916"/>
                  </a:cubicBezTo>
                  <a:cubicBezTo>
                    <a:pt x="1036" y="6211"/>
                    <a:pt x="851" y="6544"/>
                    <a:pt x="703" y="6840"/>
                  </a:cubicBezTo>
                  <a:cubicBezTo>
                    <a:pt x="555" y="7136"/>
                    <a:pt x="518" y="7653"/>
                    <a:pt x="112" y="7653"/>
                  </a:cubicBezTo>
                  <a:cubicBezTo>
                    <a:pt x="1" y="6988"/>
                    <a:pt x="518" y="6322"/>
                    <a:pt x="851" y="5731"/>
                  </a:cubicBezTo>
                  <a:cubicBezTo>
                    <a:pt x="1184" y="5176"/>
                    <a:pt x="1517" y="4548"/>
                    <a:pt x="1812" y="3882"/>
                  </a:cubicBezTo>
                  <a:cubicBezTo>
                    <a:pt x="2404" y="2625"/>
                    <a:pt x="3069" y="1368"/>
                    <a:pt x="3661" y="74"/>
                  </a:cubicBezTo>
                  <a:cubicBezTo>
                    <a:pt x="3698" y="0"/>
                    <a:pt x="3883" y="0"/>
                    <a:pt x="395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147"/>
            <p:cNvSpPr/>
            <p:nvPr/>
          </p:nvSpPr>
          <p:spPr>
            <a:xfrm>
              <a:off x="5811025" y="1096750"/>
              <a:ext cx="37925" cy="83225"/>
            </a:xfrm>
            <a:custGeom>
              <a:avLst/>
              <a:gdLst/>
              <a:ahLst/>
              <a:cxnLst/>
              <a:rect l="l" t="t" r="r" b="b"/>
              <a:pathLst>
                <a:path w="1517" h="3329" extrusionOk="0">
                  <a:moveTo>
                    <a:pt x="1516" y="112"/>
                  </a:moveTo>
                  <a:cubicBezTo>
                    <a:pt x="1221" y="925"/>
                    <a:pt x="888" y="1849"/>
                    <a:pt x="518" y="2663"/>
                  </a:cubicBezTo>
                  <a:cubicBezTo>
                    <a:pt x="444" y="2885"/>
                    <a:pt x="370" y="3328"/>
                    <a:pt x="1" y="3217"/>
                  </a:cubicBezTo>
                  <a:cubicBezTo>
                    <a:pt x="1" y="2663"/>
                    <a:pt x="333" y="2145"/>
                    <a:pt x="518" y="1591"/>
                  </a:cubicBezTo>
                  <a:cubicBezTo>
                    <a:pt x="703" y="1073"/>
                    <a:pt x="925" y="555"/>
                    <a:pt x="1221" y="75"/>
                  </a:cubicBezTo>
                  <a:cubicBezTo>
                    <a:pt x="1221" y="38"/>
                    <a:pt x="1295" y="75"/>
                    <a:pt x="1295" y="1"/>
                  </a:cubicBezTo>
                  <a:cubicBezTo>
                    <a:pt x="1405" y="1"/>
                    <a:pt x="1442" y="75"/>
                    <a:pt x="1516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147"/>
            <p:cNvSpPr/>
            <p:nvPr/>
          </p:nvSpPr>
          <p:spPr>
            <a:xfrm>
              <a:off x="5693650" y="1124475"/>
              <a:ext cx="62875" cy="127575"/>
            </a:xfrm>
            <a:custGeom>
              <a:avLst/>
              <a:gdLst/>
              <a:ahLst/>
              <a:cxnLst/>
              <a:rect l="l" t="t" r="r" b="b"/>
              <a:pathLst>
                <a:path w="2515" h="5103" extrusionOk="0">
                  <a:moveTo>
                    <a:pt x="2514" y="75"/>
                  </a:moveTo>
                  <a:cubicBezTo>
                    <a:pt x="2477" y="555"/>
                    <a:pt x="2329" y="1036"/>
                    <a:pt x="2071" y="1443"/>
                  </a:cubicBezTo>
                  <a:cubicBezTo>
                    <a:pt x="1701" y="2293"/>
                    <a:pt x="1331" y="3180"/>
                    <a:pt x="888" y="4031"/>
                  </a:cubicBezTo>
                  <a:cubicBezTo>
                    <a:pt x="703" y="4400"/>
                    <a:pt x="629" y="4992"/>
                    <a:pt x="148" y="5103"/>
                  </a:cubicBezTo>
                  <a:cubicBezTo>
                    <a:pt x="0" y="4659"/>
                    <a:pt x="370" y="4253"/>
                    <a:pt x="555" y="3883"/>
                  </a:cubicBezTo>
                  <a:cubicBezTo>
                    <a:pt x="1109" y="2700"/>
                    <a:pt x="1590" y="1295"/>
                    <a:pt x="2219" y="186"/>
                  </a:cubicBezTo>
                  <a:cubicBezTo>
                    <a:pt x="2219" y="38"/>
                    <a:pt x="2440" y="1"/>
                    <a:pt x="2514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147"/>
            <p:cNvSpPr/>
            <p:nvPr/>
          </p:nvSpPr>
          <p:spPr>
            <a:xfrm>
              <a:off x="5459800" y="11254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629" y="334"/>
                  </a:moveTo>
                  <a:cubicBezTo>
                    <a:pt x="629" y="518"/>
                    <a:pt x="481" y="629"/>
                    <a:pt x="333" y="555"/>
                  </a:cubicBezTo>
                  <a:cubicBezTo>
                    <a:pt x="1" y="371"/>
                    <a:pt x="481" y="1"/>
                    <a:pt x="629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147"/>
            <p:cNvSpPr/>
            <p:nvPr/>
          </p:nvSpPr>
          <p:spPr>
            <a:xfrm>
              <a:off x="5364600" y="1139275"/>
              <a:ext cx="104475" cy="64725"/>
            </a:xfrm>
            <a:custGeom>
              <a:avLst/>
              <a:gdLst/>
              <a:ahLst/>
              <a:cxnLst/>
              <a:rect l="l" t="t" r="r" b="b"/>
              <a:pathLst>
                <a:path w="4179" h="2589" extrusionOk="0">
                  <a:moveTo>
                    <a:pt x="149" y="2514"/>
                  </a:moveTo>
                  <a:cubicBezTo>
                    <a:pt x="1" y="2219"/>
                    <a:pt x="518" y="1849"/>
                    <a:pt x="777" y="1590"/>
                  </a:cubicBezTo>
                  <a:cubicBezTo>
                    <a:pt x="1147" y="1368"/>
                    <a:pt x="1517" y="1184"/>
                    <a:pt x="1886" y="999"/>
                  </a:cubicBezTo>
                  <a:cubicBezTo>
                    <a:pt x="2441" y="629"/>
                    <a:pt x="3032" y="296"/>
                    <a:pt x="3661" y="0"/>
                  </a:cubicBezTo>
                  <a:cubicBezTo>
                    <a:pt x="4178" y="222"/>
                    <a:pt x="3513" y="518"/>
                    <a:pt x="3217" y="666"/>
                  </a:cubicBezTo>
                  <a:cubicBezTo>
                    <a:pt x="2958" y="814"/>
                    <a:pt x="2737" y="962"/>
                    <a:pt x="2552" y="1110"/>
                  </a:cubicBezTo>
                  <a:cubicBezTo>
                    <a:pt x="2108" y="1368"/>
                    <a:pt x="1517" y="1627"/>
                    <a:pt x="1184" y="1886"/>
                  </a:cubicBezTo>
                  <a:cubicBezTo>
                    <a:pt x="814" y="2108"/>
                    <a:pt x="555" y="2588"/>
                    <a:pt x="149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147"/>
            <p:cNvSpPr/>
            <p:nvPr/>
          </p:nvSpPr>
          <p:spPr>
            <a:xfrm>
              <a:off x="5738000" y="1145750"/>
              <a:ext cx="42550" cy="83200"/>
            </a:xfrm>
            <a:custGeom>
              <a:avLst/>
              <a:gdLst/>
              <a:ahLst/>
              <a:cxnLst/>
              <a:rect l="l" t="t" r="r" b="b"/>
              <a:pathLst>
                <a:path w="1702" h="3328" extrusionOk="0">
                  <a:moveTo>
                    <a:pt x="1702" y="111"/>
                  </a:moveTo>
                  <a:cubicBezTo>
                    <a:pt x="1406" y="961"/>
                    <a:pt x="1073" y="1849"/>
                    <a:pt x="666" y="2699"/>
                  </a:cubicBezTo>
                  <a:cubicBezTo>
                    <a:pt x="592" y="2921"/>
                    <a:pt x="445" y="3291"/>
                    <a:pt x="149" y="3328"/>
                  </a:cubicBezTo>
                  <a:cubicBezTo>
                    <a:pt x="1" y="2958"/>
                    <a:pt x="260" y="2477"/>
                    <a:pt x="408" y="2108"/>
                  </a:cubicBezTo>
                  <a:cubicBezTo>
                    <a:pt x="555" y="1738"/>
                    <a:pt x="777" y="1479"/>
                    <a:pt x="888" y="1146"/>
                  </a:cubicBezTo>
                  <a:cubicBezTo>
                    <a:pt x="999" y="740"/>
                    <a:pt x="1184" y="370"/>
                    <a:pt x="1369" y="0"/>
                  </a:cubicBezTo>
                  <a:cubicBezTo>
                    <a:pt x="1480" y="0"/>
                    <a:pt x="1591" y="0"/>
                    <a:pt x="1702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147"/>
            <p:cNvSpPr/>
            <p:nvPr/>
          </p:nvSpPr>
          <p:spPr>
            <a:xfrm>
              <a:off x="5469050" y="1191025"/>
              <a:ext cx="36075" cy="72125"/>
            </a:xfrm>
            <a:custGeom>
              <a:avLst/>
              <a:gdLst/>
              <a:ahLst/>
              <a:cxnLst/>
              <a:rect l="l" t="t" r="r" b="b"/>
              <a:pathLst>
                <a:path w="1443" h="2885" extrusionOk="0">
                  <a:moveTo>
                    <a:pt x="1442" y="149"/>
                  </a:moveTo>
                  <a:cubicBezTo>
                    <a:pt x="1294" y="962"/>
                    <a:pt x="777" y="1554"/>
                    <a:pt x="481" y="2293"/>
                  </a:cubicBezTo>
                  <a:cubicBezTo>
                    <a:pt x="407" y="2515"/>
                    <a:pt x="370" y="2885"/>
                    <a:pt x="74" y="2885"/>
                  </a:cubicBezTo>
                  <a:cubicBezTo>
                    <a:pt x="74" y="2848"/>
                    <a:pt x="0" y="2885"/>
                    <a:pt x="0" y="2848"/>
                  </a:cubicBezTo>
                  <a:cubicBezTo>
                    <a:pt x="37" y="1701"/>
                    <a:pt x="814" y="962"/>
                    <a:pt x="1184" y="38"/>
                  </a:cubicBezTo>
                  <a:cubicBezTo>
                    <a:pt x="1368" y="1"/>
                    <a:pt x="1368" y="112"/>
                    <a:pt x="1442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147"/>
            <p:cNvSpPr/>
            <p:nvPr/>
          </p:nvSpPr>
          <p:spPr>
            <a:xfrm>
              <a:off x="5555925" y="1193800"/>
              <a:ext cx="53625" cy="82300"/>
            </a:xfrm>
            <a:custGeom>
              <a:avLst/>
              <a:gdLst/>
              <a:ahLst/>
              <a:cxnLst/>
              <a:rect l="l" t="t" r="r" b="b"/>
              <a:pathLst>
                <a:path w="2145" h="3292" extrusionOk="0">
                  <a:moveTo>
                    <a:pt x="2145" y="75"/>
                  </a:moveTo>
                  <a:cubicBezTo>
                    <a:pt x="1960" y="962"/>
                    <a:pt x="1258" y="1812"/>
                    <a:pt x="777" y="2589"/>
                  </a:cubicBezTo>
                  <a:cubicBezTo>
                    <a:pt x="629" y="2847"/>
                    <a:pt x="555" y="3291"/>
                    <a:pt x="149" y="3291"/>
                  </a:cubicBezTo>
                  <a:cubicBezTo>
                    <a:pt x="1" y="2995"/>
                    <a:pt x="259" y="2700"/>
                    <a:pt x="407" y="2441"/>
                  </a:cubicBezTo>
                  <a:cubicBezTo>
                    <a:pt x="555" y="2219"/>
                    <a:pt x="740" y="1960"/>
                    <a:pt x="888" y="1701"/>
                  </a:cubicBezTo>
                  <a:cubicBezTo>
                    <a:pt x="1258" y="1147"/>
                    <a:pt x="1516" y="518"/>
                    <a:pt x="1886" y="1"/>
                  </a:cubicBezTo>
                  <a:cubicBezTo>
                    <a:pt x="1997" y="1"/>
                    <a:pt x="2108" y="1"/>
                    <a:pt x="2145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147"/>
            <p:cNvSpPr/>
            <p:nvPr/>
          </p:nvSpPr>
          <p:spPr>
            <a:xfrm>
              <a:off x="5579950" y="1214150"/>
              <a:ext cx="41625" cy="51775"/>
            </a:xfrm>
            <a:custGeom>
              <a:avLst/>
              <a:gdLst/>
              <a:ahLst/>
              <a:cxnLst/>
              <a:rect l="l" t="t" r="r" b="b"/>
              <a:pathLst>
                <a:path w="1665" h="2071" extrusionOk="0">
                  <a:moveTo>
                    <a:pt x="1665" y="185"/>
                  </a:moveTo>
                  <a:cubicBezTo>
                    <a:pt x="1480" y="518"/>
                    <a:pt x="1258" y="850"/>
                    <a:pt x="999" y="1183"/>
                  </a:cubicBezTo>
                  <a:cubicBezTo>
                    <a:pt x="777" y="1479"/>
                    <a:pt x="629" y="1960"/>
                    <a:pt x="223" y="2070"/>
                  </a:cubicBezTo>
                  <a:cubicBezTo>
                    <a:pt x="1" y="1738"/>
                    <a:pt x="408" y="1368"/>
                    <a:pt x="629" y="1072"/>
                  </a:cubicBezTo>
                  <a:cubicBezTo>
                    <a:pt x="851" y="703"/>
                    <a:pt x="1110" y="333"/>
                    <a:pt x="1369" y="0"/>
                  </a:cubicBezTo>
                  <a:cubicBezTo>
                    <a:pt x="1554" y="0"/>
                    <a:pt x="1591" y="111"/>
                    <a:pt x="1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147"/>
            <p:cNvSpPr/>
            <p:nvPr/>
          </p:nvSpPr>
          <p:spPr>
            <a:xfrm>
              <a:off x="5738000" y="1230775"/>
              <a:ext cx="142375" cy="105400"/>
            </a:xfrm>
            <a:custGeom>
              <a:avLst/>
              <a:gdLst/>
              <a:ahLst/>
              <a:cxnLst/>
              <a:rect l="l" t="t" r="r" b="b"/>
              <a:pathLst>
                <a:path w="5695" h="4216" extrusionOk="0">
                  <a:moveTo>
                    <a:pt x="5694" y="370"/>
                  </a:moveTo>
                  <a:cubicBezTo>
                    <a:pt x="5399" y="851"/>
                    <a:pt x="4992" y="1295"/>
                    <a:pt x="4548" y="1627"/>
                  </a:cubicBezTo>
                  <a:cubicBezTo>
                    <a:pt x="3587" y="2293"/>
                    <a:pt x="2626" y="2921"/>
                    <a:pt x="1628" y="3476"/>
                  </a:cubicBezTo>
                  <a:cubicBezTo>
                    <a:pt x="1369" y="3624"/>
                    <a:pt x="1073" y="3772"/>
                    <a:pt x="814" y="3882"/>
                  </a:cubicBezTo>
                  <a:cubicBezTo>
                    <a:pt x="555" y="4030"/>
                    <a:pt x="260" y="4215"/>
                    <a:pt x="1" y="4030"/>
                  </a:cubicBezTo>
                  <a:cubicBezTo>
                    <a:pt x="38" y="3624"/>
                    <a:pt x="666" y="3513"/>
                    <a:pt x="1036" y="3328"/>
                  </a:cubicBezTo>
                  <a:cubicBezTo>
                    <a:pt x="1406" y="3143"/>
                    <a:pt x="1776" y="2884"/>
                    <a:pt x="2182" y="2662"/>
                  </a:cubicBezTo>
                  <a:cubicBezTo>
                    <a:pt x="3180" y="2145"/>
                    <a:pt x="4142" y="1479"/>
                    <a:pt x="4992" y="703"/>
                  </a:cubicBezTo>
                  <a:cubicBezTo>
                    <a:pt x="5177" y="518"/>
                    <a:pt x="5362" y="1"/>
                    <a:pt x="5694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147"/>
            <p:cNvSpPr/>
            <p:nvPr/>
          </p:nvSpPr>
          <p:spPr>
            <a:xfrm>
              <a:off x="5718600" y="1271450"/>
              <a:ext cx="157150" cy="102625"/>
            </a:xfrm>
            <a:custGeom>
              <a:avLst/>
              <a:gdLst/>
              <a:ahLst/>
              <a:cxnLst/>
              <a:rect l="l" t="t" r="r" b="b"/>
              <a:pathLst>
                <a:path w="6286" h="4105" extrusionOk="0">
                  <a:moveTo>
                    <a:pt x="6286" y="222"/>
                  </a:moveTo>
                  <a:cubicBezTo>
                    <a:pt x="6027" y="740"/>
                    <a:pt x="5583" y="1183"/>
                    <a:pt x="5066" y="1479"/>
                  </a:cubicBezTo>
                  <a:cubicBezTo>
                    <a:pt x="3772" y="2366"/>
                    <a:pt x="2441" y="3143"/>
                    <a:pt x="999" y="3734"/>
                  </a:cubicBezTo>
                  <a:cubicBezTo>
                    <a:pt x="740" y="3845"/>
                    <a:pt x="370" y="4104"/>
                    <a:pt x="111" y="3845"/>
                  </a:cubicBezTo>
                  <a:cubicBezTo>
                    <a:pt x="1" y="3439"/>
                    <a:pt x="370" y="3549"/>
                    <a:pt x="629" y="3476"/>
                  </a:cubicBezTo>
                  <a:cubicBezTo>
                    <a:pt x="1664" y="3106"/>
                    <a:pt x="2625" y="2625"/>
                    <a:pt x="3513" y="1997"/>
                  </a:cubicBezTo>
                  <a:cubicBezTo>
                    <a:pt x="4400" y="1516"/>
                    <a:pt x="5250" y="851"/>
                    <a:pt x="5990" y="111"/>
                  </a:cubicBezTo>
                  <a:cubicBezTo>
                    <a:pt x="5990" y="111"/>
                    <a:pt x="6101" y="0"/>
                    <a:pt x="6101" y="74"/>
                  </a:cubicBezTo>
                  <a:cubicBezTo>
                    <a:pt x="6249" y="74"/>
                    <a:pt x="6212" y="185"/>
                    <a:pt x="6286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147"/>
            <p:cNvSpPr/>
            <p:nvPr/>
          </p:nvSpPr>
          <p:spPr>
            <a:xfrm>
              <a:off x="5725075" y="1309350"/>
              <a:ext cx="157150" cy="97050"/>
            </a:xfrm>
            <a:custGeom>
              <a:avLst/>
              <a:gdLst/>
              <a:ahLst/>
              <a:cxnLst/>
              <a:rect l="l" t="t" r="r" b="b"/>
              <a:pathLst>
                <a:path w="6286" h="3882" extrusionOk="0">
                  <a:moveTo>
                    <a:pt x="0" y="3586"/>
                  </a:moveTo>
                  <a:cubicBezTo>
                    <a:pt x="74" y="3217"/>
                    <a:pt x="444" y="3217"/>
                    <a:pt x="703" y="3106"/>
                  </a:cubicBezTo>
                  <a:cubicBezTo>
                    <a:pt x="1960" y="2514"/>
                    <a:pt x="3180" y="1849"/>
                    <a:pt x="4326" y="1072"/>
                  </a:cubicBezTo>
                  <a:cubicBezTo>
                    <a:pt x="4843" y="739"/>
                    <a:pt x="5250" y="296"/>
                    <a:pt x="5768" y="0"/>
                  </a:cubicBezTo>
                  <a:cubicBezTo>
                    <a:pt x="6285" y="185"/>
                    <a:pt x="5620" y="592"/>
                    <a:pt x="5361" y="776"/>
                  </a:cubicBezTo>
                  <a:cubicBezTo>
                    <a:pt x="3956" y="1886"/>
                    <a:pt x="2440" y="2773"/>
                    <a:pt x="814" y="3475"/>
                  </a:cubicBezTo>
                  <a:cubicBezTo>
                    <a:pt x="592" y="3623"/>
                    <a:pt x="185" y="3882"/>
                    <a:pt x="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147"/>
            <p:cNvSpPr/>
            <p:nvPr/>
          </p:nvSpPr>
          <p:spPr>
            <a:xfrm>
              <a:off x="5279575" y="813000"/>
              <a:ext cx="647000" cy="673825"/>
            </a:xfrm>
            <a:custGeom>
              <a:avLst/>
              <a:gdLst/>
              <a:ahLst/>
              <a:cxnLst/>
              <a:rect l="l" t="t" r="r" b="b"/>
              <a:pathLst>
                <a:path w="25880" h="26953" extrusionOk="0">
                  <a:moveTo>
                    <a:pt x="14086" y="38"/>
                  </a:moveTo>
                  <a:cubicBezTo>
                    <a:pt x="15232" y="1"/>
                    <a:pt x="16415" y="186"/>
                    <a:pt x="17525" y="518"/>
                  </a:cubicBezTo>
                  <a:cubicBezTo>
                    <a:pt x="18856" y="851"/>
                    <a:pt x="20113" y="1369"/>
                    <a:pt x="21296" y="2108"/>
                  </a:cubicBezTo>
                  <a:cubicBezTo>
                    <a:pt x="21924" y="2441"/>
                    <a:pt x="22516" y="2921"/>
                    <a:pt x="23033" y="3476"/>
                  </a:cubicBezTo>
                  <a:cubicBezTo>
                    <a:pt x="23181" y="3661"/>
                    <a:pt x="23292" y="3735"/>
                    <a:pt x="23329" y="3809"/>
                  </a:cubicBezTo>
                  <a:cubicBezTo>
                    <a:pt x="23440" y="4178"/>
                    <a:pt x="23255" y="4437"/>
                    <a:pt x="23366" y="4659"/>
                  </a:cubicBezTo>
                  <a:cubicBezTo>
                    <a:pt x="23477" y="4918"/>
                    <a:pt x="23625" y="4881"/>
                    <a:pt x="23810" y="5066"/>
                  </a:cubicBezTo>
                  <a:cubicBezTo>
                    <a:pt x="24401" y="5435"/>
                    <a:pt x="24697" y="6286"/>
                    <a:pt x="25030" y="7062"/>
                  </a:cubicBezTo>
                  <a:cubicBezTo>
                    <a:pt x="25880" y="9170"/>
                    <a:pt x="25510" y="12090"/>
                    <a:pt x="25362" y="14789"/>
                  </a:cubicBezTo>
                  <a:cubicBezTo>
                    <a:pt x="25251" y="16157"/>
                    <a:pt x="25067" y="17525"/>
                    <a:pt x="24845" y="18893"/>
                  </a:cubicBezTo>
                  <a:cubicBezTo>
                    <a:pt x="24808" y="19373"/>
                    <a:pt x="24771" y="19817"/>
                    <a:pt x="24697" y="20261"/>
                  </a:cubicBezTo>
                  <a:cubicBezTo>
                    <a:pt x="24549" y="20520"/>
                    <a:pt x="24364" y="20778"/>
                    <a:pt x="24216" y="21000"/>
                  </a:cubicBezTo>
                  <a:cubicBezTo>
                    <a:pt x="24068" y="21222"/>
                    <a:pt x="23920" y="21481"/>
                    <a:pt x="23736" y="21703"/>
                  </a:cubicBezTo>
                  <a:cubicBezTo>
                    <a:pt x="23144" y="22368"/>
                    <a:pt x="22442" y="22923"/>
                    <a:pt x="21665" y="23403"/>
                  </a:cubicBezTo>
                  <a:cubicBezTo>
                    <a:pt x="20186" y="24401"/>
                    <a:pt x="18856" y="25474"/>
                    <a:pt x="16822" y="26065"/>
                  </a:cubicBezTo>
                  <a:cubicBezTo>
                    <a:pt x="15898" y="26324"/>
                    <a:pt x="14900" y="26805"/>
                    <a:pt x="13938" y="26878"/>
                  </a:cubicBezTo>
                  <a:cubicBezTo>
                    <a:pt x="13051" y="26952"/>
                    <a:pt x="12164" y="26952"/>
                    <a:pt x="11277" y="26878"/>
                  </a:cubicBezTo>
                  <a:cubicBezTo>
                    <a:pt x="10167" y="26842"/>
                    <a:pt x="9021" y="26657"/>
                    <a:pt x="7949" y="26398"/>
                  </a:cubicBezTo>
                  <a:cubicBezTo>
                    <a:pt x="7469" y="26250"/>
                    <a:pt x="6988" y="26102"/>
                    <a:pt x="6507" y="25917"/>
                  </a:cubicBezTo>
                  <a:cubicBezTo>
                    <a:pt x="6027" y="25695"/>
                    <a:pt x="5546" y="25621"/>
                    <a:pt x="5139" y="25437"/>
                  </a:cubicBezTo>
                  <a:cubicBezTo>
                    <a:pt x="4733" y="25141"/>
                    <a:pt x="4326" y="24845"/>
                    <a:pt x="3919" y="24549"/>
                  </a:cubicBezTo>
                  <a:cubicBezTo>
                    <a:pt x="3143" y="23995"/>
                    <a:pt x="2404" y="23366"/>
                    <a:pt x="1738" y="22627"/>
                  </a:cubicBezTo>
                  <a:cubicBezTo>
                    <a:pt x="1184" y="22035"/>
                    <a:pt x="777" y="21333"/>
                    <a:pt x="518" y="20557"/>
                  </a:cubicBezTo>
                  <a:cubicBezTo>
                    <a:pt x="407" y="20335"/>
                    <a:pt x="222" y="20113"/>
                    <a:pt x="148" y="19854"/>
                  </a:cubicBezTo>
                  <a:cubicBezTo>
                    <a:pt x="0" y="19189"/>
                    <a:pt x="74" y="18153"/>
                    <a:pt x="37" y="17303"/>
                  </a:cubicBezTo>
                  <a:cubicBezTo>
                    <a:pt x="37" y="15639"/>
                    <a:pt x="148" y="13976"/>
                    <a:pt x="333" y="12312"/>
                  </a:cubicBezTo>
                  <a:cubicBezTo>
                    <a:pt x="444" y="11462"/>
                    <a:pt x="333" y="10685"/>
                    <a:pt x="370" y="10020"/>
                  </a:cubicBezTo>
                  <a:cubicBezTo>
                    <a:pt x="555" y="8282"/>
                    <a:pt x="1184" y="6656"/>
                    <a:pt x="2256" y="5325"/>
                  </a:cubicBezTo>
                  <a:cubicBezTo>
                    <a:pt x="4104" y="2885"/>
                    <a:pt x="6729" y="1147"/>
                    <a:pt x="9687" y="407"/>
                  </a:cubicBezTo>
                  <a:cubicBezTo>
                    <a:pt x="10389" y="223"/>
                    <a:pt x="11129" y="112"/>
                    <a:pt x="11868" y="112"/>
                  </a:cubicBezTo>
                  <a:cubicBezTo>
                    <a:pt x="12607" y="112"/>
                    <a:pt x="13347" y="112"/>
                    <a:pt x="14086" y="38"/>
                  </a:cubicBezTo>
                  <a:close/>
                  <a:moveTo>
                    <a:pt x="17340" y="1258"/>
                  </a:moveTo>
                  <a:cubicBezTo>
                    <a:pt x="16600" y="1036"/>
                    <a:pt x="15824" y="851"/>
                    <a:pt x="15048" y="777"/>
                  </a:cubicBezTo>
                  <a:cubicBezTo>
                    <a:pt x="14789" y="740"/>
                    <a:pt x="14567" y="740"/>
                    <a:pt x="14345" y="777"/>
                  </a:cubicBezTo>
                  <a:cubicBezTo>
                    <a:pt x="12903" y="925"/>
                    <a:pt x="11203" y="814"/>
                    <a:pt x="9909" y="1147"/>
                  </a:cubicBezTo>
                  <a:cubicBezTo>
                    <a:pt x="7653" y="1701"/>
                    <a:pt x="5583" y="2848"/>
                    <a:pt x="3993" y="4511"/>
                  </a:cubicBezTo>
                  <a:cubicBezTo>
                    <a:pt x="2921" y="5657"/>
                    <a:pt x="1886" y="6877"/>
                    <a:pt x="1479" y="8615"/>
                  </a:cubicBezTo>
                  <a:cubicBezTo>
                    <a:pt x="1294" y="9133"/>
                    <a:pt x="1184" y="9687"/>
                    <a:pt x="1147" y="10242"/>
                  </a:cubicBezTo>
                  <a:cubicBezTo>
                    <a:pt x="1184" y="12016"/>
                    <a:pt x="1516" y="13754"/>
                    <a:pt x="2441" y="14826"/>
                  </a:cubicBezTo>
                  <a:cubicBezTo>
                    <a:pt x="4400" y="13458"/>
                    <a:pt x="6433" y="12201"/>
                    <a:pt x="8504" y="11092"/>
                  </a:cubicBezTo>
                  <a:cubicBezTo>
                    <a:pt x="9576" y="10500"/>
                    <a:pt x="10574" y="9872"/>
                    <a:pt x="11683" y="9317"/>
                  </a:cubicBezTo>
                  <a:cubicBezTo>
                    <a:pt x="12792" y="8837"/>
                    <a:pt x="13864" y="8282"/>
                    <a:pt x="14937" y="7654"/>
                  </a:cubicBezTo>
                  <a:cubicBezTo>
                    <a:pt x="15048" y="7099"/>
                    <a:pt x="15195" y="6545"/>
                    <a:pt x="15417" y="6027"/>
                  </a:cubicBezTo>
                  <a:cubicBezTo>
                    <a:pt x="15602" y="5546"/>
                    <a:pt x="15676" y="4770"/>
                    <a:pt x="16231" y="4770"/>
                  </a:cubicBezTo>
                  <a:cubicBezTo>
                    <a:pt x="16341" y="5066"/>
                    <a:pt x="16083" y="5288"/>
                    <a:pt x="15972" y="5509"/>
                  </a:cubicBezTo>
                  <a:cubicBezTo>
                    <a:pt x="15750" y="6138"/>
                    <a:pt x="15565" y="6766"/>
                    <a:pt x="15417" y="7395"/>
                  </a:cubicBezTo>
                  <a:cubicBezTo>
                    <a:pt x="17118" y="6471"/>
                    <a:pt x="18856" y="5546"/>
                    <a:pt x="20519" y="4622"/>
                  </a:cubicBezTo>
                  <a:cubicBezTo>
                    <a:pt x="21074" y="4363"/>
                    <a:pt x="21628" y="4031"/>
                    <a:pt x="22146" y="3624"/>
                  </a:cubicBezTo>
                  <a:cubicBezTo>
                    <a:pt x="20963" y="2478"/>
                    <a:pt x="19188" y="1775"/>
                    <a:pt x="17340" y="1258"/>
                  </a:cubicBezTo>
                  <a:close/>
                  <a:moveTo>
                    <a:pt x="15491" y="8800"/>
                  </a:moveTo>
                  <a:cubicBezTo>
                    <a:pt x="14604" y="9170"/>
                    <a:pt x="13864" y="9687"/>
                    <a:pt x="13088" y="10094"/>
                  </a:cubicBezTo>
                  <a:cubicBezTo>
                    <a:pt x="12570" y="10390"/>
                    <a:pt x="12090" y="10796"/>
                    <a:pt x="11572" y="11092"/>
                  </a:cubicBezTo>
                  <a:cubicBezTo>
                    <a:pt x="10648" y="11536"/>
                    <a:pt x="9946" y="11868"/>
                    <a:pt x="9095" y="12349"/>
                  </a:cubicBezTo>
                  <a:cubicBezTo>
                    <a:pt x="9058" y="12386"/>
                    <a:pt x="8319" y="12904"/>
                    <a:pt x="8282" y="12423"/>
                  </a:cubicBezTo>
                  <a:cubicBezTo>
                    <a:pt x="8282" y="12238"/>
                    <a:pt x="8836" y="12090"/>
                    <a:pt x="9021" y="11979"/>
                  </a:cubicBezTo>
                  <a:cubicBezTo>
                    <a:pt x="9354" y="11794"/>
                    <a:pt x="9650" y="11536"/>
                    <a:pt x="9798" y="11462"/>
                  </a:cubicBezTo>
                  <a:cubicBezTo>
                    <a:pt x="10574" y="11129"/>
                    <a:pt x="11350" y="10722"/>
                    <a:pt x="12090" y="10242"/>
                  </a:cubicBezTo>
                  <a:cubicBezTo>
                    <a:pt x="12829" y="9761"/>
                    <a:pt x="13569" y="9280"/>
                    <a:pt x="14382" y="8911"/>
                  </a:cubicBezTo>
                  <a:cubicBezTo>
                    <a:pt x="14382" y="8911"/>
                    <a:pt x="14419" y="8874"/>
                    <a:pt x="14382" y="8874"/>
                  </a:cubicBezTo>
                  <a:cubicBezTo>
                    <a:pt x="10352" y="10722"/>
                    <a:pt x="6507" y="12941"/>
                    <a:pt x="2884" y="15455"/>
                  </a:cubicBezTo>
                  <a:cubicBezTo>
                    <a:pt x="3069" y="15676"/>
                    <a:pt x="3254" y="15898"/>
                    <a:pt x="3439" y="16083"/>
                  </a:cubicBezTo>
                  <a:cubicBezTo>
                    <a:pt x="5028" y="15270"/>
                    <a:pt x="6544" y="14308"/>
                    <a:pt x="8171" y="13458"/>
                  </a:cubicBezTo>
                  <a:cubicBezTo>
                    <a:pt x="8947" y="13051"/>
                    <a:pt x="9687" y="12534"/>
                    <a:pt x="10537" y="12164"/>
                  </a:cubicBezTo>
                  <a:cubicBezTo>
                    <a:pt x="12238" y="11425"/>
                    <a:pt x="13791" y="10427"/>
                    <a:pt x="15380" y="9613"/>
                  </a:cubicBezTo>
                  <a:cubicBezTo>
                    <a:pt x="16970" y="8800"/>
                    <a:pt x="18671" y="7986"/>
                    <a:pt x="20260" y="7099"/>
                  </a:cubicBezTo>
                  <a:cubicBezTo>
                    <a:pt x="21037" y="6619"/>
                    <a:pt x="21850" y="6175"/>
                    <a:pt x="22663" y="5768"/>
                  </a:cubicBezTo>
                  <a:cubicBezTo>
                    <a:pt x="22848" y="5694"/>
                    <a:pt x="23070" y="5694"/>
                    <a:pt x="23107" y="5509"/>
                  </a:cubicBezTo>
                  <a:cubicBezTo>
                    <a:pt x="23218" y="5103"/>
                    <a:pt x="22405" y="4881"/>
                    <a:pt x="22516" y="4400"/>
                  </a:cubicBezTo>
                  <a:cubicBezTo>
                    <a:pt x="20113" y="5768"/>
                    <a:pt x="17192" y="7136"/>
                    <a:pt x="14900" y="8652"/>
                  </a:cubicBezTo>
                  <a:cubicBezTo>
                    <a:pt x="15269" y="8504"/>
                    <a:pt x="15935" y="7876"/>
                    <a:pt x="16268" y="8319"/>
                  </a:cubicBezTo>
                  <a:cubicBezTo>
                    <a:pt x="16083" y="8615"/>
                    <a:pt x="15750" y="8689"/>
                    <a:pt x="15491" y="8800"/>
                  </a:cubicBezTo>
                  <a:close/>
                  <a:moveTo>
                    <a:pt x="12497" y="12053"/>
                  </a:moveTo>
                  <a:cubicBezTo>
                    <a:pt x="12238" y="12904"/>
                    <a:pt x="11905" y="13717"/>
                    <a:pt x="11461" y="14493"/>
                  </a:cubicBezTo>
                  <a:cubicBezTo>
                    <a:pt x="11313" y="14826"/>
                    <a:pt x="11387" y="15344"/>
                    <a:pt x="10944" y="15455"/>
                  </a:cubicBezTo>
                  <a:cubicBezTo>
                    <a:pt x="10685" y="15270"/>
                    <a:pt x="10907" y="14900"/>
                    <a:pt x="10981" y="14678"/>
                  </a:cubicBezTo>
                  <a:cubicBezTo>
                    <a:pt x="11277" y="13865"/>
                    <a:pt x="11794" y="13051"/>
                    <a:pt x="11942" y="12312"/>
                  </a:cubicBezTo>
                  <a:cubicBezTo>
                    <a:pt x="9206" y="13680"/>
                    <a:pt x="6729" y="15270"/>
                    <a:pt x="3993" y="16638"/>
                  </a:cubicBezTo>
                  <a:cubicBezTo>
                    <a:pt x="4659" y="17562"/>
                    <a:pt x="5546" y="18079"/>
                    <a:pt x="6544" y="18634"/>
                  </a:cubicBezTo>
                  <a:cubicBezTo>
                    <a:pt x="6877" y="18819"/>
                    <a:pt x="7210" y="19004"/>
                    <a:pt x="7579" y="19189"/>
                  </a:cubicBezTo>
                  <a:cubicBezTo>
                    <a:pt x="8208" y="19336"/>
                    <a:pt x="8873" y="19447"/>
                    <a:pt x="9576" y="19484"/>
                  </a:cubicBezTo>
                  <a:cubicBezTo>
                    <a:pt x="10278" y="19558"/>
                    <a:pt x="11018" y="19632"/>
                    <a:pt x="11683" y="19669"/>
                  </a:cubicBezTo>
                  <a:cubicBezTo>
                    <a:pt x="14012" y="19780"/>
                    <a:pt x="15380" y="19226"/>
                    <a:pt x="17155" y="18745"/>
                  </a:cubicBezTo>
                  <a:cubicBezTo>
                    <a:pt x="18042" y="18486"/>
                    <a:pt x="18929" y="18153"/>
                    <a:pt x="19743" y="17784"/>
                  </a:cubicBezTo>
                  <a:cubicBezTo>
                    <a:pt x="20519" y="17377"/>
                    <a:pt x="21259" y="16896"/>
                    <a:pt x="21924" y="16379"/>
                  </a:cubicBezTo>
                  <a:cubicBezTo>
                    <a:pt x="22663" y="15935"/>
                    <a:pt x="23292" y="15344"/>
                    <a:pt x="23773" y="14641"/>
                  </a:cubicBezTo>
                  <a:cubicBezTo>
                    <a:pt x="25030" y="12608"/>
                    <a:pt x="25288" y="8097"/>
                    <a:pt x="23736" y="6138"/>
                  </a:cubicBezTo>
                  <a:cubicBezTo>
                    <a:pt x="19965" y="8060"/>
                    <a:pt x="16194" y="10057"/>
                    <a:pt x="12497" y="12053"/>
                  </a:cubicBezTo>
                  <a:close/>
                  <a:moveTo>
                    <a:pt x="4585" y="24069"/>
                  </a:moveTo>
                  <a:cubicBezTo>
                    <a:pt x="4881" y="24291"/>
                    <a:pt x="5176" y="24549"/>
                    <a:pt x="5472" y="24697"/>
                  </a:cubicBezTo>
                  <a:cubicBezTo>
                    <a:pt x="6175" y="25030"/>
                    <a:pt x="6914" y="25289"/>
                    <a:pt x="7653" y="25511"/>
                  </a:cubicBezTo>
                  <a:cubicBezTo>
                    <a:pt x="8836" y="25843"/>
                    <a:pt x="10093" y="26065"/>
                    <a:pt x="11350" y="26139"/>
                  </a:cubicBezTo>
                  <a:cubicBezTo>
                    <a:pt x="12903" y="26287"/>
                    <a:pt x="14493" y="26065"/>
                    <a:pt x="15972" y="25585"/>
                  </a:cubicBezTo>
                  <a:cubicBezTo>
                    <a:pt x="17340" y="25178"/>
                    <a:pt x="18634" y="24586"/>
                    <a:pt x="19817" y="23773"/>
                  </a:cubicBezTo>
                  <a:cubicBezTo>
                    <a:pt x="19669" y="23773"/>
                    <a:pt x="19558" y="23625"/>
                    <a:pt x="19632" y="23477"/>
                  </a:cubicBezTo>
                  <a:cubicBezTo>
                    <a:pt x="20186" y="23181"/>
                    <a:pt x="20704" y="22849"/>
                    <a:pt x="21222" y="22479"/>
                  </a:cubicBezTo>
                  <a:cubicBezTo>
                    <a:pt x="21406" y="22442"/>
                    <a:pt x="21333" y="22627"/>
                    <a:pt x="21480" y="22627"/>
                  </a:cubicBezTo>
                  <a:cubicBezTo>
                    <a:pt x="22146" y="22072"/>
                    <a:pt x="22811" y="21777"/>
                    <a:pt x="23329" y="21074"/>
                  </a:cubicBezTo>
                  <a:cubicBezTo>
                    <a:pt x="24290" y="19743"/>
                    <a:pt x="24216" y="17599"/>
                    <a:pt x="24549" y="15639"/>
                  </a:cubicBezTo>
                  <a:cubicBezTo>
                    <a:pt x="24290" y="15676"/>
                    <a:pt x="24253" y="15972"/>
                    <a:pt x="24068" y="16157"/>
                  </a:cubicBezTo>
                  <a:cubicBezTo>
                    <a:pt x="23255" y="17007"/>
                    <a:pt x="22331" y="17747"/>
                    <a:pt x="21370" y="18412"/>
                  </a:cubicBezTo>
                  <a:cubicBezTo>
                    <a:pt x="20630" y="18967"/>
                    <a:pt x="19817" y="19410"/>
                    <a:pt x="18929" y="19669"/>
                  </a:cubicBezTo>
                  <a:cubicBezTo>
                    <a:pt x="18745" y="19743"/>
                    <a:pt x="18227" y="20039"/>
                    <a:pt x="18079" y="19632"/>
                  </a:cubicBezTo>
                  <a:cubicBezTo>
                    <a:pt x="18264" y="19373"/>
                    <a:pt x="18634" y="19336"/>
                    <a:pt x="18892" y="19263"/>
                  </a:cubicBezTo>
                  <a:cubicBezTo>
                    <a:pt x="19780" y="18967"/>
                    <a:pt x="20593" y="18523"/>
                    <a:pt x="21296" y="17932"/>
                  </a:cubicBezTo>
                  <a:cubicBezTo>
                    <a:pt x="22257" y="17303"/>
                    <a:pt x="23144" y="16527"/>
                    <a:pt x="23920" y="15639"/>
                  </a:cubicBezTo>
                  <a:cubicBezTo>
                    <a:pt x="22109" y="17488"/>
                    <a:pt x="19817" y="18819"/>
                    <a:pt x="17340" y="19521"/>
                  </a:cubicBezTo>
                  <a:cubicBezTo>
                    <a:pt x="16859" y="19632"/>
                    <a:pt x="16415" y="19706"/>
                    <a:pt x="15898" y="19854"/>
                  </a:cubicBezTo>
                  <a:cubicBezTo>
                    <a:pt x="15454" y="20002"/>
                    <a:pt x="14974" y="20150"/>
                    <a:pt x="14493" y="20224"/>
                  </a:cubicBezTo>
                  <a:cubicBezTo>
                    <a:pt x="12903" y="20483"/>
                    <a:pt x="11240" y="20483"/>
                    <a:pt x="9650" y="20261"/>
                  </a:cubicBezTo>
                  <a:cubicBezTo>
                    <a:pt x="8910" y="20224"/>
                    <a:pt x="8208" y="20113"/>
                    <a:pt x="7542" y="19928"/>
                  </a:cubicBezTo>
                  <a:cubicBezTo>
                    <a:pt x="6655" y="19632"/>
                    <a:pt x="5842" y="19226"/>
                    <a:pt x="5102" y="18708"/>
                  </a:cubicBezTo>
                  <a:cubicBezTo>
                    <a:pt x="3993" y="17969"/>
                    <a:pt x="3143" y="16749"/>
                    <a:pt x="2219" y="15861"/>
                  </a:cubicBezTo>
                  <a:cubicBezTo>
                    <a:pt x="2145" y="15787"/>
                    <a:pt x="2145" y="15713"/>
                    <a:pt x="2182" y="15602"/>
                  </a:cubicBezTo>
                  <a:cubicBezTo>
                    <a:pt x="1553" y="15270"/>
                    <a:pt x="1368" y="14530"/>
                    <a:pt x="962" y="13939"/>
                  </a:cubicBezTo>
                  <a:cubicBezTo>
                    <a:pt x="999" y="14235"/>
                    <a:pt x="888" y="14382"/>
                    <a:pt x="925" y="14678"/>
                  </a:cubicBezTo>
                  <a:cubicBezTo>
                    <a:pt x="999" y="14752"/>
                    <a:pt x="1110" y="14789"/>
                    <a:pt x="1147" y="14863"/>
                  </a:cubicBezTo>
                  <a:lnTo>
                    <a:pt x="1147" y="15122"/>
                  </a:lnTo>
                  <a:cubicBezTo>
                    <a:pt x="1553" y="15676"/>
                    <a:pt x="2034" y="16231"/>
                    <a:pt x="2551" y="16712"/>
                  </a:cubicBezTo>
                  <a:cubicBezTo>
                    <a:pt x="2810" y="16970"/>
                    <a:pt x="3291" y="17155"/>
                    <a:pt x="3328" y="17636"/>
                  </a:cubicBezTo>
                  <a:cubicBezTo>
                    <a:pt x="3032" y="17858"/>
                    <a:pt x="2810" y="17451"/>
                    <a:pt x="2625" y="17303"/>
                  </a:cubicBezTo>
                  <a:cubicBezTo>
                    <a:pt x="1960" y="16749"/>
                    <a:pt x="1368" y="16120"/>
                    <a:pt x="851" y="15418"/>
                  </a:cubicBezTo>
                  <a:cubicBezTo>
                    <a:pt x="814" y="15602"/>
                    <a:pt x="814" y="15824"/>
                    <a:pt x="814" y="16009"/>
                  </a:cubicBezTo>
                  <a:cubicBezTo>
                    <a:pt x="814" y="16083"/>
                    <a:pt x="1036" y="15972"/>
                    <a:pt x="1073" y="16046"/>
                  </a:cubicBezTo>
                  <a:cubicBezTo>
                    <a:pt x="1368" y="16564"/>
                    <a:pt x="1738" y="17007"/>
                    <a:pt x="2182" y="17414"/>
                  </a:cubicBezTo>
                  <a:cubicBezTo>
                    <a:pt x="2477" y="17747"/>
                    <a:pt x="2736" y="18116"/>
                    <a:pt x="2958" y="18301"/>
                  </a:cubicBezTo>
                  <a:cubicBezTo>
                    <a:pt x="3143" y="18486"/>
                    <a:pt x="3254" y="18375"/>
                    <a:pt x="3291" y="18560"/>
                  </a:cubicBezTo>
                  <a:cubicBezTo>
                    <a:pt x="3328" y="18745"/>
                    <a:pt x="3291" y="18893"/>
                    <a:pt x="3143" y="18930"/>
                  </a:cubicBezTo>
                  <a:cubicBezTo>
                    <a:pt x="2884" y="19041"/>
                    <a:pt x="2662" y="18523"/>
                    <a:pt x="2551" y="18375"/>
                  </a:cubicBezTo>
                  <a:cubicBezTo>
                    <a:pt x="1960" y="17710"/>
                    <a:pt x="1331" y="17118"/>
                    <a:pt x="814" y="16490"/>
                  </a:cubicBezTo>
                  <a:lnTo>
                    <a:pt x="814" y="17118"/>
                  </a:lnTo>
                  <a:cubicBezTo>
                    <a:pt x="851" y="17192"/>
                    <a:pt x="962" y="17044"/>
                    <a:pt x="1110" y="17081"/>
                  </a:cubicBezTo>
                  <a:cubicBezTo>
                    <a:pt x="1479" y="17969"/>
                    <a:pt x="2071" y="18745"/>
                    <a:pt x="2847" y="19336"/>
                  </a:cubicBezTo>
                  <a:cubicBezTo>
                    <a:pt x="3032" y="19484"/>
                    <a:pt x="3291" y="19484"/>
                    <a:pt x="3254" y="19743"/>
                  </a:cubicBezTo>
                  <a:cubicBezTo>
                    <a:pt x="3180" y="20298"/>
                    <a:pt x="2514" y="19558"/>
                    <a:pt x="2404" y="19447"/>
                  </a:cubicBezTo>
                  <a:cubicBezTo>
                    <a:pt x="1738" y="18893"/>
                    <a:pt x="1220" y="18227"/>
                    <a:pt x="851" y="17488"/>
                  </a:cubicBezTo>
                  <a:cubicBezTo>
                    <a:pt x="777" y="17821"/>
                    <a:pt x="851" y="18153"/>
                    <a:pt x="1036" y="18412"/>
                  </a:cubicBezTo>
                  <a:cubicBezTo>
                    <a:pt x="1110" y="18597"/>
                    <a:pt x="1147" y="18782"/>
                    <a:pt x="1184" y="18893"/>
                  </a:cubicBezTo>
                  <a:cubicBezTo>
                    <a:pt x="1516" y="19595"/>
                    <a:pt x="2256" y="20002"/>
                    <a:pt x="2625" y="20630"/>
                  </a:cubicBezTo>
                  <a:cubicBezTo>
                    <a:pt x="2699" y="20704"/>
                    <a:pt x="2884" y="20593"/>
                    <a:pt x="2995" y="20704"/>
                  </a:cubicBezTo>
                  <a:cubicBezTo>
                    <a:pt x="3069" y="20815"/>
                    <a:pt x="3180" y="21222"/>
                    <a:pt x="2958" y="21259"/>
                  </a:cubicBezTo>
                  <a:cubicBezTo>
                    <a:pt x="2293" y="21111"/>
                    <a:pt x="2145" y="20446"/>
                    <a:pt x="1627" y="20150"/>
                  </a:cubicBezTo>
                  <a:cubicBezTo>
                    <a:pt x="1516" y="19965"/>
                    <a:pt x="1405" y="19817"/>
                    <a:pt x="1257" y="19669"/>
                  </a:cubicBezTo>
                  <a:cubicBezTo>
                    <a:pt x="1147" y="19521"/>
                    <a:pt x="999" y="19226"/>
                    <a:pt x="888" y="19263"/>
                  </a:cubicBezTo>
                  <a:cubicBezTo>
                    <a:pt x="851" y="19632"/>
                    <a:pt x="1184" y="19669"/>
                    <a:pt x="1147" y="20039"/>
                  </a:cubicBezTo>
                  <a:cubicBezTo>
                    <a:pt x="1257" y="20076"/>
                    <a:pt x="1368" y="20113"/>
                    <a:pt x="1442" y="20187"/>
                  </a:cubicBezTo>
                  <a:cubicBezTo>
                    <a:pt x="1664" y="20889"/>
                    <a:pt x="2551" y="21111"/>
                    <a:pt x="2699" y="21777"/>
                  </a:cubicBezTo>
                  <a:cubicBezTo>
                    <a:pt x="2182" y="21998"/>
                    <a:pt x="1923" y="21185"/>
                    <a:pt x="1553" y="21111"/>
                  </a:cubicBezTo>
                  <a:cubicBezTo>
                    <a:pt x="2404" y="22257"/>
                    <a:pt x="3402" y="23255"/>
                    <a:pt x="4585" y="24069"/>
                  </a:cubicBezTo>
                  <a:close/>
                  <a:moveTo>
                    <a:pt x="24253" y="15270"/>
                  </a:moveTo>
                  <a:cubicBezTo>
                    <a:pt x="24401" y="15270"/>
                    <a:pt x="24438" y="15159"/>
                    <a:pt x="24586" y="15196"/>
                  </a:cubicBezTo>
                  <a:cubicBezTo>
                    <a:pt x="24586" y="15011"/>
                    <a:pt x="24660" y="14789"/>
                    <a:pt x="24549" y="14678"/>
                  </a:cubicBezTo>
                  <a:cubicBezTo>
                    <a:pt x="24475" y="14900"/>
                    <a:pt x="24401" y="15085"/>
                    <a:pt x="24253" y="152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0" name="Google Shape;11120;p147"/>
          <p:cNvGrpSpPr/>
          <p:nvPr/>
        </p:nvGrpSpPr>
        <p:grpSpPr>
          <a:xfrm rot="-6308675">
            <a:off x="2314945" y="4279635"/>
            <a:ext cx="1257482" cy="990235"/>
            <a:chOff x="4036425" y="797300"/>
            <a:chExt cx="808775" cy="636850"/>
          </a:xfrm>
        </p:grpSpPr>
        <p:sp>
          <p:nvSpPr>
            <p:cNvPr id="11121" name="Google Shape;11121;p147"/>
            <p:cNvSpPr/>
            <p:nvPr/>
          </p:nvSpPr>
          <p:spPr>
            <a:xfrm>
              <a:off x="4406150" y="842575"/>
              <a:ext cx="260650" cy="151625"/>
            </a:xfrm>
            <a:custGeom>
              <a:avLst/>
              <a:gdLst/>
              <a:ahLst/>
              <a:cxnLst/>
              <a:rect l="l" t="t" r="r" b="b"/>
              <a:pathLst>
                <a:path w="10426" h="6065" extrusionOk="0">
                  <a:moveTo>
                    <a:pt x="9576" y="1"/>
                  </a:moveTo>
                  <a:cubicBezTo>
                    <a:pt x="10426" y="112"/>
                    <a:pt x="9428" y="555"/>
                    <a:pt x="9169" y="703"/>
                  </a:cubicBezTo>
                  <a:cubicBezTo>
                    <a:pt x="8429" y="1110"/>
                    <a:pt x="7838" y="1517"/>
                    <a:pt x="7062" y="1849"/>
                  </a:cubicBezTo>
                  <a:cubicBezTo>
                    <a:pt x="5657" y="2441"/>
                    <a:pt x="4437" y="3402"/>
                    <a:pt x="3106" y="4105"/>
                  </a:cubicBezTo>
                  <a:cubicBezTo>
                    <a:pt x="2292" y="4585"/>
                    <a:pt x="1553" y="5066"/>
                    <a:pt x="813" y="5620"/>
                  </a:cubicBezTo>
                  <a:cubicBezTo>
                    <a:pt x="592" y="5731"/>
                    <a:pt x="296" y="6064"/>
                    <a:pt x="0" y="5842"/>
                  </a:cubicBezTo>
                  <a:cubicBezTo>
                    <a:pt x="74" y="5399"/>
                    <a:pt x="592" y="5288"/>
                    <a:pt x="887" y="5103"/>
                  </a:cubicBezTo>
                  <a:cubicBezTo>
                    <a:pt x="1516" y="4622"/>
                    <a:pt x="2181" y="4179"/>
                    <a:pt x="2884" y="3772"/>
                  </a:cubicBezTo>
                  <a:cubicBezTo>
                    <a:pt x="3956" y="3254"/>
                    <a:pt x="4917" y="2515"/>
                    <a:pt x="6026" y="1886"/>
                  </a:cubicBezTo>
                  <a:cubicBezTo>
                    <a:pt x="6359" y="1702"/>
                    <a:pt x="6766" y="1554"/>
                    <a:pt x="7135" y="1369"/>
                  </a:cubicBezTo>
                  <a:cubicBezTo>
                    <a:pt x="7505" y="1184"/>
                    <a:pt x="7801" y="925"/>
                    <a:pt x="8134" y="740"/>
                  </a:cubicBezTo>
                  <a:cubicBezTo>
                    <a:pt x="8651" y="555"/>
                    <a:pt x="9132" y="297"/>
                    <a:pt x="9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147"/>
            <p:cNvSpPr/>
            <p:nvPr/>
          </p:nvSpPr>
          <p:spPr>
            <a:xfrm>
              <a:off x="4713000" y="836125"/>
              <a:ext cx="52700" cy="81350"/>
            </a:xfrm>
            <a:custGeom>
              <a:avLst/>
              <a:gdLst/>
              <a:ahLst/>
              <a:cxnLst/>
              <a:rect l="l" t="t" r="r" b="b"/>
              <a:pathLst>
                <a:path w="2108" h="3254" extrusionOk="0">
                  <a:moveTo>
                    <a:pt x="1553" y="2884"/>
                  </a:moveTo>
                  <a:cubicBezTo>
                    <a:pt x="1183" y="2218"/>
                    <a:pt x="777" y="1590"/>
                    <a:pt x="333" y="998"/>
                  </a:cubicBezTo>
                  <a:cubicBezTo>
                    <a:pt x="222" y="813"/>
                    <a:pt x="0" y="629"/>
                    <a:pt x="37" y="370"/>
                  </a:cubicBezTo>
                  <a:cubicBezTo>
                    <a:pt x="296" y="0"/>
                    <a:pt x="592" y="666"/>
                    <a:pt x="740" y="924"/>
                  </a:cubicBezTo>
                  <a:cubicBezTo>
                    <a:pt x="1110" y="1405"/>
                    <a:pt x="1442" y="1886"/>
                    <a:pt x="1775" y="2403"/>
                  </a:cubicBezTo>
                  <a:cubicBezTo>
                    <a:pt x="1886" y="2662"/>
                    <a:pt x="2108" y="3253"/>
                    <a:pt x="1775" y="3253"/>
                  </a:cubicBezTo>
                  <a:cubicBezTo>
                    <a:pt x="1553" y="3253"/>
                    <a:pt x="1553" y="3032"/>
                    <a:pt x="1553" y="2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147"/>
            <p:cNvSpPr/>
            <p:nvPr/>
          </p:nvSpPr>
          <p:spPr>
            <a:xfrm>
              <a:off x="4686200" y="841650"/>
              <a:ext cx="55475" cy="88775"/>
            </a:xfrm>
            <a:custGeom>
              <a:avLst/>
              <a:gdLst/>
              <a:ahLst/>
              <a:cxnLst/>
              <a:rect l="l" t="t" r="r" b="b"/>
              <a:pathLst>
                <a:path w="2219" h="3551" extrusionOk="0">
                  <a:moveTo>
                    <a:pt x="0" y="408"/>
                  </a:moveTo>
                  <a:cubicBezTo>
                    <a:pt x="296" y="1"/>
                    <a:pt x="555" y="814"/>
                    <a:pt x="740" y="1073"/>
                  </a:cubicBezTo>
                  <a:cubicBezTo>
                    <a:pt x="1109" y="1554"/>
                    <a:pt x="1479" y="2071"/>
                    <a:pt x="1812" y="2626"/>
                  </a:cubicBezTo>
                  <a:cubicBezTo>
                    <a:pt x="1960" y="2885"/>
                    <a:pt x="2218" y="3550"/>
                    <a:pt x="1775" y="3439"/>
                  </a:cubicBezTo>
                  <a:cubicBezTo>
                    <a:pt x="1664" y="3402"/>
                    <a:pt x="1627" y="3143"/>
                    <a:pt x="1553" y="3032"/>
                  </a:cubicBezTo>
                  <a:cubicBezTo>
                    <a:pt x="1183" y="2182"/>
                    <a:pt x="296" y="1443"/>
                    <a:pt x="0" y="4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147"/>
            <p:cNvSpPr/>
            <p:nvPr/>
          </p:nvSpPr>
          <p:spPr>
            <a:xfrm>
              <a:off x="4664925" y="862925"/>
              <a:ext cx="55500" cy="80425"/>
            </a:xfrm>
            <a:custGeom>
              <a:avLst/>
              <a:gdLst/>
              <a:ahLst/>
              <a:cxnLst/>
              <a:rect l="l" t="t" r="r" b="b"/>
              <a:pathLst>
                <a:path w="2220" h="3217" extrusionOk="0">
                  <a:moveTo>
                    <a:pt x="1923" y="3217"/>
                  </a:moveTo>
                  <a:cubicBezTo>
                    <a:pt x="1591" y="3106"/>
                    <a:pt x="1517" y="2699"/>
                    <a:pt x="1406" y="2440"/>
                  </a:cubicBezTo>
                  <a:cubicBezTo>
                    <a:pt x="1258" y="2181"/>
                    <a:pt x="1110" y="1923"/>
                    <a:pt x="925" y="1664"/>
                  </a:cubicBezTo>
                  <a:cubicBezTo>
                    <a:pt x="629" y="1183"/>
                    <a:pt x="149" y="740"/>
                    <a:pt x="1" y="111"/>
                  </a:cubicBezTo>
                  <a:cubicBezTo>
                    <a:pt x="112" y="74"/>
                    <a:pt x="149" y="0"/>
                    <a:pt x="260" y="0"/>
                  </a:cubicBezTo>
                  <a:cubicBezTo>
                    <a:pt x="814" y="740"/>
                    <a:pt x="1332" y="1516"/>
                    <a:pt x="1776" y="2329"/>
                  </a:cubicBezTo>
                  <a:cubicBezTo>
                    <a:pt x="1886" y="2551"/>
                    <a:pt x="2219" y="2921"/>
                    <a:pt x="1923" y="32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147"/>
            <p:cNvSpPr/>
            <p:nvPr/>
          </p:nvSpPr>
          <p:spPr>
            <a:xfrm>
              <a:off x="4627975" y="875850"/>
              <a:ext cx="71175" cy="79525"/>
            </a:xfrm>
            <a:custGeom>
              <a:avLst/>
              <a:gdLst/>
              <a:ahLst/>
              <a:cxnLst/>
              <a:rect l="l" t="t" r="r" b="b"/>
              <a:pathLst>
                <a:path w="2847" h="3181" extrusionOk="0">
                  <a:moveTo>
                    <a:pt x="2662" y="3143"/>
                  </a:moveTo>
                  <a:cubicBezTo>
                    <a:pt x="2292" y="3180"/>
                    <a:pt x="2218" y="2774"/>
                    <a:pt x="2070" y="2515"/>
                  </a:cubicBezTo>
                  <a:cubicBezTo>
                    <a:pt x="1812" y="1923"/>
                    <a:pt x="1405" y="1406"/>
                    <a:pt x="961" y="962"/>
                  </a:cubicBezTo>
                  <a:cubicBezTo>
                    <a:pt x="924" y="925"/>
                    <a:pt x="0" y="149"/>
                    <a:pt x="481" y="38"/>
                  </a:cubicBezTo>
                  <a:cubicBezTo>
                    <a:pt x="703" y="1"/>
                    <a:pt x="1109" y="481"/>
                    <a:pt x="1257" y="629"/>
                  </a:cubicBezTo>
                  <a:cubicBezTo>
                    <a:pt x="1701" y="1110"/>
                    <a:pt x="2107" y="1628"/>
                    <a:pt x="2403" y="2219"/>
                  </a:cubicBezTo>
                  <a:cubicBezTo>
                    <a:pt x="2588" y="2552"/>
                    <a:pt x="2847" y="2921"/>
                    <a:pt x="2662" y="31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147"/>
            <p:cNvSpPr/>
            <p:nvPr/>
          </p:nvSpPr>
          <p:spPr>
            <a:xfrm>
              <a:off x="4603000" y="894350"/>
              <a:ext cx="67500" cy="84125"/>
            </a:xfrm>
            <a:custGeom>
              <a:avLst/>
              <a:gdLst/>
              <a:ahLst/>
              <a:cxnLst/>
              <a:rect l="l" t="t" r="r" b="b"/>
              <a:pathLst>
                <a:path w="2700" h="3365" extrusionOk="0">
                  <a:moveTo>
                    <a:pt x="2404" y="3365"/>
                  </a:moveTo>
                  <a:cubicBezTo>
                    <a:pt x="2071" y="3291"/>
                    <a:pt x="2034" y="2847"/>
                    <a:pt x="1849" y="2588"/>
                  </a:cubicBezTo>
                  <a:cubicBezTo>
                    <a:pt x="1406" y="1886"/>
                    <a:pt x="925" y="1257"/>
                    <a:pt x="371" y="666"/>
                  </a:cubicBezTo>
                  <a:cubicBezTo>
                    <a:pt x="297" y="555"/>
                    <a:pt x="1" y="185"/>
                    <a:pt x="297" y="111"/>
                  </a:cubicBezTo>
                  <a:cubicBezTo>
                    <a:pt x="592" y="0"/>
                    <a:pt x="888" y="592"/>
                    <a:pt x="1073" y="777"/>
                  </a:cubicBezTo>
                  <a:cubicBezTo>
                    <a:pt x="1480" y="1294"/>
                    <a:pt x="1886" y="1812"/>
                    <a:pt x="2219" y="2403"/>
                  </a:cubicBezTo>
                  <a:cubicBezTo>
                    <a:pt x="2367" y="2625"/>
                    <a:pt x="2700" y="3032"/>
                    <a:pt x="2404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147"/>
            <p:cNvSpPr/>
            <p:nvPr/>
          </p:nvSpPr>
          <p:spPr>
            <a:xfrm>
              <a:off x="4577125" y="917450"/>
              <a:ext cx="69350" cy="77675"/>
            </a:xfrm>
            <a:custGeom>
              <a:avLst/>
              <a:gdLst/>
              <a:ahLst/>
              <a:cxnLst/>
              <a:rect l="l" t="t" r="r" b="b"/>
              <a:pathLst>
                <a:path w="2774" h="3107" extrusionOk="0">
                  <a:moveTo>
                    <a:pt x="2145" y="2699"/>
                  </a:moveTo>
                  <a:cubicBezTo>
                    <a:pt x="1738" y="2034"/>
                    <a:pt x="1295" y="1368"/>
                    <a:pt x="814" y="740"/>
                  </a:cubicBezTo>
                  <a:cubicBezTo>
                    <a:pt x="666" y="555"/>
                    <a:pt x="1" y="0"/>
                    <a:pt x="592" y="0"/>
                  </a:cubicBezTo>
                  <a:cubicBezTo>
                    <a:pt x="814" y="0"/>
                    <a:pt x="1073" y="481"/>
                    <a:pt x="1221" y="666"/>
                  </a:cubicBezTo>
                  <a:cubicBezTo>
                    <a:pt x="1627" y="1147"/>
                    <a:pt x="1997" y="1664"/>
                    <a:pt x="2330" y="2219"/>
                  </a:cubicBezTo>
                  <a:cubicBezTo>
                    <a:pt x="2441" y="2441"/>
                    <a:pt x="2774" y="3032"/>
                    <a:pt x="2404" y="3069"/>
                  </a:cubicBezTo>
                  <a:cubicBezTo>
                    <a:pt x="2182" y="3106"/>
                    <a:pt x="2182" y="2921"/>
                    <a:pt x="2145" y="26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147"/>
            <p:cNvSpPr/>
            <p:nvPr/>
          </p:nvSpPr>
          <p:spPr>
            <a:xfrm>
              <a:off x="4560500" y="939625"/>
              <a:ext cx="61950" cy="70275"/>
            </a:xfrm>
            <a:custGeom>
              <a:avLst/>
              <a:gdLst/>
              <a:ahLst/>
              <a:cxnLst/>
              <a:rect l="l" t="t" r="r" b="b"/>
              <a:pathLst>
                <a:path w="2478" h="2811" extrusionOk="0">
                  <a:moveTo>
                    <a:pt x="2218" y="2774"/>
                  </a:moveTo>
                  <a:cubicBezTo>
                    <a:pt x="1923" y="2811"/>
                    <a:pt x="1775" y="2441"/>
                    <a:pt x="1627" y="2219"/>
                  </a:cubicBezTo>
                  <a:cubicBezTo>
                    <a:pt x="1183" y="1554"/>
                    <a:pt x="407" y="962"/>
                    <a:pt x="0" y="149"/>
                  </a:cubicBezTo>
                  <a:cubicBezTo>
                    <a:pt x="74" y="112"/>
                    <a:pt x="111" y="1"/>
                    <a:pt x="296" y="1"/>
                  </a:cubicBezTo>
                  <a:cubicBezTo>
                    <a:pt x="814" y="666"/>
                    <a:pt x="1442" y="1258"/>
                    <a:pt x="1960" y="1997"/>
                  </a:cubicBezTo>
                  <a:cubicBezTo>
                    <a:pt x="2108" y="2182"/>
                    <a:pt x="2477" y="2478"/>
                    <a:pt x="2218" y="2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147"/>
            <p:cNvSpPr/>
            <p:nvPr/>
          </p:nvSpPr>
          <p:spPr>
            <a:xfrm>
              <a:off x="4538300" y="947025"/>
              <a:ext cx="62875" cy="74900"/>
            </a:xfrm>
            <a:custGeom>
              <a:avLst/>
              <a:gdLst/>
              <a:ahLst/>
              <a:cxnLst/>
              <a:rect l="l" t="t" r="r" b="b"/>
              <a:pathLst>
                <a:path w="2515" h="2996" extrusionOk="0">
                  <a:moveTo>
                    <a:pt x="2256" y="2995"/>
                  </a:moveTo>
                  <a:cubicBezTo>
                    <a:pt x="1886" y="2921"/>
                    <a:pt x="1886" y="2515"/>
                    <a:pt x="1739" y="2256"/>
                  </a:cubicBezTo>
                  <a:cubicBezTo>
                    <a:pt x="1406" y="1812"/>
                    <a:pt x="1036" y="1479"/>
                    <a:pt x="703" y="925"/>
                  </a:cubicBezTo>
                  <a:cubicBezTo>
                    <a:pt x="592" y="814"/>
                    <a:pt x="1" y="38"/>
                    <a:pt x="408" y="1"/>
                  </a:cubicBezTo>
                  <a:cubicBezTo>
                    <a:pt x="592" y="1"/>
                    <a:pt x="888" y="444"/>
                    <a:pt x="1036" y="666"/>
                  </a:cubicBezTo>
                  <a:cubicBezTo>
                    <a:pt x="1369" y="1184"/>
                    <a:pt x="1812" y="1627"/>
                    <a:pt x="2108" y="2145"/>
                  </a:cubicBezTo>
                  <a:cubicBezTo>
                    <a:pt x="2256" y="2367"/>
                    <a:pt x="2515" y="2736"/>
                    <a:pt x="2256" y="299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147"/>
            <p:cNvSpPr/>
            <p:nvPr/>
          </p:nvSpPr>
          <p:spPr>
            <a:xfrm>
              <a:off x="4521675" y="961825"/>
              <a:ext cx="49925" cy="66550"/>
            </a:xfrm>
            <a:custGeom>
              <a:avLst/>
              <a:gdLst/>
              <a:ahLst/>
              <a:cxnLst/>
              <a:rect l="l" t="t" r="r" b="b"/>
              <a:pathLst>
                <a:path w="1997" h="2662" extrusionOk="0">
                  <a:moveTo>
                    <a:pt x="1886" y="2625"/>
                  </a:moveTo>
                  <a:cubicBezTo>
                    <a:pt x="1516" y="2662"/>
                    <a:pt x="1405" y="2255"/>
                    <a:pt x="1257" y="2070"/>
                  </a:cubicBezTo>
                  <a:cubicBezTo>
                    <a:pt x="777" y="1479"/>
                    <a:pt x="333" y="850"/>
                    <a:pt x="0" y="185"/>
                  </a:cubicBezTo>
                  <a:cubicBezTo>
                    <a:pt x="37" y="74"/>
                    <a:pt x="111" y="74"/>
                    <a:pt x="185" y="0"/>
                  </a:cubicBezTo>
                  <a:cubicBezTo>
                    <a:pt x="222" y="37"/>
                    <a:pt x="259" y="37"/>
                    <a:pt x="296" y="37"/>
                  </a:cubicBezTo>
                  <a:cubicBezTo>
                    <a:pt x="555" y="481"/>
                    <a:pt x="888" y="850"/>
                    <a:pt x="1220" y="1294"/>
                  </a:cubicBezTo>
                  <a:cubicBezTo>
                    <a:pt x="1553" y="1738"/>
                    <a:pt x="1997" y="2070"/>
                    <a:pt x="188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147"/>
            <p:cNvSpPr/>
            <p:nvPr/>
          </p:nvSpPr>
          <p:spPr>
            <a:xfrm>
              <a:off x="4494875" y="970125"/>
              <a:ext cx="57325" cy="70275"/>
            </a:xfrm>
            <a:custGeom>
              <a:avLst/>
              <a:gdLst/>
              <a:ahLst/>
              <a:cxnLst/>
              <a:rect l="l" t="t" r="r" b="b"/>
              <a:pathLst>
                <a:path w="2293" h="2811" extrusionOk="0">
                  <a:moveTo>
                    <a:pt x="0" y="186"/>
                  </a:moveTo>
                  <a:cubicBezTo>
                    <a:pt x="74" y="112"/>
                    <a:pt x="111" y="1"/>
                    <a:pt x="259" y="38"/>
                  </a:cubicBezTo>
                  <a:cubicBezTo>
                    <a:pt x="703" y="703"/>
                    <a:pt x="1368" y="1258"/>
                    <a:pt x="1849" y="2034"/>
                  </a:cubicBezTo>
                  <a:cubicBezTo>
                    <a:pt x="1923" y="2145"/>
                    <a:pt x="2292" y="2700"/>
                    <a:pt x="1960" y="2774"/>
                  </a:cubicBezTo>
                  <a:cubicBezTo>
                    <a:pt x="1738" y="2811"/>
                    <a:pt x="1516" y="2256"/>
                    <a:pt x="1442" y="2145"/>
                  </a:cubicBezTo>
                  <a:cubicBezTo>
                    <a:pt x="925" y="1480"/>
                    <a:pt x="296" y="962"/>
                    <a:pt x="0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147"/>
            <p:cNvSpPr/>
            <p:nvPr/>
          </p:nvSpPr>
          <p:spPr>
            <a:xfrm>
              <a:off x="4455125" y="981225"/>
              <a:ext cx="67500" cy="85975"/>
            </a:xfrm>
            <a:custGeom>
              <a:avLst/>
              <a:gdLst/>
              <a:ahLst/>
              <a:cxnLst/>
              <a:rect l="l" t="t" r="r" b="b"/>
              <a:pathLst>
                <a:path w="2700" h="3439" extrusionOk="0">
                  <a:moveTo>
                    <a:pt x="2404" y="3439"/>
                  </a:moveTo>
                  <a:cubicBezTo>
                    <a:pt x="2071" y="3402"/>
                    <a:pt x="2145" y="3106"/>
                    <a:pt x="2071" y="2884"/>
                  </a:cubicBezTo>
                  <a:cubicBezTo>
                    <a:pt x="1701" y="2071"/>
                    <a:pt x="1147" y="1331"/>
                    <a:pt x="481" y="703"/>
                  </a:cubicBezTo>
                  <a:cubicBezTo>
                    <a:pt x="296" y="555"/>
                    <a:pt x="38" y="518"/>
                    <a:pt x="1" y="222"/>
                  </a:cubicBezTo>
                  <a:cubicBezTo>
                    <a:pt x="148" y="0"/>
                    <a:pt x="444" y="148"/>
                    <a:pt x="666" y="333"/>
                  </a:cubicBezTo>
                  <a:cubicBezTo>
                    <a:pt x="1332" y="962"/>
                    <a:pt x="1886" y="1738"/>
                    <a:pt x="2330" y="2551"/>
                  </a:cubicBezTo>
                  <a:cubicBezTo>
                    <a:pt x="2478" y="2847"/>
                    <a:pt x="2699" y="3217"/>
                    <a:pt x="2404" y="3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147"/>
            <p:cNvSpPr/>
            <p:nvPr/>
          </p:nvSpPr>
          <p:spPr>
            <a:xfrm>
              <a:off x="4427400" y="998775"/>
              <a:ext cx="68425" cy="85075"/>
            </a:xfrm>
            <a:custGeom>
              <a:avLst/>
              <a:gdLst/>
              <a:ahLst/>
              <a:cxnLst/>
              <a:rect l="l" t="t" r="r" b="b"/>
              <a:pathLst>
                <a:path w="2737" h="3403" extrusionOk="0">
                  <a:moveTo>
                    <a:pt x="2588" y="3402"/>
                  </a:moveTo>
                  <a:cubicBezTo>
                    <a:pt x="2182" y="3328"/>
                    <a:pt x="2108" y="2848"/>
                    <a:pt x="1923" y="2552"/>
                  </a:cubicBezTo>
                  <a:cubicBezTo>
                    <a:pt x="1627" y="1923"/>
                    <a:pt x="1184" y="1369"/>
                    <a:pt x="703" y="888"/>
                  </a:cubicBezTo>
                  <a:cubicBezTo>
                    <a:pt x="481" y="666"/>
                    <a:pt x="0" y="555"/>
                    <a:pt x="74" y="112"/>
                  </a:cubicBezTo>
                  <a:cubicBezTo>
                    <a:pt x="111" y="75"/>
                    <a:pt x="185" y="75"/>
                    <a:pt x="259" y="38"/>
                  </a:cubicBezTo>
                  <a:cubicBezTo>
                    <a:pt x="296" y="1"/>
                    <a:pt x="296" y="38"/>
                    <a:pt x="296" y="75"/>
                  </a:cubicBezTo>
                  <a:cubicBezTo>
                    <a:pt x="1147" y="666"/>
                    <a:pt x="1849" y="1480"/>
                    <a:pt x="2293" y="2404"/>
                  </a:cubicBezTo>
                  <a:cubicBezTo>
                    <a:pt x="2477" y="2663"/>
                    <a:pt x="2736" y="3032"/>
                    <a:pt x="2588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147"/>
            <p:cNvSpPr/>
            <p:nvPr/>
          </p:nvSpPr>
          <p:spPr>
            <a:xfrm>
              <a:off x="4186175" y="1041300"/>
              <a:ext cx="153450" cy="98925"/>
            </a:xfrm>
            <a:custGeom>
              <a:avLst/>
              <a:gdLst/>
              <a:ahLst/>
              <a:cxnLst/>
              <a:rect l="l" t="t" r="r" b="b"/>
              <a:pathLst>
                <a:path w="6138" h="3957" extrusionOk="0">
                  <a:moveTo>
                    <a:pt x="4806" y="1147"/>
                  </a:moveTo>
                  <a:cubicBezTo>
                    <a:pt x="4695" y="1221"/>
                    <a:pt x="4584" y="1295"/>
                    <a:pt x="4547" y="1405"/>
                  </a:cubicBezTo>
                  <a:cubicBezTo>
                    <a:pt x="3475" y="2071"/>
                    <a:pt x="2329" y="2699"/>
                    <a:pt x="1257" y="3402"/>
                  </a:cubicBezTo>
                  <a:cubicBezTo>
                    <a:pt x="924" y="3624"/>
                    <a:pt x="592" y="3956"/>
                    <a:pt x="185" y="3956"/>
                  </a:cubicBezTo>
                  <a:cubicBezTo>
                    <a:pt x="0" y="3624"/>
                    <a:pt x="444" y="3476"/>
                    <a:pt x="629" y="3328"/>
                  </a:cubicBezTo>
                  <a:cubicBezTo>
                    <a:pt x="1294" y="2921"/>
                    <a:pt x="1997" y="2478"/>
                    <a:pt x="2662" y="2034"/>
                  </a:cubicBezTo>
                  <a:cubicBezTo>
                    <a:pt x="2958" y="1849"/>
                    <a:pt x="3327" y="1701"/>
                    <a:pt x="3586" y="1516"/>
                  </a:cubicBezTo>
                  <a:cubicBezTo>
                    <a:pt x="4252" y="1036"/>
                    <a:pt x="4954" y="592"/>
                    <a:pt x="5694" y="185"/>
                  </a:cubicBezTo>
                  <a:cubicBezTo>
                    <a:pt x="5804" y="111"/>
                    <a:pt x="6026" y="1"/>
                    <a:pt x="6063" y="259"/>
                  </a:cubicBezTo>
                  <a:cubicBezTo>
                    <a:pt x="6137" y="481"/>
                    <a:pt x="5620" y="629"/>
                    <a:pt x="5435" y="703"/>
                  </a:cubicBezTo>
                  <a:cubicBezTo>
                    <a:pt x="5250" y="888"/>
                    <a:pt x="5028" y="1036"/>
                    <a:pt x="4806" y="11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147"/>
            <p:cNvSpPr/>
            <p:nvPr/>
          </p:nvSpPr>
          <p:spPr>
            <a:xfrm>
              <a:off x="4422775" y="1132800"/>
              <a:ext cx="34225" cy="122025"/>
            </a:xfrm>
            <a:custGeom>
              <a:avLst/>
              <a:gdLst/>
              <a:ahLst/>
              <a:cxnLst/>
              <a:rect l="l" t="t" r="r" b="b"/>
              <a:pathLst>
                <a:path w="1369" h="4881" extrusionOk="0">
                  <a:moveTo>
                    <a:pt x="703" y="4548"/>
                  </a:moveTo>
                  <a:cubicBezTo>
                    <a:pt x="592" y="4363"/>
                    <a:pt x="777" y="4326"/>
                    <a:pt x="814" y="4141"/>
                  </a:cubicBezTo>
                  <a:cubicBezTo>
                    <a:pt x="888" y="3402"/>
                    <a:pt x="444" y="2552"/>
                    <a:pt x="259" y="1775"/>
                  </a:cubicBezTo>
                  <a:cubicBezTo>
                    <a:pt x="112" y="1332"/>
                    <a:pt x="38" y="925"/>
                    <a:pt x="1" y="481"/>
                  </a:cubicBezTo>
                  <a:cubicBezTo>
                    <a:pt x="407" y="1"/>
                    <a:pt x="555" y="1295"/>
                    <a:pt x="703" y="1775"/>
                  </a:cubicBezTo>
                  <a:cubicBezTo>
                    <a:pt x="851" y="2330"/>
                    <a:pt x="1036" y="2884"/>
                    <a:pt x="1110" y="3291"/>
                  </a:cubicBezTo>
                  <a:cubicBezTo>
                    <a:pt x="1184" y="3772"/>
                    <a:pt x="1369" y="4881"/>
                    <a:pt x="703" y="45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147"/>
            <p:cNvSpPr/>
            <p:nvPr/>
          </p:nvSpPr>
          <p:spPr>
            <a:xfrm>
              <a:off x="4162125" y="1142050"/>
              <a:ext cx="12050" cy="13875"/>
            </a:xfrm>
            <a:custGeom>
              <a:avLst/>
              <a:gdLst/>
              <a:ahLst/>
              <a:cxnLst/>
              <a:rect l="l" t="t" r="r" b="b"/>
              <a:pathLst>
                <a:path w="482" h="555" extrusionOk="0">
                  <a:moveTo>
                    <a:pt x="481" y="148"/>
                  </a:moveTo>
                  <a:cubicBezTo>
                    <a:pt x="481" y="444"/>
                    <a:pt x="297" y="555"/>
                    <a:pt x="75" y="518"/>
                  </a:cubicBezTo>
                  <a:cubicBezTo>
                    <a:pt x="75" y="481"/>
                    <a:pt x="75" y="407"/>
                    <a:pt x="1" y="407"/>
                  </a:cubicBezTo>
                  <a:cubicBezTo>
                    <a:pt x="1" y="148"/>
                    <a:pt x="297" y="0"/>
                    <a:pt x="481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147"/>
            <p:cNvSpPr/>
            <p:nvPr/>
          </p:nvSpPr>
          <p:spPr>
            <a:xfrm>
              <a:off x="4390425" y="1153150"/>
              <a:ext cx="42550" cy="106300"/>
            </a:xfrm>
            <a:custGeom>
              <a:avLst/>
              <a:gdLst/>
              <a:ahLst/>
              <a:cxnLst/>
              <a:rect l="l" t="t" r="r" b="b"/>
              <a:pathLst>
                <a:path w="1702" h="4252" extrusionOk="0">
                  <a:moveTo>
                    <a:pt x="1406" y="4252"/>
                  </a:moveTo>
                  <a:cubicBezTo>
                    <a:pt x="1036" y="4252"/>
                    <a:pt x="1110" y="3956"/>
                    <a:pt x="1073" y="3660"/>
                  </a:cubicBezTo>
                  <a:cubicBezTo>
                    <a:pt x="925" y="2736"/>
                    <a:pt x="703" y="1775"/>
                    <a:pt x="370" y="887"/>
                  </a:cubicBezTo>
                  <a:cubicBezTo>
                    <a:pt x="259" y="629"/>
                    <a:pt x="38" y="407"/>
                    <a:pt x="1" y="111"/>
                  </a:cubicBezTo>
                  <a:cubicBezTo>
                    <a:pt x="112" y="111"/>
                    <a:pt x="112" y="0"/>
                    <a:pt x="259" y="37"/>
                  </a:cubicBezTo>
                  <a:cubicBezTo>
                    <a:pt x="925" y="665"/>
                    <a:pt x="1184" y="1996"/>
                    <a:pt x="1369" y="3179"/>
                  </a:cubicBezTo>
                  <a:cubicBezTo>
                    <a:pt x="1442" y="3549"/>
                    <a:pt x="1701" y="3993"/>
                    <a:pt x="1406" y="42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147"/>
            <p:cNvSpPr/>
            <p:nvPr/>
          </p:nvSpPr>
          <p:spPr>
            <a:xfrm>
              <a:off x="4071550" y="1162375"/>
              <a:ext cx="93375" cy="134050"/>
            </a:xfrm>
            <a:custGeom>
              <a:avLst/>
              <a:gdLst/>
              <a:ahLst/>
              <a:cxnLst/>
              <a:rect l="l" t="t" r="r" b="b"/>
              <a:pathLst>
                <a:path w="3735" h="5362" extrusionOk="0">
                  <a:moveTo>
                    <a:pt x="3328" y="38"/>
                  </a:moveTo>
                  <a:cubicBezTo>
                    <a:pt x="3587" y="1"/>
                    <a:pt x="3624" y="1"/>
                    <a:pt x="3661" y="149"/>
                  </a:cubicBezTo>
                  <a:cubicBezTo>
                    <a:pt x="3735" y="407"/>
                    <a:pt x="3328" y="444"/>
                    <a:pt x="3254" y="518"/>
                  </a:cubicBezTo>
                  <a:cubicBezTo>
                    <a:pt x="2478" y="1184"/>
                    <a:pt x="1812" y="1960"/>
                    <a:pt x="1221" y="2810"/>
                  </a:cubicBezTo>
                  <a:cubicBezTo>
                    <a:pt x="814" y="3402"/>
                    <a:pt x="555" y="4067"/>
                    <a:pt x="444" y="4770"/>
                  </a:cubicBezTo>
                  <a:cubicBezTo>
                    <a:pt x="407" y="5029"/>
                    <a:pt x="481" y="5361"/>
                    <a:pt x="260" y="5361"/>
                  </a:cubicBezTo>
                  <a:cubicBezTo>
                    <a:pt x="1" y="5361"/>
                    <a:pt x="38" y="4918"/>
                    <a:pt x="75" y="4622"/>
                  </a:cubicBezTo>
                  <a:cubicBezTo>
                    <a:pt x="112" y="4215"/>
                    <a:pt x="223" y="3846"/>
                    <a:pt x="370" y="3476"/>
                  </a:cubicBezTo>
                  <a:cubicBezTo>
                    <a:pt x="1036" y="2145"/>
                    <a:pt x="2034" y="962"/>
                    <a:pt x="3254" y="75"/>
                  </a:cubicBezTo>
                  <a:cubicBezTo>
                    <a:pt x="3254" y="38"/>
                    <a:pt x="3291" y="38"/>
                    <a:pt x="3328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147"/>
            <p:cNvSpPr/>
            <p:nvPr/>
          </p:nvSpPr>
          <p:spPr>
            <a:xfrm>
              <a:off x="4356225" y="1168850"/>
              <a:ext cx="49025" cy="107250"/>
            </a:xfrm>
            <a:custGeom>
              <a:avLst/>
              <a:gdLst/>
              <a:ahLst/>
              <a:cxnLst/>
              <a:rect l="l" t="t" r="r" b="b"/>
              <a:pathLst>
                <a:path w="1961" h="4290" extrusionOk="0">
                  <a:moveTo>
                    <a:pt x="1553" y="4289"/>
                  </a:moveTo>
                  <a:cubicBezTo>
                    <a:pt x="1258" y="4104"/>
                    <a:pt x="1369" y="3808"/>
                    <a:pt x="1332" y="3513"/>
                  </a:cubicBezTo>
                  <a:cubicBezTo>
                    <a:pt x="1221" y="2625"/>
                    <a:pt x="962" y="1775"/>
                    <a:pt x="629" y="925"/>
                  </a:cubicBezTo>
                  <a:cubicBezTo>
                    <a:pt x="518" y="740"/>
                    <a:pt x="1" y="148"/>
                    <a:pt x="370" y="74"/>
                  </a:cubicBezTo>
                  <a:cubicBezTo>
                    <a:pt x="629" y="1"/>
                    <a:pt x="925" y="666"/>
                    <a:pt x="1036" y="888"/>
                  </a:cubicBezTo>
                  <a:cubicBezTo>
                    <a:pt x="1332" y="1627"/>
                    <a:pt x="1553" y="2404"/>
                    <a:pt x="1664" y="3217"/>
                  </a:cubicBezTo>
                  <a:cubicBezTo>
                    <a:pt x="1738" y="3550"/>
                    <a:pt x="1960" y="4141"/>
                    <a:pt x="1553" y="42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147"/>
            <p:cNvSpPr/>
            <p:nvPr/>
          </p:nvSpPr>
          <p:spPr>
            <a:xfrm>
              <a:off x="4331275" y="1181800"/>
              <a:ext cx="37925" cy="110925"/>
            </a:xfrm>
            <a:custGeom>
              <a:avLst/>
              <a:gdLst/>
              <a:ahLst/>
              <a:cxnLst/>
              <a:rect l="l" t="t" r="r" b="b"/>
              <a:pathLst>
                <a:path w="1517" h="4437" extrusionOk="0">
                  <a:moveTo>
                    <a:pt x="222" y="259"/>
                  </a:moveTo>
                  <a:cubicBezTo>
                    <a:pt x="555" y="0"/>
                    <a:pt x="1073" y="1442"/>
                    <a:pt x="1147" y="1775"/>
                  </a:cubicBezTo>
                  <a:cubicBezTo>
                    <a:pt x="1331" y="2403"/>
                    <a:pt x="1442" y="3069"/>
                    <a:pt x="1516" y="3771"/>
                  </a:cubicBezTo>
                  <a:cubicBezTo>
                    <a:pt x="1516" y="4104"/>
                    <a:pt x="1516" y="4363"/>
                    <a:pt x="1331" y="4400"/>
                  </a:cubicBezTo>
                  <a:cubicBezTo>
                    <a:pt x="1036" y="4437"/>
                    <a:pt x="1147" y="4067"/>
                    <a:pt x="1110" y="3771"/>
                  </a:cubicBezTo>
                  <a:cubicBezTo>
                    <a:pt x="1036" y="2810"/>
                    <a:pt x="814" y="1886"/>
                    <a:pt x="444" y="1035"/>
                  </a:cubicBezTo>
                  <a:cubicBezTo>
                    <a:pt x="370" y="850"/>
                    <a:pt x="0" y="444"/>
                    <a:pt x="2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147"/>
            <p:cNvSpPr/>
            <p:nvPr/>
          </p:nvSpPr>
          <p:spPr>
            <a:xfrm>
              <a:off x="4308175" y="1208600"/>
              <a:ext cx="43450" cy="96150"/>
            </a:xfrm>
            <a:custGeom>
              <a:avLst/>
              <a:gdLst/>
              <a:ahLst/>
              <a:cxnLst/>
              <a:rect l="l" t="t" r="r" b="b"/>
              <a:pathLst>
                <a:path w="1738" h="3846" extrusionOk="0">
                  <a:moveTo>
                    <a:pt x="1294" y="3845"/>
                  </a:moveTo>
                  <a:cubicBezTo>
                    <a:pt x="1072" y="3734"/>
                    <a:pt x="1183" y="3475"/>
                    <a:pt x="1146" y="3291"/>
                  </a:cubicBezTo>
                  <a:cubicBezTo>
                    <a:pt x="1035" y="2403"/>
                    <a:pt x="814" y="1516"/>
                    <a:pt x="481" y="703"/>
                  </a:cubicBezTo>
                  <a:cubicBezTo>
                    <a:pt x="407" y="555"/>
                    <a:pt x="0" y="0"/>
                    <a:pt x="444" y="0"/>
                  </a:cubicBezTo>
                  <a:cubicBezTo>
                    <a:pt x="629" y="0"/>
                    <a:pt x="961" y="777"/>
                    <a:pt x="1035" y="961"/>
                  </a:cubicBezTo>
                  <a:cubicBezTo>
                    <a:pt x="1220" y="1516"/>
                    <a:pt x="1368" y="2108"/>
                    <a:pt x="1479" y="2699"/>
                  </a:cubicBezTo>
                  <a:cubicBezTo>
                    <a:pt x="1516" y="3106"/>
                    <a:pt x="1738" y="3697"/>
                    <a:pt x="1294" y="38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147"/>
            <p:cNvSpPr/>
            <p:nvPr/>
          </p:nvSpPr>
          <p:spPr>
            <a:xfrm>
              <a:off x="4278600" y="1224300"/>
              <a:ext cx="45300" cy="101700"/>
            </a:xfrm>
            <a:custGeom>
              <a:avLst/>
              <a:gdLst/>
              <a:ahLst/>
              <a:cxnLst/>
              <a:rect l="l" t="t" r="r" b="b"/>
              <a:pathLst>
                <a:path w="1812" h="4068" extrusionOk="0">
                  <a:moveTo>
                    <a:pt x="1479" y="4068"/>
                  </a:moveTo>
                  <a:cubicBezTo>
                    <a:pt x="1109" y="3994"/>
                    <a:pt x="1257" y="3698"/>
                    <a:pt x="1257" y="3439"/>
                  </a:cubicBezTo>
                  <a:cubicBezTo>
                    <a:pt x="1109" y="2589"/>
                    <a:pt x="887" y="1738"/>
                    <a:pt x="555" y="925"/>
                  </a:cubicBezTo>
                  <a:cubicBezTo>
                    <a:pt x="444" y="703"/>
                    <a:pt x="0" y="1"/>
                    <a:pt x="481" y="1"/>
                  </a:cubicBezTo>
                  <a:cubicBezTo>
                    <a:pt x="629" y="1"/>
                    <a:pt x="887" y="666"/>
                    <a:pt x="961" y="888"/>
                  </a:cubicBezTo>
                  <a:cubicBezTo>
                    <a:pt x="1257" y="1554"/>
                    <a:pt x="1442" y="2256"/>
                    <a:pt x="1590" y="2958"/>
                  </a:cubicBezTo>
                  <a:cubicBezTo>
                    <a:pt x="1627" y="3365"/>
                    <a:pt x="1812" y="3883"/>
                    <a:pt x="1479" y="40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147"/>
            <p:cNvSpPr/>
            <p:nvPr/>
          </p:nvSpPr>
          <p:spPr>
            <a:xfrm>
              <a:off x="4251800" y="1239100"/>
              <a:ext cx="41600" cy="109075"/>
            </a:xfrm>
            <a:custGeom>
              <a:avLst/>
              <a:gdLst/>
              <a:ahLst/>
              <a:cxnLst/>
              <a:rect l="l" t="t" r="r" b="b"/>
              <a:pathLst>
                <a:path w="1664" h="4363" extrusionOk="0">
                  <a:moveTo>
                    <a:pt x="1368" y="4363"/>
                  </a:moveTo>
                  <a:cubicBezTo>
                    <a:pt x="1035" y="4289"/>
                    <a:pt x="1109" y="3993"/>
                    <a:pt x="1072" y="3697"/>
                  </a:cubicBezTo>
                  <a:cubicBezTo>
                    <a:pt x="924" y="2588"/>
                    <a:pt x="555" y="1479"/>
                    <a:pt x="0" y="481"/>
                  </a:cubicBezTo>
                  <a:cubicBezTo>
                    <a:pt x="222" y="0"/>
                    <a:pt x="629" y="814"/>
                    <a:pt x="813" y="1109"/>
                  </a:cubicBezTo>
                  <a:cubicBezTo>
                    <a:pt x="961" y="1442"/>
                    <a:pt x="1109" y="1812"/>
                    <a:pt x="1146" y="2182"/>
                  </a:cubicBezTo>
                  <a:cubicBezTo>
                    <a:pt x="1220" y="2551"/>
                    <a:pt x="1368" y="2958"/>
                    <a:pt x="1405" y="3291"/>
                  </a:cubicBezTo>
                  <a:cubicBezTo>
                    <a:pt x="1479" y="3623"/>
                    <a:pt x="1664" y="4141"/>
                    <a:pt x="1368" y="43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147"/>
            <p:cNvSpPr/>
            <p:nvPr/>
          </p:nvSpPr>
          <p:spPr>
            <a:xfrm>
              <a:off x="4224975" y="1266825"/>
              <a:ext cx="36075" cy="99850"/>
            </a:xfrm>
            <a:custGeom>
              <a:avLst/>
              <a:gdLst/>
              <a:ahLst/>
              <a:cxnLst/>
              <a:rect l="l" t="t" r="r" b="b"/>
              <a:pathLst>
                <a:path w="1443" h="3994" extrusionOk="0">
                  <a:moveTo>
                    <a:pt x="1147" y="3993"/>
                  </a:moveTo>
                  <a:cubicBezTo>
                    <a:pt x="814" y="3993"/>
                    <a:pt x="925" y="3734"/>
                    <a:pt x="925" y="3550"/>
                  </a:cubicBezTo>
                  <a:cubicBezTo>
                    <a:pt x="814" y="2662"/>
                    <a:pt x="629" y="1812"/>
                    <a:pt x="297" y="1036"/>
                  </a:cubicBezTo>
                  <a:cubicBezTo>
                    <a:pt x="223" y="814"/>
                    <a:pt x="1" y="703"/>
                    <a:pt x="1" y="444"/>
                  </a:cubicBezTo>
                  <a:cubicBezTo>
                    <a:pt x="260" y="0"/>
                    <a:pt x="740" y="888"/>
                    <a:pt x="851" y="1220"/>
                  </a:cubicBezTo>
                  <a:cubicBezTo>
                    <a:pt x="962" y="1553"/>
                    <a:pt x="1036" y="2145"/>
                    <a:pt x="1147" y="2625"/>
                  </a:cubicBezTo>
                  <a:cubicBezTo>
                    <a:pt x="1258" y="3143"/>
                    <a:pt x="1443" y="3771"/>
                    <a:pt x="1147" y="39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147"/>
            <p:cNvSpPr/>
            <p:nvPr/>
          </p:nvSpPr>
          <p:spPr>
            <a:xfrm>
              <a:off x="4201875" y="1289000"/>
              <a:ext cx="33300" cy="84150"/>
            </a:xfrm>
            <a:custGeom>
              <a:avLst/>
              <a:gdLst/>
              <a:ahLst/>
              <a:cxnLst/>
              <a:rect l="l" t="t" r="r" b="b"/>
              <a:pathLst>
                <a:path w="1332" h="3366" extrusionOk="0">
                  <a:moveTo>
                    <a:pt x="1110" y="3365"/>
                  </a:moveTo>
                  <a:cubicBezTo>
                    <a:pt x="703" y="3217"/>
                    <a:pt x="814" y="2700"/>
                    <a:pt x="703" y="2367"/>
                  </a:cubicBezTo>
                  <a:cubicBezTo>
                    <a:pt x="629" y="1997"/>
                    <a:pt x="481" y="1627"/>
                    <a:pt x="370" y="1295"/>
                  </a:cubicBezTo>
                  <a:cubicBezTo>
                    <a:pt x="259" y="962"/>
                    <a:pt x="1" y="703"/>
                    <a:pt x="38" y="370"/>
                  </a:cubicBezTo>
                  <a:cubicBezTo>
                    <a:pt x="333" y="1"/>
                    <a:pt x="592" y="814"/>
                    <a:pt x="740" y="1221"/>
                  </a:cubicBezTo>
                  <a:cubicBezTo>
                    <a:pt x="888" y="1590"/>
                    <a:pt x="1073" y="2034"/>
                    <a:pt x="1147" y="2293"/>
                  </a:cubicBezTo>
                  <a:cubicBezTo>
                    <a:pt x="1221" y="2663"/>
                    <a:pt x="1332" y="3180"/>
                    <a:pt x="1110" y="336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147"/>
            <p:cNvSpPr/>
            <p:nvPr/>
          </p:nvSpPr>
          <p:spPr>
            <a:xfrm>
              <a:off x="4178775" y="1310275"/>
              <a:ext cx="35150" cy="75800"/>
            </a:xfrm>
            <a:custGeom>
              <a:avLst/>
              <a:gdLst/>
              <a:ahLst/>
              <a:cxnLst/>
              <a:rect l="l" t="t" r="r" b="b"/>
              <a:pathLst>
                <a:path w="1406" h="3032" extrusionOk="0">
                  <a:moveTo>
                    <a:pt x="1146" y="3032"/>
                  </a:moveTo>
                  <a:cubicBezTo>
                    <a:pt x="777" y="2995"/>
                    <a:pt x="851" y="2551"/>
                    <a:pt x="777" y="2292"/>
                  </a:cubicBezTo>
                  <a:cubicBezTo>
                    <a:pt x="629" y="1812"/>
                    <a:pt x="481" y="1331"/>
                    <a:pt x="259" y="924"/>
                  </a:cubicBezTo>
                  <a:cubicBezTo>
                    <a:pt x="148" y="739"/>
                    <a:pt x="0" y="629"/>
                    <a:pt x="37" y="407"/>
                  </a:cubicBezTo>
                  <a:cubicBezTo>
                    <a:pt x="407" y="0"/>
                    <a:pt x="814" y="1072"/>
                    <a:pt x="962" y="1553"/>
                  </a:cubicBezTo>
                  <a:cubicBezTo>
                    <a:pt x="1036" y="1812"/>
                    <a:pt x="1109" y="2107"/>
                    <a:pt x="1183" y="2329"/>
                  </a:cubicBezTo>
                  <a:cubicBezTo>
                    <a:pt x="1257" y="2551"/>
                    <a:pt x="1405" y="2921"/>
                    <a:pt x="1146" y="30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147"/>
            <p:cNvSpPr/>
            <p:nvPr/>
          </p:nvSpPr>
          <p:spPr>
            <a:xfrm>
              <a:off x="4036425" y="797300"/>
              <a:ext cx="808775" cy="636850"/>
            </a:xfrm>
            <a:custGeom>
              <a:avLst/>
              <a:gdLst/>
              <a:ahLst/>
              <a:cxnLst/>
              <a:rect l="l" t="t" r="r" b="b"/>
              <a:pathLst>
                <a:path w="32351" h="25474" extrusionOk="0">
                  <a:moveTo>
                    <a:pt x="24660" y="148"/>
                  </a:moveTo>
                  <a:cubicBezTo>
                    <a:pt x="26028" y="0"/>
                    <a:pt x="27396" y="185"/>
                    <a:pt x="28690" y="666"/>
                  </a:cubicBezTo>
                  <a:cubicBezTo>
                    <a:pt x="29023" y="888"/>
                    <a:pt x="29356" y="1109"/>
                    <a:pt x="29688" y="1368"/>
                  </a:cubicBezTo>
                  <a:cubicBezTo>
                    <a:pt x="30206" y="1701"/>
                    <a:pt x="30687" y="2108"/>
                    <a:pt x="31130" y="2551"/>
                  </a:cubicBezTo>
                  <a:cubicBezTo>
                    <a:pt x="31574" y="3069"/>
                    <a:pt x="31907" y="3660"/>
                    <a:pt x="32091" y="4326"/>
                  </a:cubicBezTo>
                  <a:cubicBezTo>
                    <a:pt x="32350" y="5583"/>
                    <a:pt x="32165" y="6914"/>
                    <a:pt x="31574" y="8060"/>
                  </a:cubicBezTo>
                  <a:cubicBezTo>
                    <a:pt x="30982" y="9095"/>
                    <a:pt x="30169" y="9945"/>
                    <a:pt x="29208" y="10574"/>
                  </a:cubicBezTo>
                  <a:cubicBezTo>
                    <a:pt x="28209" y="11313"/>
                    <a:pt x="27396" y="12053"/>
                    <a:pt x="26435" y="12681"/>
                  </a:cubicBezTo>
                  <a:cubicBezTo>
                    <a:pt x="24919" y="13642"/>
                    <a:pt x="23773" y="14863"/>
                    <a:pt x="22294" y="15861"/>
                  </a:cubicBezTo>
                  <a:cubicBezTo>
                    <a:pt x="21851" y="16193"/>
                    <a:pt x="21333" y="16489"/>
                    <a:pt x="20852" y="16785"/>
                  </a:cubicBezTo>
                  <a:cubicBezTo>
                    <a:pt x="20335" y="17118"/>
                    <a:pt x="19780" y="17340"/>
                    <a:pt x="19300" y="17709"/>
                  </a:cubicBezTo>
                  <a:cubicBezTo>
                    <a:pt x="17007" y="19484"/>
                    <a:pt x="14530" y="21000"/>
                    <a:pt x="12053" y="22626"/>
                  </a:cubicBezTo>
                  <a:cubicBezTo>
                    <a:pt x="11610" y="22959"/>
                    <a:pt x="11129" y="23329"/>
                    <a:pt x="10648" y="23662"/>
                  </a:cubicBezTo>
                  <a:cubicBezTo>
                    <a:pt x="9724" y="24290"/>
                    <a:pt x="9207" y="24771"/>
                    <a:pt x="7950" y="25103"/>
                  </a:cubicBezTo>
                  <a:cubicBezTo>
                    <a:pt x="6766" y="25436"/>
                    <a:pt x="5546" y="25473"/>
                    <a:pt x="4363" y="25177"/>
                  </a:cubicBezTo>
                  <a:cubicBezTo>
                    <a:pt x="3957" y="25029"/>
                    <a:pt x="3550" y="24845"/>
                    <a:pt x="3180" y="24623"/>
                  </a:cubicBezTo>
                  <a:cubicBezTo>
                    <a:pt x="2367" y="24290"/>
                    <a:pt x="1665" y="23735"/>
                    <a:pt x="1147" y="22996"/>
                  </a:cubicBezTo>
                  <a:cubicBezTo>
                    <a:pt x="408" y="21924"/>
                    <a:pt x="1" y="20149"/>
                    <a:pt x="223" y="18042"/>
                  </a:cubicBezTo>
                  <a:cubicBezTo>
                    <a:pt x="408" y="16526"/>
                    <a:pt x="1036" y="15121"/>
                    <a:pt x="2108" y="14012"/>
                  </a:cubicBezTo>
                  <a:cubicBezTo>
                    <a:pt x="2330" y="13716"/>
                    <a:pt x="2626" y="13458"/>
                    <a:pt x="2922" y="13236"/>
                  </a:cubicBezTo>
                  <a:cubicBezTo>
                    <a:pt x="3143" y="13088"/>
                    <a:pt x="3402" y="13051"/>
                    <a:pt x="3661" y="12903"/>
                  </a:cubicBezTo>
                  <a:cubicBezTo>
                    <a:pt x="4215" y="12533"/>
                    <a:pt x="4770" y="12164"/>
                    <a:pt x="5251" y="11720"/>
                  </a:cubicBezTo>
                  <a:cubicBezTo>
                    <a:pt x="5805" y="11313"/>
                    <a:pt x="6434" y="10981"/>
                    <a:pt x="6988" y="10648"/>
                  </a:cubicBezTo>
                  <a:cubicBezTo>
                    <a:pt x="7839" y="10093"/>
                    <a:pt x="8652" y="9502"/>
                    <a:pt x="9539" y="8984"/>
                  </a:cubicBezTo>
                  <a:cubicBezTo>
                    <a:pt x="9835" y="8799"/>
                    <a:pt x="10168" y="8688"/>
                    <a:pt x="10464" y="8504"/>
                  </a:cubicBezTo>
                  <a:cubicBezTo>
                    <a:pt x="11055" y="8208"/>
                    <a:pt x="11573" y="7653"/>
                    <a:pt x="12164" y="7284"/>
                  </a:cubicBezTo>
                  <a:cubicBezTo>
                    <a:pt x="12756" y="6914"/>
                    <a:pt x="13236" y="6396"/>
                    <a:pt x="13791" y="6063"/>
                  </a:cubicBezTo>
                  <a:cubicBezTo>
                    <a:pt x="14272" y="5768"/>
                    <a:pt x="14715" y="5583"/>
                    <a:pt x="15159" y="5287"/>
                  </a:cubicBezTo>
                  <a:cubicBezTo>
                    <a:pt x="16305" y="4437"/>
                    <a:pt x="17488" y="3513"/>
                    <a:pt x="18782" y="2699"/>
                  </a:cubicBezTo>
                  <a:cubicBezTo>
                    <a:pt x="19263" y="2440"/>
                    <a:pt x="19669" y="2255"/>
                    <a:pt x="20150" y="1960"/>
                  </a:cubicBezTo>
                  <a:cubicBezTo>
                    <a:pt x="21518" y="1072"/>
                    <a:pt x="23071" y="481"/>
                    <a:pt x="24660" y="148"/>
                  </a:cubicBezTo>
                  <a:close/>
                  <a:moveTo>
                    <a:pt x="22294" y="11424"/>
                  </a:moveTo>
                  <a:cubicBezTo>
                    <a:pt x="22442" y="11868"/>
                    <a:pt x="22516" y="12349"/>
                    <a:pt x="22553" y="12829"/>
                  </a:cubicBezTo>
                  <a:cubicBezTo>
                    <a:pt x="23329" y="12644"/>
                    <a:pt x="23108" y="11905"/>
                    <a:pt x="22849" y="11055"/>
                  </a:cubicBezTo>
                  <a:cubicBezTo>
                    <a:pt x="22664" y="10389"/>
                    <a:pt x="22479" y="9945"/>
                    <a:pt x="22331" y="9465"/>
                  </a:cubicBezTo>
                  <a:cubicBezTo>
                    <a:pt x="22812" y="9169"/>
                    <a:pt x="22923" y="9871"/>
                    <a:pt x="22997" y="10204"/>
                  </a:cubicBezTo>
                  <a:cubicBezTo>
                    <a:pt x="23662" y="10204"/>
                    <a:pt x="23736" y="11165"/>
                    <a:pt x="23921" y="11757"/>
                  </a:cubicBezTo>
                  <a:cubicBezTo>
                    <a:pt x="24438" y="11091"/>
                    <a:pt x="23477" y="10278"/>
                    <a:pt x="23736" y="9687"/>
                  </a:cubicBezTo>
                  <a:cubicBezTo>
                    <a:pt x="23588" y="9354"/>
                    <a:pt x="23329" y="9169"/>
                    <a:pt x="23218" y="8836"/>
                  </a:cubicBezTo>
                  <a:cubicBezTo>
                    <a:pt x="23662" y="8504"/>
                    <a:pt x="23810" y="8984"/>
                    <a:pt x="24032" y="9354"/>
                  </a:cubicBezTo>
                  <a:cubicBezTo>
                    <a:pt x="24069" y="9465"/>
                    <a:pt x="24143" y="9761"/>
                    <a:pt x="24217" y="9798"/>
                  </a:cubicBezTo>
                  <a:cubicBezTo>
                    <a:pt x="24254" y="9871"/>
                    <a:pt x="24475" y="9724"/>
                    <a:pt x="24512" y="9908"/>
                  </a:cubicBezTo>
                  <a:cubicBezTo>
                    <a:pt x="24623" y="10278"/>
                    <a:pt x="24512" y="10833"/>
                    <a:pt x="24808" y="11055"/>
                  </a:cubicBezTo>
                  <a:cubicBezTo>
                    <a:pt x="25067" y="10500"/>
                    <a:pt x="24697" y="9982"/>
                    <a:pt x="24512" y="9613"/>
                  </a:cubicBezTo>
                  <a:cubicBezTo>
                    <a:pt x="24365" y="9391"/>
                    <a:pt x="24143" y="9021"/>
                    <a:pt x="24512" y="8873"/>
                  </a:cubicBezTo>
                  <a:cubicBezTo>
                    <a:pt x="24882" y="9317"/>
                    <a:pt x="25141" y="9834"/>
                    <a:pt x="25289" y="10389"/>
                  </a:cubicBezTo>
                  <a:cubicBezTo>
                    <a:pt x="25178" y="9280"/>
                    <a:pt x="24697" y="8577"/>
                    <a:pt x="24402" y="7690"/>
                  </a:cubicBezTo>
                  <a:cubicBezTo>
                    <a:pt x="24402" y="7690"/>
                    <a:pt x="24438" y="7653"/>
                    <a:pt x="24438" y="7579"/>
                  </a:cubicBezTo>
                  <a:cubicBezTo>
                    <a:pt x="24882" y="7394"/>
                    <a:pt x="24882" y="7912"/>
                    <a:pt x="24993" y="8171"/>
                  </a:cubicBezTo>
                  <a:cubicBezTo>
                    <a:pt x="25326" y="8836"/>
                    <a:pt x="25585" y="9576"/>
                    <a:pt x="25732" y="10315"/>
                  </a:cubicBezTo>
                  <a:cubicBezTo>
                    <a:pt x="26139" y="9908"/>
                    <a:pt x="25104" y="9132"/>
                    <a:pt x="25659" y="8799"/>
                  </a:cubicBezTo>
                  <a:cubicBezTo>
                    <a:pt x="26028" y="8984"/>
                    <a:pt x="25954" y="9650"/>
                    <a:pt x="26250" y="9908"/>
                  </a:cubicBezTo>
                  <a:cubicBezTo>
                    <a:pt x="26324" y="9465"/>
                    <a:pt x="25991" y="9058"/>
                    <a:pt x="25880" y="8614"/>
                  </a:cubicBezTo>
                  <a:cubicBezTo>
                    <a:pt x="25880" y="8541"/>
                    <a:pt x="25917" y="8430"/>
                    <a:pt x="25917" y="8356"/>
                  </a:cubicBezTo>
                  <a:cubicBezTo>
                    <a:pt x="25880" y="7986"/>
                    <a:pt x="25585" y="7690"/>
                    <a:pt x="25548" y="7320"/>
                  </a:cubicBezTo>
                  <a:cubicBezTo>
                    <a:pt x="25991" y="6877"/>
                    <a:pt x="26139" y="7875"/>
                    <a:pt x="26287" y="8282"/>
                  </a:cubicBezTo>
                  <a:cubicBezTo>
                    <a:pt x="26435" y="8725"/>
                    <a:pt x="26583" y="9132"/>
                    <a:pt x="26768" y="9539"/>
                  </a:cubicBezTo>
                  <a:cubicBezTo>
                    <a:pt x="27100" y="9354"/>
                    <a:pt x="26805" y="8910"/>
                    <a:pt x="26731" y="8504"/>
                  </a:cubicBezTo>
                  <a:cubicBezTo>
                    <a:pt x="26657" y="8245"/>
                    <a:pt x="26324" y="7579"/>
                    <a:pt x="26657" y="7542"/>
                  </a:cubicBezTo>
                  <a:cubicBezTo>
                    <a:pt x="27248" y="7468"/>
                    <a:pt x="26842" y="8836"/>
                    <a:pt x="27433" y="8910"/>
                  </a:cubicBezTo>
                  <a:cubicBezTo>
                    <a:pt x="27359" y="8430"/>
                    <a:pt x="27248" y="7949"/>
                    <a:pt x="27137" y="7505"/>
                  </a:cubicBezTo>
                  <a:cubicBezTo>
                    <a:pt x="27100" y="7431"/>
                    <a:pt x="26287" y="6248"/>
                    <a:pt x="26879" y="6322"/>
                  </a:cubicBezTo>
                  <a:cubicBezTo>
                    <a:pt x="27137" y="6322"/>
                    <a:pt x="27285" y="7173"/>
                    <a:pt x="27470" y="7284"/>
                  </a:cubicBezTo>
                  <a:cubicBezTo>
                    <a:pt x="27507" y="7025"/>
                    <a:pt x="27248" y="6766"/>
                    <a:pt x="27507" y="6655"/>
                  </a:cubicBezTo>
                  <a:cubicBezTo>
                    <a:pt x="27914" y="6618"/>
                    <a:pt x="27840" y="7062"/>
                    <a:pt x="27877" y="7284"/>
                  </a:cubicBezTo>
                  <a:cubicBezTo>
                    <a:pt x="28062" y="7764"/>
                    <a:pt x="28246" y="8245"/>
                    <a:pt x="28357" y="8762"/>
                  </a:cubicBezTo>
                  <a:cubicBezTo>
                    <a:pt x="28468" y="8762"/>
                    <a:pt x="28542" y="8688"/>
                    <a:pt x="28653" y="8688"/>
                  </a:cubicBezTo>
                  <a:cubicBezTo>
                    <a:pt x="28653" y="8060"/>
                    <a:pt x="28431" y="7431"/>
                    <a:pt x="28062" y="6988"/>
                  </a:cubicBezTo>
                  <a:cubicBezTo>
                    <a:pt x="28062" y="6877"/>
                    <a:pt x="28173" y="6840"/>
                    <a:pt x="28209" y="6729"/>
                  </a:cubicBezTo>
                  <a:cubicBezTo>
                    <a:pt x="28209" y="6359"/>
                    <a:pt x="27729" y="6359"/>
                    <a:pt x="27729" y="6063"/>
                  </a:cubicBezTo>
                  <a:cubicBezTo>
                    <a:pt x="27729" y="5953"/>
                    <a:pt x="27803" y="5879"/>
                    <a:pt x="27914" y="5842"/>
                  </a:cubicBezTo>
                  <a:cubicBezTo>
                    <a:pt x="28579" y="5731"/>
                    <a:pt x="28838" y="7690"/>
                    <a:pt x="29060" y="8097"/>
                  </a:cubicBezTo>
                  <a:cubicBezTo>
                    <a:pt x="29984" y="7653"/>
                    <a:pt x="28690" y="6470"/>
                    <a:pt x="29245" y="5879"/>
                  </a:cubicBezTo>
                  <a:cubicBezTo>
                    <a:pt x="29208" y="5620"/>
                    <a:pt x="28949" y="5509"/>
                    <a:pt x="28986" y="5139"/>
                  </a:cubicBezTo>
                  <a:cubicBezTo>
                    <a:pt x="29023" y="5102"/>
                    <a:pt x="29097" y="5065"/>
                    <a:pt x="29171" y="5028"/>
                  </a:cubicBezTo>
                  <a:cubicBezTo>
                    <a:pt x="29614" y="5398"/>
                    <a:pt x="29725" y="6063"/>
                    <a:pt x="29947" y="6655"/>
                  </a:cubicBezTo>
                  <a:cubicBezTo>
                    <a:pt x="29947" y="6322"/>
                    <a:pt x="30243" y="6248"/>
                    <a:pt x="30280" y="5916"/>
                  </a:cubicBezTo>
                  <a:cubicBezTo>
                    <a:pt x="30317" y="5620"/>
                    <a:pt x="29836" y="5176"/>
                    <a:pt x="30206" y="4917"/>
                  </a:cubicBezTo>
                  <a:cubicBezTo>
                    <a:pt x="30095" y="4585"/>
                    <a:pt x="29947" y="4289"/>
                    <a:pt x="29762" y="3993"/>
                  </a:cubicBezTo>
                  <a:cubicBezTo>
                    <a:pt x="29762" y="4141"/>
                    <a:pt x="29614" y="4252"/>
                    <a:pt x="29503" y="4215"/>
                  </a:cubicBezTo>
                  <a:cubicBezTo>
                    <a:pt x="29245" y="4030"/>
                    <a:pt x="29319" y="3771"/>
                    <a:pt x="29171" y="3513"/>
                  </a:cubicBezTo>
                  <a:cubicBezTo>
                    <a:pt x="28912" y="3032"/>
                    <a:pt x="28357" y="2736"/>
                    <a:pt x="28209" y="2182"/>
                  </a:cubicBezTo>
                  <a:cubicBezTo>
                    <a:pt x="28209" y="2145"/>
                    <a:pt x="28283" y="2108"/>
                    <a:pt x="28320" y="2071"/>
                  </a:cubicBezTo>
                  <a:cubicBezTo>
                    <a:pt x="28949" y="2255"/>
                    <a:pt x="29060" y="2921"/>
                    <a:pt x="29503" y="3291"/>
                  </a:cubicBezTo>
                  <a:cubicBezTo>
                    <a:pt x="30095" y="3513"/>
                    <a:pt x="30613" y="4511"/>
                    <a:pt x="30687" y="5176"/>
                  </a:cubicBezTo>
                  <a:cubicBezTo>
                    <a:pt x="30723" y="5324"/>
                    <a:pt x="30650" y="5509"/>
                    <a:pt x="30687" y="5694"/>
                  </a:cubicBezTo>
                  <a:cubicBezTo>
                    <a:pt x="30723" y="5842"/>
                    <a:pt x="30871" y="5953"/>
                    <a:pt x="30908" y="6137"/>
                  </a:cubicBezTo>
                  <a:cubicBezTo>
                    <a:pt x="30908" y="6729"/>
                    <a:pt x="30760" y="7284"/>
                    <a:pt x="30539" y="7838"/>
                  </a:cubicBezTo>
                  <a:cubicBezTo>
                    <a:pt x="30206" y="8688"/>
                    <a:pt x="29171" y="9132"/>
                    <a:pt x="28431" y="9724"/>
                  </a:cubicBezTo>
                  <a:cubicBezTo>
                    <a:pt x="28246" y="9834"/>
                    <a:pt x="28136" y="10056"/>
                    <a:pt x="27988" y="10167"/>
                  </a:cubicBezTo>
                  <a:cubicBezTo>
                    <a:pt x="27803" y="10315"/>
                    <a:pt x="27507" y="10500"/>
                    <a:pt x="27248" y="10648"/>
                  </a:cubicBezTo>
                  <a:cubicBezTo>
                    <a:pt x="26731" y="11018"/>
                    <a:pt x="26213" y="11387"/>
                    <a:pt x="25622" y="11757"/>
                  </a:cubicBezTo>
                  <a:cubicBezTo>
                    <a:pt x="24512" y="12459"/>
                    <a:pt x="23477" y="13236"/>
                    <a:pt x="22442" y="14049"/>
                  </a:cubicBezTo>
                  <a:cubicBezTo>
                    <a:pt x="21998" y="14419"/>
                    <a:pt x="21370" y="14715"/>
                    <a:pt x="20815" y="15158"/>
                  </a:cubicBezTo>
                  <a:cubicBezTo>
                    <a:pt x="20039" y="15713"/>
                    <a:pt x="19558" y="16267"/>
                    <a:pt x="18708" y="16415"/>
                  </a:cubicBezTo>
                  <a:lnTo>
                    <a:pt x="18708" y="17118"/>
                  </a:lnTo>
                  <a:cubicBezTo>
                    <a:pt x="19817" y="16489"/>
                    <a:pt x="20889" y="15861"/>
                    <a:pt x="21961" y="15232"/>
                  </a:cubicBezTo>
                  <a:cubicBezTo>
                    <a:pt x="23034" y="14382"/>
                    <a:pt x="24106" y="13421"/>
                    <a:pt x="25289" y="12533"/>
                  </a:cubicBezTo>
                  <a:cubicBezTo>
                    <a:pt x="25843" y="12053"/>
                    <a:pt x="26472" y="11720"/>
                    <a:pt x="27026" y="11276"/>
                  </a:cubicBezTo>
                  <a:cubicBezTo>
                    <a:pt x="27581" y="10833"/>
                    <a:pt x="28209" y="10426"/>
                    <a:pt x="28764" y="10019"/>
                  </a:cubicBezTo>
                  <a:cubicBezTo>
                    <a:pt x="28912" y="9871"/>
                    <a:pt x="28986" y="9687"/>
                    <a:pt x="29134" y="9576"/>
                  </a:cubicBezTo>
                  <a:cubicBezTo>
                    <a:pt x="29282" y="9465"/>
                    <a:pt x="29503" y="9428"/>
                    <a:pt x="29651" y="9280"/>
                  </a:cubicBezTo>
                  <a:cubicBezTo>
                    <a:pt x="31093" y="8208"/>
                    <a:pt x="32017" y="5546"/>
                    <a:pt x="30908" y="3513"/>
                  </a:cubicBezTo>
                  <a:cubicBezTo>
                    <a:pt x="30687" y="3180"/>
                    <a:pt x="30428" y="2847"/>
                    <a:pt x="30095" y="2588"/>
                  </a:cubicBezTo>
                  <a:cubicBezTo>
                    <a:pt x="29060" y="1627"/>
                    <a:pt x="27692" y="1035"/>
                    <a:pt x="26287" y="851"/>
                  </a:cubicBezTo>
                  <a:cubicBezTo>
                    <a:pt x="25363" y="777"/>
                    <a:pt x="24402" y="888"/>
                    <a:pt x="23514" y="1183"/>
                  </a:cubicBezTo>
                  <a:cubicBezTo>
                    <a:pt x="22849" y="1442"/>
                    <a:pt x="22220" y="1738"/>
                    <a:pt x="21629" y="2071"/>
                  </a:cubicBezTo>
                  <a:cubicBezTo>
                    <a:pt x="20372" y="2662"/>
                    <a:pt x="19115" y="3328"/>
                    <a:pt x="17969" y="4141"/>
                  </a:cubicBezTo>
                  <a:cubicBezTo>
                    <a:pt x="16749" y="4880"/>
                    <a:pt x="15750" y="5916"/>
                    <a:pt x="14456" y="6544"/>
                  </a:cubicBezTo>
                  <a:cubicBezTo>
                    <a:pt x="13865" y="6914"/>
                    <a:pt x="13310" y="7357"/>
                    <a:pt x="12793" y="7838"/>
                  </a:cubicBezTo>
                  <a:cubicBezTo>
                    <a:pt x="14715" y="8282"/>
                    <a:pt x="16379" y="9576"/>
                    <a:pt x="17303" y="11350"/>
                  </a:cubicBezTo>
                  <a:cubicBezTo>
                    <a:pt x="17414" y="11572"/>
                    <a:pt x="17488" y="11794"/>
                    <a:pt x="17599" y="12016"/>
                  </a:cubicBezTo>
                  <a:cubicBezTo>
                    <a:pt x="17710" y="12201"/>
                    <a:pt x="17895" y="12385"/>
                    <a:pt x="18006" y="12607"/>
                  </a:cubicBezTo>
                  <a:cubicBezTo>
                    <a:pt x="18486" y="13606"/>
                    <a:pt x="18745" y="14678"/>
                    <a:pt x="18782" y="15787"/>
                  </a:cubicBezTo>
                  <a:cubicBezTo>
                    <a:pt x="18893" y="15528"/>
                    <a:pt x="18893" y="15232"/>
                    <a:pt x="18819" y="14973"/>
                  </a:cubicBezTo>
                  <a:cubicBezTo>
                    <a:pt x="18708" y="14382"/>
                    <a:pt x="18597" y="13827"/>
                    <a:pt x="18412" y="13273"/>
                  </a:cubicBezTo>
                  <a:cubicBezTo>
                    <a:pt x="18227" y="13088"/>
                    <a:pt x="17858" y="12459"/>
                    <a:pt x="18338" y="12349"/>
                  </a:cubicBezTo>
                  <a:cubicBezTo>
                    <a:pt x="18708" y="12829"/>
                    <a:pt x="18819" y="13532"/>
                    <a:pt x="19078" y="14086"/>
                  </a:cubicBezTo>
                  <a:cubicBezTo>
                    <a:pt x="19004" y="13569"/>
                    <a:pt x="18930" y="13088"/>
                    <a:pt x="18782" y="12570"/>
                  </a:cubicBezTo>
                  <a:cubicBezTo>
                    <a:pt x="18708" y="12349"/>
                    <a:pt x="18486" y="12201"/>
                    <a:pt x="18523" y="11942"/>
                  </a:cubicBezTo>
                  <a:cubicBezTo>
                    <a:pt x="18819" y="11720"/>
                    <a:pt x="18967" y="12090"/>
                    <a:pt x="19078" y="12238"/>
                  </a:cubicBezTo>
                  <a:cubicBezTo>
                    <a:pt x="19078" y="12090"/>
                    <a:pt x="19263" y="11979"/>
                    <a:pt x="19373" y="12053"/>
                  </a:cubicBezTo>
                  <a:cubicBezTo>
                    <a:pt x="19669" y="12792"/>
                    <a:pt x="19854" y="13569"/>
                    <a:pt x="20002" y="14382"/>
                  </a:cubicBezTo>
                  <a:cubicBezTo>
                    <a:pt x="19891" y="14382"/>
                    <a:pt x="19891" y="14530"/>
                    <a:pt x="19743" y="14493"/>
                  </a:cubicBezTo>
                  <a:cubicBezTo>
                    <a:pt x="19558" y="14456"/>
                    <a:pt x="19595" y="14049"/>
                    <a:pt x="19447" y="13901"/>
                  </a:cubicBezTo>
                  <a:cubicBezTo>
                    <a:pt x="19484" y="14308"/>
                    <a:pt x="19558" y="14678"/>
                    <a:pt x="19595" y="15084"/>
                  </a:cubicBezTo>
                  <a:cubicBezTo>
                    <a:pt x="19817" y="15121"/>
                    <a:pt x="20039" y="15010"/>
                    <a:pt x="20187" y="14863"/>
                  </a:cubicBezTo>
                  <a:cubicBezTo>
                    <a:pt x="20224" y="14049"/>
                    <a:pt x="20113" y="13199"/>
                    <a:pt x="19928" y="12422"/>
                  </a:cubicBezTo>
                  <a:cubicBezTo>
                    <a:pt x="19817" y="12016"/>
                    <a:pt x="19410" y="11387"/>
                    <a:pt x="19817" y="11165"/>
                  </a:cubicBezTo>
                  <a:cubicBezTo>
                    <a:pt x="20409" y="11868"/>
                    <a:pt x="20483" y="13125"/>
                    <a:pt x="20594" y="14308"/>
                  </a:cubicBezTo>
                  <a:cubicBezTo>
                    <a:pt x="20963" y="14271"/>
                    <a:pt x="20815" y="13864"/>
                    <a:pt x="20778" y="13532"/>
                  </a:cubicBezTo>
                  <a:cubicBezTo>
                    <a:pt x="20741" y="13199"/>
                    <a:pt x="20704" y="12866"/>
                    <a:pt x="20594" y="12570"/>
                  </a:cubicBezTo>
                  <a:cubicBezTo>
                    <a:pt x="20483" y="12349"/>
                    <a:pt x="20113" y="12053"/>
                    <a:pt x="20520" y="11942"/>
                  </a:cubicBezTo>
                  <a:cubicBezTo>
                    <a:pt x="20741" y="11942"/>
                    <a:pt x="20741" y="12164"/>
                    <a:pt x="20889" y="12275"/>
                  </a:cubicBezTo>
                  <a:cubicBezTo>
                    <a:pt x="20889" y="11794"/>
                    <a:pt x="20298" y="11018"/>
                    <a:pt x="20815" y="10759"/>
                  </a:cubicBezTo>
                  <a:cubicBezTo>
                    <a:pt x="21037" y="10796"/>
                    <a:pt x="21000" y="11165"/>
                    <a:pt x="21074" y="11313"/>
                  </a:cubicBezTo>
                  <a:cubicBezTo>
                    <a:pt x="21148" y="11387"/>
                    <a:pt x="21259" y="11202"/>
                    <a:pt x="21407" y="11276"/>
                  </a:cubicBezTo>
                  <a:cubicBezTo>
                    <a:pt x="21740" y="11794"/>
                    <a:pt x="21998" y="12349"/>
                    <a:pt x="22220" y="12903"/>
                  </a:cubicBezTo>
                  <a:cubicBezTo>
                    <a:pt x="22146" y="12164"/>
                    <a:pt x="21961" y="11461"/>
                    <a:pt x="21666" y="10796"/>
                  </a:cubicBezTo>
                  <a:cubicBezTo>
                    <a:pt x="21592" y="10611"/>
                    <a:pt x="21296" y="10352"/>
                    <a:pt x="21518" y="10130"/>
                  </a:cubicBezTo>
                  <a:cubicBezTo>
                    <a:pt x="21961" y="10093"/>
                    <a:pt x="21998" y="10722"/>
                    <a:pt x="22220" y="10981"/>
                  </a:cubicBezTo>
                  <a:cubicBezTo>
                    <a:pt x="22220" y="10796"/>
                    <a:pt x="22035" y="10722"/>
                    <a:pt x="22109" y="10463"/>
                  </a:cubicBezTo>
                  <a:cubicBezTo>
                    <a:pt x="22183" y="10463"/>
                    <a:pt x="22183" y="10315"/>
                    <a:pt x="22331" y="10352"/>
                  </a:cubicBezTo>
                  <a:cubicBezTo>
                    <a:pt x="22664" y="10981"/>
                    <a:pt x="22923" y="11646"/>
                    <a:pt x="23071" y="12349"/>
                  </a:cubicBezTo>
                  <a:cubicBezTo>
                    <a:pt x="22997" y="12422"/>
                    <a:pt x="22960" y="12533"/>
                    <a:pt x="22812" y="12533"/>
                  </a:cubicBezTo>
                  <a:cubicBezTo>
                    <a:pt x="22405" y="12385"/>
                    <a:pt x="22590" y="11498"/>
                    <a:pt x="22294" y="11424"/>
                  </a:cubicBezTo>
                  <a:close/>
                  <a:moveTo>
                    <a:pt x="27951" y="9058"/>
                  </a:moveTo>
                  <a:cubicBezTo>
                    <a:pt x="28062" y="8651"/>
                    <a:pt x="27692" y="8060"/>
                    <a:pt x="27581" y="7653"/>
                  </a:cubicBezTo>
                  <a:cubicBezTo>
                    <a:pt x="27655" y="8134"/>
                    <a:pt x="27766" y="8614"/>
                    <a:pt x="27951" y="9058"/>
                  </a:cubicBezTo>
                  <a:close/>
                  <a:moveTo>
                    <a:pt x="10870" y="9169"/>
                  </a:moveTo>
                  <a:cubicBezTo>
                    <a:pt x="9059" y="10167"/>
                    <a:pt x="7321" y="11239"/>
                    <a:pt x="5657" y="12422"/>
                  </a:cubicBezTo>
                  <a:cubicBezTo>
                    <a:pt x="5103" y="12829"/>
                    <a:pt x="4548" y="13236"/>
                    <a:pt x="3957" y="13606"/>
                  </a:cubicBezTo>
                  <a:cubicBezTo>
                    <a:pt x="3735" y="13716"/>
                    <a:pt x="3476" y="13790"/>
                    <a:pt x="3291" y="13901"/>
                  </a:cubicBezTo>
                  <a:cubicBezTo>
                    <a:pt x="3032" y="14086"/>
                    <a:pt x="2774" y="14308"/>
                    <a:pt x="2552" y="14567"/>
                  </a:cubicBezTo>
                  <a:cubicBezTo>
                    <a:pt x="1665" y="15602"/>
                    <a:pt x="1110" y="16859"/>
                    <a:pt x="962" y="18227"/>
                  </a:cubicBezTo>
                  <a:cubicBezTo>
                    <a:pt x="740" y="20593"/>
                    <a:pt x="1258" y="22368"/>
                    <a:pt x="2478" y="23366"/>
                  </a:cubicBezTo>
                  <a:cubicBezTo>
                    <a:pt x="2811" y="23588"/>
                    <a:pt x="3143" y="23772"/>
                    <a:pt x="3476" y="23957"/>
                  </a:cubicBezTo>
                  <a:cubicBezTo>
                    <a:pt x="4437" y="24475"/>
                    <a:pt x="5509" y="24734"/>
                    <a:pt x="6619" y="24623"/>
                  </a:cubicBezTo>
                  <a:cubicBezTo>
                    <a:pt x="7395" y="24549"/>
                    <a:pt x="8134" y="24327"/>
                    <a:pt x="8837" y="24031"/>
                  </a:cubicBezTo>
                  <a:cubicBezTo>
                    <a:pt x="9207" y="23772"/>
                    <a:pt x="9539" y="23477"/>
                    <a:pt x="9872" y="23218"/>
                  </a:cubicBezTo>
                  <a:cubicBezTo>
                    <a:pt x="10242" y="22922"/>
                    <a:pt x="10611" y="22663"/>
                    <a:pt x="10981" y="22405"/>
                  </a:cubicBezTo>
                  <a:cubicBezTo>
                    <a:pt x="11794" y="21961"/>
                    <a:pt x="12497" y="21369"/>
                    <a:pt x="13273" y="20926"/>
                  </a:cubicBezTo>
                  <a:cubicBezTo>
                    <a:pt x="14826" y="20001"/>
                    <a:pt x="16194" y="18929"/>
                    <a:pt x="17784" y="17857"/>
                  </a:cubicBezTo>
                  <a:cubicBezTo>
                    <a:pt x="17969" y="17044"/>
                    <a:pt x="18043" y="16193"/>
                    <a:pt x="18006" y="15380"/>
                  </a:cubicBezTo>
                  <a:cubicBezTo>
                    <a:pt x="17895" y="14530"/>
                    <a:pt x="17673" y="13716"/>
                    <a:pt x="17303" y="12977"/>
                  </a:cubicBezTo>
                  <a:cubicBezTo>
                    <a:pt x="17192" y="12681"/>
                    <a:pt x="16970" y="12422"/>
                    <a:pt x="16823" y="12164"/>
                  </a:cubicBezTo>
                  <a:cubicBezTo>
                    <a:pt x="16083" y="10722"/>
                    <a:pt x="15085" y="9502"/>
                    <a:pt x="13532" y="8873"/>
                  </a:cubicBezTo>
                  <a:cubicBezTo>
                    <a:pt x="12978" y="8651"/>
                    <a:pt x="12386" y="8541"/>
                    <a:pt x="11794" y="8541"/>
                  </a:cubicBezTo>
                  <a:cubicBezTo>
                    <a:pt x="11794" y="8541"/>
                    <a:pt x="11758" y="8541"/>
                    <a:pt x="11758" y="8577"/>
                  </a:cubicBezTo>
                  <a:cubicBezTo>
                    <a:pt x="11462" y="8725"/>
                    <a:pt x="11166" y="8984"/>
                    <a:pt x="10870" y="9169"/>
                  </a:cubicBezTo>
                  <a:close/>
                  <a:moveTo>
                    <a:pt x="23551" y="12090"/>
                  </a:moveTo>
                  <a:cubicBezTo>
                    <a:pt x="23551" y="11794"/>
                    <a:pt x="23440" y="11646"/>
                    <a:pt x="23477" y="11387"/>
                  </a:cubicBezTo>
                  <a:cubicBezTo>
                    <a:pt x="23366" y="11350"/>
                    <a:pt x="23329" y="10907"/>
                    <a:pt x="23255" y="11091"/>
                  </a:cubicBezTo>
                  <a:cubicBezTo>
                    <a:pt x="23440" y="11387"/>
                    <a:pt x="23403" y="11794"/>
                    <a:pt x="23551" y="12090"/>
                  </a:cubicBezTo>
                  <a:close/>
                  <a:moveTo>
                    <a:pt x="21481" y="13679"/>
                  </a:moveTo>
                  <a:cubicBezTo>
                    <a:pt x="21629" y="13716"/>
                    <a:pt x="21851" y="13495"/>
                    <a:pt x="21924" y="13310"/>
                  </a:cubicBezTo>
                  <a:cubicBezTo>
                    <a:pt x="21666" y="12792"/>
                    <a:pt x="21592" y="12127"/>
                    <a:pt x="21185" y="11757"/>
                  </a:cubicBezTo>
                  <a:cubicBezTo>
                    <a:pt x="21370" y="12385"/>
                    <a:pt x="21444" y="13051"/>
                    <a:pt x="21481" y="13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48" name="Google Shape;11148;p147"/>
          <p:cNvSpPr/>
          <p:nvPr/>
        </p:nvSpPr>
        <p:spPr>
          <a:xfrm rot="-315008">
            <a:off x="2468787" y="1906101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9" name="Google Shape;11149;p147"/>
          <p:cNvSpPr txBox="1"/>
          <p:nvPr/>
        </p:nvSpPr>
        <p:spPr>
          <a:xfrm>
            <a:off x="4650869" y="4335825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pic>
        <p:nvPicPr>
          <p:cNvPr id="11150" name="Google Shape;11150;p1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0"/>
            <a:ext cx="566420" cy="585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p148"/>
          <p:cNvSpPr txBox="1">
            <a:spLocks noGrp="1"/>
          </p:cNvSpPr>
          <p:nvPr>
            <p:ph type="title"/>
          </p:nvPr>
        </p:nvSpPr>
        <p:spPr>
          <a:xfrm>
            <a:off x="717300" y="48800"/>
            <a:ext cx="7709400" cy="8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latin typeface="Montserrat Black"/>
                <a:ea typeface="Montserrat Black"/>
                <a:cs typeface="Montserrat Black"/>
                <a:sym typeface="Montserrat Black"/>
              </a:rPr>
              <a:t>Анализ рынка</a:t>
            </a:r>
            <a:endParaRPr sz="4800"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grpSp>
        <p:nvGrpSpPr>
          <p:cNvPr id="11156" name="Google Shape;11156;p148"/>
          <p:cNvGrpSpPr/>
          <p:nvPr/>
        </p:nvGrpSpPr>
        <p:grpSpPr>
          <a:xfrm>
            <a:off x="327601" y="1116147"/>
            <a:ext cx="3325928" cy="3334324"/>
            <a:chOff x="3098525" y="1545729"/>
            <a:chExt cx="2946950" cy="2867743"/>
          </a:xfrm>
        </p:grpSpPr>
        <p:grpSp>
          <p:nvGrpSpPr>
            <p:cNvPr id="11157" name="Google Shape;11157;p148"/>
            <p:cNvGrpSpPr/>
            <p:nvPr/>
          </p:nvGrpSpPr>
          <p:grpSpPr>
            <a:xfrm>
              <a:off x="3098525" y="1545729"/>
              <a:ext cx="2946950" cy="2867743"/>
              <a:chOff x="3126538" y="1545729"/>
              <a:chExt cx="2946950" cy="2867743"/>
            </a:xfrm>
          </p:grpSpPr>
          <p:sp>
            <p:nvSpPr>
              <p:cNvPr id="11158" name="Google Shape;11158;p148"/>
              <p:cNvSpPr/>
              <p:nvPr/>
            </p:nvSpPr>
            <p:spPr>
              <a:xfrm>
                <a:off x="3126538" y="1545729"/>
                <a:ext cx="2946950" cy="2867650"/>
              </a:xfrm>
              <a:custGeom>
                <a:avLst/>
                <a:gdLst/>
                <a:ahLst/>
                <a:cxnLst/>
                <a:rect l="l" t="t" r="r" b="b"/>
                <a:pathLst>
                  <a:path w="117878" h="114706" extrusionOk="0">
                    <a:moveTo>
                      <a:pt x="56769" y="459"/>
                    </a:moveTo>
                    <a:cubicBezTo>
                      <a:pt x="47541" y="-65"/>
                      <a:pt x="39939" y="-328"/>
                      <a:pt x="32546" y="2661"/>
                    </a:cubicBezTo>
                    <a:cubicBezTo>
                      <a:pt x="25153" y="5650"/>
                      <a:pt x="17499" y="12361"/>
                      <a:pt x="12413" y="18391"/>
                    </a:cubicBezTo>
                    <a:cubicBezTo>
                      <a:pt x="7327" y="24421"/>
                      <a:pt x="3971" y="30974"/>
                      <a:pt x="2031" y="38839"/>
                    </a:cubicBezTo>
                    <a:cubicBezTo>
                      <a:pt x="91" y="46704"/>
                      <a:pt x="-643" y="56404"/>
                      <a:pt x="773" y="65579"/>
                    </a:cubicBezTo>
                    <a:cubicBezTo>
                      <a:pt x="2189" y="74755"/>
                      <a:pt x="6226" y="86814"/>
                      <a:pt x="10525" y="93892"/>
                    </a:cubicBezTo>
                    <a:cubicBezTo>
                      <a:pt x="14824" y="100970"/>
                      <a:pt x="19019" y="104588"/>
                      <a:pt x="26569" y="108048"/>
                    </a:cubicBezTo>
                    <a:cubicBezTo>
                      <a:pt x="34119" y="111508"/>
                      <a:pt x="46493" y="114444"/>
                      <a:pt x="55826" y="114654"/>
                    </a:cubicBezTo>
                    <a:cubicBezTo>
                      <a:pt x="65159" y="114864"/>
                      <a:pt x="74072" y="113815"/>
                      <a:pt x="82566" y="109306"/>
                    </a:cubicBezTo>
                    <a:cubicBezTo>
                      <a:pt x="91060" y="104797"/>
                      <a:pt x="100917" y="96933"/>
                      <a:pt x="106789" y="87600"/>
                    </a:cubicBezTo>
                    <a:cubicBezTo>
                      <a:pt x="112661" y="78267"/>
                      <a:pt x="117485" y="64058"/>
                      <a:pt x="117799" y="53310"/>
                    </a:cubicBezTo>
                    <a:cubicBezTo>
                      <a:pt x="118114" y="42562"/>
                      <a:pt x="113657" y="31027"/>
                      <a:pt x="108676" y="23110"/>
                    </a:cubicBezTo>
                    <a:cubicBezTo>
                      <a:pt x="103695" y="15193"/>
                      <a:pt x="96565" y="9582"/>
                      <a:pt x="87914" y="5807"/>
                    </a:cubicBezTo>
                    <a:cubicBezTo>
                      <a:pt x="79263" y="2032"/>
                      <a:pt x="65997" y="983"/>
                      <a:pt x="56769" y="459"/>
                    </a:cubicBezTo>
                    <a:close/>
                  </a:path>
                </a:pathLst>
              </a:custGeom>
              <a:noFill/>
              <a:ln w="28575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1159" name="Google Shape;11159;p148"/>
              <p:cNvSpPr/>
              <p:nvPr/>
            </p:nvSpPr>
            <p:spPr>
              <a:xfrm>
                <a:off x="3652089" y="2681850"/>
                <a:ext cx="1779368" cy="1731487"/>
              </a:xfrm>
              <a:custGeom>
                <a:avLst/>
                <a:gdLst/>
                <a:ahLst/>
                <a:cxnLst/>
                <a:rect l="l" t="t" r="r" b="b"/>
                <a:pathLst>
                  <a:path w="117878" h="114706" extrusionOk="0">
                    <a:moveTo>
                      <a:pt x="56769" y="459"/>
                    </a:moveTo>
                    <a:cubicBezTo>
                      <a:pt x="47541" y="-65"/>
                      <a:pt x="39939" y="-328"/>
                      <a:pt x="32546" y="2661"/>
                    </a:cubicBezTo>
                    <a:cubicBezTo>
                      <a:pt x="25153" y="5650"/>
                      <a:pt x="17499" y="12361"/>
                      <a:pt x="12413" y="18391"/>
                    </a:cubicBezTo>
                    <a:cubicBezTo>
                      <a:pt x="7327" y="24421"/>
                      <a:pt x="3971" y="30974"/>
                      <a:pt x="2031" y="38839"/>
                    </a:cubicBezTo>
                    <a:cubicBezTo>
                      <a:pt x="91" y="46704"/>
                      <a:pt x="-643" y="56404"/>
                      <a:pt x="773" y="65579"/>
                    </a:cubicBezTo>
                    <a:cubicBezTo>
                      <a:pt x="2189" y="74755"/>
                      <a:pt x="6226" y="86814"/>
                      <a:pt x="10525" y="93892"/>
                    </a:cubicBezTo>
                    <a:cubicBezTo>
                      <a:pt x="14824" y="100970"/>
                      <a:pt x="19019" y="104588"/>
                      <a:pt x="26569" y="108048"/>
                    </a:cubicBezTo>
                    <a:cubicBezTo>
                      <a:pt x="34119" y="111508"/>
                      <a:pt x="46493" y="114444"/>
                      <a:pt x="55826" y="114654"/>
                    </a:cubicBezTo>
                    <a:cubicBezTo>
                      <a:pt x="65159" y="114864"/>
                      <a:pt x="74072" y="113815"/>
                      <a:pt x="82566" y="109306"/>
                    </a:cubicBezTo>
                    <a:cubicBezTo>
                      <a:pt x="91060" y="104797"/>
                      <a:pt x="100917" y="96933"/>
                      <a:pt x="106789" y="87600"/>
                    </a:cubicBezTo>
                    <a:cubicBezTo>
                      <a:pt x="112661" y="78267"/>
                      <a:pt x="117485" y="64058"/>
                      <a:pt x="117799" y="53310"/>
                    </a:cubicBezTo>
                    <a:cubicBezTo>
                      <a:pt x="118114" y="42562"/>
                      <a:pt x="113657" y="31027"/>
                      <a:pt x="108676" y="23110"/>
                    </a:cubicBezTo>
                    <a:cubicBezTo>
                      <a:pt x="103695" y="15193"/>
                      <a:pt x="96565" y="9582"/>
                      <a:pt x="87914" y="5807"/>
                    </a:cubicBezTo>
                    <a:cubicBezTo>
                      <a:pt x="79263" y="2032"/>
                      <a:pt x="65997" y="983"/>
                      <a:pt x="56769" y="459"/>
                    </a:cubicBezTo>
                    <a:close/>
                  </a:path>
                </a:pathLst>
              </a:custGeom>
              <a:noFill/>
              <a:ln w="28575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1160" name="Google Shape;11160;p148"/>
              <p:cNvSpPr/>
              <p:nvPr/>
            </p:nvSpPr>
            <p:spPr>
              <a:xfrm>
                <a:off x="4040645" y="3438184"/>
                <a:ext cx="1002258" cy="975288"/>
              </a:xfrm>
              <a:custGeom>
                <a:avLst/>
                <a:gdLst/>
                <a:ahLst/>
                <a:cxnLst/>
                <a:rect l="l" t="t" r="r" b="b"/>
                <a:pathLst>
                  <a:path w="117878" h="114706" extrusionOk="0">
                    <a:moveTo>
                      <a:pt x="56769" y="459"/>
                    </a:moveTo>
                    <a:cubicBezTo>
                      <a:pt x="47541" y="-65"/>
                      <a:pt x="39939" y="-328"/>
                      <a:pt x="32546" y="2661"/>
                    </a:cubicBezTo>
                    <a:cubicBezTo>
                      <a:pt x="25153" y="5650"/>
                      <a:pt x="17499" y="12361"/>
                      <a:pt x="12413" y="18391"/>
                    </a:cubicBezTo>
                    <a:cubicBezTo>
                      <a:pt x="7327" y="24421"/>
                      <a:pt x="3971" y="30974"/>
                      <a:pt x="2031" y="38839"/>
                    </a:cubicBezTo>
                    <a:cubicBezTo>
                      <a:pt x="91" y="46704"/>
                      <a:pt x="-643" y="56404"/>
                      <a:pt x="773" y="65579"/>
                    </a:cubicBezTo>
                    <a:cubicBezTo>
                      <a:pt x="2189" y="74755"/>
                      <a:pt x="6226" y="86814"/>
                      <a:pt x="10525" y="93892"/>
                    </a:cubicBezTo>
                    <a:cubicBezTo>
                      <a:pt x="14824" y="100970"/>
                      <a:pt x="19019" y="104588"/>
                      <a:pt x="26569" y="108048"/>
                    </a:cubicBezTo>
                    <a:cubicBezTo>
                      <a:pt x="34119" y="111508"/>
                      <a:pt x="46493" y="114444"/>
                      <a:pt x="55826" y="114654"/>
                    </a:cubicBezTo>
                    <a:cubicBezTo>
                      <a:pt x="65159" y="114864"/>
                      <a:pt x="74072" y="113815"/>
                      <a:pt x="82566" y="109306"/>
                    </a:cubicBezTo>
                    <a:cubicBezTo>
                      <a:pt x="91060" y="104797"/>
                      <a:pt x="100917" y="96933"/>
                      <a:pt x="106789" y="87600"/>
                    </a:cubicBezTo>
                    <a:cubicBezTo>
                      <a:pt x="112661" y="78267"/>
                      <a:pt x="117485" y="64058"/>
                      <a:pt x="117799" y="53310"/>
                    </a:cubicBezTo>
                    <a:cubicBezTo>
                      <a:pt x="118114" y="42562"/>
                      <a:pt x="113657" y="31027"/>
                      <a:pt x="108676" y="23110"/>
                    </a:cubicBezTo>
                    <a:cubicBezTo>
                      <a:pt x="103695" y="15193"/>
                      <a:pt x="96565" y="9582"/>
                      <a:pt x="87914" y="5807"/>
                    </a:cubicBezTo>
                    <a:cubicBezTo>
                      <a:pt x="79263" y="2032"/>
                      <a:pt x="65997" y="983"/>
                      <a:pt x="56769" y="459"/>
                    </a:cubicBezTo>
                    <a:close/>
                  </a:path>
                </a:pathLst>
              </a:custGeom>
              <a:noFill/>
              <a:ln w="28575" cap="flat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11161" name="Google Shape;11161;p148"/>
            <p:cNvSpPr txBox="1"/>
            <p:nvPr/>
          </p:nvSpPr>
          <p:spPr>
            <a:xfrm>
              <a:off x="3731820" y="3051591"/>
              <a:ext cx="1563900" cy="32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2000" b="1">
                  <a:solidFill>
                    <a:schemeClr val="lt2"/>
                  </a:solidFill>
                  <a:latin typeface="Caveat"/>
                  <a:ea typeface="Caveat"/>
                  <a:cs typeface="Caveat"/>
                  <a:sym typeface="Caveat"/>
                </a:rPr>
                <a:t>308,9 млн руб</a:t>
              </a:r>
              <a:endParaRPr sz="2000" b="1">
                <a:solidFill>
                  <a:schemeClr val="lt2"/>
                </a:solidFill>
                <a:latin typeface="Caveat"/>
                <a:ea typeface="Caveat"/>
                <a:cs typeface="Caveat"/>
                <a:sym typeface="Caveat"/>
              </a:endParaRPr>
            </a:p>
          </p:txBody>
        </p:sp>
        <p:sp>
          <p:nvSpPr>
            <p:cNvPr id="11162" name="Google Shape;11162;p148"/>
            <p:cNvSpPr txBox="1"/>
            <p:nvPr/>
          </p:nvSpPr>
          <p:spPr>
            <a:xfrm>
              <a:off x="4148359" y="2734491"/>
              <a:ext cx="730800" cy="317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2400">
                  <a:solidFill>
                    <a:schemeClr val="lt2"/>
                  </a:solidFill>
                  <a:latin typeface="Caveat Brush"/>
                  <a:ea typeface="Caveat Brush"/>
                  <a:cs typeface="Caveat Brush"/>
                  <a:sym typeface="Caveat Brush"/>
                </a:rPr>
                <a:t>SAM</a:t>
              </a:r>
              <a:endParaRPr sz="2400">
                <a:solidFill>
                  <a:schemeClr val="lt2"/>
                </a:solidFill>
                <a:latin typeface="Caveat Brush"/>
                <a:ea typeface="Caveat Brush"/>
                <a:cs typeface="Caveat Brush"/>
                <a:sym typeface="Caveat Brush"/>
              </a:endParaRPr>
            </a:p>
          </p:txBody>
        </p:sp>
        <p:sp>
          <p:nvSpPr>
            <p:cNvPr id="11163" name="Google Shape;11163;p148"/>
            <p:cNvSpPr txBox="1"/>
            <p:nvPr/>
          </p:nvSpPr>
          <p:spPr>
            <a:xfrm>
              <a:off x="3381691" y="2095532"/>
              <a:ext cx="2372700" cy="421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3000" b="1">
                  <a:solidFill>
                    <a:schemeClr val="lt2"/>
                  </a:solidFill>
                  <a:latin typeface="Caveat"/>
                  <a:ea typeface="Caveat"/>
                  <a:cs typeface="Caveat"/>
                  <a:sym typeface="Caveat"/>
                </a:rPr>
                <a:t>490,7 млн руб</a:t>
              </a:r>
              <a:endParaRPr sz="3000">
                <a:solidFill>
                  <a:schemeClr val="lt2"/>
                </a:solidFill>
                <a:latin typeface="Caveat Brush"/>
                <a:ea typeface="Caveat Brush"/>
                <a:cs typeface="Caveat Brush"/>
                <a:sym typeface="Caveat Brush"/>
              </a:endParaRPr>
            </a:p>
          </p:txBody>
        </p:sp>
        <p:sp>
          <p:nvSpPr>
            <p:cNvPr id="11164" name="Google Shape;11164;p148"/>
            <p:cNvSpPr txBox="1"/>
            <p:nvPr/>
          </p:nvSpPr>
          <p:spPr>
            <a:xfrm>
              <a:off x="4012622" y="1674032"/>
              <a:ext cx="1002300" cy="421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3600">
                  <a:solidFill>
                    <a:schemeClr val="lt2"/>
                  </a:solidFill>
                  <a:latin typeface="Caveat Brush"/>
                  <a:ea typeface="Caveat Brush"/>
                  <a:cs typeface="Caveat Brush"/>
                  <a:sym typeface="Caveat Brush"/>
                </a:rPr>
                <a:t>TAM</a:t>
              </a:r>
              <a:endParaRPr sz="3600">
                <a:solidFill>
                  <a:schemeClr val="lt2"/>
                </a:solidFill>
                <a:latin typeface="Caveat Brush"/>
                <a:ea typeface="Caveat Brush"/>
                <a:cs typeface="Caveat Brush"/>
                <a:sym typeface="Caveat Brush"/>
              </a:endParaRPr>
            </a:p>
          </p:txBody>
        </p:sp>
        <p:sp>
          <p:nvSpPr>
            <p:cNvPr id="11165" name="Google Shape;11165;p148"/>
            <p:cNvSpPr txBox="1"/>
            <p:nvPr/>
          </p:nvSpPr>
          <p:spPr>
            <a:xfrm>
              <a:off x="4148366" y="3475347"/>
              <a:ext cx="730800" cy="32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900">
                  <a:solidFill>
                    <a:schemeClr val="dk2"/>
                  </a:solidFill>
                  <a:latin typeface="Caveat Brush"/>
                  <a:ea typeface="Caveat Brush"/>
                  <a:cs typeface="Caveat Brush"/>
                  <a:sym typeface="Caveat Brush"/>
                </a:rPr>
                <a:t>SOM</a:t>
              </a:r>
              <a:endParaRPr sz="1900">
                <a:solidFill>
                  <a:schemeClr val="dk2"/>
                </a:solidFill>
                <a:latin typeface="Caveat Brush"/>
                <a:ea typeface="Caveat Brush"/>
                <a:cs typeface="Caveat Brush"/>
                <a:sym typeface="Caveat Brush"/>
              </a:endParaRPr>
            </a:p>
          </p:txBody>
        </p:sp>
      </p:grpSp>
      <p:sp>
        <p:nvSpPr>
          <p:cNvPr id="11166" name="Google Shape;11166;p148"/>
          <p:cNvSpPr txBox="1"/>
          <p:nvPr/>
        </p:nvSpPr>
        <p:spPr>
          <a:xfrm>
            <a:off x="1407396" y="3734938"/>
            <a:ext cx="1002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 b="1">
                <a:solidFill>
                  <a:schemeClr val="dk2"/>
                </a:solidFill>
                <a:latin typeface="Caveat"/>
                <a:ea typeface="Caveat"/>
                <a:cs typeface="Caveat"/>
                <a:sym typeface="Caveat"/>
              </a:rPr>
              <a:t>247,1 млн руб.</a:t>
            </a:r>
            <a:endParaRPr sz="1800">
              <a:solidFill>
                <a:schemeClr val="dk2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pic>
        <p:nvPicPr>
          <p:cNvPr id="11167" name="Google Shape;11167;p1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882011" y="1150187"/>
            <a:ext cx="2502401" cy="1405676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11168" name="Google Shape;11168;p148"/>
          <p:cNvGrpSpPr/>
          <p:nvPr/>
        </p:nvGrpSpPr>
        <p:grpSpPr>
          <a:xfrm>
            <a:off x="3916623" y="2318979"/>
            <a:ext cx="200079" cy="194725"/>
            <a:chOff x="-26585200" y="2710400"/>
            <a:chExt cx="304025" cy="295575"/>
          </a:xfrm>
        </p:grpSpPr>
        <p:sp>
          <p:nvSpPr>
            <p:cNvPr id="11169" name="Google Shape;11169;p148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148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148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148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148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148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148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148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148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148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148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148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1181" name="Google Shape;11181;p14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417287" y="1150187"/>
            <a:ext cx="2579565" cy="1405675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11182" name="Google Shape;11182;p148"/>
          <p:cNvGrpSpPr/>
          <p:nvPr/>
        </p:nvGrpSpPr>
        <p:grpSpPr>
          <a:xfrm>
            <a:off x="6466084" y="2321916"/>
            <a:ext cx="194117" cy="188869"/>
            <a:chOff x="-62518200" y="2692475"/>
            <a:chExt cx="318225" cy="289100"/>
          </a:xfrm>
        </p:grpSpPr>
        <p:sp>
          <p:nvSpPr>
            <p:cNvPr id="11183" name="Google Shape;11183;p148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148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5" name="Google Shape;11185;p148"/>
          <p:cNvSpPr txBox="1"/>
          <p:nvPr/>
        </p:nvSpPr>
        <p:spPr>
          <a:xfrm>
            <a:off x="6000988" y="2555863"/>
            <a:ext cx="3000000" cy="35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i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по данным DSM Group</a:t>
            </a:r>
            <a:endParaRPr sz="1200" i="1"/>
          </a:p>
        </p:txBody>
      </p:sp>
      <p:sp>
        <p:nvSpPr>
          <p:cNvPr id="11186" name="Google Shape;11186;p148"/>
          <p:cNvSpPr txBox="1"/>
          <p:nvPr/>
        </p:nvSpPr>
        <p:spPr>
          <a:xfrm>
            <a:off x="3882000" y="2951675"/>
            <a:ext cx="5123100" cy="178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20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Емкость потенциального рынка - </a:t>
            </a:r>
            <a:r>
              <a:rPr lang="es" sz="24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около 500 млн руб.</a:t>
            </a:r>
            <a:endParaRPr sz="24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000" i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Еп = П x К x Ц</a:t>
            </a:r>
            <a:endParaRPr sz="2000" i="1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000" i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По данным за 2019-2023 гг. - 490,7 млн руб.</a:t>
            </a:r>
            <a:endParaRPr sz="2000" i="1">
              <a:solidFill>
                <a:srgbClr val="FF0000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187" name="Google Shape;11187;p148"/>
          <p:cNvSpPr txBox="1"/>
          <p:nvPr/>
        </p:nvSpPr>
        <p:spPr>
          <a:xfrm>
            <a:off x="1620150" y="4605300"/>
            <a:ext cx="7523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Данные маркетингового агентства DSM Group за 2012-2024 гг.;</a:t>
            </a:r>
            <a:endParaRPr sz="8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Статистический сборник “Здравоохранение в России. 2023”, Росстат</a:t>
            </a:r>
            <a:endParaRPr sz="8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Доклад Главного хирурга и эндоскописта Минздрава РФ А.Ш. Ревишвили “Хирургическая помощь в Российской Федерации в 2021 году”</a:t>
            </a:r>
            <a:endParaRPr sz="8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2" name="Google Shape;11192;p149"/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latin typeface="Montserrat Black"/>
                <a:ea typeface="Montserrat Black"/>
                <a:cs typeface="Montserrat Black"/>
                <a:sym typeface="Montserrat Black"/>
              </a:rPr>
              <a:t>Бизнес модель</a:t>
            </a:r>
            <a:endParaRPr sz="4800"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1193" name="Google Shape;11193;p149"/>
          <p:cNvSpPr txBox="1">
            <a:spLocks noGrp="1"/>
          </p:cNvSpPr>
          <p:nvPr>
            <p:ph type="title" idx="2"/>
          </p:nvPr>
        </p:nvSpPr>
        <p:spPr>
          <a:xfrm>
            <a:off x="4594101" y="1389400"/>
            <a:ext cx="4214400" cy="4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000">
                <a:latin typeface="Montserrat"/>
                <a:ea typeface="Montserrat"/>
                <a:cs typeface="Montserrat"/>
                <a:sym typeface="Montserrat"/>
              </a:rPr>
              <a:t>Ключевые партнеры</a:t>
            </a:r>
            <a:endParaRPr sz="2000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194" name="Google Shape;11194;p149"/>
          <p:cNvSpPr txBox="1">
            <a:spLocks noGrp="1"/>
          </p:cNvSpPr>
          <p:nvPr>
            <p:ph type="subTitle" idx="1"/>
          </p:nvPr>
        </p:nvSpPr>
        <p:spPr>
          <a:xfrm>
            <a:off x="4565300" y="1749400"/>
            <a:ext cx="4272000" cy="13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b="1">
                <a:solidFill>
                  <a:schemeClr val="dk1"/>
                </a:solidFill>
              </a:rPr>
              <a:t>ООО “Арис Групп”</a:t>
            </a:r>
            <a:r>
              <a:rPr lang="es" sz="1200"/>
              <a:t> - поставщик хирургических материалов, имеет прямые контакты с производителями и медицинскими организациями; </a:t>
            </a:r>
            <a:endParaRPr sz="1200"/>
          </a:p>
          <a:p>
            <a:pPr marL="0" lvl="0" indent="0" algn="l" rtl="0">
              <a:spcBef>
                <a:spcPts val="1000"/>
              </a:spcBef>
              <a:spcAft>
                <a:spcPts val="1000"/>
              </a:spcAft>
              <a:buNone/>
            </a:pPr>
            <a:r>
              <a:rPr lang="es" sz="1200" b="1">
                <a:solidFill>
                  <a:schemeClr val="dk1"/>
                </a:solidFill>
              </a:rPr>
              <a:t>"Сколково", ФСИ</a:t>
            </a:r>
            <a:r>
              <a:rPr lang="es" sz="1200">
                <a:solidFill>
                  <a:schemeClr val="dk1"/>
                </a:solidFill>
              </a:rPr>
              <a:t> </a:t>
            </a:r>
            <a:r>
              <a:rPr lang="es" sz="1200"/>
              <a:t>- инвесторы (гранты);</a:t>
            </a:r>
            <a:endParaRPr sz="1200"/>
          </a:p>
        </p:txBody>
      </p:sp>
      <p:sp>
        <p:nvSpPr>
          <p:cNvPr id="11195" name="Google Shape;11195;p149"/>
          <p:cNvSpPr txBox="1">
            <a:spLocks noGrp="1"/>
          </p:cNvSpPr>
          <p:nvPr>
            <p:ph type="title" idx="3"/>
          </p:nvPr>
        </p:nvSpPr>
        <p:spPr>
          <a:xfrm>
            <a:off x="169138" y="1161600"/>
            <a:ext cx="3972000" cy="5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000">
                <a:latin typeface="Montserrat"/>
                <a:ea typeface="Montserrat"/>
                <a:cs typeface="Montserrat"/>
                <a:sym typeface="Montserrat"/>
              </a:rPr>
              <a:t>Ключевые виды деятельности</a:t>
            </a:r>
            <a:endParaRPr sz="2000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196" name="Google Shape;11196;p149"/>
          <p:cNvSpPr txBox="1">
            <a:spLocks noGrp="1"/>
          </p:cNvSpPr>
          <p:nvPr>
            <p:ph type="subTitle" idx="4"/>
          </p:nvPr>
        </p:nvSpPr>
        <p:spPr>
          <a:xfrm>
            <a:off x="238763" y="1772225"/>
            <a:ext cx="4066800" cy="27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04800" algn="just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 sz="1200" b="1">
                <a:solidFill>
                  <a:schemeClr val="dk1"/>
                </a:solidFill>
              </a:rPr>
              <a:t>Маркетинговые исследования</a:t>
            </a:r>
            <a:r>
              <a:rPr lang="es" sz="1200"/>
              <a:t> и реализация маркетинговой стратегии;</a:t>
            </a:r>
            <a:endParaRPr sz="1200"/>
          </a:p>
          <a:p>
            <a:pPr marL="457200" lvl="0" indent="-304800" algn="just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 sz="1200" b="1">
                <a:solidFill>
                  <a:schemeClr val="dk1"/>
                </a:solidFill>
              </a:rPr>
              <a:t>Разработка </a:t>
            </a:r>
            <a:r>
              <a:rPr lang="es" sz="1200"/>
              <a:t>гемостатического средства и государственная регистрация;</a:t>
            </a:r>
            <a:endParaRPr sz="1200"/>
          </a:p>
          <a:p>
            <a:pPr marL="457200" lvl="0" indent="-304800" algn="just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 sz="1200" b="1">
                <a:solidFill>
                  <a:schemeClr val="dk1"/>
                </a:solidFill>
              </a:rPr>
              <a:t>Производство </a:t>
            </a:r>
            <a:r>
              <a:rPr lang="es" sz="1200"/>
              <a:t>гемостатического средства и деятельность по контролю качества готового препарата и промежуточных продуктов;</a:t>
            </a:r>
            <a:endParaRPr sz="1200"/>
          </a:p>
          <a:p>
            <a:pPr marL="457200" lvl="0" indent="-304800" algn="just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 sz="1200" b="1">
                <a:solidFill>
                  <a:schemeClr val="dk1"/>
                </a:solidFill>
              </a:rPr>
              <a:t>Фармацевтическая деятельность</a:t>
            </a:r>
            <a:r>
              <a:rPr lang="es" sz="1200"/>
              <a:t>: производство, хранение, перевозка и реализация лекарственных препаратов для медицинского применения;</a:t>
            </a:r>
            <a:endParaRPr sz="1200"/>
          </a:p>
          <a:p>
            <a:pPr marL="457200" lvl="0" indent="-304800" algn="just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 sz="1200"/>
              <a:t>PR- и HR-деятельность.</a:t>
            </a:r>
            <a:endParaRPr sz="1200"/>
          </a:p>
          <a:p>
            <a:pPr marL="457200" lvl="0" indent="-304800" algn="just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s" sz="1200"/>
              <a:t>Техническая поддержка и консалтинг.</a:t>
            </a:r>
            <a:endParaRPr sz="1200"/>
          </a:p>
        </p:txBody>
      </p:sp>
      <p:sp>
        <p:nvSpPr>
          <p:cNvPr id="11197" name="Google Shape;11197;p149"/>
          <p:cNvSpPr/>
          <p:nvPr/>
        </p:nvSpPr>
        <p:spPr>
          <a:xfrm>
            <a:off x="4771889" y="1389399"/>
            <a:ext cx="360003" cy="360003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1198" name="Google Shape;11198;p149"/>
          <p:cNvGrpSpPr/>
          <p:nvPr/>
        </p:nvGrpSpPr>
        <p:grpSpPr>
          <a:xfrm>
            <a:off x="540420" y="1264202"/>
            <a:ext cx="359992" cy="359991"/>
            <a:chOff x="-22859750" y="2335900"/>
            <a:chExt cx="296950" cy="294375"/>
          </a:xfrm>
        </p:grpSpPr>
        <p:sp>
          <p:nvSpPr>
            <p:cNvPr id="11199" name="Google Shape;11199;p149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149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149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02" name="Google Shape;11202;p149"/>
          <p:cNvSpPr txBox="1"/>
          <p:nvPr/>
        </p:nvSpPr>
        <p:spPr>
          <a:xfrm>
            <a:off x="5442294" y="4505525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pic>
        <p:nvPicPr>
          <p:cNvPr id="11203" name="Google Shape;11203;p1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4558200"/>
            <a:ext cx="566420" cy="585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8" name="Google Shape;11208;p150"/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latin typeface="Montserrat Black"/>
                <a:ea typeface="Montserrat Black"/>
                <a:cs typeface="Montserrat Black"/>
                <a:sym typeface="Montserrat Black"/>
              </a:rPr>
              <a:t>Бизнес модель</a:t>
            </a:r>
            <a:endParaRPr sz="4800"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1209" name="Google Shape;11209;p150"/>
          <p:cNvSpPr txBox="1">
            <a:spLocks noGrp="1"/>
          </p:cNvSpPr>
          <p:nvPr>
            <p:ph type="title" idx="3"/>
          </p:nvPr>
        </p:nvSpPr>
        <p:spPr>
          <a:xfrm>
            <a:off x="4528575" y="815525"/>
            <a:ext cx="3972000" cy="5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000">
                <a:latin typeface="Montserrat"/>
                <a:ea typeface="Montserrat"/>
                <a:cs typeface="Montserrat"/>
                <a:sym typeface="Montserrat"/>
              </a:rPr>
              <a:t>Источники доходов</a:t>
            </a:r>
            <a:endParaRPr sz="2000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210" name="Google Shape;11210;p150"/>
          <p:cNvSpPr txBox="1">
            <a:spLocks noGrp="1"/>
          </p:cNvSpPr>
          <p:nvPr>
            <p:ph type="subTitle" idx="4"/>
          </p:nvPr>
        </p:nvSpPr>
        <p:spPr>
          <a:xfrm>
            <a:off x="4598200" y="1514463"/>
            <a:ext cx="4066800" cy="27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b="1">
                <a:solidFill>
                  <a:schemeClr val="dk1"/>
                </a:solidFill>
              </a:rPr>
              <a:t>Гранты</a:t>
            </a:r>
            <a:endParaRPr sz="1400" b="1">
              <a:solidFill>
                <a:schemeClr val="dk1"/>
              </a:solidFill>
            </a:endParaRPr>
          </a:p>
          <a:p>
            <a:pPr marL="45720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b="1">
                <a:solidFill>
                  <a:schemeClr val="dk1"/>
                </a:solidFill>
              </a:rPr>
              <a:t>Инвестиции</a:t>
            </a:r>
            <a:endParaRPr sz="1400" b="1">
              <a:solidFill>
                <a:schemeClr val="dk1"/>
              </a:solidFill>
            </a:endParaRPr>
          </a:p>
          <a:p>
            <a:pPr marL="457200" lvl="0" indent="0" algn="just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b="1">
                <a:solidFill>
                  <a:schemeClr val="dk1"/>
                </a:solidFill>
              </a:rPr>
              <a:t>Доход от реализации ЛП</a:t>
            </a:r>
            <a:endParaRPr sz="1400" b="1">
              <a:solidFill>
                <a:schemeClr val="dk1"/>
              </a:solidFill>
            </a:endParaRPr>
          </a:p>
        </p:txBody>
      </p:sp>
      <p:sp>
        <p:nvSpPr>
          <p:cNvPr id="11211" name="Google Shape;11211;p150"/>
          <p:cNvSpPr txBox="1">
            <a:spLocks noGrp="1"/>
          </p:cNvSpPr>
          <p:nvPr>
            <p:ph type="title" idx="5"/>
          </p:nvPr>
        </p:nvSpPr>
        <p:spPr>
          <a:xfrm>
            <a:off x="314175" y="903850"/>
            <a:ext cx="4214400" cy="43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000">
                <a:latin typeface="Montserrat"/>
                <a:ea typeface="Montserrat"/>
                <a:cs typeface="Montserrat"/>
                <a:sym typeface="Montserrat"/>
              </a:rPr>
              <a:t>Ключевые ресурсы</a:t>
            </a:r>
            <a:endParaRPr sz="2000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212" name="Google Shape;11212;p150"/>
          <p:cNvSpPr txBox="1">
            <a:spLocks noGrp="1"/>
          </p:cNvSpPr>
          <p:nvPr>
            <p:ph type="subTitle" idx="6"/>
          </p:nvPr>
        </p:nvSpPr>
        <p:spPr>
          <a:xfrm>
            <a:off x="323700" y="1341250"/>
            <a:ext cx="4274400" cy="344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b="1">
                <a:solidFill>
                  <a:schemeClr val="dk1"/>
                </a:solidFill>
              </a:rPr>
              <a:t>Материальные ресурсы:</a:t>
            </a:r>
            <a:r>
              <a:rPr lang="es" sz="1400"/>
              <a:t> сырье, площадка и оборудование для производства</a:t>
            </a:r>
            <a:endParaRPr sz="14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b="1">
                <a:solidFill>
                  <a:schemeClr val="dk1"/>
                </a:solidFill>
              </a:rPr>
              <a:t>Интеллектуальные ресурсы:</a:t>
            </a:r>
            <a:r>
              <a:rPr lang="es" sz="1400">
                <a:solidFill>
                  <a:schemeClr val="dk1"/>
                </a:solidFill>
              </a:rPr>
              <a:t> </a:t>
            </a:r>
            <a:r>
              <a:rPr lang="es" sz="1400"/>
              <a:t>технология производства гемостатического средства, РУ на ЛП, лицензии на осуществляемые виды деятельности, товарный знак, брендбук;</a:t>
            </a:r>
            <a:endParaRPr sz="14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b="1">
                <a:solidFill>
                  <a:schemeClr val="dk1"/>
                </a:solidFill>
              </a:rPr>
              <a:t>Персонал:</a:t>
            </a:r>
            <a:r>
              <a:rPr lang="es" sz="1400"/>
              <a:t> маркетинговый отдел, отдел RnD, отдел продаж, производственный отдел, ОКК, бухгалтерия, IT-отдел;</a:t>
            </a:r>
            <a:endParaRPr sz="14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b="1">
                <a:solidFill>
                  <a:schemeClr val="dk1"/>
                </a:solidFill>
              </a:rPr>
              <a:t>Финансы:</a:t>
            </a:r>
            <a:r>
              <a:rPr lang="es" sz="1400"/>
              <a:t> уставной капитал, инвестиции, в том числе грантовые средства.</a:t>
            </a:r>
            <a:endParaRPr sz="1400"/>
          </a:p>
        </p:txBody>
      </p:sp>
      <p:sp>
        <p:nvSpPr>
          <p:cNvPr id="11213" name="Google Shape;11213;p150"/>
          <p:cNvSpPr/>
          <p:nvPr/>
        </p:nvSpPr>
        <p:spPr>
          <a:xfrm>
            <a:off x="491973" y="918141"/>
            <a:ext cx="360003" cy="359992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214" name="Google Shape;11214;p150"/>
          <p:cNvSpPr txBox="1"/>
          <p:nvPr/>
        </p:nvSpPr>
        <p:spPr>
          <a:xfrm>
            <a:off x="5442294" y="4505525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pic>
        <p:nvPicPr>
          <p:cNvPr id="11215" name="Google Shape;11215;p1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4558200"/>
            <a:ext cx="566420" cy="585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216" name="Google Shape;11216;p150"/>
          <p:cNvGrpSpPr/>
          <p:nvPr/>
        </p:nvGrpSpPr>
        <p:grpSpPr>
          <a:xfrm>
            <a:off x="4754382" y="930925"/>
            <a:ext cx="368091" cy="334402"/>
            <a:chOff x="-62518200" y="2692475"/>
            <a:chExt cx="318225" cy="289100"/>
          </a:xfrm>
        </p:grpSpPr>
        <p:sp>
          <p:nvSpPr>
            <p:cNvPr id="11217" name="Google Shape;11217;p150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150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3" name="Google Shape;11223;p151"/>
          <p:cNvSpPr txBox="1">
            <a:spLocks noGrp="1"/>
          </p:cNvSpPr>
          <p:nvPr>
            <p:ph type="title" idx="4294967295"/>
          </p:nvPr>
        </p:nvSpPr>
        <p:spPr>
          <a:xfrm>
            <a:off x="214725" y="156125"/>
            <a:ext cx="7709400" cy="93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latin typeface="Montserrat Black"/>
                <a:ea typeface="Montserrat Black"/>
                <a:cs typeface="Montserrat Black"/>
                <a:sym typeface="Montserrat Black"/>
              </a:rPr>
              <a:t>Финансовая модель</a:t>
            </a:r>
            <a:endParaRPr sz="4800"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graphicFrame>
        <p:nvGraphicFramePr>
          <p:cNvPr id="11224" name="Google Shape;11224;p151"/>
          <p:cNvGraphicFramePr/>
          <p:nvPr/>
        </p:nvGraphicFramePr>
        <p:xfrm>
          <a:off x="214725" y="1189450"/>
          <a:ext cx="4916125" cy="3885775"/>
        </p:xfrm>
        <a:graphic>
          <a:graphicData uri="http://schemas.openxmlformats.org/drawingml/2006/table">
            <a:tbl>
              <a:tblPr>
                <a:noFill/>
                <a:tableStyleId>{DE48C43D-23EF-46DD-9150-EC1363341E0A}</a:tableStyleId>
              </a:tblPr>
              <a:tblGrid>
                <a:gridCol w="1429100"/>
                <a:gridCol w="1175350"/>
                <a:gridCol w="1126575"/>
                <a:gridCol w="1185100"/>
              </a:tblGrid>
              <a:tr h="7830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solidFill>
                          <a:schemeClr val="dk1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 b="1">
                          <a:solidFill>
                            <a:schemeClr val="dk2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II полугодие 2029</a:t>
                      </a:r>
                      <a:endParaRPr sz="1200" b="1">
                        <a:solidFill>
                          <a:schemeClr val="dk2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 b="1">
                          <a:solidFill>
                            <a:schemeClr val="dk2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I полугодие 2030</a:t>
                      </a:r>
                      <a:endParaRPr sz="1200" b="1">
                        <a:solidFill>
                          <a:schemeClr val="dk2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 b="1">
                          <a:solidFill>
                            <a:schemeClr val="dk2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II полугодие 2030</a:t>
                      </a:r>
                      <a:endParaRPr sz="1200" b="1">
                        <a:solidFill>
                          <a:schemeClr val="dk2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 anchor="ctr"/>
                </a:tc>
              </a:tr>
              <a:tr h="7830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 b="1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Планируемое количество продаж, уп.</a:t>
                      </a:r>
                      <a:endParaRPr sz="1200" b="1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310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690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1000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</a:tr>
              <a:tr h="5872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 b="1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Планируемая выручка, руб.</a:t>
                      </a:r>
                      <a:endParaRPr sz="1200" b="1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3 955 830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8 804 911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12 760 740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</a:tr>
              <a:tr h="5872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 b="1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Постоянные расходы, руб.</a:t>
                      </a:r>
                      <a:endParaRPr sz="1200" b="1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3 371 160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3 475 320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3 996 120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</a:tr>
              <a:tr h="5872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 b="1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Переменные расходы, руб.</a:t>
                      </a:r>
                      <a:endParaRPr sz="1200" b="1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49 594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110 386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160 000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</a:tr>
              <a:tr h="5579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 b="1">
                          <a:solidFill>
                            <a:schemeClr val="dk1"/>
                          </a:solidFill>
                          <a:latin typeface="Montserrat"/>
                          <a:ea typeface="Montserrat"/>
                          <a:cs typeface="Montserrat"/>
                          <a:sym typeface="Montserrat"/>
                        </a:rPr>
                        <a:t>Операционная прибыль, руб.</a:t>
                      </a:r>
                      <a:endParaRPr sz="1200" b="1">
                        <a:solidFill>
                          <a:schemeClr val="dk1"/>
                        </a:solidFill>
                        <a:latin typeface="Montserrat"/>
                        <a:ea typeface="Montserrat"/>
                        <a:cs typeface="Montserrat"/>
                        <a:sym typeface="Montserrat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535 076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5 318 205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666666"/>
                          </a:solidFill>
                          <a:latin typeface="Montserrat SemiBold"/>
                          <a:ea typeface="Montserrat SemiBold"/>
                          <a:cs typeface="Montserrat SemiBold"/>
                          <a:sym typeface="Montserrat SemiBold"/>
                        </a:rPr>
                        <a:t>8 604 620</a:t>
                      </a:r>
                      <a:endParaRPr sz="1200">
                        <a:solidFill>
                          <a:srgbClr val="666666"/>
                        </a:solidFill>
                        <a:latin typeface="Montserrat SemiBold"/>
                        <a:ea typeface="Montserrat SemiBold"/>
                        <a:cs typeface="Montserrat SemiBold"/>
                        <a:sym typeface="Montserrat SemiBold"/>
                      </a:endParaRPr>
                    </a:p>
                  </a:txBody>
                  <a:tcPr marL="91425" marR="91425" marT="91425" marB="91425" anchor="ctr"/>
                </a:tc>
              </a:tr>
            </a:tbl>
          </a:graphicData>
        </a:graphic>
      </p:graphicFrame>
      <p:sp>
        <p:nvSpPr>
          <p:cNvPr id="11225" name="Google Shape;11225;p151"/>
          <p:cNvSpPr txBox="1">
            <a:spLocks noGrp="1"/>
          </p:cNvSpPr>
          <p:nvPr>
            <p:ph type="body" idx="1"/>
          </p:nvPr>
        </p:nvSpPr>
        <p:spPr>
          <a:xfrm>
            <a:off x="5258900" y="3193925"/>
            <a:ext cx="3759300" cy="188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Предельная отпускная цена -</a:t>
            </a:r>
            <a:br>
              <a:rPr lang="es" sz="1400"/>
            </a:br>
            <a:r>
              <a:rPr lang="es" sz="1800" b="1">
                <a:solidFill>
                  <a:schemeClr val="dk1"/>
                </a:solidFill>
              </a:rPr>
              <a:t>12 760,74 </a:t>
            </a:r>
            <a:r>
              <a:rPr lang="es" sz="1400" b="1">
                <a:solidFill>
                  <a:schemeClr val="dk1"/>
                </a:solidFill>
              </a:rPr>
              <a:t>руб</a:t>
            </a:r>
            <a:r>
              <a:rPr lang="es" sz="1400">
                <a:solidFill>
                  <a:schemeClr val="dk1"/>
                </a:solidFill>
              </a:rPr>
              <a:t>.</a:t>
            </a:r>
            <a:endParaRPr sz="14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s" sz="1400"/>
              <a:t>Предполагаемые </a:t>
            </a:r>
            <a:r>
              <a:rPr lang="es" sz="1400" b="1">
                <a:solidFill>
                  <a:schemeClr val="dk1"/>
                </a:solidFill>
              </a:rPr>
              <a:t>расходы на разработку</a:t>
            </a:r>
            <a:r>
              <a:rPr lang="es" sz="1400"/>
              <a:t> (до момента выхода на рынок) - </a:t>
            </a:r>
            <a:r>
              <a:rPr lang="es" sz="1800" b="1">
                <a:solidFill>
                  <a:schemeClr val="dk1"/>
                </a:solidFill>
              </a:rPr>
              <a:t>8, 6</a:t>
            </a:r>
            <a:r>
              <a:rPr lang="es" sz="1400" b="1">
                <a:solidFill>
                  <a:schemeClr val="dk1"/>
                </a:solidFill>
              </a:rPr>
              <a:t> млн руб</a:t>
            </a:r>
            <a:r>
              <a:rPr lang="es" sz="1400">
                <a:solidFill>
                  <a:schemeClr val="dk1"/>
                </a:solidFill>
              </a:rPr>
              <a:t>.</a:t>
            </a:r>
            <a:endParaRPr sz="14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1000"/>
              </a:spcBef>
              <a:spcAft>
                <a:spcPts val="1000"/>
              </a:spcAft>
              <a:buNone/>
            </a:pPr>
            <a:r>
              <a:rPr lang="es" sz="1400"/>
              <a:t>Точка безубыточности - </a:t>
            </a:r>
            <a:r>
              <a:rPr lang="es" sz="1800" b="1">
                <a:solidFill>
                  <a:schemeClr val="dk1"/>
                </a:solidFill>
              </a:rPr>
              <a:t>726</a:t>
            </a:r>
            <a:r>
              <a:rPr lang="es" sz="1400" b="1">
                <a:solidFill>
                  <a:schemeClr val="dk1"/>
                </a:solidFill>
              </a:rPr>
              <a:t> уп</a:t>
            </a:r>
            <a:r>
              <a:rPr lang="es" sz="1400">
                <a:solidFill>
                  <a:schemeClr val="dk1"/>
                </a:solidFill>
              </a:rPr>
              <a:t>.</a:t>
            </a:r>
            <a:endParaRPr sz="1400" i="1">
              <a:solidFill>
                <a:schemeClr val="dk1"/>
              </a:solidFill>
            </a:endParaRPr>
          </a:p>
        </p:txBody>
      </p:sp>
      <p:sp>
        <p:nvSpPr>
          <p:cNvPr id="11226" name="Google Shape;11226;p151"/>
          <p:cNvSpPr txBox="1"/>
          <p:nvPr/>
        </p:nvSpPr>
        <p:spPr>
          <a:xfrm>
            <a:off x="6018200" y="3004038"/>
            <a:ext cx="30000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lang="es" sz="1000" i="1">
                <a:solidFill>
                  <a:srgbClr val="9E9E9E"/>
                </a:solidFill>
                <a:latin typeface="Montserrat"/>
                <a:ea typeface="Montserrat"/>
                <a:cs typeface="Montserrat"/>
                <a:sym typeface="Montserrat"/>
              </a:rPr>
              <a:t>y = 12601*x - 9 140 000</a:t>
            </a:r>
            <a:endParaRPr sz="1000" i="1">
              <a:solidFill>
                <a:srgbClr val="9E9E9E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pic>
        <p:nvPicPr>
          <p:cNvPr id="11227" name="Google Shape;11227;p1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4558200"/>
            <a:ext cx="566420" cy="585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28" name="Google Shape;11228;p15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258900" y="1183925"/>
            <a:ext cx="3687506" cy="18812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3" name="Google Shape;11233;p152"/>
          <p:cNvSpPr txBox="1">
            <a:spLocks noGrp="1"/>
          </p:cNvSpPr>
          <p:nvPr>
            <p:ph type="title" idx="4294967295"/>
          </p:nvPr>
        </p:nvSpPr>
        <p:spPr>
          <a:xfrm>
            <a:off x="717300" y="238350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Montserrat Black"/>
                <a:ea typeface="Montserrat Black"/>
                <a:cs typeface="Montserrat Black"/>
                <a:sym typeface="Montserrat Black"/>
              </a:rPr>
              <a:t>Дорожная карта проекта</a:t>
            </a:r>
            <a:endParaRPr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pic>
        <p:nvPicPr>
          <p:cNvPr id="11234" name="Google Shape;11234;p15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0"/>
            <a:ext cx="566420" cy="585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35" name="Google Shape;11235;p152"/>
          <p:cNvPicPr preferRelativeResize="0"/>
          <p:nvPr/>
        </p:nvPicPr>
        <p:blipFill rotWithShape="1">
          <a:blip r:embed="rId4">
            <a:alphaModFix/>
          </a:blip>
          <a:srcRect l="1641" r="1252"/>
          <a:stretch/>
        </p:blipFill>
        <p:spPr>
          <a:xfrm>
            <a:off x="1614625" y="976000"/>
            <a:ext cx="7529376" cy="4167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0" name="Google Shape;11240;p153"/>
          <p:cNvSpPr txBox="1">
            <a:spLocks noGrp="1"/>
          </p:cNvSpPr>
          <p:nvPr>
            <p:ph type="title" idx="4"/>
          </p:nvPr>
        </p:nvSpPr>
        <p:spPr>
          <a:xfrm>
            <a:off x="371050" y="117125"/>
            <a:ext cx="6587700" cy="265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>
                <a:latin typeface="Montserrat Black"/>
                <a:ea typeface="Montserrat Black"/>
                <a:cs typeface="Montserrat Black"/>
                <a:sym typeface="Montserrat Black"/>
              </a:rPr>
              <a:t>Социальная значимость проекта и влияние на технологический суверенитет</a:t>
            </a:r>
            <a:endParaRPr sz="3600"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grpSp>
        <p:nvGrpSpPr>
          <p:cNvPr id="11241" name="Google Shape;11241;p153"/>
          <p:cNvGrpSpPr/>
          <p:nvPr/>
        </p:nvGrpSpPr>
        <p:grpSpPr>
          <a:xfrm rot="2457862">
            <a:off x="632024" y="3321892"/>
            <a:ext cx="1002500" cy="1614475"/>
            <a:chOff x="5285125" y="4093225"/>
            <a:chExt cx="635925" cy="1024125"/>
          </a:xfrm>
        </p:grpSpPr>
        <p:sp>
          <p:nvSpPr>
            <p:cNvPr id="11242" name="Google Shape;11242;p153"/>
            <p:cNvSpPr/>
            <p:nvPr/>
          </p:nvSpPr>
          <p:spPr>
            <a:xfrm>
              <a:off x="5285125" y="4093225"/>
              <a:ext cx="635925" cy="1024125"/>
            </a:xfrm>
            <a:custGeom>
              <a:avLst/>
              <a:gdLst/>
              <a:ahLst/>
              <a:cxnLst/>
              <a:rect l="l" t="t" r="r" b="b"/>
              <a:pathLst>
                <a:path w="25437" h="40965" extrusionOk="0">
                  <a:moveTo>
                    <a:pt x="16378" y="7395"/>
                  </a:moveTo>
                  <a:cubicBezTo>
                    <a:pt x="16230" y="8726"/>
                    <a:pt x="16046" y="9576"/>
                    <a:pt x="16009" y="10685"/>
                  </a:cubicBezTo>
                  <a:cubicBezTo>
                    <a:pt x="15750" y="14382"/>
                    <a:pt x="16119" y="17451"/>
                    <a:pt x="17266" y="19965"/>
                  </a:cubicBezTo>
                  <a:cubicBezTo>
                    <a:pt x="17931" y="21555"/>
                    <a:pt x="18707" y="23108"/>
                    <a:pt x="19595" y="24586"/>
                  </a:cubicBezTo>
                  <a:cubicBezTo>
                    <a:pt x="20001" y="25326"/>
                    <a:pt x="20519" y="25991"/>
                    <a:pt x="20926" y="26731"/>
                  </a:cubicBezTo>
                  <a:cubicBezTo>
                    <a:pt x="21776" y="28173"/>
                    <a:pt x="22552" y="29688"/>
                    <a:pt x="23514" y="31093"/>
                  </a:cubicBezTo>
                  <a:cubicBezTo>
                    <a:pt x="24031" y="31759"/>
                    <a:pt x="24475" y="32461"/>
                    <a:pt x="24882" y="33201"/>
                  </a:cubicBezTo>
                  <a:cubicBezTo>
                    <a:pt x="25436" y="34458"/>
                    <a:pt x="25103" y="36417"/>
                    <a:pt x="24438" y="37378"/>
                  </a:cubicBezTo>
                  <a:cubicBezTo>
                    <a:pt x="24031" y="37896"/>
                    <a:pt x="23551" y="38339"/>
                    <a:pt x="22996" y="38709"/>
                  </a:cubicBezTo>
                  <a:cubicBezTo>
                    <a:pt x="22072" y="39375"/>
                    <a:pt x="20704" y="39670"/>
                    <a:pt x="19299" y="40003"/>
                  </a:cubicBezTo>
                  <a:cubicBezTo>
                    <a:pt x="18190" y="40336"/>
                    <a:pt x="17081" y="40558"/>
                    <a:pt x="15972" y="40669"/>
                  </a:cubicBezTo>
                  <a:cubicBezTo>
                    <a:pt x="12829" y="40964"/>
                    <a:pt x="9428" y="40484"/>
                    <a:pt x="6692" y="39892"/>
                  </a:cubicBezTo>
                  <a:cubicBezTo>
                    <a:pt x="5324" y="39670"/>
                    <a:pt x="3993" y="39264"/>
                    <a:pt x="2699" y="38783"/>
                  </a:cubicBezTo>
                  <a:cubicBezTo>
                    <a:pt x="1553" y="38266"/>
                    <a:pt x="666" y="37304"/>
                    <a:pt x="296" y="36121"/>
                  </a:cubicBezTo>
                  <a:cubicBezTo>
                    <a:pt x="0" y="34975"/>
                    <a:pt x="481" y="33718"/>
                    <a:pt x="888" y="32831"/>
                  </a:cubicBezTo>
                  <a:cubicBezTo>
                    <a:pt x="1479" y="31574"/>
                    <a:pt x="1997" y="30354"/>
                    <a:pt x="2625" y="29171"/>
                  </a:cubicBezTo>
                  <a:cubicBezTo>
                    <a:pt x="2958" y="28542"/>
                    <a:pt x="3328" y="27988"/>
                    <a:pt x="3623" y="27433"/>
                  </a:cubicBezTo>
                  <a:cubicBezTo>
                    <a:pt x="4067" y="26472"/>
                    <a:pt x="4400" y="25363"/>
                    <a:pt x="4843" y="24328"/>
                  </a:cubicBezTo>
                  <a:cubicBezTo>
                    <a:pt x="5324" y="23255"/>
                    <a:pt x="5842" y="22368"/>
                    <a:pt x="6248" y="21370"/>
                  </a:cubicBezTo>
                  <a:cubicBezTo>
                    <a:pt x="7210" y="19041"/>
                    <a:pt x="7653" y="16490"/>
                    <a:pt x="7468" y="13976"/>
                  </a:cubicBezTo>
                  <a:cubicBezTo>
                    <a:pt x="7431" y="13384"/>
                    <a:pt x="7283" y="12793"/>
                    <a:pt x="7173" y="12127"/>
                  </a:cubicBezTo>
                  <a:cubicBezTo>
                    <a:pt x="7062" y="10907"/>
                    <a:pt x="6877" y="9687"/>
                    <a:pt x="6581" y="8467"/>
                  </a:cubicBezTo>
                  <a:cubicBezTo>
                    <a:pt x="6470" y="7913"/>
                    <a:pt x="6322" y="7358"/>
                    <a:pt x="6100" y="6840"/>
                  </a:cubicBezTo>
                  <a:cubicBezTo>
                    <a:pt x="5879" y="6434"/>
                    <a:pt x="5102" y="6286"/>
                    <a:pt x="4769" y="5953"/>
                  </a:cubicBezTo>
                  <a:cubicBezTo>
                    <a:pt x="4104" y="5325"/>
                    <a:pt x="3808" y="4363"/>
                    <a:pt x="4067" y="3439"/>
                  </a:cubicBezTo>
                  <a:cubicBezTo>
                    <a:pt x="4585" y="1295"/>
                    <a:pt x="6803" y="481"/>
                    <a:pt x="9317" y="223"/>
                  </a:cubicBezTo>
                  <a:cubicBezTo>
                    <a:pt x="9982" y="149"/>
                    <a:pt x="11055" y="334"/>
                    <a:pt x="11683" y="112"/>
                  </a:cubicBezTo>
                  <a:cubicBezTo>
                    <a:pt x="11683" y="75"/>
                    <a:pt x="11757" y="75"/>
                    <a:pt x="11794" y="75"/>
                  </a:cubicBezTo>
                  <a:cubicBezTo>
                    <a:pt x="12792" y="1"/>
                    <a:pt x="13790" y="75"/>
                    <a:pt x="14789" y="297"/>
                  </a:cubicBezTo>
                  <a:cubicBezTo>
                    <a:pt x="16489" y="666"/>
                    <a:pt x="17746" y="1258"/>
                    <a:pt x="18707" y="2441"/>
                  </a:cubicBezTo>
                  <a:cubicBezTo>
                    <a:pt x="19040" y="2774"/>
                    <a:pt x="19262" y="3180"/>
                    <a:pt x="19410" y="3587"/>
                  </a:cubicBezTo>
                  <a:cubicBezTo>
                    <a:pt x="19484" y="4289"/>
                    <a:pt x="19299" y="4992"/>
                    <a:pt x="18892" y="5583"/>
                  </a:cubicBezTo>
                  <a:cubicBezTo>
                    <a:pt x="18338" y="6434"/>
                    <a:pt x="17340" y="6951"/>
                    <a:pt x="16378" y="7395"/>
                  </a:cubicBezTo>
                  <a:close/>
                  <a:moveTo>
                    <a:pt x="10870" y="925"/>
                  </a:moveTo>
                  <a:cubicBezTo>
                    <a:pt x="9095" y="925"/>
                    <a:pt x="7468" y="1110"/>
                    <a:pt x="6322" y="1775"/>
                  </a:cubicBezTo>
                  <a:cubicBezTo>
                    <a:pt x="5287" y="2330"/>
                    <a:pt x="3993" y="4216"/>
                    <a:pt x="5287" y="5399"/>
                  </a:cubicBezTo>
                  <a:cubicBezTo>
                    <a:pt x="5916" y="5953"/>
                    <a:pt x="7210" y="6323"/>
                    <a:pt x="8356" y="6545"/>
                  </a:cubicBezTo>
                  <a:cubicBezTo>
                    <a:pt x="9539" y="6840"/>
                    <a:pt x="10759" y="7025"/>
                    <a:pt x="11979" y="7136"/>
                  </a:cubicBezTo>
                  <a:cubicBezTo>
                    <a:pt x="14345" y="7284"/>
                    <a:pt x="16415" y="6840"/>
                    <a:pt x="17635" y="5805"/>
                  </a:cubicBezTo>
                  <a:cubicBezTo>
                    <a:pt x="17931" y="5583"/>
                    <a:pt x="18190" y="5288"/>
                    <a:pt x="18375" y="4992"/>
                  </a:cubicBezTo>
                  <a:cubicBezTo>
                    <a:pt x="18781" y="4326"/>
                    <a:pt x="18670" y="3439"/>
                    <a:pt x="18116" y="2885"/>
                  </a:cubicBezTo>
                  <a:cubicBezTo>
                    <a:pt x="16822" y="1443"/>
                    <a:pt x="14567" y="814"/>
                    <a:pt x="11979" y="814"/>
                  </a:cubicBezTo>
                  <a:cubicBezTo>
                    <a:pt x="11942" y="814"/>
                    <a:pt x="11942" y="814"/>
                    <a:pt x="11942" y="851"/>
                  </a:cubicBezTo>
                  <a:cubicBezTo>
                    <a:pt x="11720" y="1110"/>
                    <a:pt x="11276" y="962"/>
                    <a:pt x="10870" y="962"/>
                  </a:cubicBezTo>
                  <a:close/>
                  <a:moveTo>
                    <a:pt x="6988" y="7136"/>
                  </a:moveTo>
                  <a:cubicBezTo>
                    <a:pt x="7542" y="8652"/>
                    <a:pt x="7690" y="10279"/>
                    <a:pt x="7912" y="12127"/>
                  </a:cubicBezTo>
                  <a:cubicBezTo>
                    <a:pt x="7986" y="12682"/>
                    <a:pt x="8171" y="13236"/>
                    <a:pt x="8208" y="13791"/>
                  </a:cubicBezTo>
                  <a:cubicBezTo>
                    <a:pt x="8319" y="15233"/>
                    <a:pt x="8282" y="16675"/>
                    <a:pt x="8023" y="18080"/>
                  </a:cubicBezTo>
                  <a:cubicBezTo>
                    <a:pt x="7653" y="19817"/>
                    <a:pt x="7062" y="21481"/>
                    <a:pt x="6285" y="23071"/>
                  </a:cubicBezTo>
                  <a:cubicBezTo>
                    <a:pt x="5916" y="23810"/>
                    <a:pt x="5509" y="24586"/>
                    <a:pt x="5213" y="25363"/>
                  </a:cubicBezTo>
                  <a:cubicBezTo>
                    <a:pt x="4880" y="26139"/>
                    <a:pt x="4659" y="27063"/>
                    <a:pt x="4289" y="27803"/>
                  </a:cubicBezTo>
                  <a:cubicBezTo>
                    <a:pt x="4067" y="28246"/>
                    <a:pt x="3734" y="28727"/>
                    <a:pt x="3476" y="29208"/>
                  </a:cubicBezTo>
                  <a:cubicBezTo>
                    <a:pt x="2921" y="30206"/>
                    <a:pt x="2403" y="31204"/>
                    <a:pt x="1960" y="32239"/>
                  </a:cubicBezTo>
                  <a:cubicBezTo>
                    <a:pt x="1590" y="33238"/>
                    <a:pt x="740" y="34568"/>
                    <a:pt x="1035" y="35862"/>
                  </a:cubicBezTo>
                  <a:cubicBezTo>
                    <a:pt x="1220" y="36787"/>
                    <a:pt x="2145" y="37600"/>
                    <a:pt x="2995" y="38007"/>
                  </a:cubicBezTo>
                  <a:cubicBezTo>
                    <a:pt x="4548" y="38783"/>
                    <a:pt x="6618" y="39116"/>
                    <a:pt x="8910" y="39486"/>
                  </a:cubicBezTo>
                  <a:cubicBezTo>
                    <a:pt x="11202" y="39929"/>
                    <a:pt x="13495" y="40077"/>
                    <a:pt x="15824" y="39929"/>
                  </a:cubicBezTo>
                  <a:cubicBezTo>
                    <a:pt x="16083" y="39892"/>
                    <a:pt x="16415" y="39781"/>
                    <a:pt x="16748" y="39707"/>
                  </a:cubicBezTo>
                  <a:cubicBezTo>
                    <a:pt x="17081" y="39670"/>
                    <a:pt x="17450" y="39707"/>
                    <a:pt x="17746" y="39633"/>
                  </a:cubicBezTo>
                  <a:cubicBezTo>
                    <a:pt x="18412" y="39523"/>
                    <a:pt x="19151" y="39264"/>
                    <a:pt x="19854" y="39079"/>
                  </a:cubicBezTo>
                  <a:cubicBezTo>
                    <a:pt x="20926" y="38820"/>
                    <a:pt x="21961" y="38635"/>
                    <a:pt x="22478" y="38044"/>
                  </a:cubicBezTo>
                  <a:cubicBezTo>
                    <a:pt x="22626" y="37859"/>
                    <a:pt x="22959" y="37822"/>
                    <a:pt x="23144" y="37711"/>
                  </a:cubicBezTo>
                  <a:cubicBezTo>
                    <a:pt x="24364" y="36639"/>
                    <a:pt x="24771" y="34938"/>
                    <a:pt x="24216" y="33459"/>
                  </a:cubicBezTo>
                  <a:cubicBezTo>
                    <a:pt x="23883" y="32831"/>
                    <a:pt x="23514" y="32239"/>
                    <a:pt x="23070" y="31648"/>
                  </a:cubicBezTo>
                  <a:cubicBezTo>
                    <a:pt x="22257" y="30465"/>
                    <a:pt x="21517" y="29282"/>
                    <a:pt x="20815" y="28062"/>
                  </a:cubicBezTo>
                  <a:cubicBezTo>
                    <a:pt x="20445" y="27433"/>
                    <a:pt x="20149" y="26768"/>
                    <a:pt x="19780" y="26176"/>
                  </a:cubicBezTo>
                  <a:cubicBezTo>
                    <a:pt x="18966" y="24993"/>
                    <a:pt x="18264" y="23773"/>
                    <a:pt x="17598" y="22516"/>
                  </a:cubicBezTo>
                  <a:cubicBezTo>
                    <a:pt x="16896" y="21185"/>
                    <a:pt x="16304" y="19780"/>
                    <a:pt x="15861" y="18338"/>
                  </a:cubicBezTo>
                  <a:cubicBezTo>
                    <a:pt x="15047" y="15344"/>
                    <a:pt x="15084" y="10944"/>
                    <a:pt x="15602" y="7654"/>
                  </a:cubicBezTo>
                  <a:cubicBezTo>
                    <a:pt x="12755" y="8245"/>
                    <a:pt x="9465" y="7617"/>
                    <a:pt x="7062" y="7025"/>
                  </a:cubicBezTo>
                  <a:cubicBezTo>
                    <a:pt x="6988" y="7025"/>
                    <a:pt x="6988" y="7099"/>
                    <a:pt x="6988" y="71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153"/>
            <p:cNvSpPr/>
            <p:nvPr/>
          </p:nvSpPr>
          <p:spPr>
            <a:xfrm>
              <a:off x="5435775" y="4128350"/>
              <a:ext cx="274525" cy="119250"/>
            </a:xfrm>
            <a:custGeom>
              <a:avLst/>
              <a:gdLst/>
              <a:ahLst/>
              <a:cxnLst/>
              <a:rect l="l" t="t" r="r" b="b"/>
              <a:pathLst>
                <a:path w="10981" h="4770" extrusionOk="0">
                  <a:moveTo>
                    <a:pt x="4844" y="75"/>
                  </a:moveTo>
                  <a:cubicBezTo>
                    <a:pt x="5879" y="1"/>
                    <a:pt x="6914" y="1"/>
                    <a:pt x="7949" y="75"/>
                  </a:cubicBezTo>
                  <a:cubicBezTo>
                    <a:pt x="8282" y="149"/>
                    <a:pt x="8615" y="260"/>
                    <a:pt x="8910" y="407"/>
                  </a:cubicBezTo>
                  <a:cubicBezTo>
                    <a:pt x="9650" y="740"/>
                    <a:pt x="10981" y="1738"/>
                    <a:pt x="10241" y="3069"/>
                  </a:cubicBezTo>
                  <a:cubicBezTo>
                    <a:pt x="9909" y="3476"/>
                    <a:pt x="9539" y="3809"/>
                    <a:pt x="9132" y="4068"/>
                  </a:cubicBezTo>
                  <a:cubicBezTo>
                    <a:pt x="8245" y="4400"/>
                    <a:pt x="7321" y="4585"/>
                    <a:pt x="6359" y="4659"/>
                  </a:cubicBezTo>
                  <a:cubicBezTo>
                    <a:pt x="4437" y="4770"/>
                    <a:pt x="2145" y="4733"/>
                    <a:pt x="999" y="4031"/>
                  </a:cubicBezTo>
                  <a:cubicBezTo>
                    <a:pt x="555" y="3698"/>
                    <a:pt x="222" y="3217"/>
                    <a:pt x="74" y="2700"/>
                  </a:cubicBezTo>
                  <a:cubicBezTo>
                    <a:pt x="0" y="1997"/>
                    <a:pt x="814" y="999"/>
                    <a:pt x="1036" y="814"/>
                  </a:cubicBezTo>
                  <a:cubicBezTo>
                    <a:pt x="1812" y="297"/>
                    <a:pt x="3587" y="186"/>
                    <a:pt x="4844" y="75"/>
                  </a:cubicBezTo>
                  <a:close/>
                  <a:moveTo>
                    <a:pt x="1997" y="1221"/>
                  </a:moveTo>
                  <a:cubicBezTo>
                    <a:pt x="1516" y="1332"/>
                    <a:pt x="777" y="1997"/>
                    <a:pt x="814" y="2552"/>
                  </a:cubicBezTo>
                  <a:cubicBezTo>
                    <a:pt x="814" y="2847"/>
                    <a:pt x="1257" y="3254"/>
                    <a:pt x="1479" y="3365"/>
                  </a:cubicBezTo>
                  <a:cubicBezTo>
                    <a:pt x="2958" y="4215"/>
                    <a:pt x="7247" y="4031"/>
                    <a:pt x="8689" y="3402"/>
                  </a:cubicBezTo>
                  <a:cubicBezTo>
                    <a:pt x="9095" y="3254"/>
                    <a:pt x="9687" y="2663"/>
                    <a:pt x="9687" y="2219"/>
                  </a:cubicBezTo>
                  <a:cubicBezTo>
                    <a:pt x="9687" y="1738"/>
                    <a:pt x="9021" y="1258"/>
                    <a:pt x="8541" y="1073"/>
                  </a:cubicBezTo>
                  <a:cubicBezTo>
                    <a:pt x="8430" y="1036"/>
                    <a:pt x="8208" y="1036"/>
                    <a:pt x="8060" y="962"/>
                  </a:cubicBezTo>
                  <a:cubicBezTo>
                    <a:pt x="7875" y="925"/>
                    <a:pt x="7801" y="814"/>
                    <a:pt x="7653" y="777"/>
                  </a:cubicBezTo>
                  <a:cubicBezTo>
                    <a:pt x="6766" y="703"/>
                    <a:pt x="5842" y="703"/>
                    <a:pt x="4992" y="814"/>
                  </a:cubicBezTo>
                  <a:cubicBezTo>
                    <a:pt x="3993" y="888"/>
                    <a:pt x="2995" y="999"/>
                    <a:pt x="1997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153"/>
            <p:cNvSpPr/>
            <p:nvPr/>
          </p:nvSpPr>
          <p:spPr>
            <a:xfrm>
              <a:off x="5569800" y="4157000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92" y="334"/>
                  </a:moveTo>
                  <a:cubicBezTo>
                    <a:pt x="629" y="444"/>
                    <a:pt x="555" y="555"/>
                    <a:pt x="481" y="629"/>
                  </a:cubicBezTo>
                  <a:cubicBezTo>
                    <a:pt x="0" y="666"/>
                    <a:pt x="296" y="1"/>
                    <a:pt x="592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153"/>
            <p:cNvSpPr/>
            <p:nvPr/>
          </p:nvSpPr>
          <p:spPr>
            <a:xfrm>
              <a:off x="5465350" y="4163475"/>
              <a:ext cx="93375" cy="33300"/>
            </a:xfrm>
            <a:custGeom>
              <a:avLst/>
              <a:gdLst/>
              <a:ahLst/>
              <a:cxnLst/>
              <a:rect l="l" t="t" r="r" b="b"/>
              <a:pathLst>
                <a:path w="3735" h="1332" extrusionOk="0">
                  <a:moveTo>
                    <a:pt x="296" y="1332"/>
                  </a:moveTo>
                  <a:cubicBezTo>
                    <a:pt x="1" y="777"/>
                    <a:pt x="777" y="555"/>
                    <a:pt x="1295" y="407"/>
                  </a:cubicBezTo>
                  <a:cubicBezTo>
                    <a:pt x="1849" y="222"/>
                    <a:pt x="2404" y="112"/>
                    <a:pt x="2995" y="38"/>
                  </a:cubicBezTo>
                  <a:cubicBezTo>
                    <a:pt x="3328" y="1"/>
                    <a:pt x="3698" y="38"/>
                    <a:pt x="3735" y="222"/>
                  </a:cubicBezTo>
                  <a:cubicBezTo>
                    <a:pt x="3735" y="407"/>
                    <a:pt x="3439" y="407"/>
                    <a:pt x="3032" y="444"/>
                  </a:cubicBezTo>
                  <a:cubicBezTo>
                    <a:pt x="2256" y="518"/>
                    <a:pt x="1479" y="740"/>
                    <a:pt x="740" y="1036"/>
                  </a:cubicBezTo>
                  <a:cubicBezTo>
                    <a:pt x="555" y="1184"/>
                    <a:pt x="666" y="1332"/>
                    <a:pt x="296" y="1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153"/>
            <p:cNvSpPr/>
            <p:nvPr/>
          </p:nvSpPr>
          <p:spPr>
            <a:xfrm>
              <a:off x="5627100" y="4172725"/>
              <a:ext cx="103550" cy="88750"/>
            </a:xfrm>
            <a:custGeom>
              <a:avLst/>
              <a:gdLst/>
              <a:ahLst/>
              <a:cxnLst/>
              <a:rect l="l" t="t" r="r" b="b"/>
              <a:pathLst>
                <a:path w="4142" h="3550" extrusionOk="0">
                  <a:moveTo>
                    <a:pt x="3882" y="222"/>
                  </a:moveTo>
                  <a:cubicBezTo>
                    <a:pt x="4141" y="1146"/>
                    <a:pt x="3328" y="2219"/>
                    <a:pt x="2810" y="2662"/>
                  </a:cubicBezTo>
                  <a:cubicBezTo>
                    <a:pt x="2182" y="3069"/>
                    <a:pt x="1479" y="3328"/>
                    <a:pt x="740" y="3439"/>
                  </a:cubicBezTo>
                  <a:cubicBezTo>
                    <a:pt x="518" y="3476"/>
                    <a:pt x="185" y="3550"/>
                    <a:pt x="0" y="3365"/>
                  </a:cubicBezTo>
                  <a:cubicBezTo>
                    <a:pt x="0" y="2921"/>
                    <a:pt x="444" y="3032"/>
                    <a:pt x="703" y="3032"/>
                  </a:cubicBezTo>
                  <a:cubicBezTo>
                    <a:pt x="1331" y="2921"/>
                    <a:pt x="1960" y="2699"/>
                    <a:pt x="2514" y="2329"/>
                  </a:cubicBezTo>
                  <a:cubicBezTo>
                    <a:pt x="2921" y="2034"/>
                    <a:pt x="3882" y="962"/>
                    <a:pt x="3439" y="222"/>
                  </a:cubicBezTo>
                  <a:cubicBezTo>
                    <a:pt x="3402" y="0"/>
                    <a:pt x="3808" y="111"/>
                    <a:pt x="3882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153"/>
            <p:cNvSpPr/>
            <p:nvPr/>
          </p:nvSpPr>
          <p:spPr>
            <a:xfrm>
              <a:off x="5586425" y="4247575"/>
              <a:ext cx="17600" cy="28700"/>
            </a:xfrm>
            <a:custGeom>
              <a:avLst/>
              <a:gdLst/>
              <a:ahLst/>
              <a:cxnLst/>
              <a:rect l="l" t="t" r="r" b="b"/>
              <a:pathLst>
                <a:path w="704" h="1148" extrusionOk="0">
                  <a:moveTo>
                    <a:pt x="703" y="297"/>
                  </a:moveTo>
                  <a:cubicBezTo>
                    <a:pt x="629" y="1147"/>
                    <a:pt x="1" y="1"/>
                    <a:pt x="703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153"/>
            <p:cNvSpPr/>
            <p:nvPr/>
          </p:nvSpPr>
          <p:spPr>
            <a:xfrm>
              <a:off x="5634500" y="4308600"/>
              <a:ext cx="21275" cy="149750"/>
            </a:xfrm>
            <a:custGeom>
              <a:avLst/>
              <a:gdLst/>
              <a:ahLst/>
              <a:cxnLst/>
              <a:rect l="l" t="t" r="r" b="b"/>
              <a:pathLst>
                <a:path w="851" h="5990" extrusionOk="0">
                  <a:moveTo>
                    <a:pt x="407" y="74"/>
                  </a:moveTo>
                  <a:cubicBezTo>
                    <a:pt x="851" y="0"/>
                    <a:pt x="592" y="924"/>
                    <a:pt x="555" y="1331"/>
                  </a:cubicBezTo>
                  <a:cubicBezTo>
                    <a:pt x="481" y="2736"/>
                    <a:pt x="629" y="3993"/>
                    <a:pt x="555" y="5398"/>
                  </a:cubicBezTo>
                  <a:cubicBezTo>
                    <a:pt x="555" y="5694"/>
                    <a:pt x="555" y="5989"/>
                    <a:pt x="333" y="5952"/>
                  </a:cubicBezTo>
                  <a:cubicBezTo>
                    <a:pt x="0" y="5952"/>
                    <a:pt x="148" y="4917"/>
                    <a:pt x="148" y="4621"/>
                  </a:cubicBezTo>
                  <a:cubicBezTo>
                    <a:pt x="148" y="3106"/>
                    <a:pt x="74" y="1294"/>
                    <a:pt x="296" y="185"/>
                  </a:cubicBezTo>
                  <a:cubicBezTo>
                    <a:pt x="296" y="111"/>
                    <a:pt x="333" y="74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153"/>
            <p:cNvSpPr/>
            <p:nvPr/>
          </p:nvSpPr>
          <p:spPr>
            <a:xfrm>
              <a:off x="5519875" y="4338175"/>
              <a:ext cx="23150" cy="26825"/>
            </a:xfrm>
            <a:custGeom>
              <a:avLst/>
              <a:gdLst/>
              <a:ahLst/>
              <a:cxnLst/>
              <a:rect l="l" t="t" r="r" b="b"/>
              <a:pathLst>
                <a:path w="926" h="1073" extrusionOk="0">
                  <a:moveTo>
                    <a:pt x="260" y="74"/>
                  </a:moveTo>
                  <a:cubicBezTo>
                    <a:pt x="555" y="0"/>
                    <a:pt x="740" y="148"/>
                    <a:pt x="740" y="259"/>
                  </a:cubicBezTo>
                  <a:cubicBezTo>
                    <a:pt x="925" y="850"/>
                    <a:pt x="1" y="1072"/>
                    <a:pt x="1" y="407"/>
                  </a:cubicBezTo>
                  <a:cubicBezTo>
                    <a:pt x="1" y="259"/>
                    <a:pt x="38" y="148"/>
                    <a:pt x="260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153"/>
            <p:cNvSpPr/>
            <p:nvPr/>
          </p:nvSpPr>
          <p:spPr>
            <a:xfrm>
              <a:off x="5565175" y="433817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703" y="148"/>
                  </a:moveTo>
                  <a:cubicBezTo>
                    <a:pt x="1257" y="629"/>
                    <a:pt x="259" y="1183"/>
                    <a:pt x="111" y="629"/>
                  </a:cubicBezTo>
                  <a:cubicBezTo>
                    <a:pt x="0" y="259"/>
                    <a:pt x="370" y="0"/>
                    <a:pt x="703" y="14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153"/>
            <p:cNvSpPr/>
            <p:nvPr/>
          </p:nvSpPr>
          <p:spPr>
            <a:xfrm>
              <a:off x="5500475" y="4380675"/>
              <a:ext cx="25900" cy="27750"/>
            </a:xfrm>
            <a:custGeom>
              <a:avLst/>
              <a:gdLst/>
              <a:ahLst/>
              <a:cxnLst/>
              <a:rect l="l" t="t" r="r" b="b"/>
              <a:pathLst>
                <a:path w="1036" h="1110" extrusionOk="0">
                  <a:moveTo>
                    <a:pt x="333" y="112"/>
                  </a:moveTo>
                  <a:cubicBezTo>
                    <a:pt x="666" y="1"/>
                    <a:pt x="777" y="149"/>
                    <a:pt x="851" y="297"/>
                  </a:cubicBezTo>
                  <a:cubicBezTo>
                    <a:pt x="1036" y="888"/>
                    <a:pt x="0" y="1110"/>
                    <a:pt x="111" y="370"/>
                  </a:cubicBezTo>
                  <a:cubicBezTo>
                    <a:pt x="111" y="260"/>
                    <a:pt x="185" y="149"/>
                    <a:pt x="33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153"/>
            <p:cNvSpPr/>
            <p:nvPr/>
          </p:nvSpPr>
          <p:spPr>
            <a:xfrm>
              <a:off x="5555925" y="4387150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851" y="38"/>
                  </a:moveTo>
                  <a:cubicBezTo>
                    <a:pt x="1553" y="1"/>
                    <a:pt x="1997" y="814"/>
                    <a:pt x="1590" y="1405"/>
                  </a:cubicBezTo>
                  <a:cubicBezTo>
                    <a:pt x="1221" y="1738"/>
                    <a:pt x="629" y="1701"/>
                    <a:pt x="333" y="1295"/>
                  </a:cubicBezTo>
                  <a:cubicBezTo>
                    <a:pt x="1" y="777"/>
                    <a:pt x="259" y="148"/>
                    <a:pt x="85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153"/>
            <p:cNvSpPr/>
            <p:nvPr/>
          </p:nvSpPr>
          <p:spPr>
            <a:xfrm>
              <a:off x="5508800" y="4436125"/>
              <a:ext cx="64725" cy="54575"/>
            </a:xfrm>
            <a:custGeom>
              <a:avLst/>
              <a:gdLst/>
              <a:ahLst/>
              <a:cxnLst/>
              <a:rect l="l" t="t" r="r" b="b"/>
              <a:pathLst>
                <a:path w="2589" h="2183" extrusionOk="0">
                  <a:moveTo>
                    <a:pt x="1072" y="149"/>
                  </a:moveTo>
                  <a:cubicBezTo>
                    <a:pt x="1923" y="1"/>
                    <a:pt x="2588" y="814"/>
                    <a:pt x="2292" y="1591"/>
                  </a:cubicBezTo>
                  <a:cubicBezTo>
                    <a:pt x="2144" y="1886"/>
                    <a:pt x="1886" y="2108"/>
                    <a:pt x="1553" y="2182"/>
                  </a:cubicBezTo>
                  <a:cubicBezTo>
                    <a:pt x="1331" y="2145"/>
                    <a:pt x="1109" y="2071"/>
                    <a:pt x="887" y="1997"/>
                  </a:cubicBezTo>
                  <a:cubicBezTo>
                    <a:pt x="592" y="1886"/>
                    <a:pt x="370" y="1997"/>
                    <a:pt x="259" y="1776"/>
                  </a:cubicBezTo>
                  <a:cubicBezTo>
                    <a:pt x="0" y="1332"/>
                    <a:pt x="296" y="556"/>
                    <a:pt x="518" y="334"/>
                  </a:cubicBezTo>
                  <a:cubicBezTo>
                    <a:pt x="666" y="223"/>
                    <a:pt x="887" y="149"/>
                    <a:pt x="1072" y="149"/>
                  </a:cubicBezTo>
                  <a:close/>
                  <a:moveTo>
                    <a:pt x="961" y="1184"/>
                  </a:moveTo>
                  <a:cubicBezTo>
                    <a:pt x="1183" y="1221"/>
                    <a:pt x="1257" y="1369"/>
                    <a:pt x="1479" y="1369"/>
                  </a:cubicBezTo>
                  <a:cubicBezTo>
                    <a:pt x="1553" y="1295"/>
                    <a:pt x="1516" y="1147"/>
                    <a:pt x="1516" y="999"/>
                  </a:cubicBezTo>
                  <a:cubicBezTo>
                    <a:pt x="1368" y="851"/>
                    <a:pt x="887" y="814"/>
                    <a:pt x="961" y="11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153"/>
            <p:cNvSpPr/>
            <p:nvPr/>
          </p:nvSpPr>
          <p:spPr>
            <a:xfrm>
              <a:off x="5564250" y="4447225"/>
              <a:ext cx="32375" cy="38850"/>
            </a:xfrm>
            <a:custGeom>
              <a:avLst/>
              <a:gdLst/>
              <a:ahLst/>
              <a:cxnLst/>
              <a:rect l="l" t="t" r="r" b="b"/>
              <a:pathLst>
                <a:path w="1295" h="1554" extrusionOk="0">
                  <a:moveTo>
                    <a:pt x="1147" y="1258"/>
                  </a:moveTo>
                  <a:cubicBezTo>
                    <a:pt x="0" y="1553"/>
                    <a:pt x="703" y="1"/>
                    <a:pt x="1220" y="666"/>
                  </a:cubicBezTo>
                  <a:cubicBezTo>
                    <a:pt x="1294" y="851"/>
                    <a:pt x="1294" y="1073"/>
                    <a:pt x="1147" y="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153"/>
            <p:cNvSpPr/>
            <p:nvPr/>
          </p:nvSpPr>
          <p:spPr>
            <a:xfrm>
              <a:off x="5640950" y="4468475"/>
              <a:ext cx="13900" cy="13900"/>
            </a:xfrm>
            <a:custGeom>
              <a:avLst/>
              <a:gdLst/>
              <a:ahLst/>
              <a:cxnLst/>
              <a:rect l="l" t="t" r="r" b="b"/>
              <a:pathLst>
                <a:path w="556" h="556" extrusionOk="0">
                  <a:moveTo>
                    <a:pt x="1" y="186"/>
                  </a:moveTo>
                  <a:cubicBezTo>
                    <a:pt x="75" y="38"/>
                    <a:pt x="260" y="1"/>
                    <a:pt x="371" y="112"/>
                  </a:cubicBezTo>
                  <a:cubicBezTo>
                    <a:pt x="556" y="445"/>
                    <a:pt x="1" y="556"/>
                    <a:pt x="1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153"/>
            <p:cNvSpPr/>
            <p:nvPr/>
          </p:nvSpPr>
          <p:spPr>
            <a:xfrm>
              <a:off x="5592900" y="4487900"/>
              <a:ext cx="24975" cy="25900"/>
            </a:xfrm>
            <a:custGeom>
              <a:avLst/>
              <a:gdLst/>
              <a:ahLst/>
              <a:cxnLst/>
              <a:rect l="l" t="t" r="r" b="b"/>
              <a:pathLst>
                <a:path w="999" h="1036" extrusionOk="0">
                  <a:moveTo>
                    <a:pt x="407" y="74"/>
                  </a:moveTo>
                  <a:cubicBezTo>
                    <a:pt x="814" y="0"/>
                    <a:pt x="962" y="148"/>
                    <a:pt x="962" y="370"/>
                  </a:cubicBezTo>
                  <a:cubicBezTo>
                    <a:pt x="999" y="888"/>
                    <a:pt x="148" y="1036"/>
                    <a:pt x="37" y="555"/>
                  </a:cubicBezTo>
                  <a:cubicBezTo>
                    <a:pt x="1" y="185"/>
                    <a:pt x="148" y="111"/>
                    <a:pt x="407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153"/>
            <p:cNvSpPr/>
            <p:nvPr/>
          </p:nvSpPr>
          <p:spPr>
            <a:xfrm>
              <a:off x="5560550" y="4512850"/>
              <a:ext cx="33300" cy="28675"/>
            </a:xfrm>
            <a:custGeom>
              <a:avLst/>
              <a:gdLst/>
              <a:ahLst/>
              <a:cxnLst/>
              <a:rect l="l" t="t" r="r" b="b"/>
              <a:pathLst>
                <a:path w="1332" h="1147" extrusionOk="0">
                  <a:moveTo>
                    <a:pt x="888" y="222"/>
                  </a:moveTo>
                  <a:cubicBezTo>
                    <a:pt x="1331" y="962"/>
                    <a:pt x="1" y="1147"/>
                    <a:pt x="38" y="481"/>
                  </a:cubicBezTo>
                  <a:cubicBezTo>
                    <a:pt x="38" y="111"/>
                    <a:pt x="555" y="1"/>
                    <a:pt x="888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153"/>
            <p:cNvSpPr/>
            <p:nvPr/>
          </p:nvSpPr>
          <p:spPr>
            <a:xfrm>
              <a:off x="5543000" y="4535025"/>
              <a:ext cx="36050" cy="28675"/>
            </a:xfrm>
            <a:custGeom>
              <a:avLst/>
              <a:gdLst/>
              <a:ahLst/>
              <a:cxnLst/>
              <a:rect l="l" t="t" r="r" b="b"/>
              <a:pathLst>
                <a:path w="1442" h="1147" extrusionOk="0">
                  <a:moveTo>
                    <a:pt x="1035" y="925"/>
                  </a:moveTo>
                  <a:cubicBezTo>
                    <a:pt x="481" y="1147"/>
                    <a:pt x="0" y="592"/>
                    <a:pt x="370" y="186"/>
                  </a:cubicBezTo>
                  <a:cubicBezTo>
                    <a:pt x="924" y="1"/>
                    <a:pt x="1442" y="555"/>
                    <a:pt x="1035" y="9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153"/>
            <p:cNvSpPr/>
            <p:nvPr/>
          </p:nvSpPr>
          <p:spPr>
            <a:xfrm>
              <a:off x="5351675" y="4536875"/>
              <a:ext cx="501900" cy="521325"/>
            </a:xfrm>
            <a:custGeom>
              <a:avLst/>
              <a:gdLst/>
              <a:ahLst/>
              <a:cxnLst/>
              <a:rect l="l" t="t" r="r" b="b"/>
              <a:pathLst>
                <a:path w="20076" h="20853" extrusionOk="0">
                  <a:moveTo>
                    <a:pt x="14715" y="6766"/>
                  </a:moveTo>
                  <a:cubicBezTo>
                    <a:pt x="14308" y="5731"/>
                    <a:pt x="13384" y="4474"/>
                    <a:pt x="12866" y="3180"/>
                  </a:cubicBezTo>
                  <a:cubicBezTo>
                    <a:pt x="12718" y="2774"/>
                    <a:pt x="12348" y="2219"/>
                    <a:pt x="12718" y="1849"/>
                  </a:cubicBezTo>
                  <a:cubicBezTo>
                    <a:pt x="13088" y="2034"/>
                    <a:pt x="13014" y="2515"/>
                    <a:pt x="13125" y="2848"/>
                  </a:cubicBezTo>
                  <a:cubicBezTo>
                    <a:pt x="13494" y="3772"/>
                    <a:pt x="13975" y="4622"/>
                    <a:pt x="14567" y="5472"/>
                  </a:cubicBezTo>
                  <a:cubicBezTo>
                    <a:pt x="14751" y="5805"/>
                    <a:pt x="14862" y="6175"/>
                    <a:pt x="15047" y="6508"/>
                  </a:cubicBezTo>
                  <a:cubicBezTo>
                    <a:pt x="15232" y="6840"/>
                    <a:pt x="15639" y="7173"/>
                    <a:pt x="15380" y="7543"/>
                  </a:cubicBezTo>
                  <a:cubicBezTo>
                    <a:pt x="15824" y="8467"/>
                    <a:pt x="16526" y="9133"/>
                    <a:pt x="17007" y="10020"/>
                  </a:cubicBezTo>
                  <a:cubicBezTo>
                    <a:pt x="17524" y="10611"/>
                    <a:pt x="18005" y="11277"/>
                    <a:pt x="18375" y="11979"/>
                  </a:cubicBezTo>
                  <a:cubicBezTo>
                    <a:pt x="18744" y="12719"/>
                    <a:pt x="19299" y="13384"/>
                    <a:pt x="19595" y="14124"/>
                  </a:cubicBezTo>
                  <a:cubicBezTo>
                    <a:pt x="19632" y="14345"/>
                    <a:pt x="19669" y="14604"/>
                    <a:pt x="19706" y="14826"/>
                  </a:cubicBezTo>
                  <a:cubicBezTo>
                    <a:pt x="19964" y="15602"/>
                    <a:pt x="20075" y="16453"/>
                    <a:pt x="20001" y="17266"/>
                  </a:cubicBezTo>
                  <a:cubicBezTo>
                    <a:pt x="19816" y="17784"/>
                    <a:pt x="19558" y="18264"/>
                    <a:pt x="19188" y="18708"/>
                  </a:cubicBezTo>
                  <a:cubicBezTo>
                    <a:pt x="18855" y="19004"/>
                    <a:pt x="18486" y="19263"/>
                    <a:pt x="18079" y="19447"/>
                  </a:cubicBezTo>
                  <a:cubicBezTo>
                    <a:pt x="17635" y="19780"/>
                    <a:pt x="17155" y="20039"/>
                    <a:pt x="16600" y="20187"/>
                  </a:cubicBezTo>
                  <a:cubicBezTo>
                    <a:pt x="16119" y="20335"/>
                    <a:pt x="15491" y="20409"/>
                    <a:pt x="14936" y="20483"/>
                  </a:cubicBezTo>
                  <a:cubicBezTo>
                    <a:pt x="14345" y="20593"/>
                    <a:pt x="13753" y="20741"/>
                    <a:pt x="13273" y="20815"/>
                  </a:cubicBezTo>
                  <a:cubicBezTo>
                    <a:pt x="11979" y="20852"/>
                    <a:pt x="10685" y="20778"/>
                    <a:pt x="9428" y="20593"/>
                  </a:cubicBezTo>
                  <a:cubicBezTo>
                    <a:pt x="6544" y="20298"/>
                    <a:pt x="3438" y="20261"/>
                    <a:pt x="1627" y="18930"/>
                  </a:cubicBezTo>
                  <a:cubicBezTo>
                    <a:pt x="1183" y="18634"/>
                    <a:pt x="777" y="18301"/>
                    <a:pt x="407" y="17895"/>
                  </a:cubicBezTo>
                  <a:cubicBezTo>
                    <a:pt x="74" y="17488"/>
                    <a:pt x="0" y="16859"/>
                    <a:pt x="74" y="15972"/>
                  </a:cubicBezTo>
                  <a:cubicBezTo>
                    <a:pt x="148" y="15048"/>
                    <a:pt x="407" y="14198"/>
                    <a:pt x="777" y="13384"/>
                  </a:cubicBezTo>
                  <a:cubicBezTo>
                    <a:pt x="1479" y="12016"/>
                    <a:pt x="1886" y="10685"/>
                    <a:pt x="2477" y="9280"/>
                  </a:cubicBezTo>
                  <a:cubicBezTo>
                    <a:pt x="2736" y="8652"/>
                    <a:pt x="3069" y="8060"/>
                    <a:pt x="3401" y="7469"/>
                  </a:cubicBezTo>
                  <a:cubicBezTo>
                    <a:pt x="3919" y="6545"/>
                    <a:pt x="4067" y="5583"/>
                    <a:pt x="4732" y="4881"/>
                  </a:cubicBezTo>
                  <a:cubicBezTo>
                    <a:pt x="4769" y="4252"/>
                    <a:pt x="5213" y="3513"/>
                    <a:pt x="6063" y="3698"/>
                  </a:cubicBezTo>
                  <a:cubicBezTo>
                    <a:pt x="6581" y="2737"/>
                    <a:pt x="8503" y="1369"/>
                    <a:pt x="9317" y="2885"/>
                  </a:cubicBezTo>
                  <a:cubicBezTo>
                    <a:pt x="9428" y="2848"/>
                    <a:pt x="9576" y="2848"/>
                    <a:pt x="9686" y="2885"/>
                  </a:cubicBezTo>
                  <a:cubicBezTo>
                    <a:pt x="9723" y="2219"/>
                    <a:pt x="9058" y="1812"/>
                    <a:pt x="9317" y="962"/>
                  </a:cubicBezTo>
                  <a:cubicBezTo>
                    <a:pt x="9539" y="260"/>
                    <a:pt x="10759" y="1"/>
                    <a:pt x="11387" y="444"/>
                  </a:cubicBezTo>
                  <a:cubicBezTo>
                    <a:pt x="12274" y="1295"/>
                    <a:pt x="11757" y="2811"/>
                    <a:pt x="10537" y="2848"/>
                  </a:cubicBezTo>
                  <a:cubicBezTo>
                    <a:pt x="10389" y="2995"/>
                    <a:pt x="10204" y="3291"/>
                    <a:pt x="9871" y="3143"/>
                  </a:cubicBezTo>
                  <a:cubicBezTo>
                    <a:pt x="9908" y="3254"/>
                    <a:pt x="9871" y="3365"/>
                    <a:pt x="9834" y="3513"/>
                  </a:cubicBezTo>
                  <a:cubicBezTo>
                    <a:pt x="9982" y="3550"/>
                    <a:pt x="10315" y="3476"/>
                    <a:pt x="10426" y="3624"/>
                  </a:cubicBezTo>
                  <a:cubicBezTo>
                    <a:pt x="10537" y="3476"/>
                    <a:pt x="10537" y="3254"/>
                    <a:pt x="10722" y="3143"/>
                  </a:cubicBezTo>
                  <a:cubicBezTo>
                    <a:pt x="11202" y="3106"/>
                    <a:pt x="11461" y="3217"/>
                    <a:pt x="11461" y="3476"/>
                  </a:cubicBezTo>
                  <a:cubicBezTo>
                    <a:pt x="11461" y="3846"/>
                    <a:pt x="10943" y="3883"/>
                    <a:pt x="11017" y="4363"/>
                  </a:cubicBezTo>
                  <a:cubicBezTo>
                    <a:pt x="11313" y="4400"/>
                    <a:pt x="11535" y="3994"/>
                    <a:pt x="12090" y="4142"/>
                  </a:cubicBezTo>
                  <a:cubicBezTo>
                    <a:pt x="12459" y="4215"/>
                    <a:pt x="12533" y="4585"/>
                    <a:pt x="12829" y="4881"/>
                  </a:cubicBezTo>
                  <a:cubicBezTo>
                    <a:pt x="13199" y="5251"/>
                    <a:pt x="13716" y="5509"/>
                    <a:pt x="14123" y="5916"/>
                  </a:cubicBezTo>
                  <a:cubicBezTo>
                    <a:pt x="14382" y="6212"/>
                    <a:pt x="14493" y="6582"/>
                    <a:pt x="14715" y="6766"/>
                  </a:cubicBezTo>
                  <a:close/>
                  <a:moveTo>
                    <a:pt x="10056" y="1258"/>
                  </a:moveTo>
                  <a:cubicBezTo>
                    <a:pt x="10019" y="1701"/>
                    <a:pt x="10278" y="1849"/>
                    <a:pt x="10426" y="2108"/>
                  </a:cubicBezTo>
                  <a:cubicBezTo>
                    <a:pt x="10870" y="2182"/>
                    <a:pt x="11202" y="1738"/>
                    <a:pt x="11054" y="1332"/>
                  </a:cubicBezTo>
                  <a:cubicBezTo>
                    <a:pt x="10870" y="925"/>
                    <a:pt x="10315" y="888"/>
                    <a:pt x="10056" y="1258"/>
                  </a:cubicBezTo>
                  <a:close/>
                  <a:moveTo>
                    <a:pt x="7320" y="3402"/>
                  </a:moveTo>
                  <a:cubicBezTo>
                    <a:pt x="6877" y="3772"/>
                    <a:pt x="6692" y="4585"/>
                    <a:pt x="6322" y="4622"/>
                  </a:cubicBezTo>
                  <a:cubicBezTo>
                    <a:pt x="6026" y="4659"/>
                    <a:pt x="5989" y="4437"/>
                    <a:pt x="5694" y="4474"/>
                  </a:cubicBezTo>
                  <a:cubicBezTo>
                    <a:pt x="5546" y="4622"/>
                    <a:pt x="5546" y="4918"/>
                    <a:pt x="5472" y="5140"/>
                  </a:cubicBezTo>
                  <a:cubicBezTo>
                    <a:pt x="4917" y="5657"/>
                    <a:pt x="4843" y="6360"/>
                    <a:pt x="4511" y="7099"/>
                  </a:cubicBezTo>
                  <a:cubicBezTo>
                    <a:pt x="4215" y="7765"/>
                    <a:pt x="3734" y="8393"/>
                    <a:pt x="3401" y="9133"/>
                  </a:cubicBezTo>
                  <a:cubicBezTo>
                    <a:pt x="3106" y="9872"/>
                    <a:pt x="2736" y="10574"/>
                    <a:pt x="2440" y="11314"/>
                  </a:cubicBezTo>
                  <a:cubicBezTo>
                    <a:pt x="2255" y="11757"/>
                    <a:pt x="2107" y="12275"/>
                    <a:pt x="1923" y="12756"/>
                  </a:cubicBezTo>
                  <a:cubicBezTo>
                    <a:pt x="1516" y="13754"/>
                    <a:pt x="924" y="14826"/>
                    <a:pt x="814" y="16083"/>
                  </a:cubicBezTo>
                  <a:cubicBezTo>
                    <a:pt x="703" y="17414"/>
                    <a:pt x="1146" y="17525"/>
                    <a:pt x="1886" y="18153"/>
                  </a:cubicBezTo>
                  <a:cubicBezTo>
                    <a:pt x="2255" y="18449"/>
                    <a:pt x="2662" y="18708"/>
                    <a:pt x="3069" y="18930"/>
                  </a:cubicBezTo>
                  <a:cubicBezTo>
                    <a:pt x="4658" y="19595"/>
                    <a:pt x="7579" y="19669"/>
                    <a:pt x="9539" y="19854"/>
                  </a:cubicBezTo>
                  <a:cubicBezTo>
                    <a:pt x="9760" y="19854"/>
                    <a:pt x="10019" y="19928"/>
                    <a:pt x="10204" y="19965"/>
                  </a:cubicBezTo>
                  <a:cubicBezTo>
                    <a:pt x="11720" y="20113"/>
                    <a:pt x="13273" y="20039"/>
                    <a:pt x="14751" y="19743"/>
                  </a:cubicBezTo>
                  <a:cubicBezTo>
                    <a:pt x="15343" y="19632"/>
                    <a:pt x="15972" y="19558"/>
                    <a:pt x="16415" y="19447"/>
                  </a:cubicBezTo>
                  <a:cubicBezTo>
                    <a:pt x="16896" y="19263"/>
                    <a:pt x="17339" y="19041"/>
                    <a:pt x="17783" y="18745"/>
                  </a:cubicBezTo>
                  <a:cubicBezTo>
                    <a:pt x="18005" y="18634"/>
                    <a:pt x="18227" y="18523"/>
                    <a:pt x="18412" y="18375"/>
                  </a:cubicBezTo>
                  <a:cubicBezTo>
                    <a:pt x="18781" y="18006"/>
                    <a:pt x="19077" y="17562"/>
                    <a:pt x="19225" y="17081"/>
                  </a:cubicBezTo>
                  <a:cubicBezTo>
                    <a:pt x="19373" y="16194"/>
                    <a:pt x="19040" y="15565"/>
                    <a:pt x="18929" y="14974"/>
                  </a:cubicBezTo>
                  <a:cubicBezTo>
                    <a:pt x="18929" y="14752"/>
                    <a:pt x="18892" y="14567"/>
                    <a:pt x="18855" y="14382"/>
                  </a:cubicBezTo>
                  <a:cubicBezTo>
                    <a:pt x="18633" y="13643"/>
                    <a:pt x="18005" y="13014"/>
                    <a:pt x="17635" y="12312"/>
                  </a:cubicBezTo>
                  <a:cubicBezTo>
                    <a:pt x="17302" y="11610"/>
                    <a:pt x="16822" y="10981"/>
                    <a:pt x="16304" y="10390"/>
                  </a:cubicBezTo>
                  <a:cubicBezTo>
                    <a:pt x="16082" y="9983"/>
                    <a:pt x="15824" y="9576"/>
                    <a:pt x="15528" y="9207"/>
                  </a:cubicBezTo>
                  <a:cubicBezTo>
                    <a:pt x="15232" y="8800"/>
                    <a:pt x="15010" y="8356"/>
                    <a:pt x="14715" y="7949"/>
                  </a:cubicBezTo>
                  <a:cubicBezTo>
                    <a:pt x="14567" y="7728"/>
                    <a:pt x="14308" y="7506"/>
                    <a:pt x="14123" y="7284"/>
                  </a:cubicBezTo>
                  <a:cubicBezTo>
                    <a:pt x="13938" y="7062"/>
                    <a:pt x="13790" y="6766"/>
                    <a:pt x="13605" y="6545"/>
                  </a:cubicBezTo>
                  <a:cubicBezTo>
                    <a:pt x="13088" y="5916"/>
                    <a:pt x="12274" y="5546"/>
                    <a:pt x="11831" y="4881"/>
                  </a:cubicBezTo>
                  <a:cubicBezTo>
                    <a:pt x="11461" y="5140"/>
                    <a:pt x="11276" y="5362"/>
                    <a:pt x="10943" y="5325"/>
                  </a:cubicBezTo>
                  <a:cubicBezTo>
                    <a:pt x="10426" y="5288"/>
                    <a:pt x="10352" y="4363"/>
                    <a:pt x="10019" y="4289"/>
                  </a:cubicBezTo>
                  <a:cubicBezTo>
                    <a:pt x="9760" y="4215"/>
                    <a:pt x="9502" y="4622"/>
                    <a:pt x="9243" y="4585"/>
                  </a:cubicBezTo>
                  <a:cubicBezTo>
                    <a:pt x="8873" y="4548"/>
                    <a:pt x="8984" y="4142"/>
                    <a:pt x="8873" y="3735"/>
                  </a:cubicBezTo>
                  <a:cubicBezTo>
                    <a:pt x="8799" y="3402"/>
                    <a:pt x="8577" y="3106"/>
                    <a:pt x="8282" y="2921"/>
                  </a:cubicBezTo>
                  <a:cubicBezTo>
                    <a:pt x="7949" y="3032"/>
                    <a:pt x="7616" y="3180"/>
                    <a:pt x="732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153"/>
            <p:cNvSpPr/>
            <p:nvPr/>
          </p:nvSpPr>
          <p:spPr>
            <a:xfrm>
              <a:off x="5564250" y="4557225"/>
              <a:ext cx="28675" cy="25900"/>
            </a:xfrm>
            <a:custGeom>
              <a:avLst/>
              <a:gdLst/>
              <a:ahLst/>
              <a:cxnLst/>
              <a:rect l="l" t="t" r="r" b="b"/>
              <a:pathLst>
                <a:path w="1147" h="1036" extrusionOk="0">
                  <a:moveTo>
                    <a:pt x="333" y="37"/>
                  </a:moveTo>
                  <a:cubicBezTo>
                    <a:pt x="444" y="0"/>
                    <a:pt x="592" y="37"/>
                    <a:pt x="703" y="148"/>
                  </a:cubicBezTo>
                  <a:cubicBezTo>
                    <a:pt x="1147" y="740"/>
                    <a:pt x="0" y="1035"/>
                    <a:pt x="0" y="407"/>
                  </a:cubicBezTo>
                  <a:cubicBezTo>
                    <a:pt x="0" y="259"/>
                    <a:pt x="0" y="74"/>
                    <a:pt x="333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153"/>
            <p:cNvSpPr/>
            <p:nvPr/>
          </p:nvSpPr>
          <p:spPr>
            <a:xfrm>
              <a:off x="5577200" y="4668125"/>
              <a:ext cx="31425" cy="30525"/>
            </a:xfrm>
            <a:custGeom>
              <a:avLst/>
              <a:gdLst/>
              <a:ahLst/>
              <a:cxnLst/>
              <a:rect l="l" t="t" r="r" b="b"/>
              <a:pathLst>
                <a:path w="1257" h="1221" extrusionOk="0">
                  <a:moveTo>
                    <a:pt x="665" y="185"/>
                  </a:moveTo>
                  <a:cubicBezTo>
                    <a:pt x="924" y="1"/>
                    <a:pt x="1220" y="185"/>
                    <a:pt x="1220" y="481"/>
                  </a:cubicBezTo>
                  <a:cubicBezTo>
                    <a:pt x="1257" y="1221"/>
                    <a:pt x="0" y="740"/>
                    <a:pt x="665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153"/>
            <p:cNvSpPr/>
            <p:nvPr/>
          </p:nvSpPr>
          <p:spPr>
            <a:xfrm>
              <a:off x="5477375" y="4671825"/>
              <a:ext cx="55475" cy="63800"/>
            </a:xfrm>
            <a:custGeom>
              <a:avLst/>
              <a:gdLst/>
              <a:ahLst/>
              <a:cxnLst/>
              <a:rect l="l" t="t" r="r" b="b"/>
              <a:pathLst>
                <a:path w="2219" h="2552" extrusionOk="0">
                  <a:moveTo>
                    <a:pt x="2144" y="666"/>
                  </a:moveTo>
                  <a:cubicBezTo>
                    <a:pt x="2034" y="999"/>
                    <a:pt x="2218" y="1368"/>
                    <a:pt x="2144" y="1701"/>
                  </a:cubicBezTo>
                  <a:cubicBezTo>
                    <a:pt x="2034" y="2256"/>
                    <a:pt x="1516" y="2551"/>
                    <a:pt x="814" y="2478"/>
                  </a:cubicBezTo>
                  <a:cubicBezTo>
                    <a:pt x="74" y="2293"/>
                    <a:pt x="0" y="1258"/>
                    <a:pt x="407" y="629"/>
                  </a:cubicBezTo>
                  <a:cubicBezTo>
                    <a:pt x="851" y="37"/>
                    <a:pt x="1849" y="1"/>
                    <a:pt x="2144" y="666"/>
                  </a:cubicBezTo>
                  <a:close/>
                  <a:moveTo>
                    <a:pt x="1183" y="999"/>
                  </a:moveTo>
                  <a:cubicBezTo>
                    <a:pt x="998" y="1147"/>
                    <a:pt x="814" y="1516"/>
                    <a:pt x="998" y="1738"/>
                  </a:cubicBezTo>
                  <a:cubicBezTo>
                    <a:pt x="1516" y="1849"/>
                    <a:pt x="1442" y="1147"/>
                    <a:pt x="1183" y="9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153"/>
            <p:cNvSpPr/>
            <p:nvPr/>
          </p:nvSpPr>
          <p:spPr>
            <a:xfrm>
              <a:off x="5579025" y="4684775"/>
              <a:ext cx="38850" cy="32375"/>
            </a:xfrm>
            <a:custGeom>
              <a:avLst/>
              <a:gdLst/>
              <a:ahLst/>
              <a:cxnLst/>
              <a:rect l="l" t="t" r="r" b="b"/>
              <a:pathLst>
                <a:path w="1554" h="1295" extrusionOk="0">
                  <a:moveTo>
                    <a:pt x="740" y="1146"/>
                  </a:moveTo>
                  <a:cubicBezTo>
                    <a:pt x="1" y="629"/>
                    <a:pt x="1517" y="0"/>
                    <a:pt x="1517" y="776"/>
                  </a:cubicBezTo>
                  <a:cubicBezTo>
                    <a:pt x="1554" y="1072"/>
                    <a:pt x="1258" y="1294"/>
                    <a:pt x="740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153"/>
            <p:cNvSpPr/>
            <p:nvPr/>
          </p:nvSpPr>
          <p:spPr>
            <a:xfrm>
              <a:off x="5645575" y="4706950"/>
              <a:ext cx="25000" cy="27750"/>
            </a:xfrm>
            <a:custGeom>
              <a:avLst/>
              <a:gdLst/>
              <a:ahLst/>
              <a:cxnLst/>
              <a:rect l="l" t="t" r="r" b="b"/>
              <a:pathLst>
                <a:path w="1000" h="1110" extrusionOk="0">
                  <a:moveTo>
                    <a:pt x="703" y="296"/>
                  </a:moveTo>
                  <a:cubicBezTo>
                    <a:pt x="999" y="999"/>
                    <a:pt x="38" y="1110"/>
                    <a:pt x="1" y="555"/>
                  </a:cubicBezTo>
                  <a:cubicBezTo>
                    <a:pt x="1" y="185"/>
                    <a:pt x="481" y="0"/>
                    <a:pt x="703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153"/>
            <p:cNvSpPr/>
            <p:nvPr/>
          </p:nvSpPr>
          <p:spPr>
            <a:xfrm>
              <a:off x="5743550" y="47272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555" y="223"/>
                  </a:moveTo>
                  <a:cubicBezTo>
                    <a:pt x="592" y="518"/>
                    <a:pt x="370" y="629"/>
                    <a:pt x="186" y="555"/>
                  </a:cubicBezTo>
                  <a:cubicBezTo>
                    <a:pt x="1" y="297"/>
                    <a:pt x="333" y="1"/>
                    <a:pt x="555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153"/>
            <p:cNvSpPr/>
            <p:nvPr/>
          </p:nvSpPr>
          <p:spPr>
            <a:xfrm>
              <a:off x="5612300" y="4738375"/>
              <a:ext cx="33300" cy="37925"/>
            </a:xfrm>
            <a:custGeom>
              <a:avLst/>
              <a:gdLst/>
              <a:ahLst/>
              <a:cxnLst/>
              <a:rect l="l" t="t" r="r" b="b"/>
              <a:pathLst>
                <a:path w="1332" h="1517" extrusionOk="0">
                  <a:moveTo>
                    <a:pt x="1036" y="259"/>
                  </a:moveTo>
                  <a:cubicBezTo>
                    <a:pt x="1184" y="333"/>
                    <a:pt x="1110" y="518"/>
                    <a:pt x="1147" y="666"/>
                  </a:cubicBezTo>
                  <a:cubicBezTo>
                    <a:pt x="1184" y="777"/>
                    <a:pt x="1332" y="888"/>
                    <a:pt x="1332" y="1073"/>
                  </a:cubicBezTo>
                  <a:cubicBezTo>
                    <a:pt x="1295" y="1257"/>
                    <a:pt x="1184" y="1368"/>
                    <a:pt x="999" y="1405"/>
                  </a:cubicBezTo>
                  <a:cubicBezTo>
                    <a:pt x="297" y="1516"/>
                    <a:pt x="1" y="0"/>
                    <a:pt x="1036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153"/>
            <p:cNvSpPr/>
            <p:nvPr/>
          </p:nvSpPr>
          <p:spPr>
            <a:xfrm>
              <a:off x="5545775" y="4747625"/>
              <a:ext cx="85975" cy="98900"/>
            </a:xfrm>
            <a:custGeom>
              <a:avLst/>
              <a:gdLst/>
              <a:ahLst/>
              <a:cxnLst/>
              <a:rect l="l" t="t" r="r" b="b"/>
              <a:pathLst>
                <a:path w="3439" h="3956" extrusionOk="0">
                  <a:moveTo>
                    <a:pt x="1368" y="111"/>
                  </a:moveTo>
                  <a:cubicBezTo>
                    <a:pt x="1812" y="0"/>
                    <a:pt x="2292" y="74"/>
                    <a:pt x="2662" y="333"/>
                  </a:cubicBezTo>
                  <a:cubicBezTo>
                    <a:pt x="2810" y="444"/>
                    <a:pt x="2847" y="629"/>
                    <a:pt x="2995" y="777"/>
                  </a:cubicBezTo>
                  <a:cubicBezTo>
                    <a:pt x="3106" y="961"/>
                    <a:pt x="3253" y="1035"/>
                    <a:pt x="3327" y="1183"/>
                  </a:cubicBezTo>
                  <a:cubicBezTo>
                    <a:pt x="3438" y="1664"/>
                    <a:pt x="3364" y="2144"/>
                    <a:pt x="3143" y="2588"/>
                  </a:cubicBezTo>
                  <a:cubicBezTo>
                    <a:pt x="2292" y="3956"/>
                    <a:pt x="148" y="3032"/>
                    <a:pt x="0" y="1886"/>
                  </a:cubicBezTo>
                  <a:cubicBezTo>
                    <a:pt x="0" y="1553"/>
                    <a:pt x="37" y="1257"/>
                    <a:pt x="148" y="961"/>
                  </a:cubicBezTo>
                  <a:cubicBezTo>
                    <a:pt x="370" y="444"/>
                    <a:pt x="850" y="148"/>
                    <a:pt x="1368" y="111"/>
                  </a:cubicBezTo>
                  <a:close/>
                  <a:moveTo>
                    <a:pt x="2033" y="2514"/>
                  </a:moveTo>
                  <a:cubicBezTo>
                    <a:pt x="2440" y="2329"/>
                    <a:pt x="2662" y="1923"/>
                    <a:pt x="2551" y="1479"/>
                  </a:cubicBezTo>
                  <a:cubicBezTo>
                    <a:pt x="2403" y="924"/>
                    <a:pt x="1812" y="629"/>
                    <a:pt x="1109" y="924"/>
                  </a:cubicBezTo>
                  <a:cubicBezTo>
                    <a:pt x="370" y="1627"/>
                    <a:pt x="1220" y="2662"/>
                    <a:pt x="2033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153"/>
            <p:cNvSpPr/>
            <p:nvPr/>
          </p:nvSpPr>
          <p:spPr>
            <a:xfrm>
              <a:off x="5687175" y="4751300"/>
              <a:ext cx="22200" cy="30550"/>
            </a:xfrm>
            <a:custGeom>
              <a:avLst/>
              <a:gdLst/>
              <a:ahLst/>
              <a:cxnLst/>
              <a:rect l="l" t="t" r="r" b="b"/>
              <a:pathLst>
                <a:path w="888" h="1222" extrusionOk="0">
                  <a:moveTo>
                    <a:pt x="888" y="149"/>
                  </a:moveTo>
                  <a:cubicBezTo>
                    <a:pt x="740" y="556"/>
                    <a:pt x="481" y="1221"/>
                    <a:pt x="1" y="1036"/>
                  </a:cubicBezTo>
                  <a:cubicBezTo>
                    <a:pt x="37" y="556"/>
                    <a:pt x="444" y="408"/>
                    <a:pt x="592" y="1"/>
                  </a:cubicBezTo>
                  <a:lnTo>
                    <a:pt x="777" y="1"/>
                  </a:lnTo>
                  <a:cubicBezTo>
                    <a:pt x="814" y="38"/>
                    <a:pt x="851" y="112"/>
                    <a:pt x="888" y="1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153"/>
            <p:cNvSpPr/>
            <p:nvPr/>
          </p:nvSpPr>
          <p:spPr>
            <a:xfrm>
              <a:off x="5690875" y="4779050"/>
              <a:ext cx="31450" cy="42525"/>
            </a:xfrm>
            <a:custGeom>
              <a:avLst/>
              <a:gdLst/>
              <a:ahLst/>
              <a:cxnLst/>
              <a:rect l="l" t="t" r="r" b="b"/>
              <a:pathLst>
                <a:path w="1258" h="1701" extrusionOk="0">
                  <a:moveTo>
                    <a:pt x="1257" y="111"/>
                  </a:moveTo>
                  <a:cubicBezTo>
                    <a:pt x="1147" y="444"/>
                    <a:pt x="962" y="777"/>
                    <a:pt x="740" y="1035"/>
                  </a:cubicBezTo>
                  <a:cubicBezTo>
                    <a:pt x="555" y="1294"/>
                    <a:pt x="333" y="1701"/>
                    <a:pt x="0" y="1627"/>
                  </a:cubicBezTo>
                  <a:cubicBezTo>
                    <a:pt x="0" y="1035"/>
                    <a:pt x="629" y="592"/>
                    <a:pt x="925" y="111"/>
                  </a:cubicBezTo>
                  <a:cubicBezTo>
                    <a:pt x="925" y="74"/>
                    <a:pt x="999" y="74"/>
                    <a:pt x="999" y="37"/>
                  </a:cubicBezTo>
                  <a:cubicBezTo>
                    <a:pt x="1073" y="0"/>
                    <a:pt x="1183" y="37"/>
                    <a:pt x="1257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153"/>
            <p:cNvSpPr/>
            <p:nvPr/>
          </p:nvSpPr>
          <p:spPr>
            <a:xfrm>
              <a:off x="5657600" y="4779975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370" y="222"/>
                  </a:moveTo>
                  <a:cubicBezTo>
                    <a:pt x="999" y="0"/>
                    <a:pt x="1036" y="924"/>
                    <a:pt x="518" y="961"/>
                  </a:cubicBezTo>
                  <a:cubicBezTo>
                    <a:pt x="111" y="961"/>
                    <a:pt x="0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153"/>
            <p:cNvSpPr/>
            <p:nvPr/>
          </p:nvSpPr>
          <p:spPr>
            <a:xfrm>
              <a:off x="5688100" y="4788275"/>
              <a:ext cx="48075" cy="64725"/>
            </a:xfrm>
            <a:custGeom>
              <a:avLst/>
              <a:gdLst/>
              <a:ahLst/>
              <a:cxnLst/>
              <a:rect l="l" t="t" r="r" b="b"/>
              <a:pathLst>
                <a:path w="1923" h="2589" extrusionOk="0">
                  <a:moveTo>
                    <a:pt x="1923" y="112"/>
                  </a:moveTo>
                  <a:cubicBezTo>
                    <a:pt x="1849" y="666"/>
                    <a:pt x="1405" y="1036"/>
                    <a:pt x="1073" y="1443"/>
                  </a:cubicBezTo>
                  <a:cubicBezTo>
                    <a:pt x="925" y="1628"/>
                    <a:pt x="777" y="1849"/>
                    <a:pt x="629" y="2071"/>
                  </a:cubicBezTo>
                  <a:cubicBezTo>
                    <a:pt x="444" y="2293"/>
                    <a:pt x="333" y="2589"/>
                    <a:pt x="0" y="2441"/>
                  </a:cubicBezTo>
                  <a:cubicBezTo>
                    <a:pt x="0" y="1997"/>
                    <a:pt x="444" y="1628"/>
                    <a:pt x="740" y="1295"/>
                  </a:cubicBezTo>
                  <a:cubicBezTo>
                    <a:pt x="999" y="962"/>
                    <a:pt x="1331" y="481"/>
                    <a:pt x="1627" y="38"/>
                  </a:cubicBezTo>
                  <a:cubicBezTo>
                    <a:pt x="1738" y="1"/>
                    <a:pt x="1849" y="38"/>
                    <a:pt x="1923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153"/>
            <p:cNvSpPr/>
            <p:nvPr/>
          </p:nvSpPr>
          <p:spPr>
            <a:xfrm>
              <a:off x="5688100" y="4808625"/>
              <a:ext cx="61025" cy="71175"/>
            </a:xfrm>
            <a:custGeom>
              <a:avLst/>
              <a:gdLst/>
              <a:ahLst/>
              <a:cxnLst/>
              <a:rect l="l" t="t" r="r" b="b"/>
              <a:pathLst>
                <a:path w="2441" h="2847" extrusionOk="0">
                  <a:moveTo>
                    <a:pt x="2441" y="111"/>
                  </a:moveTo>
                  <a:cubicBezTo>
                    <a:pt x="2219" y="666"/>
                    <a:pt x="1849" y="1183"/>
                    <a:pt x="1405" y="1590"/>
                  </a:cubicBezTo>
                  <a:cubicBezTo>
                    <a:pt x="1221" y="1812"/>
                    <a:pt x="999" y="2034"/>
                    <a:pt x="814" y="2255"/>
                  </a:cubicBezTo>
                  <a:cubicBezTo>
                    <a:pt x="629" y="2440"/>
                    <a:pt x="518" y="2847"/>
                    <a:pt x="185" y="2773"/>
                  </a:cubicBezTo>
                  <a:cubicBezTo>
                    <a:pt x="0" y="2477"/>
                    <a:pt x="296" y="2181"/>
                    <a:pt x="481" y="1997"/>
                  </a:cubicBezTo>
                  <a:cubicBezTo>
                    <a:pt x="629" y="1849"/>
                    <a:pt x="851" y="1590"/>
                    <a:pt x="1036" y="1405"/>
                  </a:cubicBezTo>
                  <a:cubicBezTo>
                    <a:pt x="1442" y="961"/>
                    <a:pt x="1812" y="481"/>
                    <a:pt x="2145" y="37"/>
                  </a:cubicBezTo>
                  <a:cubicBezTo>
                    <a:pt x="2293" y="0"/>
                    <a:pt x="2330" y="74"/>
                    <a:pt x="244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153"/>
            <p:cNvSpPr/>
            <p:nvPr/>
          </p:nvSpPr>
          <p:spPr>
            <a:xfrm>
              <a:off x="5660375" y="4809550"/>
              <a:ext cx="29600" cy="26825"/>
            </a:xfrm>
            <a:custGeom>
              <a:avLst/>
              <a:gdLst/>
              <a:ahLst/>
              <a:cxnLst/>
              <a:rect l="l" t="t" r="r" b="b"/>
              <a:pathLst>
                <a:path w="1184" h="1073" extrusionOk="0">
                  <a:moveTo>
                    <a:pt x="444" y="222"/>
                  </a:moveTo>
                  <a:cubicBezTo>
                    <a:pt x="1183" y="0"/>
                    <a:pt x="999" y="1072"/>
                    <a:pt x="481" y="1072"/>
                  </a:cubicBezTo>
                  <a:cubicBezTo>
                    <a:pt x="0" y="1072"/>
                    <a:pt x="74" y="333"/>
                    <a:pt x="444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153"/>
            <p:cNvSpPr/>
            <p:nvPr/>
          </p:nvSpPr>
          <p:spPr>
            <a:xfrm>
              <a:off x="5689025" y="4829875"/>
              <a:ext cx="72125" cy="84125"/>
            </a:xfrm>
            <a:custGeom>
              <a:avLst/>
              <a:gdLst/>
              <a:ahLst/>
              <a:cxnLst/>
              <a:rect l="l" t="t" r="r" b="b"/>
              <a:pathLst>
                <a:path w="2885" h="3365" extrusionOk="0">
                  <a:moveTo>
                    <a:pt x="2884" y="111"/>
                  </a:moveTo>
                  <a:cubicBezTo>
                    <a:pt x="2699" y="851"/>
                    <a:pt x="2034" y="1331"/>
                    <a:pt x="1590" y="1886"/>
                  </a:cubicBezTo>
                  <a:cubicBezTo>
                    <a:pt x="1368" y="2145"/>
                    <a:pt x="1184" y="2478"/>
                    <a:pt x="962" y="2736"/>
                  </a:cubicBezTo>
                  <a:cubicBezTo>
                    <a:pt x="740" y="3032"/>
                    <a:pt x="518" y="3365"/>
                    <a:pt x="185" y="3365"/>
                  </a:cubicBezTo>
                  <a:cubicBezTo>
                    <a:pt x="0" y="3032"/>
                    <a:pt x="444" y="2736"/>
                    <a:pt x="629" y="2515"/>
                  </a:cubicBezTo>
                  <a:cubicBezTo>
                    <a:pt x="1294" y="1701"/>
                    <a:pt x="1960" y="851"/>
                    <a:pt x="2625" y="37"/>
                  </a:cubicBezTo>
                  <a:cubicBezTo>
                    <a:pt x="2699" y="1"/>
                    <a:pt x="2810" y="37"/>
                    <a:pt x="288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153"/>
            <p:cNvSpPr/>
            <p:nvPr/>
          </p:nvSpPr>
          <p:spPr>
            <a:xfrm>
              <a:off x="5542075" y="48391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444" y="185"/>
                  </a:moveTo>
                  <a:cubicBezTo>
                    <a:pt x="1072" y="0"/>
                    <a:pt x="1072" y="814"/>
                    <a:pt x="703" y="888"/>
                  </a:cubicBezTo>
                  <a:cubicBezTo>
                    <a:pt x="296" y="961"/>
                    <a:pt x="0" y="370"/>
                    <a:pt x="444" y="18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153"/>
            <p:cNvSpPr/>
            <p:nvPr/>
          </p:nvSpPr>
          <p:spPr>
            <a:xfrm>
              <a:off x="5588275" y="4840975"/>
              <a:ext cx="34225" cy="34225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814" y="111"/>
                  </a:moveTo>
                  <a:cubicBezTo>
                    <a:pt x="1184" y="0"/>
                    <a:pt x="1369" y="222"/>
                    <a:pt x="1369" y="481"/>
                  </a:cubicBezTo>
                  <a:cubicBezTo>
                    <a:pt x="1295" y="1368"/>
                    <a:pt x="1" y="407"/>
                    <a:pt x="814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153"/>
            <p:cNvSpPr/>
            <p:nvPr/>
          </p:nvSpPr>
          <p:spPr>
            <a:xfrm>
              <a:off x="5692725" y="4853900"/>
              <a:ext cx="93375" cy="89675"/>
            </a:xfrm>
            <a:custGeom>
              <a:avLst/>
              <a:gdLst/>
              <a:ahLst/>
              <a:cxnLst/>
              <a:rect l="l" t="t" r="r" b="b"/>
              <a:pathLst>
                <a:path w="3735" h="3587" extrusionOk="0">
                  <a:moveTo>
                    <a:pt x="3734" y="223"/>
                  </a:moveTo>
                  <a:cubicBezTo>
                    <a:pt x="2958" y="1147"/>
                    <a:pt x="2108" y="2034"/>
                    <a:pt x="1220" y="2884"/>
                  </a:cubicBezTo>
                  <a:cubicBezTo>
                    <a:pt x="962" y="3180"/>
                    <a:pt x="629" y="3439"/>
                    <a:pt x="259" y="3587"/>
                  </a:cubicBezTo>
                  <a:cubicBezTo>
                    <a:pt x="0" y="3217"/>
                    <a:pt x="481" y="2995"/>
                    <a:pt x="814" y="2700"/>
                  </a:cubicBezTo>
                  <a:cubicBezTo>
                    <a:pt x="1109" y="2404"/>
                    <a:pt x="1405" y="2145"/>
                    <a:pt x="1664" y="1886"/>
                  </a:cubicBezTo>
                  <a:cubicBezTo>
                    <a:pt x="2293" y="1258"/>
                    <a:pt x="2884" y="444"/>
                    <a:pt x="3365" y="149"/>
                  </a:cubicBezTo>
                  <a:cubicBezTo>
                    <a:pt x="3476" y="75"/>
                    <a:pt x="3623" y="1"/>
                    <a:pt x="3734" y="2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153"/>
            <p:cNvSpPr/>
            <p:nvPr/>
          </p:nvSpPr>
          <p:spPr>
            <a:xfrm>
              <a:off x="5563325" y="4854825"/>
              <a:ext cx="46225" cy="58250"/>
            </a:xfrm>
            <a:custGeom>
              <a:avLst/>
              <a:gdLst/>
              <a:ahLst/>
              <a:cxnLst/>
              <a:rect l="l" t="t" r="r" b="b"/>
              <a:pathLst>
                <a:path w="1849" h="2330" extrusionOk="0">
                  <a:moveTo>
                    <a:pt x="1184" y="666"/>
                  </a:moveTo>
                  <a:cubicBezTo>
                    <a:pt x="1184" y="814"/>
                    <a:pt x="1184" y="962"/>
                    <a:pt x="1110" y="1110"/>
                  </a:cubicBezTo>
                  <a:cubicBezTo>
                    <a:pt x="1849" y="1295"/>
                    <a:pt x="1110" y="2330"/>
                    <a:pt x="666" y="1664"/>
                  </a:cubicBezTo>
                  <a:cubicBezTo>
                    <a:pt x="666" y="1480"/>
                    <a:pt x="666" y="1295"/>
                    <a:pt x="777" y="1258"/>
                  </a:cubicBezTo>
                  <a:cubicBezTo>
                    <a:pt x="0" y="1073"/>
                    <a:pt x="703" y="1"/>
                    <a:pt x="1184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153"/>
            <p:cNvSpPr/>
            <p:nvPr/>
          </p:nvSpPr>
          <p:spPr>
            <a:xfrm>
              <a:off x="5652975" y="4877025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370" y="222"/>
                  </a:moveTo>
                  <a:cubicBezTo>
                    <a:pt x="999" y="0"/>
                    <a:pt x="1036" y="998"/>
                    <a:pt x="444" y="924"/>
                  </a:cubicBezTo>
                  <a:cubicBezTo>
                    <a:pt x="75" y="887"/>
                    <a:pt x="1" y="370"/>
                    <a:pt x="370" y="2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153"/>
            <p:cNvSpPr/>
            <p:nvPr/>
          </p:nvSpPr>
          <p:spPr>
            <a:xfrm>
              <a:off x="5704725" y="4880700"/>
              <a:ext cx="89700" cy="90625"/>
            </a:xfrm>
            <a:custGeom>
              <a:avLst/>
              <a:gdLst/>
              <a:ahLst/>
              <a:cxnLst/>
              <a:rect l="l" t="t" r="r" b="b"/>
              <a:pathLst>
                <a:path w="3588" h="3625" extrusionOk="0">
                  <a:moveTo>
                    <a:pt x="3587" y="112"/>
                  </a:moveTo>
                  <a:cubicBezTo>
                    <a:pt x="3587" y="482"/>
                    <a:pt x="3217" y="629"/>
                    <a:pt x="2996" y="851"/>
                  </a:cubicBezTo>
                  <a:cubicBezTo>
                    <a:pt x="2774" y="1073"/>
                    <a:pt x="2663" y="1332"/>
                    <a:pt x="2478" y="1517"/>
                  </a:cubicBezTo>
                  <a:cubicBezTo>
                    <a:pt x="1923" y="2071"/>
                    <a:pt x="1295" y="2552"/>
                    <a:pt x="740" y="3106"/>
                  </a:cubicBezTo>
                  <a:cubicBezTo>
                    <a:pt x="593" y="3254"/>
                    <a:pt x="408" y="3624"/>
                    <a:pt x="112" y="3402"/>
                  </a:cubicBezTo>
                  <a:cubicBezTo>
                    <a:pt x="1" y="3106"/>
                    <a:pt x="371" y="2959"/>
                    <a:pt x="519" y="2811"/>
                  </a:cubicBezTo>
                  <a:cubicBezTo>
                    <a:pt x="1036" y="2293"/>
                    <a:pt x="1665" y="1812"/>
                    <a:pt x="2182" y="1258"/>
                  </a:cubicBezTo>
                  <a:cubicBezTo>
                    <a:pt x="2515" y="851"/>
                    <a:pt x="2848" y="482"/>
                    <a:pt x="3254" y="112"/>
                  </a:cubicBezTo>
                  <a:cubicBezTo>
                    <a:pt x="3365" y="1"/>
                    <a:pt x="3513" y="1"/>
                    <a:pt x="3587" y="1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153"/>
            <p:cNvSpPr/>
            <p:nvPr/>
          </p:nvSpPr>
          <p:spPr>
            <a:xfrm>
              <a:off x="5504175" y="4879775"/>
              <a:ext cx="28675" cy="25925"/>
            </a:xfrm>
            <a:custGeom>
              <a:avLst/>
              <a:gdLst/>
              <a:ahLst/>
              <a:cxnLst/>
              <a:rect l="l" t="t" r="r" b="b"/>
              <a:pathLst>
                <a:path w="1147" h="1037" extrusionOk="0">
                  <a:moveTo>
                    <a:pt x="481" y="297"/>
                  </a:moveTo>
                  <a:cubicBezTo>
                    <a:pt x="1146" y="1"/>
                    <a:pt x="1109" y="1036"/>
                    <a:pt x="629" y="999"/>
                  </a:cubicBezTo>
                  <a:cubicBezTo>
                    <a:pt x="407" y="999"/>
                    <a:pt x="0" y="482"/>
                    <a:pt x="481" y="2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153"/>
            <p:cNvSpPr/>
            <p:nvPr/>
          </p:nvSpPr>
          <p:spPr>
            <a:xfrm>
              <a:off x="5596600" y="4880700"/>
              <a:ext cx="25900" cy="250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333" y="260"/>
                  </a:moveTo>
                  <a:cubicBezTo>
                    <a:pt x="962" y="1"/>
                    <a:pt x="1036" y="999"/>
                    <a:pt x="481" y="962"/>
                  </a:cubicBezTo>
                  <a:cubicBezTo>
                    <a:pt x="111" y="962"/>
                    <a:pt x="0" y="408"/>
                    <a:pt x="333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153"/>
            <p:cNvSpPr/>
            <p:nvPr/>
          </p:nvSpPr>
          <p:spPr>
            <a:xfrm>
              <a:off x="5531900" y="4901050"/>
              <a:ext cx="36075" cy="34225"/>
            </a:xfrm>
            <a:custGeom>
              <a:avLst/>
              <a:gdLst/>
              <a:ahLst/>
              <a:cxnLst/>
              <a:rect l="l" t="t" r="r" b="b"/>
              <a:pathLst>
                <a:path w="1443" h="1369" extrusionOk="0">
                  <a:moveTo>
                    <a:pt x="851" y="111"/>
                  </a:moveTo>
                  <a:cubicBezTo>
                    <a:pt x="1220" y="0"/>
                    <a:pt x="1368" y="185"/>
                    <a:pt x="1405" y="407"/>
                  </a:cubicBezTo>
                  <a:cubicBezTo>
                    <a:pt x="1442" y="1368"/>
                    <a:pt x="0" y="407"/>
                    <a:pt x="851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153"/>
            <p:cNvSpPr/>
            <p:nvPr/>
          </p:nvSpPr>
          <p:spPr>
            <a:xfrm>
              <a:off x="5707500" y="4906600"/>
              <a:ext cx="96150" cy="90600"/>
            </a:xfrm>
            <a:custGeom>
              <a:avLst/>
              <a:gdLst/>
              <a:ahLst/>
              <a:cxnLst/>
              <a:rect l="l" t="t" r="r" b="b"/>
              <a:pathLst>
                <a:path w="3846" h="3624" extrusionOk="0">
                  <a:moveTo>
                    <a:pt x="3846" y="111"/>
                  </a:moveTo>
                  <a:cubicBezTo>
                    <a:pt x="3772" y="592"/>
                    <a:pt x="3291" y="776"/>
                    <a:pt x="2996" y="1109"/>
                  </a:cubicBezTo>
                  <a:cubicBezTo>
                    <a:pt x="2367" y="1701"/>
                    <a:pt x="1812" y="2292"/>
                    <a:pt x="1110" y="2884"/>
                  </a:cubicBezTo>
                  <a:cubicBezTo>
                    <a:pt x="814" y="3143"/>
                    <a:pt x="482" y="3623"/>
                    <a:pt x="1" y="3401"/>
                  </a:cubicBezTo>
                  <a:cubicBezTo>
                    <a:pt x="1" y="3069"/>
                    <a:pt x="297" y="3069"/>
                    <a:pt x="482" y="2921"/>
                  </a:cubicBezTo>
                  <a:cubicBezTo>
                    <a:pt x="1591" y="2144"/>
                    <a:pt x="2552" y="703"/>
                    <a:pt x="3587" y="37"/>
                  </a:cubicBezTo>
                  <a:cubicBezTo>
                    <a:pt x="3661" y="0"/>
                    <a:pt x="3809" y="74"/>
                    <a:pt x="3846" y="1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153"/>
            <p:cNvSpPr/>
            <p:nvPr/>
          </p:nvSpPr>
          <p:spPr>
            <a:xfrm>
              <a:off x="5574425" y="4909350"/>
              <a:ext cx="24050" cy="25925"/>
            </a:xfrm>
            <a:custGeom>
              <a:avLst/>
              <a:gdLst/>
              <a:ahLst/>
              <a:cxnLst/>
              <a:rect l="l" t="t" r="r" b="b"/>
              <a:pathLst>
                <a:path w="962" h="1037" extrusionOk="0">
                  <a:moveTo>
                    <a:pt x="407" y="75"/>
                  </a:moveTo>
                  <a:cubicBezTo>
                    <a:pt x="740" y="1"/>
                    <a:pt x="961" y="75"/>
                    <a:pt x="924" y="445"/>
                  </a:cubicBezTo>
                  <a:cubicBezTo>
                    <a:pt x="887" y="851"/>
                    <a:pt x="111" y="1036"/>
                    <a:pt x="37" y="556"/>
                  </a:cubicBezTo>
                  <a:cubicBezTo>
                    <a:pt x="0" y="334"/>
                    <a:pt x="74" y="149"/>
                    <a:pt x="407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153"/>
            <p:cNvSpPr/>
            <p:nvPr/>
          </p:nvSpPr>
          <p:spPr>
            <a:xfrm>
              <a:off x="5641875" y="4922300"/>
              <a:ext cx="55500" cy="61950"/>
            </a:xfrm>
            <a:custGeom>
              <a:avLst/>
              <a:gdLst/>
              <a:ahLst/>
              <a:cxnLst/>
              <a:rect l="l" t="t" r="r" b="b"/>
              <a:pathLst>
                <a:path w="2220" h="2478" extrusionOk="0">
                  <a:moveTo>
                    <a:pt x="814" y="148"/>
                  </a:moveTo>
                  <a:cubicBezTo>
                    <a:pt x="1554" y="1"/>
                    <a:pt x="2219" y="703"/>
                    <a:pt x="2034" y="1442"/>
                  </a:cubicBezTo>
                  <a:cubicBezTo>
                    <a:pt x="1849" y="2478"/>
                    <a:pt x="297" y="1849"/>
                    <a:pt x="149" y="1147"/>
                  </a:cubicBezTo>
                  <a:cubicBezTo>
                    <a:pt x="1" y="666"/>
                    <a:pt x="334" y="185"/>
                    <a:pt x="814" y="148"/>
                  </a:cubicBezTo>
                  <a:close/>
                  <a:moveTo>
                    <a:pt x="1221" y="1221"/>
                  </a:moveTo>
                  <a:cubicBezTo>
                    <a:pt x="1221" y="1036"/>
                    <a:pt x="1184" y="925"/>
                    <a:pt x="1036" y="925"/>
                  </a:cubicBezTo>
                  <a:cubicBezTo>
                    <a:pt x="999" y="925"/>
                    <a:pt x="962" y="925"/>
                    <a:pt x="962" y="962"/>
                  </a:cubicBezTo>
                  <a:cubicBezTo>
                    <a:pt x="1073" y="1036"/>
                    <a:pt x="1073" y="1221"/>
                    <a:pt x="1221" y="12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153"/>
            <p:cNvSpPr/>
            <p:nvPr/>
          </p:nvSpPr>
          <p:spPr>
            <a:xfrm>
              <a:off x="5721375" y="4930625"/>
              <a:ext cx="90600" cy="80425"/>
            </a:xfrm>
            <a:custGeom>
              <a:avLst/>
              <a:gdLst/>
              <a:ahLst/>
              <a:cxnLst/>
              <a:rect l="l" t="t" r="r" b="b"/>
              <a:pathLst>
                <a:path w="3624" h="3217" extrusionOk="0">
                  <a:moveTo>
                    <a:pt x="3624" y="74"/>
                  </a:moveTo>
                  <a:cubicBezTo>
                    <a:pt x="3624" y="518"/>
                    <a:pt x="3180" y="777"/>
                    <a:pt x="2921" y="1035"/>
                  </a:cubicBezTo>
                  <a:cubicBezTo>
                    <a:pt x="2330" y="1590"/>
                    <a:pt x="1738" y="2071"/>
                    <a:pt x="1110" y="2625"/>
                  </a:cubicBezTo>
                  <a:cubicBezTo>
                    <a:pt x="814" y="2847"/>
                    <a:pt x="481" y="3217"/>
                    <a:pt x="74" y="3180"/>
                  </a:cubicBezTo>
                  <a:cubicBezTo>
                    <a:pt x="74" y="3106"/>
                    <a:pt x="37" y="3069"/>
                    <a:pt x="0" y="3032"/>
                  </a:cubicBezTo>
                  <a:cubicBezTo>
                    <a:pt x="222" y="2736"/>
                    <a:pt x="518" y="2514"/>
                    <a:pt x="851" y="2293"/>
                  </a:cubicBezTo>
                  <a:cubicBezTo>
                    <a:pt x="1738" y="1627"/>
                    <a:pt x="2551" y="851"/>
                    <a:pt x="3328" y="74"/>
                  </a:cubicBezTo>
                  <a:cubicBezTo>
                    <a:pt x="3328" y="0"/>
                    <a:pt x="3402" y="74"/>
                    <a:pt x="3402" y="0"/>
                  </a:cubicBezTo>
                  <a:cubicBezTo>
                    <a:pt x="3476" y="0"/>
                    <a:pt x="3550" y="37"/>
                    <a:pt x="3624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153"/>
            <p:cNvSpPr/>
            <p:nvPr/>
          </p:nvSpPr>
          <p:spPr>
            <a:xfrm>
              <a:off x="5534675" y="4938025"/>
              <a:ext cx="31450" cy="29600"/>
            </a:xfrm>
            <a:custGeom>
              <a:avLst/>
              <a:gdLst/>
              <a:ahLst/>
              <a:cxnLst/>
              <a:rect l="l" t="t" r="r" b="b"/>
              <a:pathLst>
                <a:path w="1258" h="1184" extrusionOk="0">
                  <a:moveTo>
                    <a:pt x="629" y="1109"/>
                  </a:moveTo>
                  <a:cubicBezTo>
                    <a:pt x="0" y="629"/>
                    <a:pt x="1109" y="0"/>
                    <a:pt x="1220" y="666"/>
                  </a:cubicBezTo>
                  <a:cubicBezTo>
                    <a:pt x="1257" y="961"/>
                    <a:pt x="1073" y="1183"/>
                    <a:pt x="629" y="11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153"/>
            <p:cNvSpPr/>
            <p:nvPr/>
          </p:nvSpPr>
          <p:spPr>
            <a:xfrm>
              <a:off x="5842450" y="4947250"/>
              <a:ext cx="35150" cy="71200"/>
            </a:xfrm>
            <a:custGeom>
              <a:avLst/>
              <a:gdLst/>
              <a:ahLst/>
              <a:cxnLst/>
              <a:rect l="l" t="t" r="r" b="b"/>
              <a:pathLst>
                <a:path w="1406" h="2848" extrusionOk="0">
                  <a:moveTo>
                    <a:pt x="1221" y="38"/>
                  </a:moveTo>
                  <a:cubicBezTo>
                    <a:pt x="1405" y="814"/>
                    <a:pt x="1221" y="1591"/>
                    <a:pt x="740" y="2256"/>
                  </a:cubicBezTo>
                  <a:cubicBezTo>
                    <a:pt x="592" y="2478"/>
                    <a:pt x="481" y="2848"/>
                    <a:pt x="185" y="2774"/>
                  </a:cubicBezTo>
                  <a:cubicBezTo>
                    <a:pt x="1" y="2293"/>
                    <a:pt x="518" y="2034"/>
                    <a:pt x="703" y="1591"/>
                  </a:cubicBezTo>
                  <a:cubicBezTo>
                    <a:pt x="888" y="1184"/>
                    <a:pt x="814" y="592"/>
                    <a:pt x="962" y="38"/>
                  </a:cubicBezTo>
                  <a:cubicBezTo>
                    <a:pt x="1073" y="1"/>
                    <a:pt x="1147" y="1"/>
                    <a:pt x="1221" y="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153"/>
            <p:cNvSpPr/>
            <p:nvPr/>
          </p:nvSpPr>
          <p:spPr>
            <a:xfrm>
              <a:off x="5582725" y="4938025"/>
              <a:ext cx="57350" cy="63800"/>
            </a:xfrm>
            <a:custGeom>
              <a:avLst/>
              <a:gdLst/>
              <a:ahLst/>
              <a:cxnLst/>
              <a:rect l="l" t="t" r="r" b="b"/>
              <a:pathLst>
                <a:path w="2294" h="2552" extrusionOk="0">
                  <a:moveTo>
                    <a:pt x="1332" y="1146"/>
                  </a:moveTo>
                  <a:cubicBezTo>
                    <a:pt x="2293" y="1442"/>
                    <a:pt x="888" y="2551"/>
                    <a:pt x="925" y="1405"/>
                  </a:cubicBezTo>
                  <a:cubicBezTo>
                    <a:pt x="1" y="1072"/>
                    <a:pt x="1406" y="0"/>
                    <a:pt x="1332" y="11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153"/>
            <p:cNvSpPr/>
            <p:nvPr/>
          </p:nvSpPr>
          <p:spPr>
            <a:xfrm>
              <a:off x="5758350" y="4961125"/>
              <a:ext cx="57325" cy="45300"/>
            </a:xfrm>
            <a:custGeom>
              <a:avLst/>
              <a:gdLst/>
              <a:ahLst/>
              <a:cxnLst/>
              <a:rect l="l" t="t" r="r" b="b"/>
              <a:pathLst>
                <a:path w="2293" h="1812" extrusionOk="0">
                  <a:moveTo>
                    <a:pt x="0" y="1590"/>
                  </a:moveTo>
                  <a:cubicBezTo>
                    <a:pt x="37" y="1220"/>
                    <a:pt x="518" y="1036"/>
                    <a:pt x="851" y="777"/>
                  </a:cubicBezTo>
                  <a:cubicBezTo>
                    <a:pt x="1183" y="555"/>
                    <a:pt x="1516" y="111"/>
                    <a:pt x="1960" y="0"/>
                  </a:cubicBezTo>
                  <a:cubicBezTo>
                    <a:pt x="2292" y="296"/>
                    <a:pt x="1368" y="888"/>
                    <a:pt x="1109" y="1073"/>
                  </a:cubicBezTo>
                  <a:cubicBezTo>
                    <a:pt x="703" y="1368"/>
                    <a:pt x="296" y="1812"/>
                    <a:pt x="0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153"/>
            <p:cNvSpPr/>
            <p:nvPr/>
          </p:nvSpPr>
          <p:spPr>
            <a:xfrm>
              <a:off x="5464425" y="4976825"/>
              <a:ext cx="23125" cy="26825"/>
            </a:xfrm>
            <a:custGeom>
              <a:avLst/>
              <a:gdLst/>
              <a:ahLst/>
              <a:cxnLst/>
              <a:rect l="l" t="t" r="r" b="b"/>
              <a:pathLst>
                <a:path w="925" h="1073" extrusionOk="0">
                  <a:moveTo>
                    <a:pt x="259" y="75"/>
                  </a:moveTo>
                  <a:cubicBezTo>
                    <a:pt x="444" y="1"/>
                    <a:pt x="666" y="75"/>
                    <a:pt x="740" y="260"/>
                  </a:cubicBezTo>
                  <a:cubicBezTo>
                    <a:pt x="925" y="851"/>
                    <a:pt x="1" y="1073"/>
                    <a:pt x="1" y="408"/>
                  </a:cubicBezTo>
                  <a:cubicBezTo>
                    <a:pt x="1" y="260"/>
                    <a:pt x="38" y="149"/>
                    <a:pt x="259" y="7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153"/>
            <p:cNvSpPr/>
            <p:nvPr/>
          </p:nvSpPr>
          <p:spPr>
            <a:xfrm>
              <a:off x="5813800" y="5025825"/>
              <a:ext cx="12975" cy="13875"/>
            </a:xfrm>
            <a:custGeom>
              <a:avLst/>
              <a:gdLst/>
              <a:ahLst/>
              <a:cxnLst/>
              <a:rect l="l" t="t" r="r" b="b"/>
              <a:pathLst>
                <a:path w="519" h="555" extrusionOk="0">
                  <a:moveTo>
                    <a:pt x="481" y="74"/>
                  </a:moveTo>
                  <a:cubicBezTo>
                    <a:pt x="481" y="111"/>
                    <a:pt x="481" y="148"/>
                    <a:pt x="518" y="148"/>
                  </a:cubicBezTo>
                  <a:cubicBezTo>
                    <a:pt x="518" y="407"/>
                    <a:pt x="222" y="555"/>
                    <a:pt x="37" y="370"/>
                  </a:cubicBezTo>
                  <a:cubicBezTo>
                    <a:pt x="1" y="259"/>
                    <a:pt x="37" y="259"/>
                    <a:pt x="37" y="111"/>
                  </a:cubicBezTo>
                  <a:cubicBezTo>
                    <a:pt x="148" y="37"/>
                    <a:pt x="333" y="0"/>
                    <a:pt x="481" y="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153"/>
            <p:cNvSpPr/>
            <p:nvPr/>
          </p:nvSpPr>
          <p:spPr>
            <a:xfrm>
              <a:off x="5386800" y="5027675"/>
              <a:ext cx="154375" cy="46225"/>
            </a:xfrm>
            <a:custGeom>
              <a:avLst/>
              <a:gdLst/>
              <a:ahLst/>
              <a:cxnLst/>
              <a:rect l="l" t="t" r="r" b="b"/>
              <a:pathLst>
                <a:path w="6175" h="1849" extrusionOk="0">
                  <a:moveTo>
                    <a:pt x="6174" y="1590"/>
                  </a:moveTo>
                  <a:cubicBezTo>
                    <a:pt x="5915" y="1849"/>
                    <a:pt x="5435" y="1590"/>
                    <a:pt x="5102" y="1553"/>
                  </a:cubicBezTo>
                  <a:cubicBezTo>
                    <a:pt x="4178" y="1479"/>
                    <a:pt x="3290" y="1331"/>
                    <a:pt x="2403" y="1109"/>
                  </a:cubicBezTo>
                  <a:cubicBezTo>
                    <a:pt x="1627" y="888"/>
                    <a:pt x="998" y="925"/>
                    <a:pt x="555" y="518"/>
                  </a:cubicBezTo>
                  <a:cubicBezTo>
                    <a:pt x="407" y="481"/>
                    <a:pt x="148" y="518"/>
                    <a:pt x="74" y="370"/>
                  </a:cubicBezTo>
                  <a:cubicBezTo>
                    <a:pt x="0" y="222"/>
                    <a:pt x="74" y="148"/>
                    <a:pt x="185" y="111"/>
                  </a:cubicBezTo>
                  <a:cubicBezTo>
                    <a:pt x="666" y="0"/>
                    <a:pt x="850" y="333"/>
                    <a:pt x="1183" y="444"/>
                  </a:cubicBezTo>
                  <a:cubicBezTo>
                    <a:pt x="1442" y="555"/>
                    <a:pt x="1775" y="555"/>
                    <a:pt x="2107" y="629"/>
                  </a:cubicBezTo>
                  <a:cubicBezTo>
                    <a:pt x="3032" y="851"/>
                    <a:pt x="3993" y="1035"/>
                    <a:pt x="4991" y="1146"/>
                  </a:cubicBezTo>
                  <a:cubicBezTo>
                    <a:pt x="5472" y="1183"/>
                    <a:pt x="6137" y="1146"/>
                    <a:pt x="6174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153"/>
            <p:cNvSpPr/>
            <p:nvPr/>
          </p:nvSpPr>
          <p:spPr>
            <a:xfrm>
              <a:off x="5623400" y="5040600"/>
              <a:ext cx="178400" cy="43475"/>
            </a:xfrm>
            <a:custGeom>
              <a:avLst/>
              <a:gdLst/>
              <a:ahLst/>
              <a:cxnLst/>
              <a:rect l="l" t="t" r="r" b="b"/>
              <a:pathLst>
                <a:path w="7136" h="1739" extrusionOk="0">
                  <a:moveTo>
                    <a:pt x="7136" y="260"/>
                  </a:moveTo>
                  <a:cubicBezTo>
                    <a:pt x="6951" y="814"/>
                    <a:pt x="6212" y="851"/>
                    <a:pt x="5509" y="1036"/>
                  </a:cubicBezTo>
                  <a:cubicBezTo>
                    <a:pt x="5066" y="1147"/>
                    <a:pt x="4585" y="1221"/>
                    <a:pt x="4141" y="1295"/>
                  </a:cubicBezTo>
                  <a:cubicBezTo>
                    <a:pt x="3143" y="1369"/>
                    <a:pt x="2219" y="1480"/>
                    <a:pt x="1147" y="1591"/>
                  </a:cubicBezTo>
                  <a:cubicBezTo>
                    <a:pt x="814" y="1628"/>
                    <a:pt x="1" y="1738"/>
                    <a:pt x="1" y="1443"/>
                  </a:cubicBezTo>
                  <a:cubicBezTo>
                    <a:pt x="1" y="1258"/>
                    <a:pt x="592" y="1184"/>
                    <a:pt x="740" y="1184"/>
                  </a:cubicBezTo>
                  <a:cubicBezTo>
                    <a:pt x="1295" y="1110"/>
                    <a:pt x="1627" y="1110"/>
                    <a:pt x="2182" y="1110"/>
                  </a:cubicBezTo>
                  <a:cubicBezTo>
                    <a:pt x="2921" y="1073"/>
                    <a:pt x="3402" y="925"/>
                    <a:pt x="4141" y="851"/>
                  </a:cubicBezTo>
                  <a:cubicBezTo>
                    <a:pt x="4955" y="814"/>
                    <a:pt x="5731" y="629"/>
                    <a:pt x="6507" y="334"/>
                  </a:cubicBezTo>
                  <a:cubicBezTo>
                    <a:pt x="6692" y="260"/>
                    <a:pt x="6914" y="1"/>
                    <a:pt x="7136" y="2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153"/>
            <p:cNvSpPr/>
            <p:nvPr/>
          </p:nvSpPr>
          <p:spPr>
            <a:xfrm>
              <a:off x="5571650" y="5059100"/>
              <a:ext cx="12025" cy="22200"/>
            </a:xfrm>
            <a:custGeom>
              <a:avLst/>
              <a:gdLst/>
              <a:ahLst/>
              <a:cxnLst/>
              <a:rect l="l" t="t" r="r" b="b"/>
              <a:pathLst>
                <a:path w="481" h="888" extrusionOk="0">
                  <a:moveTo>
                    <a:pt x="444" y="333"/>
                  </a:moveTo>
                  <a:cubicBezTo>
                    <a:pt x="481" y="407"/>
                    <a:pt x="481" y="518"/>
                    <a:pt x="444" y="592"/>
                  </a:cubicBezTo>
                  <a:cubicBezTo>
                    <a:pt x="0" y="888"/>
                    <a:pt x="0" y="0"/>
                    <a:pt x="444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153"/>
            <p:cNvSpPr/>
            <p:nvPr/>
          </p:nvSpPr>
          <p:spPr>
            <a:xfrm>
              <a:off x="5440400" y="4883475"/>
              <a:ext cx="49925" cy="48100"/>
            </a:xfrm>
            <a:custGeom>
              <a:avLst/>
              <a:gdLst/>
              <a:ahLst/>
              <a:cxnLst/>
              <a:rect l="l" t="t" r="r" b="b"/>
              <a:pathLst>
                <a:path w="1997" h="1924" extrusionOk="0">
                  <a:moveTo>
                    <a:pt x="814" y="186"/>
                  </a:moveTo>
                  <a:cubicBezTo>
                    <a:pt x="1997" y="1"/>
                    <a:pt x="1849" y="1886"/>
                    <a:pt x="888" y="1923"/>
                  </a:cubicBezTo>
                  <a:cubicBezTo>
                    <a:pt x="629" y="1923"/>
                    <a:pt x="37" y="1701"/>
                    <a:pt x="0" y="1369"/>
                  </a:cubicBezTo>
                  <a:cubicBezTo>
                    <a:pt x="0" y="1073"/>
                    <a:pt x="74" y="777"/>
                    <a:pt x="222" y="518"/>
                  </a:cubicBezTo>
                  <a:cubicBezTo>
                    <a:pt x="370" y="334"/>
                    <a:pt x="555" y="186"/>
                    <a:pt x="814" y="1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8" name="Google Shape;11298;p153"/>
          <p:cNvGrpSpPr/>
          <p:nvPr/>
        </p:nvGrpSpPr>
        <p:grpSpPr>
          <a:xfrm rot="1194310">
            <a:off x="6728091" y="1198114"/>
            <a:ext cx="1343388" cy="1585283"/>
            <a:chOff x="2727675" y="618900"/>
            <a:chExt cx="852200" cy="1005650"/>
          </a:xfrm>
        </p:grpSpPr>
        <p:sp>
          <p:nvSpPr>
            <p:cNvPr id="11299" name="Google Shape;11299;p153"/>
            <p:cNvSpPr/>
            <p:nvPr/>
          </p:nvSpPr>
          <p:spPr>
            <a:xfrm>
              <a:off x="2727675" y="618900"/>
              <a:ext cx="852200" cy="1005650"/>
            </a:xfrm>
            <a:custGeom>
              <a:avLst/>
              <a:gdLst/>
              <a:ahLst/>
              <a:cxnLst/>
              <a:rect l="l" t="t" r="r" b="b"/>
              <a:pathLst>
                <a:path w="34088" h="40226" extrusionOk="0">
                  <a:moveTo>
                    <a:pt x="30021" y="8541"/>
                  </a:moveTo>
                  <a:cubicBezTo>
                    <a:pt x="29207" y="9281"/>
                    <a:pt x="28653" y="10279"/>
                    <a:pt x="27876" y="11129"/>
                  </a:cubicBezTo>
                  <a:cubicBezTo>
                    <a:pt x="29096" y="12201"/>
                    <a:pt x="30390" y="13902"/>
                    <a:pt x="30205" y="16083"/>
                  </a:cubicBezTo>
                  <a:cubicBezTo>
                    <a:pt x="30131" y="16786"/>
                    <a:pt x="29836" y="17081"/>
                    <a:pt x="29281" y="17525"/>
                  </a:cubicBezTo>
                  <a:cubicBezTo>
                    <a:pt x="28985" y="17784"/>
                    <a:pt x="28616" y="18006"/>
                    <a:pt x="28246" y="18154"/>
                  </a:cubicBezTo>
                  <a:cubicBezTo>
                    <a:pt x="27322" y="18412"/>
                    <a:pt x="26323" y="18264"/>
                    <a:pt x="25436" y="17821"/>
                  </a:cubicBezTo>
                  <a:cubicBezTo>
                    <a:pt x="25103" y="18080"/>
                    <a:pt x="24845" y="18375"/>
                    <a:pt x="24623" y="18745"/>
                  </a:cubicBezTo>
                  <a:cubicBezTo>
                    <a:pt x="23809" y="19669"/>
                    <a:pt x="22922" y="20594"/>
                    <a:pt x="22109" y="21592"/>
                  </a:cubicBezTo>
                  <a:cubicBezTo>
                    <a:pt x="21554" y="22257"/>
                    <a:pt x="21148" y="22960"/>
                    <a:pt x="20630" y="23699"/>
                  </a:cubicBezTo>
                  <a:cubicBezTo>
                    <a:pt x="20149" y="24402"/>
                    <a:pt x="19632" y="25067"/>
                    <a:pt x="19114" y="25696"/>
                  </a:cubicBezTo>
                  <a:cubicBezTo>
                    <a:pt x="18079" y="27027"/>
                    <a:pt x="17118" y="28468"/>
                    <a:pt x="16083" y="29836"/>
                  </a:cubicBezTo>
                  <a:cubicBezTo>
                    <a:pt x="15565" y="30502"/>
                    <a:pt x="14899" y="31056"/>
                    <a:pt x="14419" y="31759"/>
                  </a:cubicBezTo>
                  <a:cubicBezTo>
                    <a:pt x="13938" y="32461"/>
                    <a:pt x="13273" y="33016"/>
                    <a:pt x="12792" y="33718"/>
                  </a:cubicBezTo>
                  <a:cubicBezTo>
                    <a:pt x="12607" y="33977"/>
                    <a:pt x="12570" y="34347"/>
                    <a:pt x="12275" y="34532"/>
                  </a:cubicBezTo>
                  <a:cubicBezTo>
                    <a:pt x="12053" y="35863"/>
                    <a:pt x="10574" y="36232"/>
                    <a:pt x="8947" y="35936"/>
                  </a:cubicBezTo>
                  <a:cubicBezTo>
                    <a:pt x="7949" y="35789"/>
                    <a:pt x="7025" y="35419"/>
                    <a:pt x="6211" y="34901"/>
                  </a:cubicBezTo>
                  <a:cubicBezTo>
                    <a:pt x="5953" y="34753"/>
                    <a:pt x="5546" y="34384"/>
                    <a:pt x="5509" y="34384"/>
                  </a:cubicBezTo>
                  <a:cubicBezTo>
                    <a:pt x="5361" y="34384"/>
                    <a:pt x="5065" y="34938"/>
                    <a:pt x="4917" y="35123"/>
                  </a:cubicBezTo>
                  <a:cubicBezTo>
                    <a:pt x="3993" y="36528"/>
                    <a:pt x="2995" y="37452"/>
                    <a:pt x="1997" y="38746"/>
                  </a:cubicBezTo>
                  <a:cubicBezTo>
                    <a:pt x="1738" y="39116"/>
                    <a:pt x="1257" y="40225"/>
                    <a:pt x="777" y="40114"/>
                  </a:cubicBezTo>
                  <a:cubicBezTo>
                    <a:pt x="0" y="39966"/>
                    <a:pt x="1109" y="38746"/>
                    <a:pt x="1294" y="38450"/>
                  </a:cubicBezTo>
                  <a:cubicBezTo>
                    <a:pt x="2440" y="36898"/>
                    <a:pt x="3919" y="35493"/>
                    <a:pt x="4917" y="33829"/>
                  </a:cubicBezTo>
                  <a:cubicBezTo>
                    <a:pt x="4326" y="32720"/>
                    <a:pt x="3069" y="31759"/>
                    <a:pt x="2736" y="30354"/>
                  </a:cubicBezTo>
                  <a:cubicBezTo>
                    <a:pt x="2588" y="29725"/>
                    <a:pt x="2588" y="29097"/>
                    <a:pt x="2773" y="28468"/>
                  </a:cubicBezTo>
                  <a:cubicBezTo>
                    <a:pt x="2995" y="28062"/>
                    <a:pt x="3254" y="27655"/>
                    <a:pt x="3586" y="27285"/>
                  </a:cubicBezTo>
                  <a:cubicBezTo>
                    <a:pt x="3882" y="26916"/>
                    <a:pt x="4178" y="26509"/>
                    <a:pt x="4437" y="26102"/>
                  </a:cubicBezTo>
                  <a:cubicBezTo>
                    <a:pt x="4954" y="25215"/>
                    <a:pt x="5546" y="24439"/>
                    <a:pt x="6063" y="23736"/>
                  </a:cubicBezTo>
                  <a:cubicBezTo>
                    <a:pt x="7210" y="22109"/>
                    <a:pt x="8578" y="20742"/>
                    <a:pt x="9687" y="19263"/>
                  </a:cubicBezTo>
                  <a:cubicBezTo>
                    <a:pt x="9982" y="18856"/>
                    <a:pt x="10204" y="18449"/>
                    <a:pt x="10500" y="18043"/>
                  </a:cubicBezTo>
                  <a:cubicBezTo>
                    <a:pt x="10796" y="17673"/>
                    <a:pt x="11165" y="17377"/>
                    <a:pt x="11461" y="17007"/>
                  </a:cubicBezTo>
                  <a:cubicBezTo>
                    <a:pt x="12127" y="16305"/>
                    <a:pt x="12718" y="15566"/>
                    <a:pt x="13347" y="14863"/>
                  </a:cubicBezTo>
                  <a:cubicBezTo>
                    <a:pt x="14678" y="13532"/>
                    <a:pt x="15972" y="12090"/>
                    <a:pt x="17155" y="10612"/>
                  </a:cubicBezTo>
                  <a:cubicBezTo>
                    <a:pt x="16120" y="9761"/>
                    <a:pt x="15898" y="7432"/>
                    <a:pt x="17155" y="6767"/>
                  </a:cubicBezTo>
                  <a:cubicBezTo>
                    <a:pt x="18634" y="5953"/>
                    <a:pt x="20889" y="6841"/>
                    <a:pt x="22183" y="7284"/>
                  </a:cubicBezTo>
                  <a:cubicBezTo>
                    <a:pt x="22885" y="6545"/>
                    <a:pt x="23403" y="5584"/>
                    <a:pt x="24142" y="4881"/>
                  </a:cubicBezTo>
                  <a:cubicBezTo>
                    <a:pt x="23736" y="4363"/>
                    <a:pt x="23033" y="4068"/>
                    <a:pt x="22848" y="3402"/>
                  </a:cubicBezTo>
                  <a:cubicBezTo>
                    <a:pt x="22737" y="2478"/>
                    <a:pt x="22959" y="1554"/>
                    <a:pt x="23477" y="814"/>
                  </a:cubicBezTo>
                  <a:cubicBezTo>
                    <a:pt x="24031" y="260"/>
                    <a:pt x="24956" y="1"/>
                    <a:pt x="26176" y="112"/>
                  </a:cubicBezTo>
                  <a:cubicBezTo>
                    <a:pt x="27026" y="223"/>
                    <a:pt x="28172" y="777"/>
                    <a:pt x="28985" y="1036"/>
                  </a:cubicBezTo>
                  <a:cubicBezTo>
                    <a:pt x="29281" y="1147"/>
                    <a:pt x="29577" y="1221"/>
                    <a:pt x="29799" y="1332"/>
                  </a:cubicBezTo>
                  <a:cubicBezTo>
                    <a:pt x="29984" y="1406"/>
                    <a:pt x="30131" y="1591"/>
                    <a:pt x="30353" y="1739"/>
                  </a:cubicBezTo>
                  <a:cubicBezTo>
                    <a:pt x="30575" y="1812"/>
                    <a:pt x="30760" y="1923"/>
                    <a:pt x="30982" y="2071"/>
                  </a:cubicBezTo>
                  <a:cubicBezTo>
                    <a:pt x="31204" y="2219"/>
                    <a:pt x="31351" y="2589"/>
                    <a:pt x="31647" y="2848"/>
                  </a:cubicBezTo>
                  <a:cubicBezTo>
                    <a:pt x="32054" y="3106"/>
                    <a:pt x="32387" y="3439"/>
                    <a:pt x="32719" y="3772"/>
                  </a:cubicBezTo>
                  <a:cubicBezTo>
                    <a:pt x="32867" y="3994"/>
                    <a:pt x="32978" y="4290"/>
                    <a:pt x="33126" y="4548"/>
                  </a:cubicBezTo>
                  <a:cubicBezTo>
                    <a:pt x="33570" y="5177"/>
                    <a:pt x="33902" y="5916"/>
                    <a:pt x="34050" y="6656"/>
                  </a:cubicBezTo>
                  <a:cubicBezTo>
                    <a:pt x="34087" y="7136"/>
                    <a:pt x="34050" y="7617"/>
                    <a:pt x="33902" y="8061"/>
                  </a:cubicBezTo>
                  <a:cubicBezTo>
                    <a:pt x="33348" y="9170"/>
                    <a:pt x="31056" y="9872"/>
                    <a:pt x="30021" y="8541"/>
                  </a:cubicBezTo>
                  <a:close/>
                  <a:moveTo>
                    <a:pt x="31425" y="8504"/>
                  </a:moveTo>
                  <a:cubicBezTo>
                    <a:pt x="32165" y="8578"/>
                    <a:pt x="32867" y="8208"/>
                    <a:pt x="33274" y="7580"/>
                  </a:cubicBezTo>
                  <a:cubicBezTo>
                    <a:pt x="33348" y="6656"/>
                    <a:pt x="33089" y="5694"/>
                    <a:pt x="32498" y="4955"/>
                  </a:cubicBezTo>
                  <a:cubicBezTo>
                    <a:pt x="32165" y="4363"/>
                    <a:pt x="31721" y="3846"/>
                    <a:pt x="31167" y="3439"/>
                  </a:cubicBezTo>
                  <a:cubicBezTo>
                    <a:pt x="30871" y="3180"/>
                    <a:pt x="30686" y="2848"/>
                    <a:pt x="30464" y="2626"/>
                  </a:cubicBezTo>
                  <a:cubicBezTo>
                    <a:pt x="30316" y="2552"/>
                    <a:pt x="30094" y="2441"/>
                    <a:pt x="29910" y="2330"/>
                  </a:cubicBezTo>
                  <a:cubicBezTo>
                    <a:pt x="29540" y="2071"/>
                    <a:pt x="29133" y="1886"/>
                    <a:pt x="28690" y="1776"/>
                  </a:cubicBezTo>
                  <a:cubicBezTo>
                    <a:pt x="28135" y="1591"/>
                    <a:pt x="27617" y="1406"/>
                    <a:pt x="27026" y="1184"/>
                  </a:cubicBezTo>
                  <a:cubicBezTo>
                    <a:pt x="26693" y="1036"/>
                    <a:pt x="26360" y="925"/>
                    <a:pt x="26028" y="888"/>
                  </a:cubicBezTo>
                  <a:cubicBezTo>
                    <a:pt x="24216" y="703"/>
                    <a:pt x="23514" y="1554"/>
                    <a:pt x="23588" y="3180"/>
                  </a:cubicBezTo>
                  <a:cubicBezTo>
                    <a:pt x="23846" y="3587"/>
                    <a:pt x="24253" y="3957"/>
                    <a:pt x="24660" y="4253"/>
                  </a:cubicBezTo>
                  <a:cubicBezTo>
                    <a:pt x="25177" y="4105"/>
                    <a:pt x="25103" y="3365"/>
                    <a:pt x="25584" y="3291"/>
                  </a:cubicBezTo>
                  <a:cubicBezTo>
                    <a:pt x="25880" y="3254"/>
                    <a:pt x="26213" y="3328"/>
                    <a:pt x="26508" y="3513"/>
                  </a:cubicBezTo>
                  <a:cubicBezTo>
                    <a:pt x="27026" y="3809"/>
                    <a:pt x="27543" y="4511"/>
                    <a:pt x="27950" y="4733"/>
                  </a:cubicBezTo>
                  <a:cubicBezTo>
                    <a:pt x="28653" y="4437"/>
                    <a:pt x="29355" y="4696"/>
                    <a:pt x="30021" y="4955"/>
                  </a:cubicBezTo>
                  <a:cubicBezTo>
                    <a:pt x="30464" y="5140"/>
                    <a:pt x="31056" y="5251"/>
                    <a:pt x="31204" y="5657"/>
                  </a:cubicBezTo>
                  <a:cubicBezTo>
                    <a:pt x="31388" y="6841"/>
                    <a:pt x="30649" y="7173"/>
                    <a:pt x="30353" y="7950"/>
                  </a:cubicBezTo>
                  <a:cubicBezTo>
                    <a:pt x="30760" y="8024"/>
                    <a:pt x="30945" y="8430"/>
                    <a:pt x="31425" y="8504"/>
                  </a:cubicBezTo>
                  <a:close/>
                  <a:moveTo>
                    <a:pt x="26989" y="4881"/>
                  </a:moveTo>
                  <a:cubicBezTo>
                    <a:pt x="26804" y="4733"/>
                    <a:pt x="25954" y="3920"/>
                    <a:pt x="25769" y="4216"/>
                  </a:cubicBezTo>
                  <a:cubicBezTo>
                    <a:pt x="25362" y="4918"/>
                    <a:pt x="24475" y="5547"/>
                    <a:pt x="23883" y="6323"/>
                  </a:cubicBezTo>
                  <a:cubicBezTo>
                    <a:pt x="23514" y="6767"/>
                    <a:pt x="23218" y="7284"/>
                    <a:pt x="22959" y="7691"/>
                  </a:cubicBezTo>
                  <a:cubicBezTo>
                    <a:pt x="23772" y="8098"/>
                    <a:pt x="24586" y="8578"/>
                    <a:pt x="25362" y="9096"/>
                  </a:cubicBezTo>
                  <a:cubicBezTo>
                    <a:pt x="25325" y="8985"/>
                    <a:pt x="25325" y="8874"/>
                    <a:pt x="25362" y="8763"/>
                  </a:cubicBezTo>
                  <a:cubicBezTo>
                    <a:pt x="26286" y="7876"/>
                    <a:pt x="26915" y="6619"/>
                    <a:pt x="27691" y="5584"/>
                  </a:cubicBezTo>
                  <a:cubicBezTo>
                    <a:pt x="27359" y="5473"/>
                    <a:pt x="27248" y="5140"/>
                    <a:pt x="26989" y="4881"/>
                  </a:cubicBezTo>
                  <a:close/>
                  <a:moveTo>
                    <a:pt x="28837" y="5399"/>
                  </a:moveTo>
                  <a:cubicBezTo>
                    <a:pt x="28800" y="5510"/>
                    <a:pt x="28727" y="5547"/>
                    <a:pt x="28727" y="5694"/>
                  </a:cubicBezTo>
                  <a:cubicBezTo>
                    <a:pt x="29244" y="5953"/>
                    <a:pt x="29799" y="6175"/>
                    <a:pt x="30353" y="6323"/>
                  </a:cubicBezTo>
                  <a:cubicBezTo>
                    <a:pt x="30464" y="6212"/>
                    <a:pt x="30501" y="6064"/>
                    <a:pt x="30464" y="5953"/>
                  </a:cubicBezTo>
                  <a:cubicBezTo>
                    <a:pt x="29873" y="5805"/>
                    <a:pt x="29503" y="5473"/>
                    <a:pt x="28800" y="5399"/>
                  </a:cubicBezTo>
                  <a:close/>
                  <a:moveTo>
                    <a:pt x="29281" y="6397"/>
                  </a:moveTo>
                  <a:cubicBezTo>
                    <a:pt x="28727" y="6175"/>
                    <a:pt x="28320" y="5768"/>
                    <a:pt x="28098" y="6397"/>
                  </a:cubicBezTo>
                  <a:cubicBezTo>
                    <a:pt x="28727" y="6619"/>
                    <a:pt x="29318" y="6914"/>
                    <a:pt x="29947" y="7173"/>
                  </a:cubicBezTo>
                  <a:cubicBezTo>
                    <a:pt x="29984" y="6951"/>
                    <a:pt x="30168" y="6877"/>
                    <a:pt x="30242" y="6693"/>
                  </a:cubicBezTo>
                  <a:cubicBezTo>
                    <a:pt x="29947" y="6582"/>
                    <a:pt x="29614" y="6545"/>
                    <a:pt x="29244" y="6397"/>
                  </a:cubicBezTo>
                  <a:close/>
                  <a:moveTo>
                    <a:pt x="27839" y="6730"/>
                  </a:moveTo>
                  <a:cubicBezTo>
                    <a:pt x="27728" y="6877"/>
                    <a:pt x="27654" y="7025"/>
                    <a:pt x="27580" y="7173"/>
                  </a:cubicBezTo>
                  <a:cubicBezTo>
                    <a:pt x="28209" y="7358"/>
                    <a:pt x="28837" y="7617"/>
                    <a:pt x="29429" y="7987"/>
                  </a:cubicBezTo>
                  <a:cubicBezTo>
                    <a:pt x="29540" y="7839"/>
                    <a:pt x="29614" y="7691"/>
                    <a:pt x="29688" y="7506"/>
                  </a:cubicBezTo>
                  <a:cubicBezTo>
                    <a:pt x="29059" y="7247"/>
                    <a:pt x="28468" y="6951"/>
                    <a:pt x="27802" y="6730"/>
                  </a:cubicBezTo>
                  <a:close/>
                  <a:moveTo>
                    <a:pt x="28024" y="17451"/>
                  </a:moveTo>
                  <a:cubicBezTo>
                    <a:pt x="28616" y="17266"/>
                    <a:pt x="29133" y="16638"/>
                    <a:pt x="29429" y="16305"/>
                  </a:cubicBezTo>
                  <a:cubicBezTo>
                    <a:pt x="29540" y="15307"/>
                    <a:pt x="29355" y="14309"/>
                    <a:pt x="28837" y="13421"/>
                  </a:cubicBezTo>
                  <a:cubicBezTo>
                    <a:pt x="28209" y="12164"/>
                    <a:pt x="27285" y="11647"/>
                    <a:pt x="26213" y="10685"/>
                  </a:cubicBezTo>
                  <a:cubicBezTo>
                    <a:pt x="25584" y="10168"/>
                    <a:pt x="24882" y="9687"/>
                    <a:pt x="24142" y="9281"/>
                  </a:cubicBezTo>
                  <a:cubicBezTo>
                    <a:pt x="23070" y="8541"/>
                    <a:pt x="21887" y="7950"/>
                    <a:pt x="20630" y="7580"/>
                  </a:cubicBezTo>
                  <a:cubicBezTo>
                    <a:pt x="19595" y="7284"/>
                    <a:pt x="17414" y="6877"/>
                    <a:pt x="17081" y="7987"/>
                  </a:cubicBezTo>
                  <a:cubicBezTo>
                    <a:pt x="16822" y="8726"/>
                    <a:pt x="17266" y="9909"/>
                    <a:pt x="17709" y="9983"/>
                  </a:cubicBezTo>
                  <a:cubicBezTo>
                    <a:pt x="17968" y="10020"/>
                    <a:pt x="18412" y="9687"/>
                    <a:pt x="18744" y="9613"/>
                  </a:cubicBezTo>
                  <a:cubicBezTo>
                    <a:pt x="20001" y="9355"/>
                    <a:pt x="21850" y="10168"/>
                    <a:pt x="22848" y="10649"/>
                  </a:cubicBezTo>
                  <a:cubicBezTo>
                    <a:pt x="23144" y="10796"/>
                    <a:pt x="23440" y="11092"/>
                    <a:pt x="23772" y="11277"/>
                  </a:cubicBezTo>
                  <a:cubicBezTo>
                    <a:pt x="24475" y="11721"/>
                    <a:pt x="25140" y="12238"/>
                    <a:pt x="25732" y="12867"/>
                  </a:cubicBezTo>
                  <a:cubicBezTo>
                    <a:pt x="26323" y="13532"/>
                    <a:pt x="26952" y="14383"/>
                    <a:pt x="26804" y="15640"/>
                  </a:cubicBezTo>
                  <a:cubicBezTo>
                    <a:pt x="26730" y="16379"/>
                    <a:pt x="26250" y="16564"/>
                    <a:pt x="25991" y="17266"/>
                  </a:cubicBezTo>
                  <a:cubicBezTo>
                    <a:pt x="26619" y="17525"/>
                    <a:pt x="27322" y="17599"/>
                    <a:pt x="27987" y="17451"/>
                  </a:cubicBezTo>
                  <a:close/>
                  <a:moveTo>
                    <a:pt x="27285" y="7543"/>
                  </a:moveTo>
                  <a:cubicBezTo>
                    <a:pt x="27174" y="7691"/>
                    <a:pt x="27100" y="7802"/>
                    <a:pt x="27063" y="7950"/>
                  </a:cubicBezTo>
                  <a:cubicBezTo>
                    <a:pt x="27580" y="8282"/>
                    <a:pt x="28135" y="8541"/>
                    <a:pt x="28727" y="8726"/>
                  </a:cubicBezTo>
                  <a:cubicBezTo>
                    <a:pt x="28948" y="8652"/>
                    <a:pt x="29022" y="8467"/>
                    <a:pt x="29096" y="8245"/>
                  </a:cubicBezTo>
                  <a:cubicBezTo>
                    <a:pt x="28505" y="8024"/>
                    <a:pt x="28061" y="7617"/>
                    <a:pt x="27285" y="7543"/>
                  </a:cubicBezTo>
                  <a:close/>
                  <a:moveTo>
                    <a:pt x="26730" y="8282"/>
                  </a:moveTo>
                  <a:cubicBezTo>
                    <a:pt x="26693" y="8430"/>
                    <a:pt x="26545" y="8467"/>
                    <a:pt x="26471" y="8652"/>
                  </a:cubicBezTo>
                  <a:cubicBezTo>
                    <a:pt x="27063" y="8837"/>
                    <a:pt x="27580" y="9133"/>
                    <a:pt x="28061" y="9502"/>
                  </a:cubicBezTo>
                  <a:cubicBezTo>
                    <a:pt x="28283" y="9428"/>
                    <a:pt x="28357" y="9207"/>
                    <a:pt x="28505" y="9059"/>
                  </a:cubicBezTo>
                  <a:cubicBezTo>
                    <a:pt x="27876" y="8874"/>
                    <a:pt x="27285" y="8615"/>
                    <a:pt x="26730" y="8282"/>
                  </a:cubicBezTo>
                  <a:close/>
                  <a:moveTo>
                    <a:pt x="26139" y="8985"/>
                  </a:moveTo>
                  <a:cubicBezTo>
                    <a:pt x="26102" y="9059"/>
                    <a:pt x="26065" y="9096"/>
                    <a:pt x="26028" y="9170"/>
                  </a:cubicBezTo>
                  <a:cubicBezTo>
                    <a:pt x="26693" y="9244"/>
                    <a:pt x="26841" y="9835"/>
                    <a:pt x="27507" y="9946"/>
                  </a:cubicBezTo>
                  <a:cubicBezTo>
                    <a:pt x="27507" y="10057"/>
                    <a:pt x="27654" y="10020"/>
                    <a:pt x="27617" y="10168"/>
                  </a:cubicBezTo>
                  <a:cubicBezTo>
                    <a:pt x="27728" y="10094"/>
                    <a:pt x="27839" y="9983"/>
                    <a:pt x="27876" y="9835"/>
                  </a:cubicBezTo>
                  <a:cubicBezTo>
                    <a:pt x="27359" y="9465"/>
                    <a:pt x="26767" y="9170"/>
                    <a:pt x="26139" y="8985"/>
                  </a:cubicBezTo>
                  <a:close/>
                  <a:moveTo>
                    <a:pt x="26952" y="10279"/>
                  </a:moveTo>
                  <a:cubicBezTo>
                    <a:pt x="27063" y="10390"/>
                    <a:pt x="27211" y="10759"/>
                    <a:pt x="27433" y="10538"/>
                  </a:cubicBezTo>
                  <a:cubicBezTo>
                    <a:pt x="26989" y="10279"/>
                    <a:pt x="26619" y="9798"/>
                    <a:pt x="26176" y="9687"/>
                  </a:cubicBezTo>
                  <a:cubicBezTo>
                    <a:pt x="26434" y="9872"/>
                    <a:pt x="26693" y="10094"/>
                    <a:pt x="26952" y="10279"/>
                  </a:cubicBezTo>
                  <a:close/>
                  <a:moveTo>
                    <a:pt x="15639" y="29134"/>
                  </a:moveTo>
                  <a:cubicBezTo>
                    <a:pt x="16785" y="27655"/>
                    <a:pt x="17857" y="26102"/>
                    <a:pt x="19003" y="24549"/>
                  </a:cubicBezTo>
                  <a:cubicBezTo>
                    <a:pt x="20186" y="23034"/>
                    <a:pt x="21148" y="21444"/>
                    <a:pt x="22442" y="20076"/>
                  </a:cubicBezTo>
                  <a:cubicBezTo>
                    <a:pt x="23329" y="19078"/>
                    <a:pt x="24253" y="17895"/>
                    <a:pt x="25214" y="16860"/>
                  </a:cubicBezTo>
                  <a:cubicBezTo>
                    <a:pt x="25547" y="16527"/>
                    <a:pt x="25843" y="16120"/>
                    <a:pt x="26028" y="15713"/>
                  </a:cubicBezTo>
                  <a:cubicBezTo>
                    <a:pt x="26065" y="15270"/>
                    <a:pt x="26028" y="14826"/>
                    <a:pt x="25917" y="14420"/>
                  </a:cubicBezTo>
                  <a:cubicBezTo>
                    <a:pt x="25732" y="14013"/>
                    <a:pt x="25473" y="13680"/>
                    <a:pt x="25177" y="13347"/>
                  </a:cubicBezTo>
                  <a:cubicBezTo>
                    <a:pt x="24808" y="12941"/>
                    <a:pt x="24364" y="12571"/>
                    <a:pt x="23883" y="12238"/>
                  </a:cubicBezTo>
                  <a:cubicBezTo>
                    <a:pt x="22663" y="11499"/>
                    <a:pt x="21369" y="10538"/>
                    <a:pt x="19669" y="10353"/>
                  </a:cubicBezTo>
                  <a:cubicBezTo>
                    <a:pt x="18781" y="10242"/>
                    <a:pt x="18560" y="10538"/>
                    <a:pt x="18005" y="10759"/>
                  </a:cubicBezTo>
                  <a:cubicBezTo>
                    <a:pt x="16378" y="12978"/>
                    <a:pt x="14234" y="14900"/>
                    <a:pt x="12496" y="17007"/>
                  </a:cubicBezTo>
                  <a:cubicBezTo>
                    <a:pt x="11868" y="17747"/>
                    <a:pt x="11239" y="18412"/>
                    <a:pt x="10685" y="19152"/>
                  </a:cubicBezTo>
                  <a:cubicBezTo>
                    <a:pt x="10130" y="19928"/>
                    <a:pt x="9539" y="20631"/>
                    <a:pt x="8910" y="21333"/>
                  </a:cubicBezTo>
                  <a:cubicBezTo>
                    <a:pt x="8319" y="22035"/>
                    <a:pt x="7764" y="22812"/>
                    <a:pt x="7210" y="23551"/>
                  </a:cubicBezTo>
                  <a:cubicBezTo>
                    <a:pt x="6618" y="24291"/>
                    <a:pt x="6027" y="25030"/>
                    <a:pt x="5509" y="25806"/>
                  </a:cubicBezTo>
                  <a:cubicBezTo>
                    <a:pt x="5102" y="26398"/>
                    <a:pt x="4733" y="27027"/>
                    <a:pt x="4363" y="27544"/>
                  </a:cubicBezTo>
                  <a:cubicBezTo>
                    <a:pt x="4215" y="27729"/>
                    <a:pt x="3993" y="27988"/>
                    <a:pt x="4030" y="28136"/>
                  </a:cubicBezTo>
                  <a:cubicBezTo>
                    <a:pt x="5102" y="28062"/>
                    <a:pt x="5546" y="28468"/>
                    <a:pt x="6248" y="28801"/>
                  </a:cubicBezTo>
                  <a:cubicBezTo>
                    <a:pt x="6470" y="28912"/>
                    <a:pt x="6729" y="29023"/>
                    <a:pt x="6951" y="29134"/>
                  </a:cubicBezTo>
                  <a:cubicBezTo>
                    <a:pt x="7136" y="29245"/>
                    <a:pt x="7284" y="29467"/>
                    <a:pt x="7505" y="29614"/>
                  </a:cubicBezTo>
                  <a:cubicBezTo>
                    <a:pt x="8171" y="29910"/>
                    <a:pt x="8799" y="30280"/>
                    <a:pt x="9428" y="30687"/>
                  </a:cubicBezTo>
                  <a:cubicBezTo>
                    <a:pt x="10500" y="31463"/>
                    <a:pt x="11276" y="32572"/>
                    <a:pt x="12090" y="33496"/>
                  </a:cubicBezTo>
                  <a:cubicBezTo>
                    <a:pt x="13088" y="31981"/>
                    <a:pt x="14493" y="30613"/>
                    <a:pt x="15639" y="29134"/>
                  </a:cubicBezTo>
                  <a:close/>
                  <a:moveTo>
                    <a:pt x="9798" y="35271"/>
                  </a:moveTo>
                  <a:cubicBezTo>
                    <a:pt x="10685" y="35345"/>
                    <a:pt x="11720" y="35012"/>
                    <a:pt x="11535" y="34088"/>
                  </a:cubicBezTo>
                  <a:cubicBezTo>
                    <a:pt x="11424" y="33718"/>
                    <a:pt x="10759" y="33053"/>
                    <a:pt x="10352" y="32572"/>
                  </a:cubicBezTo>
                  <a:cubicBezTo>
                    <a:pt x="9945" y="32092"/>
                    <a:pt x="9465" y="31648"/>
                    <a:pt x="8984" y="31278"/>
                  </a:cubicBezTo>
                  <a:cubicBezTo>
                    <a:pt x="8319" y="30835"/>
                    <a:pt x="7542" y="30502"/>
                    <a:pt x="7025" y="30206"/>
                  </a:cubicBezTo>
                  <a:cubicBezTo>
                    <a:pt x="6840" y="30058"/>
                    <a:pt x="6692" y="29873"/>
                    <a:pt x="6544" y="29762"/>
                  </a:cubicBezTo>
                  <a:cubicBezTo>
                    <a:pt x="5768" y="29319"/>
                    <a:pt x="4585" y="28653"/>
                    <a:pt x="3439" y="28949"/>
                  </a:cubicBezTo>
                  <a:cubicBezTo>
                    <a:pt x="3291" y="31167"/>
                    <a:pt x="4659" y="31870"/>
                    <a:pt x="5398" y="33201"/>
                  </a:cubicBezTo>
                  <a:cubicBezTo>
                    <a:pt x="5731" y="32646"/>
                    <a:pt x="6100" y="32165"/>
                    <a:pt x="6544" y="31685"/>
                  </a:cubicBezTo>
                  <a:cubicBezTo>
                    <a:pt x="6803" y="31426"/>
                    <a:pt x="7394" y="31241"/>
                    <a:pt x="7394" y="31759"/>
                  </a:cubicBezTo>
                  <a:cubicBezTo>
                    <a:pt x="7394" y="32055"/>
                    <a:pt x="7099" y="32128"/>
                    <a:pt x="6914" y="32313"/>
                  </a:cubicBezTo>
                  <a:cubicBezTo>
                    <a:pt x="6544" y="32720"/>
                    <a:pt x="6248" y="33349"/>
                    <a:pt x="5916" y="33792"/>
                  </a:cubicBezTo>
                  <a:cubicBezTo>
                    <a:pt x="6729" y="34532"/>
                    <a:pt x="8319" y="35160"/>
                    <a:pt x="9798" y="352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153"/>
            <p:cNvSpPr/>
            <p:nvPr/>
          </p:nvSpPr>
          <p:spPr>
            <a:xfrm>
              <a:off x="3328450" y="646650"/>
              <a:ext cx="116475" cy="42525"/>
            </a:xfrm>
            <a:custGeom>
              <a:avLst/>
              <a:gdLst/>
              <a:ahLst/>
              <a:cxnLst/>
              <a:rect l="l" t="t" r="r" b="b"/>
              <a:pathLst>
                <a:path w="4659" h="1701" extrusionOk="0">
                  <a:moveTo>
                    <a:pt x="4548" y="1405"/>
                  </a:moveTo>
                  <a:cubicBezTo>
                    <a:pt x="3697" y="1553"/>
                    <a:pt x="2477" y="222"/>
                    <a:pt x="1109" y="850"/>
                  </a:cubicBezTo>
                  <a:cubicBezTo>
                    <a:pt x="740" y="1035"/>
                    <a:pt x="703" y="1368"/>
                    <a:pt x="481" y="1701"/>
                  </a:cubicBezTo>
                  <a:cubicBezTo>
                    <a:pt x="0" y="1701"/>
                    <a:pt x="296" y="1035"/>
                    <a:pt x="407" y="924"/>
                  </a:cubicBezTo>
                  <a:cubicBezTo>
                    <a:pt x="1035" y="0"/>
                    <a:pt x="3032" y="259"/>
                    <a:pt x="3919" y="924"/>
                  </a:cubicBezTo>
                  <a:cubicBezTo>
                    <a:pt x="4252" y="961"/>
                    <a:pt x="4659" y="1072"/>
                    <a:pt x="4548" y="1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153"/>
            <p:cNvSpPr/>
            <p:nvPr/>
          </p:nvSpPr>
          <p:spPr>
            <a:xfrm>
              <a:off x="3453225" y="685450"/>
              <a:ext cx="13875" cy="13900"/>
            </a:xfrm>
            <a:custGeom>
              <a:avLst/>
              <a:gdLst/>
              <a:ahLst/>
              <a:cxnLst/>
              <a:rect l="l" t="t" r="r" b="b"/>
              <a:pathLst>
                <a:path w="555" h="556" extrusionOk="0">
                  <a:moveTo>
                    <a:pt x="37" y="334"/>
                  </a:moveTo>
                  <a:cubicBezTo>
                    <a:pt x="0" y="75"/>
                    <a:pt x="222" y="1"/>
                    <a:pt x="370" y="75"/>
                  </a:cubicBezTo>
                  <a:cubicBezTo>
                    <a:pt x="555" y="334"/>
                    <a:pt x="185" y="555"/>
                    <a:pt x="3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153"/>
            <p:cNvSpPr/>
            <p:nvPr/>
          </p:nvSpPr>
          <p:spPr>
            <a:xfrm>
              <a:off x="3477250" y="707650"/>
              <a:ext cx="74900" cy="91525"/>
            </a:xfrm>
            <a:custGeom>
              <a:avLst/>
              <a:gdLst/>
              <a:ahLst/>
              <a:cxnLst/>
              <a:rect l="l" t="t" r="r" b="b"/>
              <a:pathLst>
                <a:path w="2996" h="3661" extrusionOk="0">
                  <a:moveTo>
                    <a:pt x="2810" y="3586"/>
                  </a:moveTo>
                  <a:cubicBezTo>
                    <a:pt x="2699" y="3549"/>
                    <a:pt x="2699" y="3660"/>
                    <a:pt x="2625" y="3623"/>
                  </a:cubicBezTo>
                  <a:cubicBezTo>
                    <a:pt x="2404" y="3291"/>
                    <a:pt x="2293" y="2884"/>
                    <a:pt x="2256" y="2477"/>
                  </a:cubicBezTo>
                  <a:cubicBezTo>
                    <a:pt x="1886" y="1886"/>
                    <a:pt x="1479" y="1331"/>
                    <a:pt x="999" y="813"/>
                  </a:cubicBezTo>
                  <a:cubicBezTo>
                    <a:pt x="777" y="592"/>
                    <a:pt x="1" y="185"/>
                    <a:pt x="666" y="0"/>
                  </a:cubicBezTo>
                  <a:cubicBezTo>
                    <a:pt x="1405" y="666"/>
                    <a:pt x="2071" y="1405"/>
                    <a:pt x="2625" y="2255"/>
                  </a:cubicBezTo>
                  <a:cubicBezTo>
                    <a:pt x="2625" y="2736"/>
                    <a:pt x="2995" y="3143"/>
                    <a:pt x="2810" y="35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153"/>
            <p:cNvSpPr/>
            <p:nvPr/>
          </p:nvSpPr>
          <p:spPr>
            <a:xfrm>
              <a:off x="3168550" y="811150"/>
              <a:ext cx="55475" cy="37000"/>
            </a:xfrm>
            <a:custGeom>
              <a:avLst/>
              <a:gdLst/>
              <a:ahLst/>
              <a:cxnLst/>
              <a:rect l="l" t="t" r="r" b="b"/>
              <a:pathLst>
                <a:path w="2219" h="1480" extrusionOk="0">
                  <a:moveTo>
                    <a:pt x="2219" y="740"/>
                  </a:moveTo>
                  <a:cubicBezTo>
                    <a:pt x="2182" y="740"/>
                    <a:pt x="2108" y="777"/>
                    <a:pt x="2108" y="851"/>
                  </a:cubicBezTo>
                  <a:cubicBezTo>
                    <a:pt x="1701" y="666"/>
                    <a:pt x="1294" y="592"/>
                    <a:pt x="851" y="666"/>
                  </a:cubicBezTo>
                  <a:cubicBezTo>
                    <a:pt x="444" y="777"/>
                    <a:pt x="703" y="1295"/>
                    <a:pt x="333" y="1480"/>
                  </a:cubicBezTo>
                  <a:cubicBezTo>
                    <a:pt x="0" y="1295"/>
                    <a:pt x="148" y="777"/>
                    <a:pt x="296" y="592"/>
                  </a:cubicBezTo>
                  <a:cubicBezTo>
                    <a:pt x="629" y="75"/>
                    <a:pt x="2145" y="1"/>
                    <a:pt x="2219" y="74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153"/>
            <p:cNvSpPr/>
            <p:nvPr/>
          </p:nvSpPr>
          <p:spPr>
            <a:xfrm>
              <a:off x="3240650" y="827800"/>
              <a:ext cx="13875" cy="13875"/>
            </a:xfrm>
            <a:custGeom>
              <a:avLst/>
              <a:gdLst/>
              <a:ahLst/>
              <a:cxnLst/>
              <a:rect l="l" t="t" r="r" b="b"/>
              <a:pathLst>
                <a:path w="555" h="555" extrusionOk="0">
                  <a:moveTo>
                    <a:pt x="518" y="259"/>
                  </a:moveTo>
                  <a:cubicBezTo>
                    <a:pt x="555" y="333"/>
                    <a:pt x="518" y="481"/>
                    <a:pt x="444" y="555"/>
                  </a:cubicBezTo>
                  <a:lnTo>
                    <a:pt x="259" y="555"/>
                  </a:lnTo>
                  <a:cubicBezTo>
                    <a:pt x="0" y="407"/>
                    <a:pt x="296" y="0"/>
                    <a:pt x="518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153"/>
            <p:cNvSpPr/>
            <p:nvPr/>
          </p:nvSpPr>
          <p:spPr>
            <a:xfrm>
              <a:off x="3290550" y="837950"/>
              <a:ext cx="153450" cy="172875"/>
            </a:xfrm>
            <a:custGeom>
              <a:avLst/>
              <a:gdLst/>
              <a:ahLst/>
              <a:cxnLst/>
              <a:rect l="l" t="t" r="r" b="b"/>
              <a:pathLst>
                <a:path w="6138" h="6915" extrusionOk="0">
                  <a:moveTo>
                    <a:pt x="2071" y="1887"/>
                  </a:moveTo>
                  <a:cubicBezTo>
                    <a:pt x="1701" y="1517"/>
                    <a:pt x="1294" y="1184"/>
                    <a:pt x="851" y="962"/>
                  </a:cubicBezTo>
                  <a:cubicBezTo>
                    <a:pt x="555" y="851"/>
                    <a:pt x="259" y="703"/>
                    <a:pt x="0" y="519"/>
                  </a:cubicBezTo>
                  <a:cubicBezTo>
                    <a:pt x="222" y="1"/>
                    <a:pt x="999" y="629"/>
                    <a:pt x="1331" y="851"/>
                  </a:cubicBezTo>
                  <a:cubicBezTo>
                    <a:pt x="1516" y="962"/>
                    <a:pt x="1701" y="1036"/>
                    <a:pt x="1886" y="1147"/>
                  </a:cubicBezTo>
                  <a:cubicBezTo>
                    <a:pt x="2034" y="1258"/>
                    <a:pt x="2108" y="1443"/>
                    <a:pt x="2293" y="1554"/>
                  </a:cubicBezTo>
                  <a:cubicBezTo>
                    <a:pt x="2514" y="1665"/>
                    <a:pt x="2736" y="1813"/>
                    <a:pt x="2958" y="1960"/>
                  </a:cubicBezTo>
                  <a:cubicBezTo>
                    <a:pt x="3069" y="2034"/>
                    <a:pt x="3106" y="2219"/>
                    <a:pt x="3217" y="2293"/>
                  </a:cubicBezTo>
                  <a:cubicBezTo>
                    <a:pt x="3550" y="2589"/>
                    <a:pt x="3993" y="2811"/>
                    <a:pt x="4252" y="3070"/>
                  </a:cubicBezTo>
                  <a:cubicBezTo>
                    <a:pt x="4622" y="3476"/>
                    <a:pt x="4918" y="4031"/>
                    <a:pt x="5287" y="4511"/>
                  </a:cubicBezTo>
                  <a:cubicBezTo>
                    <a:pt x="5657" y="4955"/>
                    <a:pt x="5953" y="5510"/>
                    <a:pt x="6138" y="6064"/>
                  </a:cubicBezTo>
                  <a:cubicBezTo>
                    <a:pt x="6138" y="6286"/>
                    <a:pt x="6138" y="6804"/>
                    <a:pt x="5953" y="6841"/>
                  </a:cubicBezTo>
                  <a:cubicBezTo>
                    <a:pt x="5620" y="6915"/>
                    <a:pt x="5768" y="6471"/>
                    <a:pt x="5731" y="6249"/>
                  </a:cubicBezTo>
                  <a:cubicBezTo>
                    <a:pt x="5657" y="5879"/>
                    <a:pt x="5472" y="5547"/>
                    <a:pt x="5287" y="5251"/>
                  </a:cubicBezTo>
                  <a:cubicBezTo>
                    <a:pt x="5102" y="4955"/>
                    <a:pt x="4918" y="4659"/>
                    <a:pt x="4696" y="4437"/>
                  </a:cubicBezTo>
                  <a:cubicBezTo>
                    <a:pt x="4437" y="4105"/>
                    <a:pt x="4252" y="3661"/>
                    <a:pt x="3993" y="3365"/>
                  </a:cubicBezTo>
                  <a:cubicBezTo>
                    <a:pt x="3661" y="3070"/>
                    <a:pt x="3328" y="2811"/>
                    <a:pt x="2958" y="2589"/>
                  </a:cubicBezTo>
                  <a:cubicBezTo>
                    <a:pt x="2699" y="2367"/>
                    <a:pt x="2478" y="1960"/>
                    <a:pt x="2071" y="18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153"/>
            <p:cNvSpPr/>
            <p:nvPr/>
          </p:nvSpPr>
          <p:spPr>
            <a:xfrm>
              <a:off x="3042850" y="898975"/>
              <a:ext cx="158075" cy="163600"/>
            </a:xfrm>
            <a:custGeom>
              <a:avLst/>
              <a:gdLst/>
              <a:ahLst/>
              <a:cxnLst/>
              <a:rect l="l" t="t" r="r" b="b"/>
              <a:pathLst>
                <a:path w="6323" h="6544" extrusionOk="0">
                  <a:moveTo>
                    <a:pt x="6322" y="259"/>
                  </a:moveTo>
                  <a:cubicBezTo>
                    <a:pt x="6322" y="629"/>
                    <a:pt x="5953" y="776"/>
                    <a:pt x="5731" y="961"/>
                  </a:cubicBezTo>
                  <a:cubicBezTo>
                    <a:pt x="5509" y="1183"/>
                    <a:pt x="5324" y="1442"/>
                    <a:pt x="5102" y="1664"/>
                  </a:cubicBezTo>
                  <a:cubicBezTo>
                    <a:pt x="4733" y="2107"/>
                    <a:pt x="4252" y="2477"/>
                    <a:pt x="3845" y="2884"/>
                  </a:cubicBezTo>
                  <a:cubicBezTo>
                    <a:pt x="3439" y="3290"/>
                    <a:pt x="3106" y="3771"/>
                    <a:pt x="2736" y="4178"/>
                  </a:cubicBezTo>
                  <a:cubicBezTo>
                    <a:pt x="2145" y="4843"/>
                    <a:pt x="1553" y="5472"/>
                    <a:pt x="925" y="6026"/>
                  </a:cubicBezTo>
                  <a:cubicBezTo>
                    <a:pt x="740" y="6211"/>
                    <a:pt x="592" y="6544"/>
                    <a:pt x="296" y="6544"/>
                  </a:cubicBezTo>
                  <a:cubicBezTo>
                    <a:pt x="0" y="6100"/>
                    <a:pt x="629" y="5767"/>
                    <a:pt x="888" y="5509"/>
                  </a:cubicBezTo>
                  <a:cubicBezTo>
                    <a:pt x="1479" y="4880"/>
                    <a:pt x="2034" y="4289"/>
                    <a:pt x="2662" y="3660"/>
                  </a:cubicBezTo>
                  <a:cubicBezTo>
                    <a:pt x="3623" y="2477"/>
                    <a:pt x="4696" y="1405"/>
                    <a:pt x="5842" y="370"/>
                  </a:cubicBezTo>
                  <a:cubicBezTo>
                    <a:pt x="5879" y="222"/>
                    <a:pt x="6211" y="0"/>
                    <a:pt x="6322" y="25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153"/>
            <p:cNvSpPr/>
            <p:nvPr/>
          </p:nvSpPr>
          <p:spPr>
            <a:xfrm>
              <a:off x="2903275" y="894350"/>
              <a:ext cx="348475" cy="433500"/>
            </a:xfrm>
            <a:custGeom>
              <a:avLst/>
              <a:gdLst/>
              <a:ahLst/>
              <a:cxnLst/>
              <a:rect l="l" t="t" r="r" b="b"/>
              <a:pathLst>
                <a:path w="13939" h="17340" extrusionOk="0">
                  <a:moveTo>
                    <a:pt x="12830" y="1886"/>
                  </a:moveTo>
                  <a:cubicBezTo>
                    <a:pt x="13051" y="1960"/>
                    <a:pt x="13347" y="1960"/>
                    <a:pt x="13310" y="2329"/>
                  </a:cubicBezTo>
                  <a:cubicBezTo>
                    <a:pt x="13125" y="2477"/>
                    <a:pt x="12756" y="2329"/>
                    <a:pt x="12608" y="2181"/>
                  </a:cubicBezTo>
                  <a:cubicBezTo>
                    <a:pt x="12349" y="2588"/>
                    <a:pt x="12016" y="2921"/>
                    <a:pt x="11683" y="3254"/>
                  </a:cubicBezTo>
                  <a:cubicBezTo>
                    <a:pt x="11868" y="3512"/>
                    <a:pt x="12201" y="3475"/>
                    <a:pt x="12201" y="3845"/>
                  </a:cubicBezTo>
                  <a:cubicBezTo>
                    <a:pt x="12201" y="4437"/>
                    <a:pt x="11462" y="4141"/>
                    <a:pt x="11129" y="3882"/>
                  </a:cubicBezTo>
                  <a:cubicBezTo>
                    <a:pt x="10685" y="4289"/>
                    <a:pt x="10316" y="4732"/>
                    <a:pt x="9946" y="5213"/>
                  </a:cubicBezTo>
                  <a:cubicBezTo>
                    <a:pt x="10168" y="5324"/>
                    <a:pt x="10463" y="5435"/>
                    <a:pt x="10500" y="5731"/>
                  </a:cubicBezTo>
                  <a:cubicBezTo>
                    <a:pt x="10463" y="5731"/>
                    <a:pt x="10500" y="5768"/>
                    <a:pt x="10463" y="5805"/>
                  </a:cubicBezTo>
                  <a:cubicBezTo>
                    <a:pt x="10205" y="5989"/>
                    <a:pt x="9983" y="5583"/>
                    <a:pt x="9687" y="5546"/>
                  </a:cubicBezTo>
                  <a:cubicBezTo>
                    <a:pt x="9243" y="5916"/>
                    <a:pt x="8948" y="6433"/>
                    <a:pt x="8541" y="6803"/>
                  </a:cubicBezTo>
                  <a:cubicBezTo>
                    <a:pt x="8689" y="7136"/>
                    <a:pt x="9613" y="7283"/>
                    <a:pt x="9243" y="7801"/>
                  </a:cubicBezTo>
                  <a:cubicBezTo>
                    <a:pt x="8948" y="8208"/>
                    <a:pt x="8282" y="7690"/>
                    <a:pt x="8060" y="7431"/>
                  </a:cubicBezTo>
                  <a:cubicBezTo>
                    <a:pt x="7543" y="7949"/>
                    <a:pt x="6988" y="8430"/>
                    <a:pt x="6508" y="8984"/>
                  </a:cubicBezTo>
                  <a:cubicBezTo>
                    <a:pt x="6766" y="9095"/>
                    <a:pt x="7284" y="9169"/>
                    <a:pt x="7062" y="9539"/>
                  </a:cubicBezTo>
                  <a:cubicBezTo>
                    <a:pt x="6803" y="9539"/>
                    <a:pt x="6508" y="9465"/>
                    <a:pt x="6286" y="9317"/>
                  </a:cubicBezTo>
                  <a:cubicBezTo>
                    <a:pt x="5842" y="9760"/>
                    <a:pt x="5435" y="10241"/>
                    <a:pt x="5066" y="10722"/>
                  </a:cubicBezTo>
                  <a:cubicBezTo>
                    <a:pt x="5251" y="11128"/>
                    <a:pt x="5657" y="11868"/>
                    <a:pt x="4992" y="11831"/>
                  </a:cubicBezTo>
                  <a:cubicBezTo>
                    <a:pt x="4733" y="11831"/>
                    <a:pt x="4622" y="11572"/>
                    <a:pt x="4474" y="11387"/>
                  </a:cubicBezTo>
                  <a:cubicBezTo>
                    <a:pt x="4031" y="11757"/>
                    <a:pt x="3624" y="12201"/>
                    <a:pt x="3328" y="12718"/>
                  </a:cubicBezTo>
                  <a:cubicBezTo>
                    <a:pt x="3439" y="12866"/>
                    <a:pt x="3735" y="12903"/>
                    <a:pt x="3624" y="13199"/>
                  </a:cubicBezTo>
                  <a:cubicBezTo>
                    <a:pt x="3439" y="13347"/>
                    <a:pt x="3254" y="13162"/>
                    <a:pt x="3032" y="13125"/>
                  </a:cubicBezTo>
                  <a:cubicBezTo>
                    <a:pt x="2700" y="13605"/>
                    <a:pt x="2367" y="14160"/>
                    <a:pt x="1997" y="14678"/>
                  </a:cubicBezTo>
                  <a:cubicBezTo>
                    <a:pt x="2367" y="14752"/>
                    <a:pt x="2811" y="15454"/>
                    <a:pt x="2293" y="15602"/>
                  </a:cubicBezTo>
                  <a:cubicBezTo>
                    <a:pt x="1960" y="15676"/>
                    <a:pt x="1775" y="15417"/>
                    <a:pt x="1554" y="15269"/>
                  </a:cubicBezTo>
                  <a:cubicBezTo>
                    <a:pt x="1073" y="15491"/>
                    <a:pt x="814" y="17339"/>
                    <a:pt x="1" y="16563"/>
                  </a:cubicBezTo>
                  <a:cubicBezTo>
                    <a:pt x="38" y="16082"/>
                    <a:pt x="260" y="15639"/>
                    <a:pt x="629" y="15343"/>
                  </a:cubicBezTo>
                  <a:cubicBezTo>
                    <a:pt x="1110" y="14567"/>
                    <a:pt x="1701" y="13753"/>
                    <a:pt x="2293" y="12866"/>
                  </a:cubicBezTo>
                  <a:cubicBezTo>
                    <a:pt x="2921" y="11942"/>
                    <a:pt x="3661" y="11091"/>
                    <a:pt x="4437" y="10315"/>
                  </a:cubicBezTo>
                  <a:cubicBezTo>
                    <a:pt x="5214" y="9502"/>
                    <a:pt x="5990" y="8356"/>
                    <a:pt x="6914" y="7505"/>
                  </a:cubicBezTo>
                  <a:cubicBezTo>
                    <a:pt x="7432" y="7025"/>
                    <a:pt x="7875" y="6470"/>
                    <a:pt x="8319" y="5916"/>
                  </a:cubicBezTo>
                  <a:cubicBezTo>
                    <a:pt x="9280" y="4769"/>
                    <a:pt x="10353" y="3623"/>
                    <a:pt x="11388" y="2477"/>
                  </a:cubicBezTo>
                  <a:cubicBezTo>
                    <a:pt x="11868" y="1960"/>
                    <a:pt x="12201" y="1479"/>
                    <a:pt x="12682" y="924"/>
                  </a:cubicBezTo>
                  <a:cubicBezTo>
                    <a:pt x="12867" y="703"/>
                    <a:pt x="13273" y="0"/>
                    <a:pt x="13606" y="481"/>
                  </a:cubicBezTo>
                  <a:cubicBezTo>
                    <a:pt x="13939" y="924"/>
                    <a:pt x="13014" y="1553"/>
                    <a:pt x="12830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153"/>
            <p:cNvSpPr/>
            <p:nvPr/>
          </p:nvSpPr>
          <p:spPr>
            <a:xfrm>
              <a:off x="3290550" y="933150"/>
              <a:ext cx="84125" cy="74900"/>
            </a:xfrm>
            <a:custGeom>
              <a:avLst/>
              <a:gdLst/>
              <a:ahLst/>
              <a:cxnLst/>
              <a:rect l="l" t="t" r="r" b="b"/>
              <a:pathLst>
                <a:path w="3365" h="2996" extrusionOk="0">
                  <a:moveTo>
                    <a:pt x="3069" y="2996"/>
                  </a:moveTo>
                  <a:cubicBezTo>
                    <a:pt x="2736" y="2922"/>
                    <a:pt x="2662" y="2552"/>
                    <a:pt x="2514" y="2330"/>
                  </a:cubicBezTo>
                  <a:cubicBezTo>
                    <a:pt x="1960" y="1628"/>
                    <a:pt x="1294" y="1036"/>
                    <a:pt x="592" y="593"/>
                  </a:cubicBezTo>
                  <a:cubicBezTo>
                    <a:pt x="444" y="519"/>
                    <a:pt x="37" y="408"/>
                    <a:pt x="0" y="223"/>
                  </a:cubicBezTo>
                  <a:cubicBezTo>
                    <a:pt x="0" y="38"/>
                    <a:pt x="185" y="1"/>
                    <a:pt x="333" y="38"/>
                  </a:cubicBezTo>
                  <a:cubicBezTo>
                    <a:pt x="814" y="223"/>
                    <a:pt x="1221" y="519"/>
                    <a:pt x="1590" y="851"/>
                  </a:cubicBezTo>
                  <a:cubicBezTo>
                    <a:pt x="1960" y="1110"/>
                    <a:pt x="2330" y="1406"/>
                    <a:pt x="2625" y="1776"/>
                  </a:cubicBezTo>
                  <a:cubicBezTo>
                    <a:pt x="2884" y="2071"/>
                    <a:pt x="3365" y="2626"/>
                    <a:pt x="3069" y="29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153"/>
            <p:cNvSpPr/>
            <p:nvPr/>
          </p:nvSpPr>
          <p:spPr>
            <a:xfrm>
              <a:off x="3271150" y="947950"/>
              <a:ext cx="85050" cy="87825"/>
            </a:xfrm>
            <a:custGeom>
              <a:avLst/>
              <a:gdLst/>
              <a:ahLst/>
              <a:cxnLst/>
              <a:rect l="l" t="t" r="r" b="b"/>
              <a:pathLst>
                <a:path w="3402" h="3513" extrusionOk="0">
                  <a:moveTo>
                    <a:pt x="2736" y="2958"/>
                  </a:moveTo>
                  <a:cubicBezTo>
                    <a:pt x="2070" y="1849"/>
                    <a:pt x="555" y="1627"/>
                    <a:pt x="0" y="407"/>
                  </a:cubicBezTo>
                  <a:cubicBezTo>
                    <a:pt x="259" y="1"/>
                    <a:pt x="555" y="629"/>
                    <a:pt x="776" y="851"/>
                  </a:cubicBezTo>
                  <a:cubicBezTo>
                    <a:pt x="1109" y="1147"/>
                    <a:pt x="1960" y="1590"/>
                    <a:pt x="2292" y="1886"/>
                  </a:cubicBezTo>
                  <a:cubicBezTo>
                    <a:pt x="2588" y="2145"/>
                    <a:pt x="2847" y="2404"/>
                    <a:pt x="3069" y="2736"/>
                  </a:cubicBezTo>
                  <a:cubicBezTo>
                    <a:pt x="3401" y="3254"/>
                    <a:pt x="2921" y="3513"/>
                    <a:pt x="2736" y="29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153"/>
            <p:cNvSpPr/>
            <p:nvPr/>
          </p:nvSpPr>
          <p:spPr>
            <a:xfrm>
              <a:off x="3262825" y="980300"/>
              <a:ext cx="82275" cy="71200"/>
            </a:xfrm>
            <a:custGeom>
              <a:avLst/>
              <a:gdLst/>
              <a:ahLst/>
              <a:cxnLst/>
              <a:rect l="l" t="t" r="r" b="b"/>
              <a:pathLst>
                <a:path w="3291" h="2848" extrusionOk="0">
                  <a:moveTo>
                    <a:pt x="2884" y="2847"/>
                  </a:moveTo>
                  <a:cubicBezTo>
                    <a:pt x="2366" y="2404"/>
                    <a:pt x="2108" y="1849"/>
                    <a:pt x="1590" y="1405"/>
                  </a:cubicBezTo>
                  <a:cubicBezTo>
                    <a:pt x="1331" y="1184"/>
                    <a:pt x="1036" y="999"/>
                    <a:pt x="777" y="814"/>
                  </a:cubicBezTo>
                  <a:cubicBezTo>
                    <a:pt x="481" y="666"/>
                    <a:pt x="111" y="555"/>
                    <a:pt x="0" y="185"/>
                  </a:cubicBezTo>
                  <a:cubicBezTo>
                    <a:pt x="74" y="74"/>
                    <a:pt x="148" y="0"/>
                    <a:pt x="259" y="74"/>
                  </a:cubicBezTo>
                  <a:cubicBezTo>
                    <a:pt x="1183" y="518"/>
                    <a:pt x="1997" y="1184"/>
                    <a:pt x="2625" y="1997"/>
                  </a:cubicBezTo>
                  <a:cubicBezTo>
                    <a:pt x="2810" y="2219"/>
                    <a:pt x="3291" y="2588"/>
                    <a:pt x="2884" y="28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153"/>
            <p:cNvSpPr/>
            <p:nvPr/>
          </p:nvSpPr>
          <p:spPr>
            <a:xfrm>
              <a:off x="3244325" y="988625"/>
              <a:ext cx="82300" cy="74875"/>
            </a:xfrm>
            <a:custGeom>
              <a:avLst/>
              <a:gdLst/>
              <a:ahLst/>
              <a:cxnLst/>
              <a:rect l="l" t="t" r="r" b="b"/>
              <a:pathLst>
                <a:path w="3292" h="2995" extrusionOk="0">
                  <a:moveTo>
                    <a:pt x="1" y="370"/>
                  </a:moveTo>
                  <a:cubicBezTo>
                    <a:pt x="297" y="0"/>
                    <a:pt x="1073" y="851"/>
                    <a:pt x="1332" y="1035"/>
                  </a:cubicBezTo>
                  <a:cubicBezTo>
                    <a:pt x="2108" y="1627"/>
                    <a:pt x="2441" y="1738"/>
                    <a:pt x="2959" y="2403"/>
                  </a:cubicBezTo>
                  <a:cubicBezTo>
                    <a:pt x="3106" y="2588"/>
                    <a:pt x="3291" y="2958"/>
                    <a:pt x="2959" y="2995"/>
                  </a:cubicBezTo>
                  <a:cubicBezTo>
                    <a:pt x="2811" y="2995"/>
                    <a:pt x="2367" y="2329"/>
                    <a:pt x="2293" y="2255"/>
                  </a:cubicBezTo>
                  <a:cubicBezTo>
                    <a:pt x="1665" y="1627"/>
                    <a:pt x="555" y="1146"/>
                    <a:pt x="1" y="3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153"/>
            <p:cNvSpPr/>
            <p:nvPr/>
          </p:nvSpPr>
          <p:spPr>
            <a:xfrm>
              <a:off x="3234175" y="1020050"/>
              <a:ext cx="77650" cy="62875"/>
            </a:xfrm>
            <a:custGeom>
              <a:avLst/>
              <a:gdLst/>
              <a:ahLst/>
              <a:cxnLst/>
              <a:rect l="l" t="t" r="r" b="b"/>
              <a:pathLst>
                <a:path w="3106" h="2515" extrusionOk="0">
                  <a:moveTo>
                    <a:pt x="2736" y="2514"/>
                  </a:moveTo>
                  <a:cubicBezTo>
                    <a:pt x="2403" y="2440"/>
                    <a:pt x="2477" y="2255"/>
                    <a:pt x="2329" y="2071"/>
                  </a:cubicBezTo>
                  <a:cubicBezTo>
                    <a:pt x="1812" y="1516"/>
                    <a:pt x="1220" y="1035"/>
                    <a:pt x="592" y="666"/>
                  </a:cubicBezTo>
                  <a:cubicBezTo>
                    <a:pt x="444" y="555"/>
                    <a:pt x="0" y="370"/>
                    <a:pt x="0" y="259"/>
                  </a:cubicBezTo>
                  <a:cubicBezTo>
                    <a:pt x="0" y="111"/>
                    <a:pt x="148" y="0"/>
                    <a:pt x="296" y="74"/>
                  </a:cubicBezTo>
                  <a:cubicBezTo>
                    <a:pt x="888" y="296"/>
                    <a:pt x="1405" y="666"/>
                    <a:pt x="1849" y="1109"/>
                  </a:cubicBezTo>
                  <a:cubicBezTo>
                    <a:pt x="2292" y="1479"/>
                    <a:pt x="3106" y="1997"/>
                    <a:pt x="2736" y="25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153"/>
            <p:cNvSpPr/>
            <p:nvPr/>
          </p:nvSpPr>
          <p:spPr>
            <a:xfrm>
              <a:off x="3422725" y="1013575"/>
              <a:ext cx="13875" cy="21275"/>
            </a:xfrm>
            <a:custGeom>
              <a:avLst/>
              <a:gdLst/>
              <a:ahLst/>
              <a:cxnLst/>
              <a:rect l="l" t="t" r="r" b="b"/>
              <a:pathLst>
                <a:path w="555" h="851" extrusionOk="0">
                  <a:moveTo>
                    <a:pt x="518" y="666"/>
                  </a:moveTo>
                  <a:cubicBezTo>
                    <a:pt x="0" y="851"/>
                    <a:pt x="222" y="0"/>
                    <a:pt x="555" y="407"/>
                  </a:cubicBezTo>
                  <a:cubicBezTo>
                    <a:pt x="555" y="481"/>
                    <a:pt x="555" y="555"/>
                    <a:pt x="518" y="6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153"/>
            <p:cNvSpPr/>
            <p:nvPr/>
          </p:nvSpPr>
          <p:spPr>
            <a:xfrm>
              <a:off x="3210150" y="1045925"/>
              <a:ext cx="83200" cy="57325"/>
            </a:xfrm>
            <a:custGeom>
              <a:avLst/>
              <a:gdLst/>
              <a:ahLst/>
              <a:cxnLst/>
              <a:rect l="l" t="t" r="r" b="b"/>
              <a:pathLst>
                <a:path w="3328" h="2293" extrusionOk="0">
                  <a:moveTo>
                    <a:pt x="2588" y="2293"/>
                  </a:moveTo>
                  <a:cubicBezTo>
                    <a:pt x="2514" y="2219"/>
                    <a:pt x="2403" y="2108"/>
                    <a:pt x="2514" y="1997"/>
                  </a:cubicBezTo>
                  <a:cubicBezTo>
                    <a:pt x="2218" y="1516"/>
                    <a:pt x="1775" y="1331"/>
                    <a:pt x="1183" y="925"/>
                  </a:cubicBezTo>
                  <a:cubicBezTo>
                    <a:pt x="813" y="703"/>
                    <a:pt x="0" y="370"/>
                    <a:pt x="444" y="0"/>
                  </a:cubicBezTo>
                  <a:lnTo>
                    <a:pt x="518" y="0"/>
                  </a:lnTo>
                  <a:cubicBezTo>
                    <a:pt x="887" y="407"/>
                    <a:pt x="1959" y="814"/>
                    <a:pt x="2477" y="1294"/>
                  </a:cubicBezTo>
                  <a:cubicBezTo>
                    <a:pt x="2662" y="1479"/>
                    <a:pt x="3327" y="2256"/>
                    <a:pt x="2588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153"/>
            <p:cNvSpPr/>
            <p:nvPr/>
          </p:nvSpPr>
          <p:spPr>
            <a:xfrm>
              <a:off x="3192575" y="1064400"/>
              <a:ext cx="80450" cy="64725"/>
            </a:xfrm>
            <a:custGeom>
              <a:avLst/>
              <a:gdLst/>
              <a:ahLst/>
              <a:cxnLst/>
              <a:rect l="l" t="t" r="r" b="b"/>
              <a:pathLst>
                <a:path w="3218" h="2589" extrusionOk="0">
                  <a:moveTo>
                    <a:pt x="3106" y="2478"/>
                  </a:moveTo>
                  <a:cubicBezTo>
                    <a:pt x="2995" y="2478"/>
                    <a:pt x="2995" y="2589"/>
                    <a:pt x="2847" y="2552"/>
                  </a:cubicBezTo>
                  <a:cubicBezTo>
                    <a:pt x="2625" y="2034"/>
                    <a:pt x="1627" y="1184"/>
                    <a:pt x="1073" y="777"/>
                  </a:cubicBezTo>
                  <a:cubicBezTo>
                    <a:pt x="1073" y="777"/>
                    <a:pt x="1" y="112"/>
                    <a:pt x="629" y="1"/>
                  </a:cubicBezTo>
                  <a:cubicBezTo>
                    <a:pt x="777" y="1"/>
                    <a:pt x="1147" y="297"/>
                    <a:pt x="1295" y="407"/>
                  </a:cubicBezTo>
                  <a:cubicBezTo>
                    <a:pt x="1553" y="629"/>
                    <a:pt x="1923" y="1036"/>
                    <a:pt x="2330" y="1332"/>
                  </a:cubicBezTo>
                  <a:cubicBezTo>
                    <a:pt x="2773" y="1665"/>
                    <a:pt x="3217" y="2034"/>
                    <a:pt x="3106" y="24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153"/>
            <p:cNvSpPr/>
            <p:nvPr/>
          </p:nvSpPr>
          <p:spPr>
            <a:xfrm>
              <a:off x="3170400" y="1080125"/>
              <a:ext cx="73025" cy="67500"/>
            </a:xfrm>
            <a:custGeom>
              <a:avLst/>
              <a:gdLst/>
              <a:ahLst/>
              <a:cxnLst/>
              <a:rect l="l" t="t" r="r" b="b"/>
              <a:pathLst>
                <a:path w="2921" h="2700" extrusionOk="0">
                  <a:moveTo>
                    <a:pt x="2921" y="2366"/>
                  </a:moveTo>
                  <a:cubicBezTo>
                    <a:pt x="2514" y="2699"/>
                    <a:pt x="2292" y="1997"/>
                    <a:pt x="2071" y="1738"/>
                  </a:cubicBezTo>
                  <a:cubicBezTo>
                    <a:pt x="1775" y="1368"/>
                    <a:pt x="1405" y="962"/>
                    <a:pt x="1183" y="740"/>
                  </a:cubicBezTo>
                  <a:cubicBezTo>
                    <a:pt x="1109" y="666"/>
                    <a:pt x="0" y="0"/>
                    <a:pt x="851" y="37"/>
                  </a:cubicBezTo>
                  <a:cubicBezTo>
                    <a:pt x="1072" y="148"/>
                    <a:pt x="1294" y="296"/>
                    <a:pt x="1442" y="444"/>
                  </a:cubicBezTo>
                  <a:cubicBezTo>
                    <a:pt x="2034" y="999"/>
                    <a:pt x="2514" y="1664"/>
                    <a:pt x="2921" y="23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153"/>
            <p:cNvSpPr/>
            <p:nvPr/>
          </p:nvSpPr>
          <p:spPr>
            <a:xfrm>
              <a:off x="3002175" y="1090275"/>
              <a:ext cx="32375" cy="15750"/>
            </a:xfrm>
            <a:custGeom>
              <a:avLst/>
              <a:gdLst/>
              <a:ahLst/>
              <a:cxnLst/>
              <a:rect l="l" t="t" r="r" b="b"/>
              <a:pathLst>
                <a:path w="1295" h="630" extrusionOk="0">
                  <a:moveTo>
                    <a:pt x="888" y="1"/>
                  </a:moveTo>
                  <a:cubicBezTo>
                    <a:pt x="1295" y="630"/>
                    <a:pt x="1" y="186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153"/>
            <p:cNvSpPr/>
            <p:nvPr/>
          </p:nvSpPr>
          <p:spPr>
            <a:xfrm>
              <a:off x="3177800" y="1107850"/>
              <a:ext cx="52700" cy="53625"/>
            </a:xfrm>
            <a:custGeom>
              <a:avLst/>
              <a:gdLst/>
              <a:ahLst/>
              <a:cxnLst/>
              <a:rect l="l" t="t" r="r" b="b"/>
              <a:pathLst>
                <a:path w="2108" h="2145" extrusionOk="0">
                  <a:moveTo>
                    <a:pt x="1996" y="2108"/>
                  </a:moveTo>
                  <a:cubicBezTo>
                    <a:pt x="1664" y="2145"/>
                    <a:pt x="1590" y="1812"/>
                    <a:pt x="1516" y="1627"/>
                  </a:cubicBezTo>
                  <a:cubicBezTo>
                    <a:pt x="1072" y="1073"/>
                    <a:pt x="592" y="592"/>
                    <a:pt x="0" y="222"/>
                  </a:cubicBezTo>
                  <a:cubicBezTo>
                    <a:pt x="0" y="111"/>
                    <a:pt x="111" y="74"/>
                    <a:pt x="185" y="0"/>
                  </a:cubicBezTo>
                  <a:cubicBezTo>
                    <a:pt x="629" y="185"/>
                    <a:pt x="1035" y="444"/>
                    <a:pt x="1368" y="777"/>
                  </a:cubicBezTo>
                  <a:cubicBezTo>
                    <a:pt x="1701" y="1147"/>
                    <a:pt x="2107" y="1664"/>
                    <a:pt x="1996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153"/>
            <p:cNvSpPr/>
            <p:nvPr/>
          </p:nvSpPr>
          <p:spPr>
            <a:xfrm>
              <a:off x="2850600" y="1118950"/>
              <a:ext cx="147900" cy="175625"/>
            </a:xfrm>
            <a:custGeom>
              <a:avLst/>
              <a:gdLst/>
              <a:ahLst/>
              <a:cxnLst/>
              <a:rect l="l" t="t" r="r" b="b"/>
              <a:pathLst>
                <a:path w="5916" h="7025" extrusionOk="0">
                  <a:moveTo>
                    <a:pt x="5805" y="37"/>
                  </a:moveTo>
                  <a:cubicBezTo>
                    <a:pt x="5916" y="481"/>
                    <a:pt x="5472" y="703"/>
                    <a:pt x="5287" y="961"/>
                  </a:cubicBezTo>
                  <a:cubicBezTo>
                    <a:pt x="5102" y="1294"/>
                    <a:pt x="4844" y="1553"/>
                    <a:pt x="4585" y="1812"/>
                  </a:cubicBezTo>
                  <a:cubicBezTo>
                    <a:pt x="3476" y="3327"/>
                    <a:pt x="2182" y="4695"/>
                    <a:pt x="1036" y="6322"/>
                  </a:cubicBezTo>
                  <a:cubicBezTo>
                    <a:pt x="925" y="6507"/>
                    <a:pt x="703" y="6988"/>
                    <a:pt x="592" y="7025"/>
                  </a:cubicBezTo>
                  <a:cubicBezTo>
                    <a:pt x="0" y="7025"/>
                    <a:pt x="703" y="6137"/>
                    <a:pt x="740" y="6100"/>
                  </a:cubicBezTo>
                  <a:cubicBezTo>
                    <a:pt x="1405" y="5176"/>
                    <a:pt x="2071" y="4400"/>
                    <a:pt x="2736" y="3512"/>
                  </a:cubicBezTo>
                  <a:cubicBezTo>
                    <a:pt x="3697" y="2144"/>
                    <a:pt x="4696" y="1183"/>
                    <a:pt x="5583" y="0"/>
                  </a:cubicBezTo>
                  <a:cubicBezTo>
                    <a:pt x="5657" y="0"/>
                    <a:pt x="5731" y="0"/>
                    <a:pt x="5805" y="3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153"/>
            <p:cNvSpPr/>
            <p:nvPr/>
          </p:nvSpPr>
          <p:spPr>
            <a:xfrm>
              <a:off x="3154675" y="1134650"/>
              <a:ext cx="58250" cy="50850"/>
            </a:xfrm>
            <a:custGeom>
              <a:avLst/>
              <a:gdLst/>
              <a:ahLst/>
              <a:cxnLst/>
              <a:rect l="l" t="t" r="r" b="b"/>
              <a:pathLst>
                <a:path w="2330" h="2034" extrusionOk="0">
                  <a:moveTo>
                    <a:pt x="2219" y="1923"/>
                  </a:moveTo>
                  <a:cubicBezTo>
                    <a:pt x="1923" y="2034"/>
                    <a:pt x="1738" y="1627"/>
                    <a:pt x="1517" y="1405"/>
                  </a:cubicBezTo>
                  <a:cubicBezTo>
                    <a:pt x="1295" y="1184"/>
                    <a:pt x="1110" y="999"/>
                    <a:pt x="888" y="814"/>
                  </a:cubicBezTo>
                  <a:cubicBezTo>
                    <a:pt x="666" y="629"/>
                    <a:pt x="1" y="296"/>
                    <a:pt x="444" y="1"/>
                  </a:cubicBezTo>
                  <a:cubicBezTo>
                    <a:pt x="481" y="1"/>
                    <a:pt x="481" y="1"/>
                    <a:pt x="518" y="38"/>
                  </a:cubicBezTo>
                  <a:cubicBezTo>
                    <a:pt x="962" y="370"/>
                    <a:pt x="1369" y="703"/>
                    <a:pt x="1775" y="1073"/>
                  </a:cubicBezTo>
                  <a:cubicBezTo>
                    <a:pt x="1960" y="1258"/>
                    <a:pt x="2330" y="1627"/>
                    <a:pt x="2219" y="19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153"/>
            <p:cNvSpPr/>
            <p:nvPr/>
          </p:nvSpPr>
          <p:spPr>
            <a:xfrm>
              <a:off x="3133425" y="1158675"/>
              <a:ext cx="71200" cy="62875"/>
            </a:xfrm>
            <a:custGeom>
              <a:avLst/>
              <a:gdLst/>
              <a:ahLst/>
              <a:cxnLst/>
              <a:rect l="l" t="t" r="r" b="b"/>
              <a:pathLst>
                <a:path w="2848" h="2515" extrusionOk="0">
                  <a:moveTo>
                    <a:pt x="2588" y="2515"/>
                  </a:moveTo>
                  <a:cubicBezTo>
                    <a:pt x="2219" y="2515"/>
                    <a:pt x="2071" y="2071"/>
                    <a:pt x="1849" y="1849"/>
                  </a:cubicBezTo>
                  <a:cubicBezTo>
                    <a:pt x="1516" y="1406"/>
                    <a:pt x="1147" y="1036"/>
                    <a:pt x="740" y="703"/>
                  </a:cubicBezTo>
                  <a:cubicBezTo>
                    <a:pt x="629" y="629"/>
                    <a:pt x="0" y="186"/>
                    <a:pt x="481" y="75"/>
                  </a:cubicBezTo>
                  <a:cubicBezTo>
                    <a:pt x="703" y="1"/>
                    <a:pt x="1405" y="666"/>
                    <a:pt x="1516" y="814"/>
                  </a:cubicBezTo>
                  <a:cubicBezTo>
                    <a:pt x="1775" y="1110"/>
                    <a:pt x="2071" y="1517"/>
                    <a:pt x="2330" y="1849"/>
                  </a:cubicBezTo>
                  <a:cubicBezTo>
                    <a:pt x="2514" y="2034"/>
                    <a:pt x="2847" y="2256"/>
                    <a:pt x="2588" y="2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153"/>
            <p:cNvSpPr/>
            <p:nvPr/>
          </p:nvSpPr>
          <p:spPr>
            <a:xfrm>
              <a:off x="3119550" y="117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589" y="2810"/>
                  </a:moveTo>
                  <a:cubicBezTo>
                    <a:pt x="2293" y="2958"/>
                    <a:pt x="2108" y="2699"/>
                    <a:pt x="2071" y="2440"/>
                  </a:cubicBezTo>
                  <a:cubicBezTo>
                    <a:pt x="1332" y="1849"/>
                    <a:pt x="666" y="1257"/>
                    <a:pt x="1" y="592"/>
                  </a:cubicBezTo>
                  <a:cubicBezTo>
                    <a:pt x="186" y="0"/>
                    <a:pt x="666" y="740"/>
                    <a:pt x="888" y="962"/>
                  </a:cubicBezTo>
                  <a:cubicBezTo>
                    <a:pt x="1443" y="1479"/>
                    <a:pt x="2626" y="2034"/>
                    <a:pt x="2589" y="28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153"/>
            <p:cNvSpPr/>
            <p:nvPr/>
          </p:nvSpPr>
          <p:spPr>
            <a:xfrm>
              <a:off x="3089975" y="1201200"/>
              <a:ext cx="86000" cy="65650"/>
            </a:xfrm>
            <a:custGeom>
              <a:avLst/>
              <a:gdLst/>
              <a:ahLst/>
              <a:cxnLst/>
              <a:rect l="l" t="t" r="r" b="b"/>
              <a:pathLst>
                <a:path w="3440" h="2626" extrusionOk="0">
                  <a:moveTo>
                    <a:pt x="3106" y="2625"/>
                  </a:moveTo>
                  <a:cubicBezTo>
                    <a:pt x="2774" y="2625"/>
                    <a:pt x="2848" y="2441"/>
                    <a:pt x="2700" y="2219"/>
                  </a:cubicBezTo>
                  <a:cubicBezTo>
                    <a:pt x="2108" y="1664"/>
                    <a:pt x="1480" y="1184"/>
                    <a:pt x="851" y="740"/>
                  </a:cubicBezTo>
                  <a:cubicBezTo>
                    <a:pt x="629" y="555"/>
                    <a:pt x="1" y="259"/>
                    <a:pt x="444" y="0"/>
                  </a:cubicBezTo>
                  <a:cubicBezTo>
                    <a:pt x="1295" y="518"/>
                    <a:pt x="2108" y="1147"/>
                    <a:pt x="2848" y="1812"/>
                  </a:cubicBezTo>
                  <a:cubicBezTo>
                    <a:pt x="2995" y="1997"/>
                    <a:pt x="3439" y="2367"/>
                    <a:pt x="3106" y="2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153"/>
            <p:cNvSpPr/>
            <p:nvPr/>
          </p:nvSpPr>
          <p:spPr>
            <a:xfrm>
              <a:off x="3077975" y="1223375"/>
              <a:ext cx="66575" cy="63800"/>
            </a:xfrm>
            <a:custGeom>
              <a:avLst/>
              <a:gdLst/>
              <a:ahLst/>
              <a:cxnLst/>
              <a:rect l="l" t="t" r="r" b="b"/>
              <a:pathLst>
                <a:path w="2663" h="2552" extrusionOk="0">
                  <a:moveTo>
                    <a:pt x="2662" y="2293"/>
                  </a:moveTo>
                  <a:cubicBezTo>
                    <a:pt x="2403" y="2552"/>
                    <a:pt x="2145" y="2219"/>
                    <a:pt x="1997" y="2071"/>
                  </a:cubicBezTo>
                  <a:cubicBezTo>
                    <a:pt x="1405" y="1406"/>
                    <a:pt x="740" y="814"/>
                    <a:pt x="0" y="260"/>
                  </a:cubicBezTo>
                  <a:cubicBezTo>
                    <a:pt x="37" y="38"/>
                    <a:pt x="222" y="1"/>
                    <a:pt x="444" y="75"/>
                  </a:cubicBezTo>
                  <a:cubicBezTo>
                    <a:pt x="887" y="334"/>
                    <a:pt x="1257" y="703"/>
                    <a:pt x="1590" y="1110"/>
                  </a:cubicBezTo>
                  <a:cubicBezTo>
                    <a:pt x="1997" y="1554"/>
                    <a:pt x="2551" y="1849"/>
                    <a:pt x="2662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153"/>
            <p:cNvSpPr/>
            <p:nvPr/>
          </p:nvSpPr>
          <p:spPr>
            <a:xfrm>
              <a:off x="3045625" y="1248325"/>
              <a:ext cx="84125" cy="61050"/>
            </a:xfrm>
            <a:custGeom>
              <a:avLst/>
              <a:gdLst/>
              <a:ahLst/>
              <a:cxnLst/>
              <a:rect l="l" t="t" r="r" b="b"/>
              <a:pathLst>
                <a:path w="3365" h="2442" extrusionOk="0">
                  <a:moveTo>
                    <a:pt x="3365" y="2293"/>
                  </a:moveTo>
                  <a:cubicBezTo>
                    <a:pt x="3328" y="2330"/>
                    <a:pt x="3291" y="2367"/>
                    <a:pt x="3254" y="2404"/>
                  </a:cubicBezTo>
                  <a:cubicBezTo>
                    <a:pt x="2958" y="2441"/>
                    <a:pt x="2921" y="2219"/>
                    <a:pt x="2847" y="2034"/>
                  </a:cubicBezTo>
                  <a:cubicBezTo>
                    <a:pt x="2329" y="1369"/>
                    <a:pt x="1590" y="1036"/>
                    <a:pt x="740" y="556"/>
                  </a:cubicBezTo>
                  <a:cubicBezTo>
                    <a:pt x="555" y="445"/>
                    <a:pt x="0" y="149"/>
                    <a:pt x="518" y="38"/>
                  </a:cubicBezTo>
                  <a:cubicBezTo>
                    <a:pt x="740" y="1"/>
                    <a:pt x="1257" y="408"/>
                    <a:pt x="1405" y="519"/>
                  </a:cubicBezTo>
                  <a:cubicBezTo>
                    <a:pt x="2181" y="962"/>
                    <a:pt x="3180" y="1406"/>
                    <a:pt x="3365" y="22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153"/>
            <p:cNvSpPr/>
            <p:nvPr/>
          </p:nvSpPr>
          <p:spPr>
            <a:xfrm>
              <a:off x="3045625" y="1266825"/>
              <a:ext cx="59175" cy="56400"/>
            </a:xfrm>
            <a:custGeom>
              <a:avLst/>
              <a:gdLst/>
              <a:ahLst/>
              <a:cxnLst/>
              <a:rect l="l" t="t" r="r" b="b"/>
              <a:pathLst>
                <a:path w="2367" h="2256" extrusionOk="0">
                  <a:moveTo>
                    <a:pt x="2181" y="2256"/>
                  </a:moveTo>
                  <a:cubicBezTo>
                    <a:pt x="1886" y="2256"/>
                    <a:pt x="1738" y="1997"/>
                    <a:pt x="1553" y="1812"/>
                  </a:cubicBezTo>
                  <a:cubicBezTo>
                    <a:pt x="1220" y="1442"/>
                    <a:pt x="851" y="1146"/>
                    <a:pt x="481" y="777"/>
                  </a:cubicBezTo>
                  <a:cubicBezTo>
                    <a:pt x="333" y="629"/>
                    <a:pt x="0" y="481"/>
                    <a:pt x="111" y="185"/>
                  </a:cubicBezTo>
                  <a:cubicBezTo>
                    <a:pt x="370" y="0"/>
                    <a:pt x="555" y="370"/>
                    <a:pt x="740" y="518"/>
                  </a:cubicBezTo>
                  <a:cubicBezTo>
                    <a:pt x="924" y="703"/>
                    <a:pt x="1146" y="888"/>
                    <a:pt x="1294" y="1073"/>
                  </a:cubicBezTo>
                  <a:cubicBezTo>
                    <a:pt x="1664" y="1368"/>
                    <a:pt x="2366" y="1738"/>
                    <a:pt x="2181" y="22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153"/>
            <p:cNvSpPr/>
            <p:nvPr/>
          </p:nvSpPr>
          <p:spPr>
            <a:xfrm>
              <a:off x="3030825" y="1282525"/>
              <a:ext cx="66575" cy="67500"/>
            </a:xfrm>
            <a:custGeom>
              <a:avLst/>
              <a:gdLst/>
              <a:ahLst/>
              <a:cxnLst/>
              <a:rect l="l" t="t" r="r" b="b"/>
              <a:pathLst>
                <a:path w="2663" h="2700" extrusionOk="0">
                  <a:moveTo>
                    <a:pt x="2478" y="2589"/>
                  </a:moveTo>
                  <a:cubicBezTo>
                    <a:pt x="2108" y="2700"/>
                    <a:pt x="1960" y="2293"/>
                    <a:pt x="1738" y="2145"/>
                  </a:cubicBezTo>
                  <a:cubicBezTo>
                    <a:pt x="1553" y="1960"/>
                    <a:pt x="1332" y="1702"/>
                    <a:pt x="1147" y="1480"/>
                  </a:cubicBezTo>
                  <a:cubicBezTo>
                    <a:pt x="703" y="1110"/>
                    <a:pt x="333" y="666"/>
                    <a:pt x="1" y="186"/>
                  </a:cubicBezTo>
                  <a:cubicBezTo>
                    <a:pt x="75" y="186"/>
                    <a:pt x="1" y="38"/>
                    <a:pt x="112" y="75"/>
                  </a:cubicBezTo>
                  <a:cubicBezTo>
                    <a:pt x="186" y="75"/>
                    <a:pt x="149" y="75"/>
                    <a:pt x="186" y="38"/>
                  </a:cubicBezTo>
                  <a:cubicBezTo>
                    <a:pt x="186" y="1"/>
                    <a:pt x="223" y="38"/>
                    <a:pt x="223" y="75"/>
                  </a:cubicBezTo>
                  <a:cubicBezTo>
                    <a:pt x="740" y="371"/>
                    <a:pt x="1369" y="1184"/>
                    <a:pt x="1886" y="1739"/>
                  </a:cubicBezTo>
                  <a:cubicBezTo>
                    <a:pt x="2145" y="1960"/>
                    <a:pt x="2663" y="2182"/>
                    <a:pt x="2478" y="25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153"/>
            <p:cNvSpPr/>
            <p:nvPr/>
          </p:nvSpPr>
          <p:spPr>
            <a:xfrm>
              <a:off x="3009575" y="1309350"/>
              <a:ext cx="77650" cy="73950"/>
            </a:xfrm>
            <a:custGeom>
              <a:avLst/>
              <a:gdLst/>
              <a:ahLst/>
              <a:cxnLst/>
              <a:rect l="l" t="t" r="r" b="b"/>
              <a:pathLst>
                <a:path w="3106" h="2958" extrusionOk="0">
                  <a:moveTo>
                    <a:pt x="3106" y="2736"/>
                  </a:moveTo>
                  <a:cubicBezTo>
                    <a:pt x="2699" y="2958"/>
                    <a:pt x="2588" y="2477"/>
                    <a:pt x="2403" y="2292"/>
                  </a:cubicBezTo>
                  <a:cubicBezTo>
                    <a:pt x="1775" y="1479"/>
                    <a:pt x="666" y="998"/>
                    <a:pt x="0" y="222"/>
                  </a:cubicBezTo>
                  <a:cubicBezTo>
                    <a:pt x="0" y="111"/>
                    <a:pt x="111" y="0"/>
                    <a:pt x="185" y="0"/>
                  </a:cubicBezTo>
                  <a:cubicBezTo>
                    <a:pt x="518" y="37"/>
                    <a:pt x="666" y="370"/>
                    <a:pt x="962" y="592"/>
                  </a:cubicBezTo>
                  <a:cubicBezTo>
                    <a:pt x="1590" y="998"/>
                    <a:pt x="2145" y="1442"/>
                    <a:pt x="2662" y="1996"/>
                  </a:cubicBezTo>
                  <a:cubicBezTo>
                    <a:pt x="2847" y="2181"/>
                    <a:pt x="3106" y="2440"/>
                    <a:pt x="3106" y="2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153"/>
            <p:cNvSpPr/>
            <p:nvPr/>
          </p:nvSpPr>
          <p:spPr>
            <a:xfrm>
              <a:off x="2989250" y="1336150"/>
              <a:ext cx="58250" cy="55475"/>
            </a:xfrm>
            <a:custGeom>
              <a:avLst/>
              <a:gdLst/>
              <a:ahLst/>
              <a:cxnLst/>
              <a:rect l="l" t="t" r="r" b="b"/>
              <a:pathLst>
                <a:path w="2330" h="2219" extrusionOk="0">
                  <a:moveTo>
                    <a:pt x="2329" y="2108"/>
                  </a:moveTo>
                  <a:cubicBezTo>
                    <a:pt x="1812" y="2218"/>
                    <a:pt x="1701" y="1627"/>
                    <a:pt x="1479" y="1331"/>
                  </a:cubicBezTo>
                  <a:cubicBezTo>
                    <a:pt x="1035" y="888"/>
                    <a:pt x="555" y="518"/>
                    <a:pt x="0" y="296"/>
                  </a:cubicBezTo>
                  <a:cubicBezTo>
                    <a:pt x="0" y="111"/>
                    <a:pt x="74" y="0"/>
                    <a:pt x="185" y="37"/>
                  </a:cubicBezTo>
                  <a:cubicBezTo>
                    <a:pt x="702" y="37"/>
                    <a:pt x="1294" y="555"/>
                    <a:pt x="1738" y="1035"/>
                  </a:cubicBezTo>
                  <a:cubicBezTo>
                    <a:pt x="2033" y="1331"/>
                    <a:pt x="2255" y="1701"/>
                    <a:pt x="2329" y="2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153"/>
            <p:cNvSpPr/>
            <p:nvPr/>
          </p:nvSpPr>
          <p:spPr>
            <a:xfrm>
              <a:off x="2967975" y="1364800"/>
              <a:ext cx="61950" cy="45300"/>
            </a:xfrm>
            <a:custGeom>
              <a:avLst/>
              <a:gdLst/>
              <a:ahLst/>
              <a:cxnLst/>
              <a:rect l="l" t="t" r="r" b="b"/>
              <a:pathLst>
                <a:path w="2478" h="1812" extrusionOk="0">
                  <a:moveTo>
                    <a:pt x="2478" y="1590"/>
                  </a:moveTo>
                  <a:cubicBezTo>
                    <a:pt x="2071" y="1812"/>
                    <a:pt x="1923" y="1331"/>
                    <a:pt x="1738" y="1109"/>
                  </a:cubicBezTo>
                  <a:cubicBezTo>
                    <a:pt x="1295" y="666"/>
                    <a:pt x="666" y="370"/>
                    <a:pt x="38" y="333"/>
                  </a:cubicBezTo>
                  <a:cubicBezTo>
                    <a:pt x="1" y="148"/>
                    <a:pt x="75" y="37"/>
                    <a:pt x="186" y="37"/>
                  </a:cubicBezTo>
                  <a:cubicBezTo>
                    <a:pt x="888" y="0"/>
                    <a:pt x="1553" y="296"/>
                    <a:pt x="2034" y="814"/>
                  </a:cubicBezTo>
                  <a:cubicBezTo>
                    <a:pt x="2256" y="999"/>
                    <a:pt x="2404" y="1294"/>
                    <a:pt x="2478" y="159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153"/>
            <p:cNvSpPr/>
            <p:nvPr/>
          </p:nvSpPr>
          <p:spPr>
            <a:xfrm>
              <a:off x="2828425" y="1366650"/>
              <a:ext cx="40675" cy="52700"/>
            </a:xfrm>
            <a:custGeom>
              <a:avLst/>
              <a:gdLst/>
              <a:ahLst/>
              <a:cxnLst/>
              <a:rect l="l" t="t" r="r" b="b"/>
              <a:pathLst>
                <a:path w="1627" h="2108" extrusionOk="0">
                  <a:moveTo>
                    <a:pt x="1553" y="1886"/>
                  </a:moveTo>
                  <a:cubicBezTo>
                    <a:pt x="1220" y="2108"/>
                    <a:pt x="961" y="1664"/>
                    <a:pt x="776" y="1294"/>
                  </a:cubicBezTo>
                  <a:cubicBezTo>
                    <a:pt x="555" y="888"/>
                    <a:pt x="0" y="0"/>
                    <a:pt x="703" y="74"/>
                  </a:cubicBezTo>
                  <a:cubicBezTo>
                    <a:pt x="850" y="555"/>
                    <a:pt x="1072" y="1035"/>
                    <a:pt x="1331" y="1479"/>
                  </a:cubicBezTo>
                  <a:cubicBezTo>
                    <a:pt x="1442" y="1590"/>
                    <a:pt x="1627" y="1590"/>
                    <a:pt x="1553" y="18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153"/>
            <p:cNvSpPr/>
            <p:nvPr/>
          </p:nvSpPr>
          <p:spPr>
            <a:xfrm>
              <a:off x="2909750" y="1447975"/>
              <a:ext cx="75825" cy="47175"/>
            </a:xfrm>
            <a:custGeom>
              <a:avLst/>
              <a:gdLst/>
              <a:ahLst/>
              <a:cxnLst/>
              <a:rect l="l" t="t" r="r" b="b"/>
              <a:pathLst>
                <a:path w="3033" h="1887" extrusionOk="0">
                  <a:moveTo>
                    <a:pt x="1110" y="1110"/>
                  </a:moveTo>
                  <a:cubicBezTo>
                    <a:pt x="1479" y="1258"/>
                    <a:pt x="2404" y="1590"/>
                    <a:pt x="2515" y="1073"/>
                  </a:cubicBezTo>
                  <a:cubicBezTo>
                    <a:pt x="2552" y="777"/>
                    <a:pt x="2404" y="814"/>
                    <a:pt x="2367" y="555"/>
                  </a:cubicBezTo>
                  <a:cubicBezTo>
                    <a:pt x="2699" y="1"/>
                    <a:pt x="3032" y="925"/>
                    <a:pt x="2884" y="1295"/>
                  </a:cubicBezTo>
                  <a:cubicBezTo>
                    <a:pt x="2625" y="1701"/>
                    <a:pt x="2108" y="1886"/>
                    <a:pt x="1664" y="1738"/>
                  </a:cubicBezTo>
                  <a:cubicBezTo>
                    <a:pt x="1221" y="1590"/>
                    <a:pt x="814" y="1332"/>
                    <a:pt x="481" y="1036"/>
                  </a:cubicBezTo>
                  <a:cubicBezTo>
                    <a:pt x="370" y="962"/>
                    <a:pt x="1" y="925"/>
                    <a:pt x="38" y="703"/>
                  </a:cubicBezTo>
                  <a:cubicBezTo>
                    <a:pt x="148" y="222"/>
                    <a:pt x="1110" y="925"/>
                    <a:pt x="1110" y="11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33" name="Google Shape;11333;p153"/>
          <p:cNvSpPr/>
          <p:nvPr/>
        </p:nvSpPr>
        <p:spPr>
          <a:xfrm rot="-315008">
            <a:off x="1787212" y="3999439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4" name="Google Shape;11334;p153"/>
          <p:cNvSpPr/>
          <p:nvPr/>
        </p:nvSpPr>
        <p:spPr>
          <a:xfrm rot="-315008">
            <a:off x="6296012" y="1812776"/>
            <a:ext cx="242432" cy="259383"/>
          </a:xfrm>
          <a:custGeom>
            <a:avLst/>
            <a:gdLst/>
            <a:ahLst/>
            <a:cxnLst/>
            <a:rect l="l" t="t" r="r" b="b"/>
            <a:pathLst>
              <a:path w="8467" h="9059" extrusionOk="0">
                <a:moveTo>
                  <a:pt x="5361" y="2811"/>
                </a:moveTo>
                <a:cubicBezTo>
                  <a:pt x="6101" y="2922"/>
                  <a:pt x="7247" y="2034"/>
                  <a:pt x="7801" y="2663"/>
                </a:cubicBezTo>
                <a:cubicBezTo>
                  <a:pt x="8023" y="2885"/>
                  <a:pt x="8060" y="3809"/>
                  <a:pt x="8134" y="4179"/>
                </a:cubicBezTo>
                <a:cubicBezTo>
                  <a:pt x="8245" y="4733"/>
                  <a:pt x="8467" y="5251"/>
                  <a:pt x="8282" y="5731"/>
                </a:cubicBezTo>
                <a:cubicBezTo>
                  <a:pt x="7727" y="6138"/>
                  <a:pt x="6729" y="6175"/>
                  <a:pt x="5990" y="6397"/>
                </a:cubicBezTo>
                <a:cubicBezTo>
                  <a:pt x="5990" y="7062"/>
                  <a:pt x="6914" y="7839"/>
                  <a:pt x="6507" y="8467"/>
                </a:cubicBezTo>
                <a:cubicBezTo>
                  <a:pt x="6323" y="8763"/>
                  <a:pt x="5546" y="8763"/>
                  <a:pt x="5103" y="8837"/>
                </a:cubicBezTo>
                <a:cubicBezTo>
                  <a:pt x="4622" y="8948"/>
                  <a:pt x="4104" y="9022"/>
                  <a:pt x="3624" y="9059"/>
                </a:cubicBezTo>
                <a:cubicBezTo>
                  <a:pt x="3069" y="8467"/>
                  <a:pt x="3106" y="7321"/>
                  <a:pt x="2810" y="6508"/>
                </a:cubicBezTo>
                <a:cubicBezTo>
                  <a:pt x="2182" y="6508"/>
                  <a:pt x="1442" y="7025"/>
                  <a:pt x="888" y="6804"/>
                </a:cubicBezTo>
                <a:cubicBezTo>
                  <a:pt x="407" y="6619"/>
                  <a:pt x="370" y="5547"/>
                  <a:pt x="185" y="4807"/>
                </a:cubicBezTo>
                <a:cubicBezTo>
                  <a:pt x="75" y="4511"/>
                  <a:pt x="1" y="4142"/>
                  <a:pt x="1" y="3809"/>
                </a:cubicBezTo>
                <a:cubicBezTo>
                  <a:pt x="444" y="3291"/>
                  <a:pt x="1442" y="3365"/>
                  <a:pt x="2034" y="3033"/>
                </a:cubicBezTo>
                <a:cubicBezTo>
                  <a:pt x="1923" y="2700"/>
                  <a:pt x="1812" y="2367"/>
                  <a:pt x="1738" y="2034"/>
                </a:cubicBezTo>
                <a:cubicBezTo>
                  <a:pt x="1627" y="1702"/>
                  <a:pt x="1590" y="1369"/>
                  <a:pt x="1590" y="999"/>
                </a:cubicBezTo>
                <a:cubicBezTo>
                  <a:pt x="1738" y="556"/>
                  <a:pt x="3513" y="408"/>
                  <a:pt x="4141" y="223"/>
                </a:cubicBezTo>
                <a:cubicBezTo>
                  <a:pt x="4770" y="1"/>
                  <a:pt x="4881" y="1036"/>
                  <a:pt x="4992" y="1480"/>
                </a:cubicBezTo>
                <a:cubicBezTo>
                  <a:pt x="5140" y="1923"/>
                  <a:pt x="5250" y="2293"/>
                  <a:pt x="5361" y="2811"/>
                </a:cubicBezTo>
                <a:close/>
                <a:moveTo>
                  <a:pt x="4067" y="1036"/>
                </a:moveTo>
                <a:cubicBezTo>
                  <a:pt x="3550" y="1184"/>
                  <a:pt x="2921" y="1258"/>
                  <a:pt x="2404" y="1406"/>
                </a:cubicBezTo>
                <a:cubicBezTo>
                  <a:pt x="2367" y="2182"/>
                  <a:pt x="2995" y="2700"/>
                  <a:pt x="2884" y="3328"/>
                </a:cubicBezTo>
                <a:cubicBezTo>
                  <a:pt x="2773" y="3957"/>
                  <a:pt x="1332" y="3920"/>
                  <a:pt x="814" y="4179"/>
                </a:cubicBezTo>
                <a:cubicBezTo>
                  <a:pt x="999" y="4659"/>
                  <a:pt x="999" y="5288"/>
                  <a:pt x="1221" y="5694"/>
                </a:cubicBezTo>
                <a:cubicBezTo>
                  <a:pt x="1442" y="5214"/>
                  <a:pt x="1442" y="4548"/>
                  <a:pt x="1923" y="4327"/>
                </a:cubicBezTo>
                <a:cubicBezTo>
                  <a:pt x="2219" y="4511"/>
                  <a:pt x="1923" y="4881"/>
                  <a:pt x="1849" y="5140"/>
                </a:cubicBezTo>
                <a:cubicBezTo>
                  <a:pt x="1738" y="5362"/>
                  <a:pt x="1664" y="5805"/>
                  <a:pt x="1442" y="5953"/>
                </a:cubicBezTo>
                <a:cubicBezTo>
                  <a:pt x="1332" y="5990"/>
                  <a:pt x="1184" y="5842"/>
                  <a:pt x="1258" y="5990"/>
                </a:cubicBezTo>
                <a:cubicBezTo>
                  <a:pt x="1923" y="6101"/>
                  <a:pt x="2515" y="5621"/>
                  <a:pt x="3106" y="5694"/>
                </a:cubicBezTo>
                <a:cubicBezTo>
                  <a:pt x="3956" y="5805"/>
                  <a:pt x="3624" y="7691"/>
                  <a:pt x="4104" y="8282"/>
                </a:cubicBezTo>
                <a:cubicBezTo>
                  <a:pt x="4141" y="8208"/>
                  <a:pt x="4289" y="8208"/>
                  <a:pt x="4400" y="8208"/>
                </a:cubicBezTo>
                <a:cubicBezTo>
                  <a:pt x="4733" y="7617"/>
                  <a:pt x="4770" y="6804"/>
                  <a:pt x="5066" y="6212"/>
                </a:cubicBezTo>
                <a:cubicBezTo>
                  <a:pt x="5472" y="5399"/>
                  <a:pt x="6692" y="5621"/>
                  <a:pt x="7617" y="5251"/>
                </a:cubicBezTo>
                <a:cubicBezTo>
                  <a:pt x="7469" y="4585"/>
                  <a:pt x="7358" y="3883"/>
                  <a:pt x="7210" y="3254"/>
                </a:cubicBezTo>
                <a:cubicBezTo>
                  <a:pt x="6803" y="3328"/>
                  <a:pt x="6397" y="3402"/>
                  <a:pt x="5953" y="3476"/>
                </a:cubicBezTo>
                <a:cubicBezTo>
                  <a:pt x="5657" y="4622"/>
                  <a:pt x="5213" y="5768"/>
                  <a:pt x="4733" y="6878"/>
                </a:cubicBezTo>
                <a:cubicBezTo>
                  <a:pt x="4622" y="7173"/>
                  <a:pt x="4400" y="8393"/>
                  <a:pt x="4067" y="7802"/>
                </a:cubicBezTo>
                <a:cubicBezTo>
                  <a:pt x="4363" y="6212"/>
                  <a:pt x="5176" y="5140"/>
                  <a:pt x="5509" y="3587"/>
                </a:cubicBezTo>
                <a:cubicBezTo>
                  <a:pt x="5287" y="3587"/>
                  <a:pt x="5066" y="3550"/>
                  <a:pt x="4844" y="3550"/>
                </a:cubicBezTo>
                <a:cubicBezTo>
                  <a:pt x="4770" y="3920"/>
                  <a:pt x="4585" y="4327"/>
                  <a:pt x="4474" y="4733"/>
                </a:cubicBezTo>
                <a:cubicBezTo>
                  <a:pt x="4326" y="5140"/>
                  <a:pt x="4363" y="5658"/>
                  <a:pt x="3956" y="5805"/>
                </a:cubicBezTo>
                <a:cubicBezTo>
                  <a:pt x="3661" y="5658"/>
                  <a:pt x="3883" y="5436"/>
                  <a:pt x="3956" y="5214"/>
                </a:cubicBezTo>
                <a:cubicBezTo>
                  <a:pt x="4104" y="4474"/>
                  <a:pt x="4326" y="3735"/>
                  <a:pt x="4659" y="3033"/>
                </a:cubicBezTo>
                <a:cubicBezTo>
                  <a:pt x="4622" y="2700"/>
                  <a:pt x="4511" y="2367"/>
                  <a:pt x="4400" y="2034"/>
                </a:cubicBezTo>
                <a:cubicBezTo>
                  <a:pt x="4178" y="2959"/>
                  <a:pt x="3919" y="3994"/>
                  <a:pt x="3698" y="4844"/>
                </a:cubicBezTo>
                <a:cubicBezTo>
                  <a:pt x="3587" y="5103"/>
                  <a:pt x="3587" y="5547"/>
                  <a:pt x="3217" y="5584"/>
                </a:cubicBezTo>
                <a:cubicBezTo>
                  <a:pt x="2995" y="5325"/>
                  <a:pt x="3254" y="4992"/>
                  <a:pt x="3328" y="4659"/>
                </a:cubicBezTo>
                <a:cubicBezTo>
                  <a:pt x="3439" y="4364"/>
                  <a:pt x="3550" y="3994"/>
                  <a:pt x="3624" y="3661"/>
                </a:cubicBezTo>
                <a:cubicBezTo>
                  <a:pt x="3846" y="2922"/>
                  <a:pt x="3809" y="1923"/>
                  <a:pt x="4326" y="1628"/>
                </a:cubicBezTo>
                <a:cubicBezTo>
                  <a:pt x="4252" y="1443"/>
                  <a:pt x="4178" y="1221"/>
                  <a:pt x="4067" y="1036"/>
                </a:cubicBezTo>
                <a:close/>
                <a:moveTo>
                  <a:pt x="4807" y="8135"/>
                </a:moveTo>
                <a:cubicBezTo>
                  <a:pt x="5103" y="8061"/>
                  <a:pt x="5435" y="7987"/>
                  <a:pt x="5731" y="7987"/>
                </a:cubicBezTo>
                <a:cubicBezTo>
                  <a:pt x="5620" y="7580"/>
                  <a:pt x="5472" y="7210"/>
                  <a:pt x="5287" y="6841"/>
                </a:cubicBezTo>
                <a:cubicBezTo>
                  <a:pt x="5140" y="7284"/>
                  <a:pt x="4992" y="7691"/>
                  <a:pt x="4807" y="8135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5" name="Google Shape;11335;p153"/>
          <p:cNvSpPr txBox="1"/>
          <p:nvPr/>
        </p:nvSpPr>
        <p:spPr>
          <a:xfrm>
            <a:off x="2050475" y="2596275"/>
            <a:ext cx="6587700" cy="24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AutoNum type="arabicPeriod"/>
            </a:pPr>
            <a:r>
              <a:rPr lang="es"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Решение проблемы снижения доступности высокоэффективных местных гемостатических средств</a:t>
            </a:r>
            <a:endParaRPr sz="18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AutoNum type="arabicPeriod"/>
            </a:pPr>
            <a:r>
              <a:rPr lang="es"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Локализация производства и импортозамещение</a:t>
            </a:r>
            <a:endParaRPr sz="18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AutoNum type="arabicPeriod"/>
            </a:pPr>
            <a:r>
              <a:rPr lang="es"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Адаптация к запросам российских хирургов</a:t>
            </a:r>
            <a:endParaRPr sz="18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"/>
              <a:buAutoNum type="arabicPeriod"/>
            </a:pPr>
            <a:r>
              <a:rPr lang="es" sz="18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Обеспечение высокого уровня качества медицинской помощи</a:t>
            </a:r>
            <a:endParaRPr sz="18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pic>
        <p:nvPicPr>
          <p:cNvPr id="11336" name="Google Shape;11336;p1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0"/>
            <a:ext cx="566420" cy="5853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37" name="Google Shape;11337;p153"/>
          <p:cNvSpPr txBox="1"/>
          <p:nvPr/>
        </p:nvSpPr>
        <p:spPr>
          <a:xfrm>
            <a:off x="5442294" y="4574700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2" name="Google Shape;11342;p154"/>
          <p:cNvSpPr txBox="1">
            <a:spLocks noGrp="1"/>
          </p:cNvSpPr>
          <p:nvPr>
            <p:ph type="title" idx="9"/>
          </p:nvPr>
        </p:nvSpPr>
        <p:spPr>
          <a:xfrm>
            <a:off x="713225" y="387875"/>
            <a:ext cx="7709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Montserrat Black"/>
                <a:ea typeface="Montserrat Black"/>
                <a:cs typeface="Montserrat Black"/>
                <a:sym typeface="Montserrat Black"/>
              </a:rPr>
              <a:t>Поддержка проекта</a:t>
            </a:r>
            <a:endParaRPr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pic>
        <p:nvPicPr>
          <p:cNvPr id="11343" name="Google Shape;11343;p1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4558200"/>
            <a:ext cx="566420" cy="5853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44" name="Google Shape;11344;p154"/>
          <p:cNvSpPr txBox="1">
            <a:spLocks noGrp="1"/>
          </p:cNvSpPr>
          <p:nvPr>
            <p:ph type="title"/>
          </p:nvPr>
        </p:nvSpPr>
        <p:spPr>
          <a:xfrm>
            <a:off x="632600" y="1545600"/>
            <a:ext cx="2508600" cy="58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latin typeface="Montserrat ExtraBold"/>
                <a:ea typeface="Montserrat ExtraBold"/>
                <a:cs typeface="Montserrat ExtraBold"/>
                <a:sym typeface="Montserrat ExtraBold"/>
              </a:rPr>
              <a:t>Индустриальный партнер</a:t>
            </a:r>
            <a:endParaRPr sz="1800">
              <a:latin typeface="Montserrat ExtraBold"/>
              <a:ea typeface="Montserrat ExtraBold"/>
              <a:cs typeface="Montserrat ExtraBold"/>
              <a:sym typeface="Montserrat ExtraBold"/>
            </a:endParaRPr>
          </a:p>
        </p:txBody>
      </p:sp>
      <p:sp>
        <p:nvSpPr>
          <p:cNvPr id="11345" name="Google Shape;11345;p154"/>
          <p:cNvSpPr txBox="1">
            <a:spLocks noGrp="1"/>
          </p:cNvSpPr>
          <p:nvPr>
            <p:ph type="title" idx="4"/>
          </p:nvPr>
        </p:nvSpPr>
        <p:spPr>
          <a:xfrm>
            <a:off x="3402425" y="1496800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latin typeface="Montserrat ExtraBold"/>
                <a:ea typeface="Montserrat ExtraBold"/>
                <a:cs typeface="Montserrat ExtraBold"/>
                <a:sym typeface="Montserrat ExtraBold"/>
              </a:rPr>
              <a:t>Трекер</a:t>
            </a:r>
            <a:endParaRPr sz="1800">
              <a:latin typeface="Montserrat ExtraBold"/>
              <a:ea typeface="Montserrat ExtraBold"/>
              <a:cs typeface="Montserrat ExtraBold"/>
              <a:sym typeface="Montserrat ExtraBold"/>
            </a:endParaRPr>
          </a:p>
        </p:txBody>
      </p:sp>
      <p:sp>
        <p:nvSpPr>
          <p:cNvPr id="11346" name="Google Shape;11346;p154"/>
          <p:cNvSpPr txBox="1">
            <a:spLocks noGrp="1"/>
          </p:cNvSpPr>
          <p:nvPr>
            <p:ph type="title" idx="5"/>
          </p:nvPr>
        </p:nvSpPr>
        <p:spPr>
          <a:xfrm>
            <a:off x="6086225" y="1545600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latin typeface="Montserrat ExtraBold"/>
                <a:ea typeface="Montserrat ExtraBold"/>
                <a:cs typeface="Montserrat ExtraBold"/>
                <a:sym typeface="Montserrat ExtraBold"/>
              </a:rPr>
              <a:t>Наставник</a:t>
            </a:r>
            <a:endParaRPr sz="1800">
              <a:latin typeface="Montserrat ExtraBold"/>
              <a:ea typeface="Montserrat ExtraBold"/>
              <a:cs typeface="Montserrat ExtraBold"/>
              <a:sym typeface="Montserrat ExtraBold"/>
            </a:endParaRPr>
          </a:p>
        </p:txBody>
      </p:sp>
      <p:sp>
        <p:nvSpPr>
          <p:cNvPr id="11347" name="Google Shape;11347;p154"/>
          <p:cNvSpPr txBox="1">
            <a:spLocks noGrp="1"/>
          </p:cNvSpPr>
          <p:nvPr>
            <p:ph type="subTitle" idx="6"/>
          </p:nvPr>
        </p:nvSpPr>
        <p:spPr>
          <a:xfrm>
            <a:off x="718700" y="37080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latin typeface="Montserrat"/>
                <a:ea typeface="Montserrat"/>
                <a:cs typeface="Montserrat"/>
                <a:sym typeface="Montserrat"/>
              </a:rPr>
              <a:t>ООО АРИС ГРУПП</a:t>
            </a:r>
            <a:endParaRPr sz="2400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348" name="Google Shape;11348;p154"/>
          <p:cNvSpPr txBox="1">
            <a:spLocks noGrp="1"/>
          </p:cNvSpPr>
          <p:nvPr>
            <p:ph type="subTitle" idx="7"/>
          </p:nvPr>
        </p:nvSpPr>
        <p:spPr>
          <a:xfrm>
            <a:off x="3402425" y="37080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latin typeface="Montserrat"/>
                <a:ea typeface="Montserrat"/>
                <a:cs typeface="Montserrat"/>
                <a:sym typeface="Montserrat"/>
              </a:rPr>
              <a:t>Оксана Абрамова</a:t>
            </a:r>
            <a:endParaRPr sz="2400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349" name="Google Shape;11349;p154"/>
          <p:cNvSpPr txBox="1">
            <a:spLocks noGrp="1"/>
          </p:cNvSpPr>
          <p:nvPr>
            <p:ph type="subTitle" idx="8"/>
          </p:nvPr>
        </p:nvSpPr>
        <p:spPr>
          <a:xfrm>
            <a:off x="6086225" y="3708075"/>
            <a:ext cx="2336400" cy="46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latin typeface="Montserrat"/>
                <a:ea typeface="Montserrat"/>
                <a:cs typeface="Montserrat"/>
                <a:sym typeface="Montserrat"/>
              </a:rPr>
              <a:t>Юлия Коцур</a:t>
            </a:r>
            <a:endParaRPr sz="2400">
              <a:latin typeface="Montserrat"/>
              <a:ea typeface="Montserrat"/>
              <a:cs typeface="Montserrat"/>
              <a:sym typeface="Montserrat"/>
            </a:endParaRPr>
          </a:p>
        </p:txBody>
      </p:sp>
      <p:pic>
        <p:nvPicPr>
          <p:cNvPr id="11350" name="Google Shape;11350;p15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988113" y="2011899"/>
            <a:ext cx="1165013" cy="15559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51" name="Google Shape;11351;p15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34632" y="2223972"/>
            <a:ext cx="2704542" cy="12719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52" name="Google Shape;11352;p15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476451" y="2081963"/>
            <a:ext cx="1555949" cy="1555949"/>
          </a:xfrm>
          <a:prstGeom prst="rect">
            <a:avLst/>
          </a:prstGeom>
          <a:noFill/>
          <a:ln>
            <a:noFill/>
          </a:ln>
        </p:spPr>
      </p:pic>
      <p:sp>
        <p:nvSpPr>
          <p:cNvPr id="11353" name="Google Shape;11353;p154"/>
          <p:cNvSpPr txBox="1"/>
          <p:nvPr/>
        </p:nvSpPr>
        <p:spPr>
          <a:xfrm>
            <a:off x="5442294" y="4574700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7" name="Google Shape;10937;p137"/>
          <p:cNvSpPr txBox="1">
            <a:spLocks noGrp="1"/>
          </p:cNvSpPr>
          <p:nvPr>
            <p:ph type="ctrTitle" idx="4294967295"/>
          </p:nvPr>
        </p:nvSpPr>
        <p:spPr>
          <a:xfrm>
            <a:off x="458725" y="1104750"/>
            <a:ext cx="8509500" cy="318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>
                <a:latin typeface="Montserrat Black"/>
                <a:ea typeface="Montserrat Black"/>
                <a:cs typeface="Montserrat Black"/>
                <a:sym typeface="Montserrat Black"/>
              </a:rPr>
              <a:t>Создание инновационных гемостатических материалов, готовых заменить на российском рынке препарат Тахокомб</a:t>
            </a:r>
            <a:endParaRPr sz="3600"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0938" name="Google Shape;10938;p137"/>
          <p:cNvSpPr txBox="1"/>
          <p:nvPr/>
        </p:nvSpPr>
        <p:spPr>
          <a:xfrm>
            <a:off x="4844181" y="4289125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pic>
        <p:nvPicPr>
          <p:cNvPr id="10939" name="Google Shape;10939;p1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0"/>
            <a:ext cx="566420" cy="585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8" name="Google Shape;11358;p155"/>
          <p:cNvSpPr txBox="1">
            <a:spLocks noGrp="1"/>
          </p:cNvSpPr>
          <p:nvPr>
            <p:ph type="title" idx="15"/>
          </p:nvPr>
        </p:nvSpPr>
        <p:spPr>
          <a:xfrm>
            <a:off x="717300" y="85950"/>
            <a:ext cx="7709400" cy="94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</a:pPr>
            <a:r>
              <a:rPr lang="es" sz="6000" b="1">
                <a:latin typeface="Caveat"/>
                <a:ea typeface="Caveat"/>
                <a:cs typeface="Caveat"/>
                <a:sym typeface="Caveat"/>
              </a:rPr>
              <a:t>Команда</a:t>
            </a:r>
            <a:endParaRPr sz="6000" b="1">
              <a:latin typeface="Caveat"/>
              <a:ea typeface="Caveat"/>
              <a:cs typeface="Caveat"/>
              <a:sym typeface="Caveat"/>
            </a:endParaRPr>
          </a:p>
        </p:txBody>
      </p:sp>
      <p:sp>
        <p:nvSpPr>
          <p:cNvPr id="11359" name="Google Shape;11359;p155"/>
          <p:cNvSpPr txBox="1">
            <a:spLocks noGrp="1"/>
          </p:cNvSpPr>
          <p:nvPr>
            <p:ph type="title"/>
          </p:nvPr>
        </p:nvSpPr>
        <p:spPr>
          <a:xfrm>
            <a:off x="140025" y="2139702"/>
            <a:ext cx="198600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s" b="1">
                <a:latin typeface="Caveat"/>
                <a:ea typeface="Caveat"/>
                <a:cs typeface="Caveat"/>
                <a:sym typeface="Caveat"/>
              </a:rPr>
              <a:t>Евгения</a:t>
            </a:r>
            <a:endParaRPr b="1">
              <a:latin typeface="Caveat"/>
              <a:ea typeface="Caveat"/>
              <a:cs typeface="Caveat"/>
              <a:sym typeface="Caveat"/>
            </a:endParaRPr>
          </a:p>
        </p:txBody>
      </p:sp>
      <p:sp>
        <p:nvSpPr>
          <p:cNvPr id="11360" name="Google Shape;11360;p155"/>
          <p:cNvSpPr txBox="1">
            <a:spLocks noGrp="1"/>
          </p:cNvSpPr>
          <p:nvPr>
            <p:ph type="title" idx="2"/>
          </p:nvPr>
        </p:nvSpPr>
        <p:spPr>
          <a:xfrm>
            <a:off x="2412538" y="2139702"/>
            <a:ext cx="198600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s" b="1">
                <a:latin typeface="Caveat"/>
                <a:ea typeface="Caveat"/>
                <a:cs typeface="Caveat"/>
                <a:sym typeface="Caveat"/>
              </a:rPr>
              <a:t>Ксения</a:t>
            </a:r>
            <a:endParaRPr/>
          </a:p>
        </p:txBody>
      </p:sp>
      <p:sp>
        <p:nvSpPr>
          <p:cNvPr id="11361" name="Google Shape;11361;p155"/>
          <p:cNvSpPr txBox="1">
            <a:spLocks noGrp="1"/>
          </p:cNvSpPr>
          <p:nvPr>
            <p:ph type="title" idx="4"/>
          </p:nvPr>
        </p:nvSpPr>
        <p:spPr>
          <a:xfrm>
            <a:off x="1094675" y="4011910"/>
            <a:ext cx="1986000" cy="36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s" b="1">
                <a:latin typeface="Caveat"/>
                <a:ea typeface="Caveat"/>
                <a:cs typeface="Caveat"/>
                <a:sym typeface="Caveat"/>
              </a:rPr>
              <a:t>Даниил</a:t>
            </a:r>
            <a:endParaRPr/>
          </a:p>
        </p:txBody>
      </p:sp>
      <p:sp>
        <p:nvSpPr>
          <p:cNvPr id="11362" name="Google Shape;11362;p155"/>
          <p:cNvSpPr txBox="1">
            <a:spLocks noGrp="1"/>
          </p:cNvSpPr>
          <p:nvPr>
            <p:ph type="title" idx="6"/>
          </p:nvPr>
        </p:nvSpPr>
        <p:spPr>
          <a:xfrm>
            <a:off x="3575721" y="4011910"/>
            <a:ext cx="1986000" cy="36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s" b="1">
                <a:latin typeface="Caveat"/>
                <a:ea typeface="Caveat"/>
                <a:cs typeface="Caveat"/>
                <a:sym typeface="Caveat"/>
              </a:rPr>
              <a:t>Сергей</a:t>
            </a:r>
            <a:endParaRPr/>
          </a:p>
        </p:txBody>
      </p:sp>
      <p:sp>
        <p:nvSpPr>
          <p:cNvPr id="11363" name="Google Shape;11363;p155"/>
          <p:cNvSpPr txBox="1">
            <a:spLocks noGrp="1"/>
          </p:cNvSpPr>
          <p:nvPr>
            <p:ph type="title" idx="8"/>
          </p:nvPr>
        </p:nvSpPr>
        <p:spPr>
          <a:xfrm>
            <a:off x="4718413" y="2139702"/>
            <a:ext cx="198600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s" b="1">
                <a:latin typeface="Caveat"/>
                <a:ea typeface="Caveat"/>
                <a:cs typeface="Caveat"/>
                <a:sym typeface="Caveat"/>
              </a:rPr>
              <a:t>Артём</a:t>
            </a:r>
            <a:endParaRPr/>
          </a:p>
        </p:txBody>
      </p:sp>
      <p:sp>
        <p:nvSpPr>
          <p:cNvPr id="11364" name="Google Shape;11364;p155"/>
          <p:cNvSpPr txBox="1">
            <a:spLocks noGrp="1"/>
          </p:cNvSpPr>
          <p:nvPr>
            <p:ph type="title" idx="13"/>
          </p:nvPr>
        </p:nvSpPr>
        <p:spPr>
          <a:xfrm>
            <a:off x="6056775" y="4011910"/>
            <a:ext cx="1986000" cy="36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s" b="1">
                <a:latin typeface="Caveat"/>
                <a:ea typeface="Caveat"/>
                <a:cs typeface="Caveat"/>
                <a:sym typeface="Caveat"/>
              </a:rPr>
              <a:t>Карина</a:t>
            </a:r>
            <a:endParaRPr/>
          </a:p>
        </p:txBody>
      </p:sp>
      <p:sp>
        <p:nvSpPr>
          <p:cNvPr id="11365" name="Google Shape;11365;p155"/>
          <p:cNvSpPr txBox="1">
            <a:spLocks noGrp="1"/>
          </p:cNvSpPr>
          <p:nvPr>
            <p:ph type="title" idx="8"/>
          </p:nvPr>
        </p:nvSpPr>
        <p:spPr>
          <a:xfrm>
            <a:off x="7020272" y="2139702"/>
            <a:ext cx="1986000" cy="3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</a:pPr>
            <a:r>
              <a:rPr lang="es" b="1">
                <a:latin typeface="Caveat"/>
                <a:ea typeface="Caveat"/>
                <a:cs typeface="Caveat"/>
                <a:sym typeface="Caveat"/>
              </a:rPr>
              <a:t>Анастасия</a:t>
            </a:r>
            <a:endParaRPr b="1">
              <a:latin typeface="Caveat"/>
              <a:ea typeface="Caveat"/>
              <a:cs typeface="Caveat"/>
              <a:sym typeface="Caveat"/>
            </a:endParaRPr>
          </a:p>
        </p:txBody>
      </p:sp>
      <p:pic>
        <p:nvPicPr>
          <p:cNvPr id="11366" name="Google Shape;11366;p155" descr="https://sun9-41.userapi.com/impg/D5ruJtCB4ga5d7ozjuj6zpwNi5TY0n9vqP7ihg/4SSFxR_EbC0.jpg?size=526x635&amp;quality=95&amp;sign=3d7c6b9d7b67022838fa38f8cb568a85&amp;type=album"/>
          <p:cNvPicPr preferRelativeResize="0"/>
          <p:nvPr/>
        </p:nvPicPr>
        <p:blipFill rotWithShape="1">
          <a:blip r:embed="rId3">
            <a:alphaModFix/>
          </a:blip>
          <a:srcRect r="1739" b="18606"/>
          <a:stretch/>
        </p:blipFill>
        <p:spPr>
          <a:xfrm>
            <a:off x="627185" y="1043982"/>
            <a:ext cx="1080000" cy="1080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1367" name="Google Shape;11367;p155" descr="blob:https://web.telegram.org/ee012f50-aec8-483d-86d0-c8ff27a5ca57"/>
          <p:cNvSpPr/>
          <p:nvPr/>
        </p:nvSpPr>
        <p:spPr>
          <a:xfrm>
            <a:off x="155575" y="-144463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8" name="Google Shape;11368;p155" descr="blob:https://web.telegram.org/ee012f50-aec8-483d-86d0-c8ff27a5ca57"/>
          <p:cNvSpPr/>
          <p:nvPr/>
        </p:nvSpPr>
        <p:spPr>
          <a:xfrm>
            <a:off x="155575" y="-144463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9" name="Google Shape;11369;p155" descr="blob:https://web.telegram.org/ee012f50-aec8-483d-86d0-c8ff27a5ca57"/>
          <p:cNvSpPr/>
          <p:nvPr/>
        </p:nvSpPr>
        <p:spPr>
          <a:xfrm>
            <a:off x="155575" y="-144463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0" name="Google Shape;11370;p155" descr="blob:https://web.telegram.org/ee012f50-aec8-483d-86d0-c8ff27a5ca57"/>
          <p:cNvSpPr/>
          <p:nvPr/>
        </p:nvSpPr>
        <p:spPr>
          <a:xfrm>
            <a:off x="155575" y="-144463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371" name="Google Shape;11371;p155" descr="фото ксю.jfif"/>
          <p:cNvPicPr preferRelativeResize="0"/>
          <p:nvPr/>
        </p:nvPicPr>
        <p:blipFill rotWithShape="1">
          <a:blip r:embed="rId4">
            <a:alphaModFix/>
          </a:blip>
          <a:srcRect l="3332" t="2400" r="3332" b="27600"/>
          <a:stretch/>
        </p:blipFill>
        <p:spPr>
          <a:xfrm>
            <a:off x="2843808" y="1043982"/>
            <a:ext cx="1080000" cy="1080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1372" name="Google Shape;11372;p155" descr="артем фото.jfif"/>
          <p:cNvPicPr preferRelativeResize="0"/>
          <p:nvPr/>
        </p:nvPicPr>
        <p:blipFill rotWithShape="1">
          <a:blip r:embed="rId5">
            <a:alphaModFix/>
          </a:blip>
          <a:srcRect t="8003" b="24796"/>
          <a:stretch/>
        </p:blipFill>
        <p:spPr>
          <a:xfrm>
            <a:off x="5242722" y="1057182"/>
            <a:ext cx="1080000" cy="10896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1373" name="Google Shape;11373;p155" descr="https://sun9-20.userapi.com/impg/DYWN62-9C8_2Anbu13RI01UX35ypzpOWDqXq0w/kNNkCowodLo.jpg?size=810x1080&amp;quality=96&amp;sign=4f60ff0bf4ac804f0491295cf518e840&amp;type=album"/>
          <p:cNvPicPr preferRelativeResize="0"/>
          <p:nvPr/>
        </p:nvPicPr>
        <p:blipFill rotWithShape="1">
          <a:blip r:embed="rId6">
            <a:alphaModFix/>
          </a:blip>
          <a:srcRect t="4863" r="537" b="20543"/>
          <a:stretch/>
        </p:blipFill>
        <p:spPr>
          <a:xfrm>
            <a:off x="3995936" y="2935965"/>
            <a:ext cx="1080000" cy="1080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1374" name="Google Shape;11374;p155" descr="фото настя.jfif"/>
          <p:cNvPicPr preferRelativeResize="0"/>
          <p:nvPr/>
        </p:nvPicPr>
        <p:blipFill rotWithShape="1">
          <a:blip r:embed="rId7">
            <a:alphaModFix/>
          </a:blip>
          <a:srcRect l="5873" t="10797" b="26206"/>
          <a:stretch/>
        </p:blipFill>
        <p:spPr>
          <a:xfrm>
            <a:off x="7524328" y="1059582"/>
            <a:ext cx="1080000" cy="10848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1375" name="Google Shape;11375;p155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509763" y="2935975"/>
            <a:ext cx="1080000" cy="108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76" name="Google Shape;11376;p155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1547676" y="2815240"/>
            <a:ext cx="1080000" cy="1200736"/>
          </a:xfrm>
          <a:prstGeom prst="rect">
            <a:avLst/>
          </a:prstGeom>
          <a:noFill/>
          <a:ln>
            <a:noFill/>
          </a:ln>
        </p:spPr>
      </p:pic>
      <p:sp>
        <p:nvSpPr>
          <p:cNvPr id="11377" name="Google Shape;11377;p155"/>
          <p:cNvSpPr txBox="1"/>
          <p:nvPr/>
        </p:nvSpPr>
        <p:spPr>
          <a:xfrm>
            <a:off x="460375" y="2508225"/>
            <a:ext cx="1413600" cy="58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специалист R&amp;D</a:t>
            </a:r>
            <a:endParaRPr sz="12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378" name="Google Shape;11378;p155"/>
          <p:cNvSpPr txBox="1"/>
          <p:nvPr/>
        </p:nvSpPr>
        <p:spPr>
          <a:xfrm>
            <a:off x="2677000" y="2508225"/>
            <a:ext cx="1413600" cy="58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специалист R&amp;D</a:t>
            </a:r>
            <a:endParaRPr sz="12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379" name="Google Shape;11379;p155"/>
          <p:cNvSpPr txBox="1"/>
          <p:nvPr/>
        </p:nvSpPr>
        <p:spPr>
          <a:xfrm>
            <a:off x="5075925" y="2508225"/>
            <a:ext cx="1413600" cy="79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дизайнер,</a:t>
            </a:r>
            <a:endParaRPr sz="12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специалист по продажам</a:t>
            </a:r>
            <a:endParaRPr sz="12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380" name="Google Shape;11380;p155"/>
          <p:cNvSpPr txBox="1"/>
          <p:nvPr/>
        </p:nvSpPr>
        <p:spPr>
          <a:xfrm>
            <a:off x="7357525" y="2508225"/>
            <a:ext cx="1413600" cy="58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специалист по PR</a:t>
            </a:r>
            <a:endParaRPr sz="12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381" name="Google Shape;11381;p155"/>
          <p:cNvSpPr txBox="1"/>
          <p:nvPr/>
        </p:nvSpPr>
        <p:spPr>
          <a:xfrm>
            <a:off x="1101225" y="4380000"/>
            <a:ext cx="19860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маркетолог-аналитик</a:t>
            </a:r>
            <a:endParaRPr sz="12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382" name="Google Shape;11382;p155"/>
          <p:cNvSpPr txBox="1"/>
          <p:nvPr/>
        </p:nvSpPr>
        <p:spPr>
          <a:xfrm>
            <a:off x="3923850" y="4380100"/>
            <a:ext cx="1368230" cy="6093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dirty="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руководитель проекта</a:t>
            </a:r>
            <a:endParaRPr sz="1200" dirty="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383" name="Google Shape;11383;p155"/>
          <p:cNvSpPr txBox="1"/>
          <p:nvPr/>
        </p:nvSpPr>
        <p:spPr>
          <a:xfrm>
            <a:off x="6401625" y="4380000"/>
            <a:ext cx="1296300" cy="58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специалист R&amp;D</a:t>
            </a:r>
            <a:endParaRPr sz="12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pic>
        <p:nvPicPr>
          <p:cNvPr id="11384" name="Google Shape;11384;p155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8577581" y="0"/>
            <a:ext cx="566420" cy="585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1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9" name="Google Shape;11389;p156"/>
          <p:cNvSpPr txBox="1"/>
          <p:nvPr/>
        </p:nvSpPr>
        <p:spPr>
          <a:xfrm>
            <a:off x="273300" y="546550"/>
            <a:ext cx="5143500" cy="177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solidFill>
                  <a:srgbClr val="EBF0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rPr>
              <a:t>СПАСИБО ЗА ВНИМАНИЕ!</a:t>
            </a:r>
            <a:endParaRPr sz="4800">
              <a:solidFill>
                <a:srgbClr val="EBF0F3"/>
              </a:solidFill>
              <a:latin typeface="Montserrat ExtraBold"/>
              <a:ea typeface="Montserrat ExtraBold"/>
              <a:cs typeface="Montserrat ExtraBold"/>
              <a:sym typeface="Montserrat ExtraBold"/>
            </a:endParaRPr>
          </a:p>
        </p:txBody>
      </p:sp>
      <p:pic>
        <p:nvPicPr>
          <p:cNvPr id="11390" name="Google Shape;11390;p15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955398" y="2677213"/>
            <a:ext cx="1779313" cy="17733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91" name="Google Shape;11391;p156"/>
          <p:cNvSpPr txBox="1"/>
          <p:nvPr/>
        </p:nvSpPr>
        <p:spPr>
          <a:xfrm>
            <a:off x="1315625" y="4450525"/>
            <a:ext cx="30000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EBF0F3"/>
                </a:solidFill>
                <a:latin typeface="Montserrat Light"/>
                <a:ea typeface="Montserrat Light"/>
                <a:cs typeface="Montserrat Light"/>
                <a:sym typeface="Montserrat Light"/>
              </a:rPr>
              <a:t>sergej.malkov@spcpu.ru</a:t>
            </a:r>
            <a:endParaRPr sz="1800">
              <a:solidFill>
                <a:srgbClr val="EBF0F3"/>
              </a:solidFill>
              <a:latin typeface="Montserrat Light"/>
              <a:ea typeface="Montserrat Light"/>
              <a:cs typeface="Montserrat Light"/>
              <a:sym typeface="Montserrat Light"/>
            </a:endParaRPr>
          </a:p>
        </p:txBody>
      </p:sp>
      <p:pic>
        <p:nvPicPr>
          <p:cNvPr id="11392" name="Google Shape;11392;p15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117463" y="2674225"/>
            <a:ext cx="1779300" cy="17793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93" name="Google Shape;11393;p156"/>
          <p:cNvSpPr txBox="1"/>
          <p:nvPr/>
        </p:nvSpPr>
        <p:spPr>
          <a:xfrm>
            <a:off x="1141925" y="2215525"/>
            <a:ext cx="33474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EBF0F3"/>
                </a:solidFill>
                <a:latin typeface="Montserrat Light"/>
                <a:ea typeface="Montserrat Light"/>
                <a:cs typeface="Montserrat Light"/>
                <a:sym typeface="Montserrat Light"/>
              </a:rPr>
              <a:t>лидер проекта:</a:t>
            </a:r>
            <a:endParaRPr sz="1800">
              <a:solidFill>
                <a:srgbClr val="EBF0F3"/>
              </a:solidFill>
              <a:latin typeface="Montserrat Light"/>
              <a:ea typeface="Montserrat Light"/>
              <a:cs typeface="Montserrat Light"/>
              <a:sym typeface="Montserrat Light"/>
            </a:endParaRPr>
          </a:p>
        </p:txBody>
      </p:sp>
      <p:pic>
        <p:nvPicPr>
          <p:cNvPr id="11394" name="Google Shape;11394;p15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666062" y="728613"/>
            <a:ext cx="2682124" cy="14091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95" name="Google Shape;11395;p15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354588" y="2973325"/>
            <a:ext cx="1143000" cy="1181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96" name="Google Shape;11396;p156"/>
          <p:cNvSpPr txBox="1"/>
          <p:nvPr/>
        </p:nvSpPr>
        <p:spPr>
          <a:xfrm>
            <a:off x="5333413" y="2215525"/>
            <a:ext cx="33474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EBF0F3"/>
                </a:solidFill>
                <a:latin typeface="Montserrat Light"/>
                <a:ea typeface="Montserrat Light"/>
                <a:cs typeface="Montserrat Light"/>
                <a:sym typeface="Montserrat Light"/>
              </a:rPr>
              <a:t>ссылка на проект:</a:t>
            </a:r>
            <a:endParaRPr sz="1800">
              <a:solidFill>
                <a:srgbClr val="EBF0F3"/>
              </a:solidFill>
              <a:latin typeface="Montserrat Light"/>
              <a:ea typeface="Montserrat Light"/>
              <a:cs typeface="Montserrat Light"/>
              <a:sym typeface="Montserrat Ligh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4" name="Google Shape;10944;p138"/>
          <p:cNvSpPr txBox="1">
            <a:spLocks noGrp="1"/>
          </p:cNvSpPr>
          <p:nvPr>
            <p:ph type="title" idx="3"/>
          </p:nvPr>
        </p:nvSpPr>
        <p:spPr>
          <a:xfrm>
            <a:off x="1094300" y="2186225"/>
            <a:ext cx="6956700" cy="203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 b="1">
                <a:latin typeface="Montserrat"/>
                <a:ea typeface="Montserrat"/>
                <a:cs typeface="Montserrat"/>
                <a:sym typeface="Montserrat"/>
              </a:rPr>
              <a:t>Разработка и вывод на фармацевтический рынок высокоэффективного гемостатического средства с ежегодным объемом производства от 10 тысяч упаковок в год в течение 5 лет</a:t>
            </a:r>
            <a:endParaRPr sz="2400" b="1"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0945" name="Google Shape;10945;p138"/>
          <p:cNvSpPr txBox="1">
            <a:spLocks noGrp="1"/>
          </p:cNvSpPr>
          <p:nvPr>
            <p:ph type="title" idx="15"/>
          </p:nvPr>
        </p:nvSpPr>
        <p:spPr>
          <a:xfrm>
            <a:off x="717950" y="789250"/>
            <a:ext cx="7709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latin typeface="Montserrat Black"/>
                <a:ea typeface="Montserrat Black"/>
                <a:cs typeface="Montserrat Black"/>
                <a:sym typeface="Montserrat Black"/>
              </a:rPr>
              <a:t>Цель</a:t>
            </a:r>
            <a:endParaRPr sz="4800"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0946" name="Google Shape;10946;p138"/>
          <p:cNvSpPr txBox="1"/>
          <p:nvPr/>
        </p:nvSpPr>
        <p:spPr>
          <a:xfrm>
            <a:off x="4844181" y="4289125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pic>
        <p:nvPicPr>
          <p:cNvPr id="10947" name="Google Shape;10947;p1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0"/>
            <a:ext cx="566420" cy="585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2" name="Google Shape;10952;p139"/>
          <p:cNvSpPr txBox="1"/>
          <p:nvPr/>
        </p:nvSpPr>
        <p:spPr>
          <a:xfrm>
            <a:off x="296525" y="360125"/>
            <a:ext cx="5286600" cy="166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Arial"/>
              <a:buNone/>
            </a:pPr>
            <a:r>
              <a:rPr lang="es" sz="4800" b="0" i="0" u="none" strike="noStrike" cap="none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Пользователь и проблема</a:t>
            </a:r>
            <a:endParaRPr sz="4800" b="0" i="0" u="none" strike="noStrike" cap="none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0953" name="Google Shape;10953;p139"/>
          <p:cNvSpPr txBox="1"/>
          <p:nvPr/>
        </p:nvSpPr>
        <p:spPr>
          <a:xfrm>
            <a:off x="1728125" y="2311875"/>
            <a:ext cx="6493200" cy="261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s" sz="2000" b="0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При сложных операциях кровотечения сокращают время на принятие решения и увеличивают риск смерти или серьезных осложнений у пациента. Это увеличивает время операции, количество дополнительных медицинских процедур и длительность послеоперационного наблюдения.</a:t>
            </a:r>
            <a:endParaRPr sz="2000" b="0" i="0" u="none" strike="noStrike" cap="none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0954" name="Google Shape;10954;p139"/>
          <p:cNvSpPr/>
          <p:nvPr/>
        </p:nvSpPr>
        <p:spPr>
          <a:xfrm>
            <a:off x="6277895" y="360131"/>
            <a:ext cx="353180" cy="314589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955" name="Google Shape;10955;p139"/>
          <p:cNvGrpSpPr/>
          <p:nvPr/>
        </p:nvGrpSpPr>
        <p:grpSpPr>
          <a:xfrm>
            <a:off x="6276948" y="757010"/>
            <a:ext cx="355063" cy="351984"/>
            <a:chOff x="-22859750" y="2335900"/>
            <a:chExt cx="296950" cy="294375"/>
          </a:xfrm>
        </p:grpSpPr>
        <p:sp>
          <p:nvSpPr>
            <p:cNvPr id="10956" name="Google Shape;10956;p139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139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139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59" name="Google Shape;10959;p139"/>
          <p:cNvGrpSpPr/>
          <p:nvPr/>
        </p:nvGrpSpPr>
        <p:grpSpPr>
          <a:xfrm>
            <a:off x="6319341" y="1273558"/>
            <a:ext cx="270318" cy="355063"/>
            <a:chOff x="-23177950" y="2340425"/>
            <a:chExt cx="226075" cy="296950"/>
          </a:xfrm>
        </p:grpSpPr>
        <p:sp>
          <p:nvSpPr>
            <p:cNvPr id="10960" name="Google Shape;10960;p139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139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62" name="Google Shape;10962;p139"/>
          <p:cNvGrpSpPr/>
          <p:nvPr/>
        </p:nvGrpSpPr>
        <p:grpSpPr>
          <a:xfrm>
            <a:off x="6277384" y="1793188"/>
            <a:ext cx="354136" cy="354136"/>
            <a:chOff x="-23229150" y="2710600"/>
            <a:chExt cx="296175" cy="296175"/>
          </a:xfrm>
        </p:grpSpPr>
        <p:sp>
          <p:nvSpPr>
            <p:cNvPr id="10963" name="Google Shape;10963;p139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139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965" name="Google Shape;10965;p139"/>
          <p:cNvSpPr txBox="1"/>
          <p:nvPr/>
        </p:nvSpPr>
        <p:spPr>
          <a:xfrm>
            <a:off x="6632025" y="286575"/>
            <a:ext cx="22803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s" sz="1800" b="0" i="0" u="none" strike="noStrike" cap="none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кардиохирургия</a:t>
            </a:r>
            <a:endParaRPr sz="1800" b="0" i="0" u="none" strike="noStrike" cap="none">
              <a:solidFill>
                <a:schemeClr val="dk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10966" name="Google Shape;10966;p139"/>
          <p:cNvSpPr txBox="1"/>
          <p:nvPr/>
        </p:nvSpPr>
        <p:spPr>
          <a:xfrm>
            <a:off x="6632025" y="702150"/>
            <a:ext cx="22803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s" sz="1800" b="0" i="0" u="none" strike="noStrike" cap="none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нейрохирургия</a:t>
            </a:r>
            <a:endParaRPr sz="1800" b="0" i="0" u="none" strike="noStrike" cap="none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0967" name="Google Shape;10967;p139"/>
          <p:cNvSpPr txBox="1"/>
          <p:nvPr/>
        </p:nvSpPr>
        <p:spPr>
          <a:xfrm>
            <a:off x="6632025" y="1081625"/>
            <a:ext cx="22803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s" sz="1800" b="0" i="0" u="none" strike="noStrike" cap="none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абдоминальная хирургия</a:t>
            </a:r>
            <a:endParaRPr sz="1800" b="0" i="0" u="none" strike="noStrike" cap="none">
              <a:solidFill>
                <a:schemeClr val="dk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sp>
        <p:nvSpPr>
          <p:cNvPr id="10968" name="Google Shape;10968;p139"/>
          <p:cNvSpPr txBox="1"/>
          <p:nvPr/>
        </p:nvSpPr>
        <p:spPr>
          <a:xfrm>
            <a:off x="6632025" y="1739400"/>
            <a:ext cx="22803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s" sz="1800" b="0" i="0" u="none" strike="noStrike" cap="none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травматология</a:t>
            </a:r>
            <a:endParaRPr sz="1800" b="0" i="0" u="none" strike="noStrike" cap="none">
              <a:solidFill>
                <a:schemeClr val="dk1"/>
              </a:solidFill>
              <a:latin typeface="Montserrat Medium"/>
              <a:ea typeface="Montserrat Medium"/>
              <a:cs typeface="Montserrat Medium"/>
              <a:sym typeface="Montserrat Medium"/>
            </a:endParaRPr>
          </a:p>
        </p:txBody>
      </p:sp>
      <p:pic>
        <p:nvPicPr>
          <p:cNvPr id="10969" name="Google Shape;10969;p1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4558200"/>
            <a:ext cx="566420" cy="585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4" name="Google Shape;10974;p140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Montserrat Black"/>
                <a:ea typeface="Montserrat Black"/>
                <a:cs typeface="Montserrat Black"/>
                <a:sym typeface="Montserrat Black"/>
              </a:rPr>
              <a:t>CustDev</a:t>
            </a:r>
            <a:endParaRPr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0975" name="Google Shape;10975;p140"/>
          <p:cNvSpPr txBox="1"/>
          <p:nvPr/>
        </p:nvSpPr>
        <p:spPr>
          <a:xfrm>
            <a:off x="1258950" y="1353000"/>
            <a:ext cx="6626100" cy="276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Наиболее часто используемая лекарственная форма - </a:t>
            </a:r>
            <a:r>
              <a:rPr lang="es" sz="24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губки</a:t>
            </a:r>
            <a:r>
              <a:rPr lang="es" sz="2400" b="1" i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 (75%)</a:t>
            </a:r>
            <a:endParaRPr sz="2400" b="1" i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Большинство </a:t>
            </a:r>
            <a:r>
              <a:rPr lang="es" sz="2400" i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(75%)</a:t>
            </a:r>
            <a:r>
              <a:rPr lang="es" sz="2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 опрошенных хирургов на первое место ставят </a:t>
            </a:r>
            <a:r>
              <a:rPr lang="es" sz="24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эффективность </a:t>
            </a:r>
            <a:r>
              <a:rPr lang="es" sz="2400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местного гемостатика вне зависимости от производителя</a:t>
            </a:r>
            <a:endParaRPr sz="2400">
              <a:solidFill>
                <a:schemeClr val="dk2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0976" name="Google Shape;10976;p140"/>
          <p:cNvSpPr txBox="1"/>
          <p:nvPr/>
        </p:nvSpPr>
        <p:spPr>
          <a:xfrm>
            <a:off x="4650869" y="4335825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1" name="Google Shape;10981;p141"/>
          <p:cNvSpPr txBox="1">
            <a:spLocks noGrp="1"/>
          </p:cNvSpPr>
          <p:nvPr>
            <p:ph type="title"/>
          </p:nvPr>
        </p:nvSpPr>
        <p:spPr>
          <a:xfrm>
            <a:off x="713225" y="387875"/>
            <a:ext cx="77094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Montserrat Black"/>
                <a:ea typeface="Montserrat Black"/>
                <a:cs typeface="Montserrat Black"/>
                <a:sym typeface="Montserrat Black"/>
              </a:rPr>
              <a:t>CustDev</a:t>
            </a:r>
            <a:endParaRPr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0982" name="Google Shape;10982;p141"/>
          <p:cNvSpPr txBox="1"/>
          <p:nvPr/>
        </p:nvSpPr>
        <p:spPr>
          <a:xfrm>
            <a:off x="744475" y="1422525"/>
            <a:ext cx="3814200" cy="10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5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Удовлетворяют ли существующие местные гемостатические средства требованиям современной хирургии?</a:t>
            </a:r>
            <a:endParaRPr sz="15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pic>
        <p:nvPicPr>
          <p:cNvPr id="10983" name="Google Shape;10983;p1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3225" y="2766263"/>
            <a:ext cx="3876675" cy="2286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84" name="Google Shape;10984;p141"/>
          <p:cNvSpPr txBox="1"/>
          <p:nvPr/>
        </p:nvSpPr>
        <p:spPr>
          <a:xfrm>
            <a:off x="4734475" y="1319100"/>
            <a:ext cx="3814200" cy="13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5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Хотелось бы Вам иметь в арсенале гемостатические средства с другими свойствами, отличающимися от того, что Вы уже используете?</a:t>
            </a:r>
            <a:endParaRPr sz="15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pic>
        <p:nvPicPr>
          <p:cNvPr id="10985" name="Google Shape;10985;p14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41338" y="2761513"/>
            <a:ext cx="3800475" cy="2295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0" name="Google Shape;10990;p142"/>
          <p:cNvSpPr txBox="1"/>
          <p:nvPr/>
        </p:nvSpPr>
        <p:spPr>
          <a:xfrm>
            <a:off x="1627050" y="245425"/>
            <a:ext cx="5889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Arial"/>
              <a:buNone/>
            </a:pPr>
            <a:r>
              <a:rPr lang="es" sz="4800" b="0" i="0" u="none" strike="noStrike" cap="none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Решение</a:t>
            </a:r>
            <a:endParaRPr sz="4800" b="0" i="0" u="none" strike="noStrike" cap="none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0991" name="Google Shape;10991;p142"/>
          <p:cNvSpPr txBox="1"/>
          <p:nvPr/>
        </p:nvSpPr>
        <p:spPr>
          <a:xfrm>
            <a:off x="1188900" y="1168825"/>
            <a:ext cx="6766200" cy="357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s" sz="2000" b="0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Мы предлагаем хирургам решить проблему нехватки времени и значительного риска для жизни и здоровья пациента, возникающих при проведении сложных операций, с помощью доступной эргономичной </a:t>
            </a:r>
            <a:r>
              <a:rPr lang="es" sz="20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инновационной</a:t>
            </a:r>
            <a:r>
              <a:rPr lang="es" sz="2000" b="0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 биоразлагаемой </a:t>
            </a:r>
            <a:r>
              <a:rPr lang="es" sz="20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гемостатической губки</a:t>
            </a:r>
            <a:r>
              <a:rPr lang="es" sz="2000" b="0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, останавливающей кровотечение за 2-3 минуты, а также</a:t>
            </a:r>
            <a:r>
              <a:rPr lang="es" sz="2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 у</a:t>
            </a:r>
            <a:r>
              <a:rPr lang="es" sz="20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меньшить смертность, частоту назначения дополнительных процедур и периода реабилитации</a:t>
            </a:r>
            <a:r>
              <a:rPr lang="es" sz="2000" b="0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 пациента после операции.</a:t>
            </a:r>
            <a:endParaRPr sz="2000" b="0" i="0" u="none" strike="noStrike" cap="none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0992" name="Google Shape;10992;p142"/>
          <p:cNvSpPr txBox="1"/>
          <p:nvPr/>
        </p:nvSpPr>
        <p:spPr>
          <a:xfrm>
            <a:off x="4650869" y="4510350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7" name="Google Shape;10997;p143"/>
          <p:cNvSpPr txBox="1">
            <a:spLocks noGrp="1"/>
          </p:cNvSpPr>
          <p:nvPr>
            <p:ph type="title" idx="4294967295"/>
          </p:nvPr>
        </p:nvSpPr>
        <p:spPr>
          <a:xfrm>
            <a:off x="717300" y="378350"/>
            <a:ext cx="7709400" cy="117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solidFill>
                  <a:srgbClr val="282A5E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Анализ конкурентов</a:t>
            </a:r>
            <a:endParaRPr sz="4800"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0998" name="Google Shape;10998;p143"/>
          <p:cNvSpPr txBox="1"/>
          <p:nvPr/>
        </p:nvSpPr>
        <p:spPr>
          <a:xfrm>
            <a:off x="1390700" y="1493075"/>
            <a:ext cx="7117200" cy="339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82A5E"/>
              </a:buClr>
              <a:buSzPts val="1800"/>
              <a:buFont typeface="Montserrat"/>
              <a:buChar char="●"/>
            </a:pPr>
            <a:r>
              <a:rPr lang="es" sz="1800" b="1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Тахокомб </a:t>
            </a:r>
            <a:r>
              <a:rPr lang="es" sz="1800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- средство на основе тромбина и фибриногена, создающее фибриновую “заплатку”</a:t>
            </a:r>
            <a:endParaRPr sz="1800">
              <a:solidFill>
                <a:srgbClr val="282A5E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457200" lvl="0" indent="-3429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282A5E"/>
              </a:buClr>
              <a:buSzPts val="1800"/>
              <a:buFont typeface="Montserrat"/>
              <a:buChar char="●"/>
            </a:pPr>
            <a:r>
              <a:rPr lang="es" sz="1800" b="1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Johnson &amp; Johnson</a:t>
            </a:r>
            <a:r>
              <a:rPr lang="es" sz="1800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 - solution provider в области хирургических материалов и инструментов</a:t>
            </a:r>
            <a:endParaRPr sz="1800">
              <a:solidFill>
                <a:srgbClr val="282A5E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457200" lvl="0" indent="-3429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282A5E"/>
              </a:buClr>
              <a:buSzPts val="1800"/>
              <a:buFont typeface="Montserrat"/>
              <a:buChar char="●"/>
            </a:pPr>
            <a:r>
              <a:rPr lang="es" sz="1800" b="1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Гемоблок </a:t>
            </a:r>
            <a:r>
              <a:rPr lang="es" sz="1800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- образует сгусток и закрывает повреждение; для капиллярных кровотечений</a:t>
            </a:r>
            <a:endParaRPr sz="1800">
              <a:solidFill>
                <a:srgbClr val="282A5E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457200" lvl="0" indent="-342900" algn="l" rtl="0">
              <a:lnSpc>
                <a:spcPct val="115000"/>
              </a:lnSpc>
              <a:spcBef>
                <a:spcPts val="1000"/>
              </a:spcBef>
              <a:spcAft>
                <a:spcPts val="1000"/>
              </a:spcAft>
              <a:buClr>
                <a:srgbClr val="282A5E"/>
              </a:buClr>
              <a:buSzPts val="1800"/>
              <a:buFont typeface="Montserrat"/>
              <a:buChar char="●"/>
            </a:pPr>
            <a:r>
              <a:rPr lang="es" sz="1800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Гемостатические губки, порошки, гранулы, повязки, гели и т.д. - адсорбируют кровь и повышают ее вязкость</a:t>
            </a:r>
            <a:endParaRPr/>
          </a:p>
        </p:txBody>
      </p:sp>
      <p:sp>
        <p:nvSpPr>
          <p:cNvPr id="10999" name="Google Shape;10999;p143"/>
          <p:cNvSpPr/>
          <p:nvPr/>
        </p:nvSpPr>
        <p:spPr>
          <a:xfrm>
            <a:off x="1472568" y="2397111"/>
            <a:ext cx="360117" cy="349280"/>
          </a:xfrm>
          <a:custGeom>
            <a:avLst/>
            <a:gdLst/>
            <a:ahLst/>
            <a:cxnLst/>
            <a:rect l="l" t="t" r="r" b="b"/>
            <a:pathLst>
              <a:path w="117878" h="114706" extrusionOk="0">
                <a:moveTo>
                  <a:pt x="56769" y="459"/>
                </a:moveTo>
                <a:cubicBezTo>
                  <a:pt x="47541" y="-65"/>
                  <a:pt x="39939" y="-328"/>
                  <a:pt x="32546" y="2661"/>
                </a:cubicBezTo>
                <a:cubicBezTo>
                  <a:pt x="25153" y="5650"/>
                  <a:pt x="17499" y="12361"/>
                  <a:pt x="12413" y="18391"/>
                </a:cubicBezTo>
                <a:cubicBezTo>
                  <a:pt x="7327" y="24421"/>
                  <a:pt x="3971" y="30974"/>
                  <a:pt x="2031" y="38839"/>
                </a:cubicBezTo>
                <a:cubicBezTo>
                  <a:pt x="91" y="46704"/>
                  <a:pt x="-643" y="56404"/>
                  <a:pt x="773" y="65579"/>
                </a:cubicBezTo>
                <a:cubicBezTo>
                  <a:pt x="2189" y="74755"/>
                  <a:pt x="6226" y="86814"/>
                  <a:pt x="10525" y="93892"/>
                </a:cubicBezTo>
                <a:cubicBezTo>
                  <a:pt x="14824" y="100970"/>
                  <a:pt x="19019" y="104588"/>
                  <a:pt x="26569" y="108048"/>
                </a:cubicBezTo>
                <a:cubicBezTo>
                  <a:pt x="34119" y="111508"/>
                  <a:pt x="46493" y="114444"/>
                  <a:pt x="55826" y="114654"/>
                </a:cubicBezTo>
                <a:cubicBezTo>
                  <a:pt x="65159" y="114864"/>
                  <a:pt x="74072" y="113815"/>
                  <a:pt x="82566" y="109306"/>
                </a:cubicBezTo>
                <a:cubicBezTo>
                  <a:pt x="91060" y="104797"/>
                  <a:pt x="100917" y="96933"/>
                  <a:pt x="106789" y="87600"/>
                </a:cubicBezTo>
                <a:cubicBezTo>
                  <a:pt x="112661" y="78267"/>
                  <a:pt x="117485" y="64058"/>
                  <a:pt x="117799" y="53310"/>
                </a:cubicBezTo>
                <a:cubicBezTo>
                  <a:pt x="118114" y="42562"/>
                  <a:pt x="113657" y="31027"/>
                  <a:pt x="108676" y="23110"/>
                </a:cubicBezTo>
                <a:cubicBezTo>
                  <a:pt x="103695" y="15193"/>
                  <a:pt x="96565" y="9582"/>
                  <a:pt x="87914" y="5807"/>
                </a:cubicBezTo>
                <a:cubicBezTo>
                  <a:pt x="79263" y="2032"/>
                  <a:pt x="65997" y="983"/>
                  <a:pt x="56769" y="459"/>
                </a:cubicBez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000" name="Google Shape;11000;p143"/>
          <p:cNvSpPr/>
          <p:nvPr/>
        </p:nvSpPr>
        <p:spPr>
          <a:xfrm>
            <a:off x="1472568" y="1636698"/>
            <a:ext cx="360117" cy="349280"/>
          </a:xfrm>
          <a:custGeom>
            <a:avLst/>
            <a:gdLst/>
            <a:ahLst/>
            <a:cxnLst/>
            <a:rect l="l" t="t" r="r" b="b"/>
            <a:pathLst>
              <a:path w="117878" h="114706" extrusionOk="0">
                <a:moveTo>
                  <a:pt x="56769" y="459"/>
                </a:moveTo>
                <a:cubicBezTo>
                  <a:pt x="47541" y="-65"/>
                  <a:pt x="39939" y="-328"/>
                  <a:pt x="32546" y="2661"/>
                </a:cubicBezTo>
                <a:cubicBezTo>
                  <a:pt x="25153" y="5650"/>
                  <a:pt x="17499" y="12361"/>
                  <a:pt x="12413" y="18391"/>
                </a:cubicBezTo>
                <a:cubicBezTo>
                  <a:pt x="7327" y="24421"/>
                  <a:pt x="3971" y="30974"/>
                  <a:pt x="2031" y="38839"/>
                </a:cubicBezTo>
                <a:cubicBezTo>
                  <a:pt x="91" y="46704"/>
                  <a:pt x="-643" y="56404"/>
                  <a:pt x="773" y="65579"/>
                </a:cubicBezTo>
                <a:cubicBezTo>
                  <a:pt x="2189" y="74755"/>
                  <a:pt x="6226" y="86814"/>
                  <a:pt x="10525" y="93892"/>
                </a:cubicBezTo>
                <a:cubicBezTo>
                  <a:pt x="14824" y="100970"/>
                  <a:pt x="19019" y="104588"/>
                  <a:pt x="26569" y="108048"/>
                </a:cubicBezTo>
                <a:cubicBezTo>
                  <a:pt x="34119" y="111508"/>
                  <a:pt x="46493" y="114444"/>
                  <a:pt x="55826" y="114654"/>
                </a:cubicBezTo>
                <a:cubicBezTo>
                  <a:pt x="65159" y="114864"/>
                  <a:pt x="74072" y="113815"/>
                  <a:pt x="82566" y="109306"/>
                </a:cubicBezTo>
                <a:cubicBezTo>
                  <a:pt x="91060" y="104797"/>
                  <a:pt x="100917" y="96933"/>
                  <a:pt x="106789" y="87600"/>
                </a:cubicBezTo>
                <a:cubicBezTo>
                  <a:pt x="112661" y="78267"/>
                  <a:pt x="117485" y="64058"/>
                  <a:pt x="117799" y="53310"/>
                </a:cubicBezTo>
                <a:cubicBezTo>
                  <a:pt x="118114" y="42562"/>
                  <a:pt x="113657" y="31027"/>
                  <a:pt x="108676" y="23110"/>
                </a:cubicBezTo>
                <a:cubicBezTo>
                  <a:pt x="103695" y="15193"/>
                  <a:pt x="96565" y="9582"/>
                  <a:pt x="87914" y="5807"/>
                </a:cubicBezTo>
                <a:cubicBezTo>
                  <a:pt x="79263" y="2032"/>
                  <a:pt x="65997" y="983"/>
                  <a:pt x="56769" y="459"/>
                </a:cubicBez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001" name="Google Shape;11001;p143"/>
          <p:cNvSpPr/>
          <p:nvPr/>
        </p:nvSpPr>
        <p:spPr>
          <a:xfrm>
            <a:off x="1472568" y="3157523"/>
            <a:ext cx="360117" cy="349280"/>
          </a:xfrm>
          <a:custGeom>
            <a:avLst/>
            <a:gdLst/>
            <a:ahLst/>
            <a:cxnLst/>
            <a:rect l="l" t="t" r="r" b="b"/>
            <a:pathLst>
              <a:path w="117878" h="114706" extrusionOk="0">
                <a:moveTo>
                  <a:pt x="56769" y="459"/>
                </a:moveTo>
                <a:cubicBezTo>
                  <a:pt x="47541" y="-65"/>
                  <a:pt x="39939" y="-328"/>
                  <a:pt x="32546" y="2661"/>
                </a:cubicBezTo>
                <a:cubicBezTo>
                  <a:pt x="25153" y="5650"/>
                  <a:pt x="17499" y="12361"/>
                  <a:pt x="12413" y="18391"/>
                </a:cubicBezTo>
                <a:cubicBezTo>
                  <a:pt x="7327" y="24421"/>
                  <a:pt x="3971" y="30974"/>
                  <a:pt x="2031" y="38839"/>
                </a:cubicBezTo>
                <a:cubicBezTo>
                  <a:pt x="91" y="46704"/>
                  <a:pt x="-643" y="56404"/>
                  <a:pt x="773" y="65579"/>
                </a:cubicBezTo>
                <a:cubicBezTo>
                  <a:pt x="2189" y="74755"/>
                  <a:pt x="6226" y="86814"/>
                  <a:pt x="10525" y="93892"/>
                </a:cubicBezTo>
                <a:cubicBezTo>
                  <a:pt x="14824" y="100970"/>
                  <a:pt x="19019" y="104588"/>
                  <a:pt x="26569" y="108048"/>
                </a:cubicBezTo>
                <a:cubicBezTo>
                  <a:pt x="34119" y="111508"/>
                  <a:pt x="46493" y="114444"/>
                  <a:pt x="55826" y="114654"/>
                </a:cubicBezTo>
                <a:cubicBezTo>
                  <a:pt x="65159" y="114864"/>
                  <a:pt x="74072" y="113815"/>
                  <a:pt x="82566" y="109306"/>
                </a:cubicBezTo>
                <a:cubicBezTo>
                  <a:pt x="91060" y="104797"/>
                  <a:pt x="100917" y="96933"/>
                  <a:pt x="106789" y="87600"/>
                </a:cubicBezTo>
                <a:cubicBezTo>
                  <a:pt x="112661" y="78267"/>
                  <a:pt x="117485" y="64058"/>
                  <a:pt x="117799" y="53310"/>
                </a:cubicBezTo>
                <a:cubicBezTo>
                  <a:pt x="118114" y="42562"/>
                  <a:pt x="113657" y="31027"/>
                  <a:pt x="108676" y="23110"/>
                </a:cubicBezTo>
                <a:cubicBezTo>
                  <a:pt x="103695" y="15193"/>
                  <a:pt x="96565" y="9582"/>
                  <a:pt x="87914" y="5807"/>
                </a:cubicBezTo>
                <a:cubicBezTo>
                  <a:pt x="79263" y="2032"/>
                  <a:pt x="65997" y="983"/>
                  <a:pt x="56769" y="459"/>
                </a:cubicBez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002" name="Google Shape;11002;p143"/>
          <p:cNvSpPr/>
          <p:nvPr/>
        </p:nvSpPr>
        <p:spPr>
          <a:xfrm>
            <a:off x="1472568" y="3917923"/>
            <a:ext cx="360117" cy="349280"/>
          </a:xfrm>
          <a:custGeom>
            <a:avLst/>
            <a:gdLst/>
            <a:ahLst/>
            <a:cxnLst/>
            <a:rect l="l" t="t" r="r" b="b"/>
            <a:pathLst>
              <a:path w="117878" h="114706" extrusionOk="0">
                <a:moveTo>
                  <a:pt x="56769" y="459"/>
                </a:moveTo>
                <a:cubicBezTo>
                  <a:pt x="47541" y="-65"/>
                  <a:pt x="39939" y="-328"/>
                  <a:pt x="32546" y="2661"/>
                </a:cubicBezTo>
                <a:cubicBezTo>
                  <a:pt x="25153" y="5650"/>
                  <a:pt x="17499" y="12361"/>
                  <a:pt x="12413" y="18391"/>
                </a:cubicBezTo>
                <a:cubicBezTo>
                  <a:pt x="7327" y="24421"/>
                  <a:pt x="3971" y="30974"/>
                  <a:pt x="2031" y="38839"/>
                </a:cubicBezTo>
                <a:cubicBezTo>
                  <a:pt x="91" y="46704"/>
                  <a:pt x="-643" y="56404"/>
                  <a:pt x="773" y="65579"/>
                </a:cubicBezTo>
                <a:cubicBezTo>
                  <a:pt x="2189" y="74755"/>
                  <a:pt x="6226" y="86814"/>
                  <a:pt x="10525" y="93892"/>
                </a:cubicBezTo>
                <a:cubicBezTo>
                  <a:pt x="14824" y="100970"/>
                  <a:pt x="19019" y="104588"/>
                  <a:pt x="26569" y="108048"/>
                </a:cubicBezTo>
                <a:cubicBezTo>
                  <a:pt x="34119" y="111508"/>
                  <a:pt x="46493" y="114444"/>
                  <a:pt x="55826" y="114654"/>
                </a:cubicBezTo>
                <a:cubicBezTo>
                  <a:pt x="65159" y="114864"/>
                  <a:pt x="74072" y="113815"/>
                  <a:pt x="82566" y="109306"/>
                </a:cubicBezTo>
                <a:cubicBezTo>
                  <a:pt x="91060" y="104797"/>
                  <a:pt x="100917" y="96933"/>
                  <a:pt x="106789" y="87600"/>
                </a:cubicBezTo>
                <a:cubicBezTo>
                  <a:pt x="112661" y="78267"/>
                  <a:pt x="117485" y="64058"/>
                  <a:pt x="117799" y="53310"/>
                </a:cubicBezTo>
                <a:cubicBezTo>
                  <a:pt x="118114" y="42562"/>
                  <a:pt x="113657" y="31027"/>
                  <a:pt x="108676" y="23110"/>
                </a:cubicBezTo>
                <a:cubicBezTo>
                  <a:pt x="103695" y="15193"/>
                  <a:pt x="96565" y="9582"/>
                  <a:pt x="87914" y="5807"/>
                </a:cubicBezTo>
                <a:cubicBezTo>
                  <a:pt x="79263" y="2032"/>
                  <a:pt x="65997" y="983"/>
                  <a:pt x="56769" y="459"/>
                </a:cubicBez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003" name="Google Shape;11003;p143"/>
          <p:cNvSpPr txBox="1"/>
          <p:nvPr/>
        </p:nvSpPr>
        <p:spPr>
          <a:xfrm>
            <a:off x="1472525" y="1493075"/>
            <a:ext cx="360000" cy="58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6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rPr>
              <a:t>1</a:t>
            </a:r>
            <a:endParaRPr sz="2600">
              <a:solidFill>
                <a:schemeClr val="dk1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sp>
        <p:nvSpPr>
          <p:cNvPr id="11004" name="Google Shape;11004;p143"/>
          <p:cNvSpPr txBox="1"/>
          <p:nvPr/>
        </p:nvSpPr>
        <p:spPr>
          <a:xfrm>
            <a:off x="1472525" y="2279688"/>
            <a:ext cx="360000" cy="58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6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rPr>
              <a:t>2</a:t>
            </a:r>
            <a:endParaRPr sz="2600">
              <a:solidFill>
                <a:schemeClr val="dk1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sp>
        <p:nvSpPr>
          <p:cNvPr id="11005" name="Google Shape;11005;p143"/>
          <p:cNvSpPr txBox="1"/>
          <p:nvPr/>
        </p:nvSpPr>
        <p:spPr>
          <a:xfrm>
            <a:off x="1472525" y="3040100"/>
            <a:ext cx="360000" cy="58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6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rPr>
              <a:t>3</a:t>
            </a:r>
            <a:endParaRPr sz="2600">
              <a:solidFill>
                <a:schemeClr val="dk1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sp>
        <p:nvSpPr>
          <p:cNvPr id="11006" name="Google Shape;11006;p143"/>
          <p:cNvSpPr txBox="1"/>
          <p:nvPr/>
        </p:nvSpPr>
        <p:spPr>
          <a:xfrm>
            <a:off x="1472525" y="3800500"/>
            <a:ext cx="360000" cy="58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6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rPr>
              <a:t>4</a:t>
            </a:r>
            <a:endParaRPr sz="2600">
              <a:solidFill>
                <a:schemeClr val="dk1"/>
              </a:solidFill>
              <a:latin typeface="Caveat Brush"/>
              <a:ea typeface="Caveat Brush"/>
              <a:cs typeface="Caveat Brush"/>
              <a:sym typeface="Caveat Brush"/>
            </a:endParaRPr>
          </a:p>
        </p:txBody>
      </p:sp>
      <p:sp>
        <p:nvSpPr>
          <p:cNvPr id="11007" name="Google Shape;11007;p143"/>
          <p:cNvSpPr txBox="1"/>
          <p:nvPr/>
        </p:nvSpPr>
        <p:spPr>
          <a:xfrm>
            <a:off x="4650869" y="4510350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pic>
        <p:nvPicPr>
          <p:cNvPr id="11008" name="Google Shape;11008;p1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77581" y="4558200"/>
            <a:ext cx="566420" cy="585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3" name="Google Shape;11013;p144"/>
          <p:cNvSpPr txBox="1">
            <a:spLocks noGrp="1"/>
          </p:cNvSpPr>
          <p:nvPr>
            <p:ph type="title" idx="4294967295"/>
          </p:nvPr>
        </p:nvSpPr>
        <p:spPr>
          <a:xfrm>
            <a:off x="1815350" y="192675"/>
            <a:ext cx="6537300" cy="12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>
                <a:latin typeface="Montserrat Black"/>
                <a:ea typeface="Montserrat Black"/>
                <a:cs typeface="Montserrat Black"/>
                <a:sym typeface="Montserrat Black"/>
              </a:rPr>
              <a:t>Конкурентные преимущества</a:t>
            </a:r>
            <a:endParaRPr sz="3600"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  <p:sp>
        <p:nvSpPr>
          <p:cNvPr id="11014" name="Google Shape;11014;p144"/>
          <p:cNvSpPr txBox="1"/>
          <p:nvPr/>
        </p:nvSpPr>
        <p:spPr>
          <a:xfrm>
            <a:off x="186275" y="1473675"/>
            <a:ext cx="7553400" cy="339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82A5E"/>
              </a:buClr>
              <a:buSzPts val="1800"/>
              <a:buFont typeface="Montserrat"/>
              <a:buChar char="●"/>
            </a:pPr>
            <a:r>
              <a:rPr lang="es" sz="1800" b="1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увеличение доступности</a:t>
            </a:r>
            <a:r>
              <a:rPr lang="es" sz="1800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 и снижение рисков по сравнению с зарубежными конкурентами</a:t>
            </a:r>
            <a:endParaRPr sz="1800">
              <a:solidFill>
                <a:srgbClr val="282A5E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457200" marR="0" lvl="0" indent="-3429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282A5E"/>
              </a:buClr>
              <a:buSzPts val="1800"/>
              <a:buFont typeface="Montserrat"/>
              <a:buChar char="●"/>
            </a:pPr>
            <a:r>
              <a:rPr lang="es" sz="1800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наличие действующих веществ и </a:t>
            </a:r>
            <a:r>
              <a:rPr lang="es" sz="1800" b="1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фармакологического эффекта</a:t>
            </a:r>
            <a:r>
              <a:rPr lang="es" sz="1800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 (единственный аналог по механизму действия - Тахокомб, который исчезает с рынка)</a:t>
            </a:r>
            <a:endParaRPr sz="1800">
              <a:solidFill>
                <a:srgbClr val="282A5E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457200" marR="0" lvl="0" indent="-3429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282A5E"/>
              </a:buClr>
              <a:buSzPts val="1800"/>
              <a:buFont typeface="Montserrat"/>
              <a:buChar char="●"/>
            </a:pPr>
            <a:r>
              <a:rPr lang="es" sz="1800">
                <a:solidFill>
                  <a:srgbClr val="282A5E"/>
                </a:solidFill>
                <a:latin typeface="Montserrat"/>
                <a:ea typeface="Montserrat"/>
                <a:cs typeface="Montserrat"/>
                <a:sym typeface="Montserrat"/>
              </a:rPr>
              <a:t>формирование фибриновой “заплатки” позволяет расширить показания к применению</a:t>
            </a:r>
            <a:endParaRPr sz="1800">
              <a:solidFill>
                <a:srgbClr val="282A5E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marL="457200" lvl="0" indent="-342900" algn="l" rtl="0">
              <a:lnSpc>
                <a:spcPct val="115000"/>
              </a:lnSpc>
              <a:spcBef>
                <a:spcPts val="1000"/>
              </a:spcBef>
              <a:spcAft>
                <a:spcPts val="1000"/>
              </a:spcAft>
              <a:buClr>
                <a:srgbClr val="282A5E"/>
              </a:buClr>
              <a:buSzPts val="1800"/>
              <a:buFont typeface="Montserrat"/>
              <a:buChar char="●"/>
            </a:pPr>
            <a:r>
              <a:rPr lang="es" sz="18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снижение цены </a:t>
            </a:r>
            <a:r>
              <a:rPr lang="es" sz="1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по сравнению с главным конкурентом на рынке</a:t>
            </a:r>
            <a:endParaRPr sz="1800">
              <a:solidFill>
                <a:srgbClr val="282A5E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015" name="Google Shape;11015;p144"/>
          <p:cNvSpPr txBox="1"/>
          <p:nvPr/>
        </p:nvSpPr>
        <p:spPr>
          <a:xfrm>
            <a:off x="4650869" y="4510350"/>
            <a:ext cx="37017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  <a:t>Гемостатическое средство</a:t>
            </a:r>
            <a:br>
              <a:rPr lang="es" sz="10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 sz="1000"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rPr>
              <a:t>Фабалис</a:t>
            </a:r>
            <a:endParaRPr sz="1000">
              <a:solidFill>
                <a:schemeClr val="dk1"/>
              </a:solidFill>
              <a:latin typeface="Montserrat Black"/>
              <a:ea typeface="Montserrat Black"/>
              <a:cs typeface="Montserrat Black"/>
              <a:sym typeface="Montserrat Black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oodle Style Medical Breakthrough by Slidesgo">
  <a:themeElements>
    <a:clrScheme name="Simple Light">
      <a:dk1>
        <a:srgbClr val="282A5E"/>
      </a:dk1>
      <a:lt1>
        <a:srgbClr val="EBF0F3"/>
      </a:lt1>
      <a:dk2>
        <a:srgbClr val="059198"/>
      </a:dk2>
      <a:lt2>
        <a:srgbClr val="C4BE12"/>
      </a:lt2>
      <a:accent1>
        <a:srgbClr val="D8DCD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5919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oodle Style Medical Breakthrough by Slidesgo">
  <a:themeElements>
    <a:clrScheme name="Simple Light">
      <a:dk1>
        <a:srgbClr val="282A5E"/>
      </a:dk1>
      <a:lt1>
        <a:srgbClr val="EBF0F3"/>
      </a:lt1>
      <a:dk2>
        <a:srgbClr val="059198"/>
      </a:dk2>
      <a:lt2>
        <a:srgbClr val="C4BE12"/>
      </a:lt2>
      <a:accent1>
        <a:srgbClr val="D8DCD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5919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Doodle Style Medical Breakthrough by Slidesgo">
  <a:themeElements>
    <a:clrScheme name="Simple Light">
      <a:dk1>
        <a:srgbClr val="282A5E"/>
      </a:dk1>
      <a:lt1>
        <a:srgbClr val="EBF0F3"/>
      </a:lt1>
      <a:dk2>
        <a:srgbClr val="059198"/>
      </a:dk2>
      <a:lt2>
        <a:srgbClr val="C4BE12"/>
      </a:lt2>
      <a:accent1>
        <a:srgbClr val="D8DCD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5919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Doodle Style Medical Breakthrough by Slidesgo">
  <a:themeElements>
    <a:clrScheme name="Simple Light">
      <a:dk1>
        <a:srgbClr val="282A5E"/>
      </a:dk1>
      <a:lt1>
        <a:srgbClr val="EBF0F3"/>
      </a:lt1>
      <a:dk2>
        <a:srgbClr val="059198"/>
      </a:dk2>
      <a:lt2>
        <a:srgbClr val="C4BE12"/>
      </a:lt2>
      <a:accent1>
        <a:srgbClr val="D8DCD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5919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Doodle Style Medical Breakthrough by Slidesgo">
  <a:themeElements>
    <a:clrScheme name="Simple Light">
      <a:dk1>
        <a:srgbClr val="282A5E"/>
      </a:dk1>
      <a:lt1>
        <a:srgbClr val="EBF0F3"/>
      </a:lt1>
      <a:dk2>
        <a:srgbClr val="059198"/>
      </a:dk2>
      <a:lt2>
        <a:srgbClr val="C4BE12"/>
      </a:lt2>
      <a:accent1>
        <a:srgbClr val="D8DCD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5919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871</Words>
  <Application>Microsoft Office PowerPoint</Application>
  <PresentationFormat>Экран (16:9)</PresentationFormat>
  <Paragraphs>168</Paragraphs>
  <Slides>21</Slides>
  <Notes>21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5</vt:i4>
      </vt:variant>
      <vt:variant>
        <vt:lpstr>Заголовки слайдов</vt:lpstr>
      </vt:variant>
      <vt:variant>
        <vt:i4>21</vt:i4>
      </vt:variant>
    </vt:vector>
  </HeadingPairs>
  <TitlesOfParts>
    <vt:vector size="35" baseType="lpstr">
      <vt:lpstr>Arial</vt:lpstr>
      <vt:lpstr>Montserrat Black</vt:lpstr>
      <vt:lpstr>Caveat Brush</vt:lpstr>
      <vt:lpstr>Montserrat</vt:lpstr>
      <vt:lpstr>Montserrat ExtraBold</vt:lpstr>
      <vt:lpstr>Montserrat Medium</vt:lpstr>
      <vt:lpstr>Caveat</vt:lpstr>
      <vt:lpstr>Montserrat SemiBold</vt:lpstr>
      <vt:lpstr>Montserrat Light</vt:lpstr>
      <vt:lpstr>Doodle Style Medical Breakthrough by Slidesgo</vt:lpstr>
      <vt:lpstr>Doodle Style Medical Breakthrough by Slidesgo</vt:lpstr>
      <vt:lpstr>Doodle Style Medical Breakthrough by Slidesgo</vt:lpstr>
      <vt:lpstr>Doodle Style Medical Breakthrough by Slidesgo</vt:lpstr>
      <vt:lpstr>Doodle Style Medical Breakthrough by Slidesgo</vt:lpstr>
      <vt:lpstr>Фабалис</vt:lpstr>
      <vt:lpstr>Создание инновационных гемостатических материалов, готовых заменить на российском рынке препарат Тахокомб</vt:lpstr>
      <vt:lpstr>Разработка и вывод на фармацевтический рынок высокоэффективного гемостатического средства с ежегодным объемом производства от 10 тысяч упаковок в год в течение 5 лет </vt:lpstr>
      <vt:lpstr>Слайд 4</vt:lpstr>
      <vt:lpstr>CustDev</vt:lpstr>
      <vt:lpstr>CustDev</vt:lpstr>
      <vt:lpstr>Слайд 7</vt:lpstr>
      <vt:lpstr>Анализ конкурентов</vt:lpstr>
      <vt:lpstr>Конкурентные преимущества</vt:lpstr>
      <vt:lpstr>Технологическая разработка</vt:lpstr>
      <vt:lpstr>Слайд 11</vt:lpstr>
      <vt:lpstr>38%</vt:lpstr>
      <vt:lpstr>Анализ рынка</vt:lpstr>
      <vt:lpstr>Бизнес модель</vt:lpstr>
      <vt:lpstr>Бизнес модель</vt:lpstr>
      <vt:lpstr>Финансовая модель</vt:lpstr>
      <vt:lpstr>Дорожная карта проекта</vt:lpstr>
      <vt:lpstr>Социальная значимость проекта и влияние на технологический суверенитет</vt:lpstr>
      <vt:lpstr>Поддержка проекта</vt:lpstr>
      <vt:lpstr>Команда</vt:lpstr>
      <vt:lpstr>Слайд 21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Фабалис</dc:title>
  <cp:lastModifiedBy>Пользователь Windows</cp:lastModifiedBy>
  <cp:revision>1</cp:revision>
  <dcterms:modified xsi:type="dcterms:W3CDTF">2024-12-02T15:15:01Z</dcterms:modified>
</cp:coreProperties>
</file>