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397" r:id="rId2"/>
  </p:sldIdLst>
  <p:sldSz cx="12192000" cy="6858000"/>
  <p:notesSz cx="9601200" cy="7315200"/>
  <p:embeddedFontLst>
    <p:embeddedFont>
      <p:font typeface="Gilroy" charset="-52"/>
      <p:regular r:id="rId4"/>
      <p:bold r:id="rId5"/>
      <p:italic r:id="rId6"/>
      <p:boldItalic r:id="rId7"/>
    </p:embeddedFont>
    <p:embeddedFont>
      <p:font typeface="Raleway SemiBold" charset="-52"/>
      <p:bold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 varScale="1">
        <p:scale>
          <a:sx n="61" d="100"/>
          <a:sy n="61" d="100"/>
        </p:scale>
        <p:origin x="-796" y="-5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304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550863" y="731838"/>
            <a:ext cx="6502401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540068" y="4632960"/>
            <a:ext cx="432054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="" xmlns:a16="http://schemas.microsoft.com/office/drawing/2014/main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="" xmlns:a16="http://schemas.microsoft.com/office/drawing/2014/main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="" xmlns:a16="http://schemas.microsoft.com/office/drawing/2014/main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="" xmlns:a16="http://schemas.microsoft.com/office/drawing/2014/main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="" xmlns:a16="http://schemas.microsoft.com/office/drawing/2014/main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="" xmlns:a16="http://schemas.microsoft.com/office/drawing/2014/main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="" xmlns:a16="http://schemas.microsoft.com/office/drawing/2014/main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="" xmlns:a16="http://schemas.microsoft.com/office/drawing/2014/main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="" xmlns:a16="http://schemas.microsoft.com/office/drawing/2014/main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="" xmlns:a16="http://schemas.microsoft.com/office/drawing/2014/main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="" xmlns:a16="http://schemas.microsoft.com/office/drawing/2014/main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="" xmlns:a16="http://schemas.microsoft.com/office/drawing/2014/main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="" xmlns:a16="http://schemas.microsoft.com/office/drawing/2014/main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="" xmlns:a16="http://schemas.microsoft.com/office/drawing/2014/main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E2B82EB-076F-45B8-AA4E-B6FA9FD3D76A}"/>
              </a:ext>
            </a:extLst>
          </p:cNvPr>
          <p:cNvSpPr/>
          <p:nvPr/>
        </p:nvSpPr>
        <p:spPr>
          <a:xfrm>
            <a:off x="3542774" y="2229033"/>
            <a:ext cx="4006589" cy="664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Целевая аудитория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ЦЕЛЕВАЯ АУДИТОРИЯ, ПРОБЛЕМА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=""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=""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=""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=""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=""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=""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=""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151;p27">
            <a:extLst>
              <a:ext uri="{FF2B5EF4-FFF2-40B4-BE49-F238E27FC236}">
                <a16:creationId xmlns="" xmlns:a16="http://schemas.microsoft.com/office/drawing/2014/main" id="{C739BB9C-4AFB-E30F-5A2D-22610791DF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97305"/>
            <a:ext cx="687900" cy="65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льзователи со сплошной заливкой">
            <a:extLst>
              <a:ext uri="{FF2B5EF4-FFF2-40B4-BE49-F238E27FC236}">
                <a16:creationId xmlns="" xmlns:a16="http://schemas.microsoft.com/office/drawing/2014/main" id="{9E6E97AD-8E7A-4E35-BCC1-E27602062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4121" y="2103328"/>
            <a:ext cx="914400" cy="91440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277B8FA0-AF8B-4BB7-B1B7-50D42B4B1F67}"/>
              </a:ext>
            </a:extLst>
          </p:cNvPr>
          <p:cNvCxnSpPr>
            <a:cxnSpLocks/>
          </p:cNvCxnSpPr>
          <p:nvPr/>
        </p:nvCxnSpPr>
        <p:spPr>
          <a:xfrm>
            <a:off x="6499497" y="2826238"/>
            <a:ext cx="513639" cy="7700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81840545-41F6-4F4A-950D-4A9FE78D82D3}"/>
              </a:ext>
            </a:extLst>
          </p:cNvPr>
          <p:cNvCxnSpPr>
            <a:cxnSpLocks/>
          </p:cNvCxnSpPr>
          <p:nvPr/>
        </p:nvCxnSpPr>
        <p:spPr>
          <a:xfrm flipH="1">
            <a:off x="4060808" y="2776181"/>
            <a:ext cx="489813" cy="82011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B9F8566-2BBC-43EF-90DC-77B96D79324C}"/>
              </a:ext>
            </a:extLst>
          </p:cNvPr>
          <p:cNvSpPr/>
          <p:nvPr/>
        </p:nvSpPr>
        <p:spPr>
          <a:xfrm>
            <a:off x="1373660" y="3602503"/>
            <a:ext cx="3227280" cy="664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B2B</a:t>
            </a:r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03747BB-4967-4AAB-B6E9-7F5C887FA42F}"/>
              </a:ext>
            </a:extLst>
          </p:cNvPr>
          <p:cNvSpPr/>
          <p:nvPr/>
        </p:nvSpPr>
        <p:spPr>
          <a:xfrm>
            <a:off x="6456040" y="3592110"/>
            <a:ext cx="3712918" cy="685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B2C</a:t>
            </a:r>
            <a:endParaRPr lang="ru-RU" sz="1600" dirty="0"/>
          </a:p>
        </p:txBody>
      </p:sp>
      <p:pic>
        <p:nvPicPr>
          <p:cNvPr id="14" name="Рисунок 13" descr="Медицина со сплошной заливкой">
            <a:extLst>
              <a:ext uri="{FF2B5EF4-FFF2-40B4-BE49-F238E27FC236}">
                <a16:creationId xmlns="" xmlns:a16="http://schemas.microsoft.com/office/drawing/2014/main" id="{84A642EB-E7D6-4051-9477-F8BAA1971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060" y="3612896"/>
            <a:ext cx="664730" cy="664730"/>
          </a:xfrm>
          <a:prstGeom prst="rect">
            <a:avLst/>
          </a:prstGeom>
        </p:spPr>
      </p:pic>
      <p:pic>
        <p:nvPicPr>
          <p:cNvPr id="16" name="Рисунок 15" descr="Школа со сплошной заливкой">
            <a:extLst>
              <a:ext uri="{FF2B5EF4-FFF2-40B4-BE49-F238E27FC236}">
                <a16:creationId xmlns="" xmlns:a16="http://schemas.microsoft.com/office/drawing/2014/main" id="{37195568-A241-4B48-A810-9DBA0E006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3660" y="3550969"/>
            <a:ext cx="738272" cy="7382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1344A8B-4E46-49A3-A822-9CAA5294F7B1}"/>
              </a:ext>
            </a:extLst>
          </p:cNvPr>
          <p:cNvSpPr txBox="1"/>
          <p:nvPr/>
        </p:nvSpPr>
        <p:spPr>
          <a:xfrm>
            <a:off x="1373660" y="4411984"/>
            <a:ext cx="333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Государственные медицинские организации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F01BDEB-59D3-43A7-8A64-233199E81AF2}"/>
              </a:ext>
            </a:extLst>
          </p:cNvPr>
          <p:cNvSpPr txBox="1"/>
          <p:nvPr/>
        </p:nvSpPr>
        <p:spPr>
          <a:xfrm>
            <a:off x="6765940" y="4411984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Врачи-отоларингологи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9D8FCBB-3A33-42CE-9410-6E6C6D4CD026}"/>
              </a:ext>
            </a:extLst>
          </p:cNvPr>
          <p:cNvSpPr txBox="1"/>
          <p:nvPr/>
        </p:nvSpPr>
        <p:spPr>
          <a:xfrm>
            <a:off x="1373660" y="4996759"/>
            <a:ext cx="322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Частные медицинские организации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75DDEB8-ACDD-4DFC-88C8-6D294E2593BD}"/>
              </a:ext>
            </a:extLst>
          </p:cNvPr>
          <p:cNvSpPr txBox="1"/>
          <p:nvPr/>
        </p:nvSpPr>
        <p:spPr>
          <a:xfrm>
            <a:off x="6756316" y="4777344"/>
            <a:ext cx="61171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Врачи-фониатры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54ABF33-BA39-4FC4-A226-029BFF8BE238}"/>
              </a:ext>
            </a:extLst>
          </p:cNvPr>
          <p:cNvSpPr txBox="1"/>
          <p:nvPr/>
        </p:nvSpPr>
        <p:spPr>
          <a:xfrm>
            <a:off x="1742796" y="1467358"/>
            <a:ext cx="8356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Люди после операции на щитовидной железе и шее нуждаются в реабилитации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858322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28</Words>
  <Application>Microsoft Office PowerPoint</Application>
  <DocSecurity>0</DocSecurity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Gilroy</vt:lpstr>
      <vt:lpstr>Raleway SemiBold</vt:lpstr>
      <vt:lpstr>Gilroy-ExtraBold</vt:lpstr>
      <vt:lpstr>Helvetica Neue</vt:lpstr>
      <vt:lpstr>Calibri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281</cp:revision>
  <dcterms:created xsi:type="dcterms:W3CDTF">2022-11-28T09:29:04Z</dcterms:created>
  <dcterms:modified xsi:type="dcterms:W3CDTF">2024-06-09T12:17:21Z</dcterms:modified>
  <dc:identifier/>
  <dc:language/>
  <cp:version/>
</cp:coreProperties>
</file>