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ilroy-ExtraBold" panose="020B0604020202020204" charset="-52"/>
      <p:regular r:id="rId19"/>
    </p:embeddedFont>
    <p:embeddedFont>
      <p:font typeface="Gilroy-Light" panose="020B0604020202020204" charset="-52"/>
      <p:regular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Raleway" pitchFamily="2" charset="-52"/>
      <p:regular r:id="rId25"/>
      <p:bold r:id="rId26"/>
      <p:italic r:id="rId27"/>
      <p:boldItalic r:id="rId28"/>
    </p:embeddedFont>
    <p:embeddedFont>
      <p:font typeface="Raleway SemiBold" pitchFamily="2" charset="-52"/>
      <p:bold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93C"/>
    <a:srgbClr val="FBB3C1"/>
    <a:srgbClr val="3159A0"/>
    <a:srgbClr val="8F00FF"/>
    <a:srgbClr val="AAD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86" d="100"/>
          <a:sy n="86" d="100"/>
        </p:scale>
        <p:origin x="2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D4D1F-D2BD-4AAE-B23E-39EC8F00130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E450C8-7FE4-48E4-BBD2-63EF0C7C14A3}">
      <dgm:prSet/>
      <dgm:spPr/>
      <dgm:t>
        <a:bodyPr/>
        <a:lstStyle/>
        <a:p>
          <a:r>
            <a:rPr lang="ru-RU" b="1" dirty="0"/>
            <a:t>Проблемы, которые решает проект:</a:t>
          </a:r>
          <a:endParaRPr lang="ru-RU" dirty="0"/>
        </a:p>
      </dgm:t>
    </dgm:pt>
    <dgm:pt modelId="{582FAF4F-52F2-40C0-9EA9-B7FD0DDFA2EC}" type="parTrans" cxnId="{5A17F5F7-D40A-4F47-BD33-1AA28CEAFDA7}">
      <dgm:prSet/>
      <dgm:spPr/>
      <dgm:t>
        <a:bodyPr/>
        <a:lstStyle/>
        <a:p>
          <a:endParaRPr lang="ru-RU"/>
        </a:p>
      </dgm:t>
    </dgm:pt>
    <dgm:pt modelId="{1615A113-9088-483A-AEE2-C7F3688751A7}" type="sibTrans" cxnId="{5A17F5F7-D40A-4F47-BD33-1AA28CEAFDA7}">
      <dgm:prSet/>
      <dgm:spPr/>
      <dgm:t>
        <a:bodyPr/>
        <a:lstStyle/>
        <a:p>
          <a:endParaRPr lang="ru-RU"/>
        </a:p>
      </dgm:t>
    </dgm:pt>
    <dgm:pt modelId="{88BF1EBD-570F-46E0-80C6-F8F34AC2993F}">
      <dgm:prSet/>
      <dgm:spPr/>
      <dgm:t>
        <a:bodyPr/>
        <a:lstStyle/>
        <a:p>
          <a:r>
            <a:rPr lang="ru-RU" dirty="0"/>
            <a:t>Перепроизводство емкостей средств для личной гигиены</a:t>
          </a:r>
        </a:p>
      </dgm:t>
    </dgm:pt>
    <dgm:pt modelId="{09B4C27E-8E18-4251-80AA-9CF1E3601C59}" type="parTrans" cxnId="{23693DF0-F037-4D4D-86D7-5A7620F43EE8}">
      <dgm:prSet/>
      <dgm:spPr/>
      <dgm:t>
        <a:bodyPr/>
        <a:lstStyle/>
        <a:p>
          <a:endParaRPr lang="ru-RU"/>
        </a:p>
      </dgm:t>
    </dgm:pt>
    <dgm:pt modelId="{E67CB863-25F8-4AF9-8BB7-09AB052662F0}" type="sibTrans" cxnId="{23693DF0-F037-4D4D-86D7-5A7620F43EE8}">
      <dgm:prSet/>
      <dgm:spPr/>
      <dgm:t>
        <a:bodyPr/>
        <a:lstStyle/>
        <a:p>
          <a:endParaRPr lang="ru-RU"/>
        </a:p>
      </dgm:t>
    </dgm:pt>
    <dgm:pt modelId="{342E9738-07D5-40EC-BD65-21FB2D5B8AA6}">
      <dgm:prSet/>
      <dgm:spPr/>
      <dgm:t>
        <a:bodyPr/>
        <a:lstStyle/>
        <a:p>
          <a:r>
            <a:rPr lang="ru-RU" dirty="0"/>
            <a:t>Потребность в самовыражении</a:t>
          </a:r>
        </a:p>
      </dgm:t>
    </dgm:pt>
    <dgm:pt modelId="{8739A7FB-B3CF-4420-97E7-0E912A92D618}" type="parTrans" cxnId="{E78BB101-3FB9-4064-A6C3-34DA723BDADB}">
      <dgm:prSet/>
      <dgm:spPr/>
      <dgm:t>
        <a:bodyPr/>
        <a:lstStyle/>
        <a:p>
          <a:endParaRPr lang="ru-RU"/>
        </a:p>
      </dgm:t>
    </dgm:pt>
    <dgm:pt modelId="{FFF1C436-C07E-4EA2-B8C5-AFA3C464371C}" type="sibTrans" cxnId="{E78BB101-3FB9-4064-A6C3-34DA723BDADB}">
      <dgm:prSet/>
      <dgm:spPr/>
      <dgm:t>
        <a:bodyPr/>
        <a:lstStyle/>
        <a:p>
          <a:endParaRPr lang="ru-RU"/>
        </a:p>
      </dgm:t>
    </dgm:pt>
    <dgm:pt modelId="{F23BADDF-4E60-43D7-9B7D-7299094E5057}">
      <dgm:prSet/>
      <dgm:spPr/>
      <dgm:t>
        <a:bodyPr/>
        <a:lstStyle/>
        <a:p>
          <a:r>
            <a:rPr lang="ru-RU" dirty="0"/>
            <a:t>Самостоятельное использование емкостей у людей с ограниченными возможностями</a:t>
          </a:r>
        </a:p>
      </dgm:t>
    </dgm:pt>
    <dgm:pt modelId="{E3F16BC0-090A-49E2-BC17-9B6A67F5653B}" type="parTrans" cxnId="{20031EC3-0F98-4A94-AC10-C9F7F088831C}">
      <dgm:prSet/>
      <dgm:spPr/>
      <dgm:t>
        <a:bodyPr/>
        <a:lstStyle/>
        <a:p>
          <a:endParaRPr lang="ru-RU"/>
        </a:p>
      </dgm:t>
    </dgm:pt>
    <dgm:pt modelId="{1143C581-3416-4BFE-93EE-1806A80EB88B}" type="sibTrans" cxnId="{20031EC3-0F98-4A94-AC10-C9F7F088831C}">
      <dgm:prSet/>
      <dgm:spPr/>
      <dgm:t>
        <a:bodyPr/>
        <a:lstStyle/>
        <a:p>
          <a:endParaRPr lang="ru-RU"/>
        </a:p>
      </dgm:t>
    </dgm:pt>
    <dgm:pt modelId="{32FF95E3-C272-421F-BC97-F75F6DE4CB00}">
      <dgm:prSet/>
      <dgm:spPr/>
      <dgm:t>
        <a:bodyPr/>
        <a:lstStyle/>
        <a:p>
          <a:r>
            <a:rPr lang="ru-RU" b="1" dirty="0"/>
            <a:t>Целевая Аудитория:</a:t>
          </a:r>
          <a:endParaRPr lang="ru-RU" dirty="0"/>
        </a:p>
      </dgm:t>
    </dgm:pt>
    <dgm:pt modelId="{8E3DBC2C-EFAF-442E-A343-86DC3DB55B77}" type="parTrans" cxnId="{4D11B3B1-BE95-4F7C-BDC2-24CBC5894B6F}">
      <dgm:prSet/>
      <dgm:spPr/>
      <dgm:t>
        <a:bodyPr/>
        <a:lstStyle/>
        <a:p>
          <a:endParaRPr lang="ru-RU"/>
        </a:p>
      </dgm:t>
    </dgm:pt>
    <dgm:pt modelId="{4BA088FE-67D5-4820-87BE-989FA53BD446}" type="sibTrans" cxnId="{4D11B3B1-BE95-4F7C-BDC2-24CBC5894B6F}">
      <dgm:prSet/>
      <dgm:spPr/>
      <dgm:t>
        <a:bodyPr/>
        <a:lstStyle/>
        <a:p>
          <a:endParaRPr lang="ru-RU"/>
        </a:p>
      </dgm:t>
    </dgm:pt>
    <dgm:pt modelId="{0C1B32B6-92D4-4320-807C-D78BE4B307A4}">
      <dgm:prSet/>
      <dgm:spPr/>
      <dgm:t>
        <a:bodyPr/>
        <a:lstStyle/>
        <a:p>
          <a:r>
            <a:rPr lang="ru-RU" dirty="0"/>
            <a:t>Министерство здравоохранения </a:t>
          </a:r>
        </a:p>
      </dgm:t>
    </dgm:pt>
    <dgm:pt modelId="{F0CF0314-0B50-4C1D-B497-DFBA48DD2F1D}" type="parTrans" cxnId="{E4BA5E82-F2E1-4EA9-A424-31513CDF35B7}">
      <dgm:prSet/>
      <dgm:spPr/>
      <dgm:t>
        <a:bodyPr/>
        <a:lstStyle/>
        <a:p>
          <a:endParaRPr lang="ru-RU"/>
        </a:p>
      </dgm:t>
    </dgm:pt>
    <dgm:pt modelId="{9D0463C3-0323-4660-81F5-79ED7C21E069}" type="sibTrans" cxnId="{E4BA5E82-F2E1-4EA9-A424-31513CDF35B7}">
      <dgm:prSet/>
      <dgm:spPr/>
      <dgm:t>
        <a:bodyPr/>
        <a:lstStyle/>
        <a:p>
          <a:endParaRPr lang="ru-RU"/>
        </a:p>
      </dgm:t>
    </dgm:pt>
    <dgm:pt modelId="{B955D9F5-4055-461F-8641-283265F7A681}">
      <dgm:prSet/>
      <dgm:spPr/>
      <dgm:t>
        <a:bodyPr/>
        <a:lstStyle/>
        <a:p>
          <a:r>
            <a:rPr lang="ru-RU" dirty="0"/>
            <a:t>Люди с ограниченными возможностями</a:t>
          </a:r>
        </a:p>
      </dgm:t>
    </dgm:pt>
    <dgm:pt modelId="{7FA84074-23E6-4F89-8162-5A2D16C9042C}" type="parTrans" cxnId="{AD9D0C3B-D5DF-440B-B2CE-45A2E7F44113}">
      <dgm:prSet/>
      <dgm:spPr/>
      <dgm:t>
        <a:bodyPr/>
        <a:lstStyle/>
        <a:p>
          <a:endParaRPr lang="ru-RU"/>
        </a:p>
      </dgm:t>
    </dgm:pt>
    <dgm:pt modelId="{163041A0-52DA-4FF5-BF7F-22556623CDE8}" type="sibTrans" cxnId="{AD9D0C3B-D5DF-440B-B2CE-45A2E7F44113}">
      <dgm:prSet/>
      <dgm:spPr/>
      <dgm:t>
        <a:bodyPr/>
        <a:lstStyle/>
        <a:p>
          <a:endParaRPr lang="ru-RU"/>
        </a:p>
      </dgm:t>
    </dgm:pt>
    <dgm:pt modelId="{92267CDC-6829-4531-A24C-9571A6C1BBBE}">
      <dgm:prSet/>
      <dgm:spPr/>
      <dgm:t>
        <a:bodyPr/>
        <a:lstStyle/>
        <a:p>
          <a:r>
            <a:rPr lang="ru-RU" dirty="0"/>
            <a:t>Поставщики гипоаллергенного пластика</a:t>
          </a:r>
        </a:p>
      </dgm:t>
    </dgm:pt>
    <dgm:pt modelId="{ED71549C-4B6F-4989-AC6D-E3A16EC888FB}" type="parTrans" cxnId="{9E96718E-B916-48C9-9BE0-AE56E3E57C3C}">
      <dgm:prSet/>
      <dgm:spPr/>
      <dgm:t>
        <a:bodyPr/>
        <a:lstStyle/>
        <a:p>
          <a:endParaRPr lang="ru-RU"/>
        </a:p>
      </dgm:t>
    </dgm:pt>
    <dgm:pt modelId="{9BD16A16-3029-4D28-B283-31FE32120DAC}" type="sibTrans" cxnId="{9E96718E-B916-48C9-9BE0-AE56E3E57C3C}">
      <dgm:prSet/>
      <dgm:spPr/>
      <dgm:t>
        <a:bodyPr/>
        <a:lstStyle/>
        <a:p>
          <a:endParaRPr lang="ru-RU"/>
        </a:p>
      </dgm:t>
    </dgm:pt>
    <dgm:pt modelId="{DBA3BBE7-9EA3-4195-B943-648994775CF9}">
      <dgm:prSet/>
      <dgm:spPr/>
      <dgm:t>
        <a:bodyPr/>
        <a:lstStyle/>
        <a:p>
          <a:r>
            <a:rPr lang="ru-RU" dirty="0"/>
            <a:t>Производители средств гигиены</a:t>
          </a:r>
        </a:p>
      </dgm:t>
    </dgm:pt>
    <dgm:pt modelId="{5AF76770-2A52-481B-B64A-75F6790C8E31}" type="parTrans" cxnId="{8E45D622-1256-4169-8A0C-E201D9C80647}">
      <dgm:prSet/>
      <dgm:spPr/>
      <dgm:t>
        <a:bodyPr/>
        <a:lstStyle/>
        <a:p>
          <a:endParaRPr lang="ru-RU"/>
        </a:p>
      </dgm:t>
    </dgm:pt>
    <dgm:pt modelId="{F948E0EF-96C0-4100-8569-306F1CC38C10}" type="sibTrans" cxnId="{8E45D622-1256-4169-8A0C-E201D9C80647}">
      <dgm:prSet/>
      <dgm:spPr/>
      <dgm:t>
        <a:bodyPr/>
        <a:lstStyle/>
        <a:p>
          <a:endParaRPr lang="ru-RU"/>
        </a:p>
      </dgm:t>
    </dgm:pt>
    <dgm:pt modelId="{1AEAA12C-6E12-44AA-89B4-F0ADE2672AC6}">
      <dgm:prSet/>
      <dgm:spPr/>
      <dgm:t>
        <a:bodyPr/>
        <a:lstStyle/>
        <a:p>
          <a:r>
            <a:rPr lang="ru-RU" dirty="0"/>
            <a:t>Дизайнеры интерьеров</a:t>
          </a:r>
        </a:p>
      </dgm:t>
    </dgm:pt>
    <dgm:pt modelId="{709003C6-2E1F-44C3-B7D2-D2900C045F52}" type="parTrans" cxnId="{30D4F16C-AFAA-4719-B929-D9086FEE1023}">
      <dgm:prSet/>
      <dgm:spPr/>
      <dgm:t>
        <a:bodyPr/>
        <a:lstStyle/>
        <a:p>
          <a:endParaRPr lang="ru-RU"/>
        </a:p>
      </dgm:t>
    </dgm:pt>
    <dgm:pt modelId="{EFF2C9F6-4AFF-44FE-9803-227828A18846}" type="sibTrans" cxnId="{30D4F16C-AFAA-4719-B929-D9086FEE1023}">
      <dgm:prSet/>
      <dgm:spPr/>
      <dgm:t>
        <a:bodyPr/>
        <a:lstStyle/>
        <a:p>
          <a:endParaRPr lang="ru-RU"/>
        </a:p>
      </dgm:t>
    </dgm:pt>
    <dgm:pt modelId="{2E054B85-F285-4D0C-98BA-A040B149E4A0}">
      <dgm:prSet/>
      <dgm:spPr/>
      <dgm:t>
        <a:bodyPr/>
        <a:lstStyle/>
        <a:p>
          <a:r>
            <a:rPr lang="ru-RU" dirty="0"/>
            <a:t>Салоны красоты</a:t>
          </a:r>
        </a:p>
      </dgm:t>
    </dgm:pt>
    <dgm:pt modelId="{D2B627D5-652D-452D-A20D-24AAF5A3C5DF}" type="parTrans" cxnId="{A35BEDA8-43DF-417A-BA10-5B2F94EA5C84}">
      <dgm:prSet/>
      <dgm:spPr/>
      <dgm:t>
        <a:bodyPr/>
        <a:lstStyle/>
        <a:p>
          <a:endParaRPr lang="ru-RU"/>
        </a:p>
      </dgm:t>
    </dgm:pt>
    <dgm:pt modelId="{28CAF764-C433-4053-8E4B-8F5241BC89AB}" type="sibTrans" cxnId="{A35BEDA8-43DF-417A-BA10-5B2F94EA5C84}">
      <dgm:prSet/>
      <dgm:spPr/>
      <dgm:t>
        <a:bodyPr/>
        <a:lstStyle/>
        <a:p>
          <a:endParaRPr lang="ru-RU"/>
        </a:p>
      </dgm:t>
    </dgm:pt>
    <dgm:pt modelId="{52747A16-F159-48E6-840D-D535B961B180}">
      <dgm:prSet/>
      <dgm:spPr/>
      <dgm:t>
        <a:bodyPr/>
        <a:lstStyle/>
        <a:p>
          <a:r>
            <a:rPr lang="ru-RU" dirty="0"/>
            <a:t>Сокращение времени на поиск подходящих под интерьер предметов  </a:t>
          </a:r>
        </a:p>
      </dgm:t>
    </dgm:pt>
    <dgm:pt modelId="{6A28ADC7-B946-4C34-B4E6-E8ACCAA9A346}" type="parTrans" cxnId="{6A1857B7-2778-4346-B7D6-C700C9C7624F}">
      <dgm:prSet/>
      <dgm:spPr/>
      <dgm:t>
        <a:bodyPr/>
        <a:lstStyle/>
        <a:p>
          <a:endParaRPr lang="ru-RU"/>
        </a:p>
      </dgm:t>
    </dgm:pt>
    <dgm:pt modelId="{0C00E749-9C11-4DD8-AAEF-6BC309D9E588}" type="sibTrans" cxnId="{6A1857B7-2778-4346-B7D6-C700C9C7624F}">
      <dgm:prSet/>
      <dgm:spPr/>
      <dgm:t>
        <a:bodyPr/>
        <a:lstStyle/>
        <a:p>
          <a:endParaRPr lang="ru-RU"/>
        </a:p>
      </dgm:t>
    </dgm:pt>
    <dgm:pt modelId="{B9C746B1-9403-4115-8BA1-74B89EBC5597}" type="pres">
      <dgm:prSet presAssocID="{782D4D1F-D2BD-4AAE-B23E-39EC8F00130F}" presName="Name0" presStyleCnt="0">
        <dgm:presLayoutVars>
          <dgm:dir/>
          <dgm:animLvl val="lvl"/>
          <dgm:resizeHandles val="exact"/>
        </dgm:presLayoutVars>
      </dgm:prSet>
      <dgm:spPr/>
    </dgm:pt>
    <dgm:pt modelId="{B14A34AF-C346-4CA4-BCF8-805BFD27C90F}" type="pres">
      <dgm:prSet presAssocID="{D6E450C8-7FE4-48E4-BBD2-63EF0C7C14A3}" presName="composite" presStyleCnt="0"/>
      <dgm:spPr/>
    </dgm:pt>
    <dgm:pt modelId="{417F60C0-7827-4D96-809F-85EFC4A63D65}" type="pres">
      <dgm:prSet presAssocID="{D6E450C8-7FE4-48E4-BBD2-63EF0C7C14A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920686D-0E70-4BCA-BCFA-705068291F33}" type="pres">
      <dgm:prSet presAssocID="{D6E450C8-7FE4-48E4-BBD2-63EF0C7C14A3}" presName="desTx" presStyleLbl="alignAccFollowNode1" presStyleIdx="0" presStyleCnt="2">
        <dgm:presLayoutVars>
          <dgm:bulletEnabled val="1"/>
        </dgm:presLayoutVars>
      </dgm:prSet>
      <dgm:spPr/>
    </dgm:pt>
    <dgm:pt modelId="{1BCEAE72-3D99-4967-A953-625ED5841E08}" type="pres">
      <dgm:prSet presAssocID="{1615A113-9088-483A-AEE2-C7F3688751A7}" presName="space" presStyleCnt="0"/>
      <dgm:spPr/>
    </dgm:pt>
    <dgm:pt modelId="{9E0EE07A-6C1C-497D-96D4-2EB6652E0172}" type="pres">
      <dgm:prSet presAssocID="{32FF95E3-C272-421F-BC97-F75F6DE4CB00}" presName="composite" presStyleCnt="0"/>
      <dgm:spPr/>
    </dgm:pt>
    <dgm:pt modelId="{7E00448F-30FA-4982-BD36-770A687DC51A}" type="pres">
      <dgm:prSet presAssocID="{32FF95E3-C272-421F-BC97-F75F6DE4CB0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11FB0D1-9212-4858-989C-7526EA1CD830}" type="pres">
      <dgm:prSet presAssocID="{32FF95E3-C272-421F-BC97-F75F6DE4CB0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BCE9F00-D7F4-43B1-8950-BE459BD82327}" type="presOf" srcId="{B955D9F5-4055-461F-8641-283265F7A681}" destId="{911FB0D1-9212-4858-989C-7526EA1CD830}" srcOrd="0" destOrd="1" presId="urn:microsoft.com/office/officeart/2005/8/layout/hList1"/>
    <dgm:cxn modelId="{E78BB101-3FB9-4064-A6C3-34DA723BDADB}" srcId="{D6E450C8-7FE4-48E4-BBD2-63EF0C7C14A3}" destId="{342E9738-07D5-40EC-BD65-21FB2D5B8AA6}" srcOrd="1" destOrd="0" parTransId="{8739A7FB-B3CF-4420-97E7-0E912A92D618}" sibTransId="{FFF1C436-C07E-4EA2-B8C5-AFA3C464371C}"/>
    <dgm:cxn modelId="{7976C905-256D-4476-B763-8AC8A4073D3A}" type="presOf" srcId="{88BF1EBD-570F-46E0-80C6-F8F34AC2993F}" destId="{A920686D-0E70-4BCA-BCFA-705068291F33}" srcOrd="0" destOrd="0" presId="urn:microsoft.com/office/officeart/2005/8/layout/hList1"/>
    <dgm:cxn modelId="{9500E51F-A5A6-4A9D-B54B-8ABD5BD8167F}" type="presOf" srcId="{52747A16-F159-48E6-840D-D535B961B180}" destId="{A920686D-0E70-4BCA-BCFA-705068291F33}" srcOrd="0" destOrd="3" presId="urn:microsoft.com/office/officeart/2005/8/layout/hList1"/>
    <dgm:cxn modelId="{8E45D622-1256-4169-8A0C-E201D9C80647}" srcId="{32FF95E3-C272-421F-BC97-F75F6DE4CB00}" destId="{DBA3BBE7-9EA3-4195-B943-648994775CF9}" srcOrd="3" destOrd="0" parTransId="{5AF76770-2A52-481B-B64A-75F6790C8E31}" sibTransId="{F948E0EF-96C0-4100-8569-306F1CC38C10}"/>
    <dgm:cxn modelId="{9CE1CD2B-409C-4BA8-84CD-31E495AD4456}" type="presOf" srcId="{F23BADDF-4E60-43D7-9B7D-7299094E5057}" destId="{A920686D-0E70-4BCA-BCFA-705068291F33}" srcOrd="0" destOrd="2" presId="urn:microsoft.com/office/officeart/2005/8/layout/hList1"/>
    <dgm:cxn modelId="{AD9D0C3B-D5DF-440B-B2CE-45A2E7F44113}" srcId="{32FF95E3-C272-421F-BC97-F75F6DE4CB00}" destId="{B955D9F5-4055-461F-8641-283265F7A681}" srcOrd="1" destOrd="0" parTransId="{7FA84074-23E6-4F89-8162-5A2D16C9042C}" sibTransId="{163041A0-52DA-4FF5-BF7F-22556623CDE8}"/>
    <dgm:cxn modelId="{30D4F16C-AFAA-4719-B929-D9086FEE1023}" srcId="{32FF95E3-C272-421F-BC97-F75F6DE4CB00}" destId="{1AEAA12C-6E12-44AA-89B4-F0ADE2672AC6}" srcOrd="4" destOrd="0" parTransId="{709003C6-2E1F-44C3-B7D2-D2900C045F52}" sibTransId="{EFF2C9F6-4AFF-44FE-9803-227828A18846}"/>
    <dgm:cxn modelId="{E73BDD4E-E992-41C9-A665-4C6EA344DA3C}" type="presOf" srcId="{342E9738-07D5-40EC-BD65-21FB2D5B8AA6}" destId="{A920686D-0E70-4BCA-BCFA-705068291F33}" srcOrd="0" destOrd="1" presId="urn:microsoft.com/office/officeart/2005/8/layout/hList1"/>
    <dgm:cxn modelId="{F5027659-15A8-4FF8-AE67-62C47404ED99}" type="presOf" srcId="{0C1B32B6-92D4-4320-807C-D78BE4B307A4}" destId="{911FB0D1-9212-4858-989C-7526EA1CD830}" srcOrd="0" destOrd="0" presId="urn:microsoft.com/office/officeart/2005/8/layout/hList1"/>
    <dgm:cxn modelId="{C191535A-7001-4A6A-BC24-B919D37284A5}" type="presOf" srcId="{782D4D1F-D2BD-4AAE-B23E-39EC8F00130F}" destId="{B9C746B1-9403-4115-8BA1-74B89EBC5597}" srcOrd="0" destOrd="0" presId="urn:microsoft.com/office/officeart/2005/8/layout/hList1"/>
    <dgm:cxn modelId="{1D78DF7A-2EB2-44AE-8128-DF52BB159A98}" type="presOf" srcId="{92267CDC-6829-4531-A24C-9571A6C1BBBE}" destId="{911FB0D1-9212-4858-989C-7526EA1CD830}" srcOrd="0" destOrd="2" presId="urn:microsoft.com/office/officeart/2005/8/layout/hList1"/>
    <dgm:cxn modelId="{E4BA5E82-F2E1-4EA9-A424-31513CDF35B7}" srcId="{32FF95E3-C272-421F-BC97-F75F6DE4CB00}" destId="{0C1B32B6-92D4-4320-807C-D78BE4B307A4}" srcOrd="0" destOrd="0" parTransId="{F0CF0314-0B50-4C1D-B497-DFBA48DD2F1D}" sibTransId="{9D0463C3-0323-4660-81F5-79ED7C21E069}"/>
    <dgm:cxn modelId="{9E96718E-B916-48C9-9BE0-AE56E3E57C3C}" srcId="{32FF95E3-C272-421F-BC97-F75F6DE4CB00}" destId="{92267CDC-6829-4531-A24C-9571A6C1BBBE}" srcOrd="2" destOrd="0" parTransId="{ED71549C-4B6F-4989-AC6D-E3A16EC888FB}" sibTransId="{9BD16A16-3029-4D28-B283-31FE32120DAC}"/>
    <dgm:cxn modelId="{61BDB78F-C277-40F7-A5EC-0B29CDF2AAF0}" type="presOf" srcId="{2E054B85-F285-4D0C-98BA-A040B149E4A0}" destId="{911FB0D1-9212-4858-989C-7526EA1CD830}" srcOrd="0" destOrd="5" presId="urn:microsoft.com/office/officeart/2005/8/layout/hList1"/>
    <dgm:cxn modelId="{E8A982A2-15C4-4A97-8969-C3D97D43A451}" type="presOf" srcId="{1AEAA12C-6E12-44AA-89B4-F0ADE2672AC6}" destId="{911FB0D1-9212-4858-989C-7526EA1CD830}" srcOrd="0" destOrd="4" presId="urn:microsoft.com/office/officeart/2005/8/layout/hList1"/>
    <dgm:cxn modelId="{A35BEDA8-43DF-417A-BA10-5B2F94EA5C84}" srcId="{32FF95E3-C272-421F-BC97-F75F6DE4CB00}" destId="{2E054B85-F285-4D0C-98BA-A040B149E4A0}" srcOrd="5" destOrd="0" parTransId="{D2B627D5-652D-452D-A20D-24AAF5A3C5DF}" sibTransId="{28CAF764-C433-4053-8E4B-8F5241BC89AB}"/>
    <dgm:cxn modelId="{4D11B3B1-BE95-4F7C-BDC2-24CBC5894B6F}" srcId="{782D4D1F-D2BD-4AAE-B23E-39EC8F00130F}" destId="{32FF95E3-C272-421F-BC97-F75F6DE4CB00}" srcOrd="1" destOrd="0" parTransId="{8E3DBC2C-EFAF-442E-A343-86DC3DB55B77}" sibTransId="{4BA088FE-67D5-4820-87BE-989FA53BD446}"/>
    <dgm:cxn modelId="{6A1857B7-2778-4346-B7D6-C700C9C7624F}" srcId="{D6E450C8-7FE4-48E4-BBD2-63EF0C7C14A3}" destId="{52747A16-F159-48E6-840D-D535B961B180}" srcOrd="3" destOrd="0" parTransId="{6A28ADC7-B946-4C34-B4E6-E8ACCAA9A346}" sibTransId="{0C00E749-9C11-4DD8-AAEF-6BC309D9E588}"/>
    <dgm:cxn modelId="{E10676BC-F60F-4E69-A5F9-2DCDF9E32316}" type="presOf" srcId="{D6E450C8-7FE4-48E4-BBD2-63EF0C7C14A3}" destId="{417F60C0-7827-4D96-809F-85EFC4A63D65}" srcOrd="0" destOrd="0" presId="urn:microsoft.com/office/officeart/2005/8/layout/hList1"/>
    <dgm:cxn modelId="{20031EC3-0F98-4A94-AC10-C9F7F088831C}" srcId="{D6E450C8-7FE4-48E4-BBD2-63EF0C7C14A3}" destId="{F23BADDF-4E60-43D7-9B7D-7299094E5057}" srcOrd="2" destOrd="0" parTransId="{E3F16BC0-090A-49E2-BC17-9B6A67F5653B}" sibTransId="{1143C581-3416-4BFE-93EE-1806A80EB88B}"/>
    <dgm:cxn modelId="{9A6AD5CE-8582-442D-BF56-6D3D982E69FB}" type="presOf" srcId="{DBA3BBE7-9EA3-4195-B943-648994775CF9}" destId="{911FB0D1-9212-4858-989C-7526EA1CD830}" srcOrd="0" destOrd="3" presId="urn:microsoft.com/office/officeart/2005/8/layout/hList1"/>
    <dgm:cxn modelId="{23693DF0-F037-4D4D-86D7-5A7620F43EE8}" srcId="{D6E450C8-7FE4-48E4-BBD2-63EF0C7C14A3}" destId="{88BF1EBD-570F-46E0-80C6-F8F34AC2993F}" srcOrd="0" destOrd="0" parTransId="{09B4C27E-8E18-4251-80AA-9CF1E3601C59}" sibTransId="{E67CB863-25F8-4AF9-8BB7-09AB052662F0}"/>
    <dgm:cxn modelId="{5A17F5F7-D40A-4F47-BD33-1AA28CEAFDA7}" srcId="{782D4D1F-D2BD-4AAE-B23E-39EC8F00130F}" destId="{D6E450C8-7FE4-48E4-BBD2-63EF0C7C14A3}" srcOrd="0" destOrd="0" parTransId="{582FAF4F-52F2-40C0-9EA9-B7FD0DDFA2EC}" sibTransId="{1615A113-9088-483A-AEE2-C7F3688751A7}"/>
    <dgm:cxn modelId="{1D1A7DFF-0082-4E56-BE59-23BEAC349DDD}" type="presOf" srcId="{32FF95E3-C272-421F-BC97-F75F6DE4CB00}" destId="{7E00448F-30FA-4982-BD36-770A687DC51A}" srcOrd="0" destOrd="0" presId="urn:microsoft.com/office/officeart/2005/8/layout/hList1"/>
    <dgm:cxn modelId="{6DB4AF5A-FB32-4E63-BAF3-6FB0D77D01E9}" type="presParOf" srcId="{B9C746B1-9403-4115-8BA1-74B89EBC5597}" destId="{B14A34AF-C346-4CA4-BCF8-805BFD27C90F}" srcOrd="0" destOrd="0" presId="urn:microsoft.com/office/officeart/2005/8/layout/hList1"/>
    <dgm:cxn modelId="{763A361A-6B45-401D-816A-F8AF5E40A770}" type="presParOf" srcId="{B14A34AF-C346-4CA4-BCF8-805BFD27C90F}" destId="{417F60C0-7827-4D96-809F-85EFC4A63D65}" srcOrd="0" destOrd="0" presId="urn:microsoft.com/office/officeart/2005/8/layout/hList1"/>
    <dgm:cxn modelId="{298C67F2-E416-412A-B3B9-4EC585AB858A}" type="presParOf" srcId="{B14A34AF-C346-4CA4-BCF8-805BFD27C90F}" destId="{A920686D-0E70-4BCA-BCFA-705068291F33}" srcOrd="1" destOrd="0" presId="urn:microsoft.com/office/officeart/2005/8/layout/hList1"/>
    <dgm:cxn modelId="{71E4E451-4B41-4274-944D-A255F28DFA33}" type="presParOf" srcId="{B9C746B1-9403-4115-8BA1-74B89EBC5597}" destId="{1BCEAE72-3D99-4967-A953-625ED5841E08}" srcOrd="1" destOrd="0" presId="urn:microsoft.com/office/officeart/2005/8/layout/hList1"/>
    <dgm:cxn modelId="{86F6E0D6-BAB7-4897-BFC5-FBB1F309BF1C}" type="presParOf" srcId="{B9C746B1-9403-4115-8BA1-74B89EBC5597}" destId="{9E0EE07A-6C1C-497D-96D4-2EB6652E0172}" srcOrd="2" destOrd="0" presId="urn:microsoft.com/office/officeart/2005/8/layout/hList1"/>
    <dgm:cxn modelId="{C80CF494-1E0E-42F6-A8A5-31729014A695}" type="presParOf" srcId="{9E0EE07A-6C1C-497D-96D4-2EB6652E0172}" destId="{7E00448F-30FA-4982-BD36-770A687DC51A}" srcOrd="0" destOrd="0" presId="urn:microsoft.com/office/officeart/2005/8/layout/hList1"/>
    <dgm:cxn modelId="{C055A263-20D9-4274-B15D-9D89004A33C0}" type="presParOf" srcId="{9E0EE07A-6C1C-497D-96D4-2EB6652E0172}" destId="{911FB0D1-9212-4858-989C-7526EA1CD8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B168C3-B5BA-4B64-AF29-63247422067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178B18-8A46-4F50-B72A-86BF680C096B}">
      <dgm:prSet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Планируемый продукт для реализации: </a:t>
          </a:r>
        </a:p>
      </dgm:t>
    </dgm:pt>
    <dgm:pt modelId="{F97A5873-0896-46C0-9E54-7F2D579F3DAC}" type="parTrans" cxnId="{F14B9322-9AA6-4D7D-AE55-91402E1B2369}">
      <dgm:prSet/>
      <dgm:spPr/>
      <dgm:t>
        <a:bodyPr/>
        <a:lstStyle/>
        <a:p>
          <a:endParaRPr lang="ru-RU"/>
        </a:p>
      </dgm:t>
    </dgm:pt>
    <dgm:pt modelId="{C203632F-868D-413C-BF4C-632193271289}" type="sibTrans" cxnId="{F14B9322-9AA6-4D7D-AE55-91402E1B2369}">
      <dgm:prSet/>
      <dgm:spPr/>
      <dgm:t>
        <a:bodyPr/>
        <a:lstStyle/>
        <a:p>
          <a:endParaRPr lang="ru-RU"/>
        </a:p>
      </dgm:t>
    </dgm:pt>
    <dgm:pt modelId="{E073FEF2-F2DC-4454-8D34-6D94DC15AD74}">
      <dgm:prSet/>
      <dgm:spPr/>
      <dgm:t>
        <a:bodyPr/>
        <a:lstStyle/>
        <a:p>
          <a:r>
            <a:rPr lang="ru-RU" i="1" dirty="0"/>
            <a:t>Искусственный интеллект по обработке изображений с целью формирования цветовой гаммы конечного изделия</a:t>
          </a:r>
          <a:r>
            <a:rPr lang="en-US" i="1" dirty="0"/>
            <a:t>;</a:t>
          </a:r>
          <a:r>
            <a:rPr lang="ru-RU" i="1" dirty="0"/>
            <a:t> по обработке анкеты предпочтений клиента с целью создания перечня форм емкостей.</a:t>
          </a:r>
        </a:p>
      </dgm:t>
    </dgm:pt>
    <dgm:pt modelId="{5956AB30-2A17-4172-A355-66A74A945139}" type="parTrans" cxnId="{8FAD3C43-E14A-4068-9C34-C5448FDF936E}">
      <dgm:prSet/>
      <dgm:spPr/>
      <dgm:t>
        <a:bodyPr/>
        <a:lstStyle/>
        <a:p>
          <a:endParaRPr lang="ru-RU"/>
        </a:p>
      </dgm:t>
    </dgm:pt>
    <dgm:pt modelId="{C7DB3E6E-570A-408C-ABD3-C722E644B2DB}" type="sibTrans" cxnId="{8FAD3C43-E14A-4068-9C34-C5448FDF936E}">
      <dgm:prSet/>
      <dgm:spPr/>
      <dgm:t>
        <a:bodyPr/>
        <a:lstStyle/>
        <a:p>
          <a:endParaRPr lang="ru-RU"/>
        </a:p>
      </dgm:t>
    </dgm:pt>
    <dgm:pt modelId="{8384710B-6A2C-43DF-ABDE-758867E23C58}">
      <dgm:prSet/>
      <dgm:spPr/>
      <dgm:t>
        <a:bodyPr/>
        <a:lstStyle/>
        <a:p>
          <a:r>
            <a:rPr lang="ru-RU" i="1" dirty="0"/>
            <a:t>Емкость для средств гигиены, изготовленные по индивидуальному заказу потребителя.</a:t>
          </a:r>
        </a:p>
      </dgm:t>
    </dgm:pt>
    <dgm:pt modelId="{DB7DB098-EA27-4D49-A017-6BB1017BD624}" type="parTrans" cxnId="{F6EBF669-23F2-4880-82F4-BD1AF4C5D868}">
      <dgm:prSet/>
      <dgm:spPr/>
      <dgm:t>
        <a:bodyPr/>
        <a:lstStyle/>
        <a:p>
          <a:endParaRPr lang="ru-RU"/>
        </a:p>
      </dgm:t>
    </dgm:pt>
    <dgm:pt modelId="{433B5C53-03BD-4C53-A463-08BDB3AF3013}" type="sibTrans" cxnId="{F6EBF669-23F2-4880-82F4-BD1AF4C5D868}">
      <dgm:prSet/>
      <dgm:spPr/>
      <dgm:t>
        <a:bodyPr/>
        <a:lstStyle/>
        <a:p>
          <a:endParaRPr lang="ru-RU"/>
        </a:p>
      </dgm:t>
    </dgm:pt>
    <dgm:pt modelId="{B7B09D49-8C62-4630-AA20-5B354DAC79E3}" type="pres">
      <dgm:prSet presAssocID="{01B168C3-B5BA-4B64-AF29-632474220678}" presName="CompostProcess" presStyleCnt="0">
        <dgm:presLayoutVars>
          <dgm:dir/>
          <dgm:resizeHandles val="exact"/>
        </dgm:presLayoutVars>
      </dgm:prSet>
      <dgm:spPr/>
    </dgm:pt>
    <dgm:pt modelId="{9C7CE3BC-FF40-4B99-8700-0C348FDEA0F2}" type="pres">
      <dgm:prSet presAssocID="{01B168C3-B5BA-4B64-AF29-632474220678}" presName="arrow" presStyleLbl="bgShp" presStyleIdx="0" presStyleCnt="1"/>
      <dgm:spPr/>
    </dgm:pt>
    <dgm:pt modelId="{D3E3DDAD-A02B-461C-8C3F-7EA70A3BF661}" type="pres">
      <dgm:prSet presAssocID="{01B168C3-B5BA-4B64-AF29-632474220678}" presName="linearProcess" presStyleCnt="0"/>
      <dgm:spPr/>
    </dgm:pt>
    <dgm:pt modelId="{F9BCFFAF-AB7B-4E62-AED4-23D9F65CAADA}" type="pres">
      <dgm:prSet presAssocID="{48178B18-8A46-4F50-B72A-86BF680C096B}" presName="textNode" presStyleLbl="node1" presStyleIdx="0" presStyleCnt="3">
        <dgm:presLayoutVars>
          <dgm:bulletEnabled val="1"/>
        </dgm:presLayoutVars>
      </dgm:prSet>
      <dgm:spPr/>
    </dgm:pt>
    <dgm:pt modelId="{0439EDDA-CE41-44CA-B817-A9A287BE2E62}" type="pres">
      <dgm:prSet presAssocID="{C203632F-868D-413C-BF4C-632193271289}" presName="sibTrans" presStyleCnt="0"/>
      <dgm:spPr/>
    </dgm:pt>
    <dgm:pt modelId="{2130381F-DA0E-4434-9BC6-977D10EB24C6}" type="pres">
      <dgm:prSet presAssocID="{E073FEF2-F2DC-4454-8D34-6D94DC15AD74}" presName="textNode" presStyleLbl="node1" presStyleIdx="1" presStyleCnt="3">
        <dgm:presLayoutVars>
          <dgm:bulletEnabled val="1"/>
        </dgm:presLayoutVars>
      </dgm:prSet>
      <dgm:spPr/>
    </dgm:pt>
    <dgm:pt modelId="{B4FCFD9A-422B-4D28-9640-A21C98FE877D}" type="pres">
      <dgm:prSet presAssocID="{C7DB3E6E-570A-408C-ABD3-C722E644B2DB}" presName="sibTrans" presStyleCnt="0"/>
      <dgm:spPr/>
    </dgm:pt>
    <dgm:pt modelId="{F33880A2-5EE2-4D3F-969A-B1F920CF62B1}" type="pres">
      <dgm:prSet presAssocID="{8384710B-6A2C-43DF-ABDE-758867E23C5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D774F03-6409-4148-B1B4-86A5D8E9D6B9}" type="presOf" srcId="{01B168C3-B5BA-4B64-AF29-632474220678}" destId="{B7B09D49-8C62-4630-AA20-5B354DAC79E3}" srcOrd="0" destOrd="0" presId="urn:microsoft.com/office/officeart/2005/8/layout/hProcess9"/>
    <dgm:cxn modelId="{F14B9322-9AA6-4D7D-AE55-91402E1B2369}" srcId="{01B168C3-B5BA-4B64-AF29-632474220678}" destId="{48178B18-8A46-4F50-B72A-86BF680C096B}" srcOrd="0" destOrd="0" parTransId="{F97A5873-0896-46C0-9E54-7F2D579F3DAC}" sibTransId="{C203632F-868D-413C-BF4C-632193271289}"/>
    <dgm:cxn modelId="{8FAD3C43-E14A-4068-9C34-C5448FDF936E}" srcId="{01B168C3-B5BA-4B64-AF29-632474220678}" destId="{E073FEF2-F2DC-4454-8D34-6D94DC15AD74}" srcOrd="1" destOrd="0" parTransId="{5956AB30-2A17-4172-A355-66A74A945139}" sibTransId="{C7DB3E6E-570A-408C-ABD3-C722E644B2DB}"/>
    <dgm:cxn modelId="{F6EBF669-23F2-4880-82F4-BD1AF4C5D868}" srcId="{01B168C3-B5BA-4B64-AF29-632474220678}" destId="{8384710B-6A2C-43DF-ABDE-758867E23C58}" srcOrd="2" destOrd="0" parTransId="{DB7DB098-EA27-4D49-A017-6BB1017BD624}" sibTransId="{433B5C53-03BD-4C53-A463-08BDB3AF3013}"/>
    <dgm:cxn modelId="{27A2F554-AF41-426F-B2B2-42DE0E850C48}" type="presOf" srcId="{48178B18-8A46-4F50-B72A-86BF680C096B}" destId="{F9BCFFAF-AB7B-4E62-AED4-23D9F65CAADA}" srcOrd="0" destOrd="0" presId="urn:microsoft.com/office/officeart/2005/8/layout/hProcess9"/>
    <dgm:cxn modelId="{51A3EFA1-91B0-4249-A1C4-46CCB084E489}" type="presOf" srcId="{8384710B-6A2C-43DF-ABDE-758867E23C58}" destId="{F33880A2-5EE2-4D3F-969A-B1F920CF62B1}" srcOrd="0" destOrd="0" presId="urn:microsoft.com/office/officeart/2005/8/layout/hProcess9"/>
    <dgm:cxn modelId="{BAC06DF4-E894-49FE-8C27-ECC542BA96B4}" type="presOf" srcId="{E073FEF2-F2DC-4454-8D34-6D94DC15AD74}" destId="{2130381F-DA0E-4434-9BC6-977D10EB24C6}" srcOrd="0" destOrd="0" presId="urn:microsoft.com/office/officeart/2005/8/layout/hProcess9"/>
    <dgm:cxn modelId="{BD93FD3D-F15B-44B1-B431-F9CE180F0440}" type="presParOf" srcId="{B7B09D49-8C62-4630-AA20-5B354DAC79E3}" destId="{9C7CE3BC-FF40-4B99-8700-0C348FDEA0F2}" srcOrd="0" destOrd="0" presId="urn:microsoft.com/office/officeart/2005/8/layout/hProcess9"/>
    <dgm:cxn modelId="{9833790C-8C9B-4D2F-B84F-C432690B41F7}" type="presParOf" srcId="{B7B09D49-8C62-4630-AA20-5B354DAC79E3}" destId="{D3E3DDAD-A02B-461C-8C3F-7EA70A3BF661}" srcOrd="1" destOrd="0" presId="urn:microsoft.com/office/officeart/2005/8/layout/hProcess9"/>
    <dgm:cxn modelId="{6318DBC4-B74C-4117-9258-67777D147D55}" type="presParOf" srcId="{D3E3DDAD-A02B-461C-8C3F-7EA70A3BF661}" destId="{F9BCFFAF-AB7B-4E62-AED4-23D9F65CAADA}" srcOrd="0" destOrd="0" presId="urn:microsoft.com/office/officeart/2005/8/layout/hProcess9"/>
    <dgm:cxn modelId="{ED12904E-4398-425F-ADB0-922EA2BB9ADE}" type="presParOf" srcId="{D3E3DDAD-A02B-461C-8C3F-7EA70A3BF661}" destId="{0439EDDA-CE41-44CA-B817-A9A287BE2E62}" srcOrd="1" destOrd="0" presId="urn:microsoft.com/office/officeart/2005/8/layout/hProcess9"/>
    <dgm:cxn modelId="{12A0CA94-4CBB-4B46-A3FF-929E27AB06C1}" type="presParOf" srcId="{D3E3DDAD-A02B-461C-8C3F-7EA70A3BF661}" destId="{2130381F-DA0E-4434-9BC6-977D10EB24C6}" srcOrd="2" destOrd="0" presId="urn:microsoft.com/office/officeart/2005/8/layout/hProcess9"/>
    <dgm:cxn modelId="{550EDB7E-01E4-480D-93F4-A6AD5C03AAA2}" type="presParOf" srcId="{D3E3DDAD-A02B-461C-8C3F-7EA70A3BF661}" destId="{B4FCFD9A-422B-4D28-9640-A21C98FE877D}" srcOrd="3" destOrd="0" presId="urn:microsoft.com/office/officeart/2005/8/layout/hProcess9"/>
    <dgm:cxn modelId="{3AFFF509-384C-4742-95D9-606229AE55BB}" type="presParOf" srcId="{D3E3DDAD-A02B-461C-8C3F-7EA70A3BF661}" destId="{F33880A2-5EE2-4D3F-969A-B1F920CF62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E528B4-1048-43A2-83AA-37B25D98B72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13D2930-9F67-4DE9-A7C6-D852865542AD}">
      <dgm:prSet custT="1"/>
      <dgm:spPr/>
      <dgm:t>
        <a:bodyPr/>
        <a:lstStyle/>
        <a:p>
          <a:r>
            <a:rPr lang="ru-RU" sz="1600" b="1" u="none" dirty="0">
              <a:solidFill>
                <a:schemeClr val="tx1"/>
              </a:solidFill>
            </a:rPr>
            <a:t>По итогам акселерационной программы осуществлены следующие виды работ:</a:t>
          </a:r>
        </a:p>
      </dgm:t>
    </dgm:pt>
    <dgm:pt modelId="{A7C0C5B0-93E7-43C1-A274-DE8C254AC9A6}" type="parTrans" cxnId="{964D9B81-89ED-4482-9838-6F4E45CCC0F5}">
      <dgm:prSet/>
      <dgm:spPr/>
      <dgm:t>
        <a:bodyPr/>
        <a:lstStyle/>
        <a:p>
          <a:endParaRPr lang="ru-RU"/>
        </a:p>
      </dgm:t>
    </dgm:pt>
    <dgm:pt modelId="{D9914EF3-672F-42A2-87AD-2F940373AF2F}" type="sibTrans" cxnId="{964D9B81-89ED-4482-9838-6F4E45CCC0F5}">
      <dgm:prSet/>
      <dgm:spPr/>
      <dgm:t>
        <a:bodyPr/>
        <a:lstStyle/>
        <a:p>
          <a:endParaRPr lang="ru-RU"/>
        </a:p>
      </dgm:t>
    </dgm:pt>
    <dgm:pt modelId="{261AA4DA-B7E5-4BD0-88EA-A990986A89C6}">
      <dgm:prSet/>
      <dgm:spPr/>
      <dgm:t>
        <a:bodyPr/>
        <a:lstStyle/>
        <a:p>
          <a:r>
            <a:rPr lang="ru-RU" dirty="0"/>
            <a:t>Разработана концепция проекта </a:t>
          </a:r>
        </a:p>
      </dgm:t>
    </dgm:pt>
    <dgm:pt modelId="{E3BE3F49-260D-406C-AF70-ED71B75F7F34}" type="parTrans" cxnId="{93D698A1-A6DC-4568-B70B-0315312F5DB4}">
      <dgm:prSet/>
      <dgm:spPr/>
      <dgm:t>
        <a:bodyPr/>
        <a:lstStyle/>
        <a:p>
          <a:endParaRPr lang="ru-RU"/>
        </a:p>
      </dgm:t>
    </dgm:pt>
    <dgm:pt modelId="{F760378B-6EFE-44DF-91FF-0F610DC5E87B}" type="sibTrans" cxnId="{93D698A1-A6DC-4568-B70B-0315312F5DB4}">
      <dgm:prSet/>
      <dgm:spPr/>
      <dgm:t>
        <a:bodyPr/>
        <a:lstStyle/>
        <a:p>
          <a:endParaRPr lang="ru-RU"/>
        </a:p>
      </dgm:t>
    </dgm:pt>
    <dgm:pt modelId="{B06BD728-8B3F-498F-8A5C-796D689812C4}">
      <dgm:prSet/>
      <dgm:spPr/>
      <dgm:t>
        <a:bodyPr/>
        <a:lstStyle/>
        <a:p>
          <a:r>
            <a:rPr lang="ru-RU"/>
            <a:t>Разработана бизнес-модель с бюджетом проекта</a:t>
          </a:r>
        </a:p>
      </dgm:t>
    </dgm:pt>
    <dgm:pt modelId="{CD19446A-DF08-4B45-AE14-8BFEDAB072C3}" type="parTrans" cxnId="{D1581115-CAF6-42CF-B4F2-490C9B5D10AC}">
      <dgm:prSet/>
      <dgm:spPr/>
      <dgm:t>
        <a:bodyPr/>
        <a:lstStyle/>
        <a:p>
          <a:endParaRPr lang="ru-RU"/>
        </a:p>
      </dgm:t>
    </dgm:pt>
    <dgm:pt modelId="{2345751E-2A6B-441C-8D8D-46970A734071}" type="sibTrans" cxnId="{D1581115-CAF6-42CF-B4F2-490C9B5D10AC}">
      <dgm:prSet/>
      <dgm:spPr/>
      <dgm:t>
        <a:bodyPr/>
        <a:lstStyle/>
        <a:p>
          <a:endParaRPr lang="ru-RU"/>
        </a:p>
      </dgm:t>
    </dgm:pt>
    <dgm:pt modelId="{D313B2FB-7EE4-4661-BB36-EA5CAB0EC651}">
      <dgm:prSet/>
      <dgm:spPr/>
      <dgm:t>
        <a:bodyPr/>
        <a:lstStyle/>
        <a:p>
          <a:r>
            <a:rPr lang="ru-RU"/>
            <a:t>Проведён анализ конкурентов</a:t>
          </a:r>
        </a:p>
      </dgm:t>
    </dgm:pt>
    <dgm:pt modelId="{0C072E5A-D494-4680-938E-B11A98293357}" type="parTrans" cxnId="{F8B9132E-6D05-45F7-B10C-6BCD8113C71C}">
      <dgm:prSet/>
      <dgm:spPr/>
      <dgm:t>
        <a:bodyPr/>
        <a:lstStyle/>
        <a:p>
          <a:endParaRPr lang="ru-RU"/>
        </a:p>
      </dgm:t>
    </dgm:pt>
    <dgm:pt modelId="{094EFADE-2AF5-4580-A740-D43F2305F3CC}" type="sibTrans" cxnId="{F8B9132E-6D05-45F7-B10C-6BCD8113C71C}">
      <dgm:prSet/>
      <dgm:spPr/>
      <dgm:t>
        <a:bodyPr/>
        <a:lstStyle/>
        <a:p>
          <a:endParaRPr lang="ru-RU"/>
        </a:p>
      </dgm:t>
    </dgm:pt>
    <dgm:pt modelId="{B40216CC-B878-4C5C-B894-112126D06E6F}">
      <dgm:prSet/>
      <dgm:spPr/>
      <dgm:t>
        <a:bodyPr/>
        <a:lstStyle/>
        <a:p>
          <a:r>
            <a:rPr lang="ru-RU"/>
            <a:t>Выявлены потенциальные риски проекта</a:t>
          </a:r>
        </a:p>
      </dgm:t>
    </dgm:pt>
    <dgm:pt modelId="{4D0A29FF-26B5-4AF9-B060-30C804F2E8B9}" type="parTrans" cxnId="{76E16635-4D4B-4EFB-96F7-937A5C6DB57C}">
      <dgm:prSet/>
      <dgm:spPr/>
      <dgm:t>
        <a:bodyPr/>
        <a:lstStyle/>
        <a:p>
          <a:endParaRPr lang="ru-RU"/>
        </a:p>
      </dgm:t>
    </dgm:pt>
    <dgm:pt modelId="{302FB780-0EDE-4419-8143-5A397D61F658}" type="sibTrans" cxnId="{76E16635-4D4B-4EFB-96F7-937A5C6DB57C}">
      <dgm:prSet/>
      <dgm:spPr/>
      <dgm:t>
        <a:bodyPr/>
        <a:lstStyle/>
        <a:p>
          <a:endParaRPr lang="ru-RU"/>
        </a:p>
      </dgm:t>
    </dgm:pt>
    <dgm:pt modelId="{8ED2563F-79D2-407A-9DF3-F89EA1534831}">
      <dgm:prSet/>
      <dgm:spPr/>
      <dgm:t>
        <a:bodyPr/>
        <a:lstStyle/>
        <a:p>
          <a:r>
            <a:rPr lang="ru-RU"/>
            <a:t>Проведен технический анализ создаваемого продукта</a:t>
          </a:r>
        </a:p>
      </dgm:t>
    </dgm:pt>
    <dgm:pt modelId="{954AF904-4DB4-4B94-888F-78793D7EB53A}" type="parTrans" cxnId="{FDCDFC12-F4B8-4420-9378-A7C9AB4428C4}">
      <dgm:prSet/>
      <dgm:spPr/>
      <dgm:t>
        <a:bodyPr/>
        <a:lstStyle/>
        <a:p>
          <a:endParaRPr lang="ru-RU"/>
        </a:p>
      </dgm:t>
    </dgm:pt>
    <dgm:pt modelId="{4710B7CA-7EC0-4359-809B-A9AC25D12B0E}" type="sibTrans" cxnId="{FDCDFC12-F4B8-4420-9378-A7C9AB4428C4}">
      <dgm:prSet/>
      <dgm:spPr/>
      <dgm:t>
        <a:bodyPr/>
        <a:lstStyle/>
        <a:p>
          <a:endParaRPr lang="ru-RU"/>
        </a:p>
      </dgm:t>
    </dgm:pt>
    <dgm:pt modelId="{324E4117-B9EB-45CE-A2DB-E007C081ACD3}">
      <dgm:prSet/>
      <dgm:spPr/>
      <dgm:t>
        <a:bodyPr/>
        <a:lstStyle/>
        <a:p>
          <a:r>
            <a:rPr lang="ru-RU"/>
            <a:t>Проведен маркетинговый анализ</a:t>
          </a:r>
        </a:p>
      </dgm:t>
    </dgm:pt>
    <dgm:pt modelId="{9DF2388C-484E-42EF-A3CB-FA67890EBB7D}" type="parTrans" cxnId="{308DC13A-3A37-43F4-9CF2-8224B13D216B}">
      <dgm:prSet/>
      <dgm:spPr/>
      <dgm:t>
        <a:bodyPr/>
        <a:lstStyle/>
        <a:p>
          <a:endParaRPr lang="ru-RU"/>
        </a:p>
      </dgm:t>
    </dgm:pt>
    <dgm:pt modelId="{12EE57EC-FDDC-4061-9D25-B1E8EB13CE38}" type="sibTrans" cxnId="{308DC13A-3A37-43F4-9CF2-8224B13D216B}">
      <dgm:prSet/>
      <dgm:spPr/>
      <dgm:t>
        <a:bodyPr/>
        <a:lstStyle/>
        <a:p>
          <a:endParaRPr lang="ru-RU"/>
        </a:p>
      </dgm:t>
    </dgm:pt>
    <dgm:pt modelId="{EF95F46E-777A-45F5-AC19-81E8DE544E2A}">
      <dgm:prSet/>
      <dgm:spPr/>
      <dgm:t>
        <a:bodyPr/>
        <a:lstStyle/>
        <a:p>
          <a:r>
            <a:rPr lang="ru-RU"/>
            <a:t>Сформировано резюме проекта</a:t>
          </a:r>
        </a:p>
      </dgm:t>
    </dgm:pt>
    <dgm:pt modelId="{5D9C6603-DD99-481D-8258-01700CCDABC2}" type="parTrans" cxnId="{083EC88A-FEC2-4B6A-8B7A-6B5BC18EF72C}">
      <dgm:prSet/>
      <dgm:spPr/>
      <dgm:t>
        <a:bodyPr/>
        <a:lstStyle/>
        <a:p>
          <a:endParaRPr lang="ru-RU"/>
        </a:p>
      </dgm:t>
    </dgm:pt>
    <dgm:pt modelId="{6062260F-21A1-4C13-A535-1C18C60F64BB}" type="sibTrans" cxnId="{083EC88A-FEC2-4B6A-8B7A-6B5BC18EF72C}">
      <dgm:prSet/>
      <dgm:spPr/>
      <dgm:t>
        <a:bodyPr/>
        <a:lstStyle/>
        <a:p>
          <a:endParaRPr lang="ru-RU"/>
        </a:p>
      </dgm:t>
    </dgm:pt>
    <dgm:pt modelId="{8B456E07-71F2-400C-ADD7-DADCA8FA5B1F}">
      <dgm:prSet/>
      <dgm:spPr/>
      <dgm:t>
        <a:bodyPr/>
        <a:lstStyle/>
        <a:p>
          <a:r>
            <a:rPr lang="ru-RU"/>
            <a:t>Разработан календарный график проекта</a:t>
          </a:r>
        </a:p>
      </dgm:t>
    </dgm:pt>
    <dgm:pt modelId="{8175122F-443E-4561-9672-EDBA1624DB42}" type="parTrans" cxnId="{59AE57BB-999A-46B2-B924-21602385D6B4}">
      <dgm:prSet/>
      <dgm:spPr/>
      <dgm:t>
        <a:bodyPr/>
        <a:lstStyle/>
        <a:p>
          <a:endParaRPr lang="ru-RU"/>
        </a:p>
      </dgm:t>
    </dgm:pt>
    <dgm:pt modelId="{FBD3ACF9-4142-4124-B214-F54D6B914779}" type="sibTrans" cxnId="{59AE57BB-999A-46B2-B924-21602385D6B4}">
      <dgm:prSet/>
      <dgm:spPr/>
      <dgm:t>
        <a:bodyPr/>
        <a:lstStyle/>
        <a:p>
          <a:endParaRPr lang="ru-RU"/>
        </a:p>
      </dgm:t>
    </dgm:pt>
    <dgm:pt modelId="{648A37B1-F9A8-4A5D-9499-683DD4297425}">
      <dgm:prSet/>
      <dgm:spPr/>
      <dgm:t>
        <a:bodyPr/>
        <a:lstStyle/>
        <a:p>
          <a:r>
            <a:rPr lang="ru-RU"/>
            <a:t>Разработан базовый план проекта (исследование инвестиционных возможностей, описание бизнес-идеи, проведение функциональных исследований и т.д.)</a:t>
          </a:r>
        </a:p>
      </dgm:t>
    </dgm:pt>
    <dgm:pt modelId="{2F08B1BF-3995-41FB-B48F-B7BD9B92F7F9}" type="parTrans" cxnId="{8D1DE3C5-4447-4121-A690-279259FA8460}">
      <dgm:prSet/>
      <dgm:spPr/>
      <dgm:t>
        <a:bodyPr/>
        <a:lstStyle/>
        <a:p>
          <a:endParaRPr lang="ru-RU"/>
        </a:p>
      </dgm:t>
    </dgm:pt>
    <dgm:pt modelId="{136B05E1-73D2-461E-89EE-3B9B1C69CD9A}" type="sibTrans" cxnId="{8D1DE3C5-4447-4121-A690-279259FA8460}">
      <dgm:prSet/>
      <dgm:spPr/>
      <dgm:t>
        <a:bodyPr/>
        <a:lstStyle/>
        <a:p>
          <a:endParaRPr lang="ru-RU"/>
        </a:p>
      </dgm:t>
    </dgm:pt>
    <dgm:pt modelId="{2A0A8629-93B8-496B-AA9A-958B13ADE072}" type="pres">
      <dgm:prSet presAssocID="{B8E528B4-1048-43A2-83AA-37B25D98B728}" presName="Name0" presStyleCnt="0">
        <dgm:presLayoutVars>
          <dgm:dir/>
          <dgm:animLvl val="lvl"/>
          <dgm:resizeHandles val="exact"/>
        </dgm:presLayoutVars>
      </dgm:prSet>
      <dgm:spPr/>
    </dgm:pt>
    <dgm:pt modelId="{C4B727D8-8FF7-4D54-A7DB-6BF7BA1E8C18}" type="pres">
      <dgm:prSet presAssocID="{113D2930-9F67-4DE9-A7C6-D852865542AD}" presName="linNode" presStyleCnt="0"/>
      <dgm:spPr/>
    </dgm:pt>
    <dgm:pt modelId="{ACA3B9BC-9AC4-48F2-B18C-7ADAAAAC3CC2}" type="pres">
      <dgm:prSet presAssocID="{113D2930-9F67-4DE9-A7C6-D852865542AD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8C99807F-B254-4451-BD79-361D2E0A6ECA}" type="pres">
      <dgm:prSet presAssocID="{D9914EF3-672F-42A2-87AD-2F940373AF2F}" presName="sp" presStyleCnt="0"/>
      <dgm:spPr/>
    </dgm:pt>
    <dgm:pt modelId="{E1422FE7-E579-4C27-A88B-1F4743088E57}" type="pres">
      <dgm:prSet presAssocID="{261AA4DA-B7E5-4BD0-88EA-A990986A89C6}" presName="linNode" presStyleCnt="0"/>
      <dgm:spPr/>
    </dgm:pt>
    <dgm:pt modelId="{D732A14F-FBDE-4505-AF0B-C297E75E1F19}" type="pres">
      <dgm:prSet presAssocID="{261AA4DA-B7E5-4BD0-88EA-A990986A89C6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1E9B8417-3132-4E65-A0A1-7D4DF66264CE}" type="pres">
      <dgm:prSet presAssocID="{F760378B-6EFE-44DF-91FF-0F610DC5E87B}" presName="sp" presStyleCnt="0"/>
      <dgm:spPr/>
    </dgm:pt>
    <dgm:pt modelId="{D691767F-1E41-480E-8960-92D6CD9D8143}" type="pres">
      <dgm:prSet presAssocID="{B06BD728-8B3F-498F-8A5C-796D689812C4}" presName="linNode" presStyleCnt="0"/>
      <dgm:spPr/>
    </dgm:pt>
    <dgm:pt modelId="{BA10EFDF-0240-4512-B0F8-5A42CC249879}" type="pres">
      <dgm:prSet presAssocID="{B06BD728-8B3F-498F-8A5C-796D689812C4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DF49EDD1-9D73-4B7E-9D89-DF0550FEEFAB}" type="pres">
      <dgm:prSet presAssocID="{2345751E-2A6B-441C-8D8D-46970A734071}" presName="sp" presStyleCnt="0"/>
      <dgm:spPr/>
    </dgm:pt>
    <dgm:pt modelId="{BF178481-5763-4460-B6DD-2294D80A6F03}" type="pres">
      <dgm:prSet presAssocID="{D313B2FB-7EE4-4661-BB36-EA5CAB0EC651}" presName="linNode" presStyleCnt="0"/>
      <dgm:spPr/>
    </dgm:pt>
    <dgm:pt modelId="{58D5BBCF-54B1-4255-AFDC-AB634C6DBDED}" type="pres">
      <dgm:prSet presAssocID="{D313B2FB-7EE4-4661-BB36-EA5CAB0EC651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60E65FC7-5D27-4E83-A264-6982FF19B947}" type="pres">
      <dgm:prSet presAssocID="{094EFADE-2AF5-4580-A740-D43F2305F3CC}" presName="sp" presStyleCnt="0"/>
      <dgm:spPr/>
    </dgm:pt>
    <dgm:pt modelId="{83FF6335-3EFF-46BA-A9F7-4C3696C54FBB}" type="pres">
      <dgm:prSet presAssocID="{B40216CC-B878-4C5C-B894-112126D06E6F}" presName="linNode" presStyleCnt="0"/>
      <dgm:spPr/>
    </dgm:pt>
    <dgm:pt modelId="{52D24DC4-5538-46BB-AFCA-9D6D666F7EB1}" type="pres">
      <dgm:prSet presAssocID="{B40216CC-B878-4C5C-B894-112126D06E6F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E75B26E9-33A5-4B9A-AA81-375E41B1A69B}" type="pres">
      <dgm:prSet presAssocID="{302FB780-0EDE-4419-8143-5A397D61F658}" presName="sp" presStyleCnt="0"/>
      <dgm:spPr/>
    </dgm:pt>
    <dgm:pt modelId="{08BD2F9C-2202-4A10-9A01-01D86B3EA83A}" type="pres">
      <dgm:prSet presAssocID="{8ED2563F-79D2-407A-9DF3-F89EA1534831}" presName="linNode" presStyleCnt="0"/>
      <dgm:spPr/>
    </dgm:pt>
    <dgm:pt modelId="{7C24E56C-229C-4B35-A642-36B3C5EE58AC}" type="pres">
      <dgm:prSet presAssocID="{8ED2563F-79D2-407A-9DF3-F89EA1534831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03F88A90-1467-49E4-BE36-CDFA532344DE}" type="pres">
      <dgm:prSet presAssocID="{4710B7CA-7EC0-4359-809B-A9AC25D12B0E}" presName="sp" presStyleCnt="0"/>
      <dgm:spPr/>
    </dgm:pt>
    <dgm:pt modelId="{A5236BC1-2B9C-45A1-9C5D-7DAA72A906A0}" type="pres">
      <dgm:prSet presAssocID="{324E4117-B9EB-45CE-A2DB-E007C081ACD3}" presName="linNode" presStyleCnt="0"/>
      <dgm:spPr/>
    </dgm:pt>
    <dgm:pt modelId="{6E1C6AED-F0F1-4F0C-A41B-B40C3EFFF0A7}" type="pres">
      <dgm:prSet presAssocID="{324E4117-B9EB-45CE-A2DB-E007C081ACD3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98385E4D-FE1C-43A6-BE80-8C00BCC1B229}" type="pres">
      <dgm:prSet presAssocID="{12EE57EC-FDDC-4061-9D25-B1E8EB13CE38}" presName="sp" presStyleCnt="0"/>
      <dgm:spPr/>
    </dgm:pt>
    <dgm:pt modelId="{D3E847F1-C222-4747-93E5-55950F6B2236}" type="pres">
      <dgm:prSet presAssocID="{EF95F46E-777A-45F5-AC19-81E8DE544E2A}" presName="linNode" presStyleCnt="0"/>
      <dgm:spPr/>
    </dgm:pt>
    <dgm:pt modelId="{5D6165D8-039D-4D00-831D-40A6EE3F5F0A}" type="pres">
      <dgm:prSet presAssocID="{EF95F46E-777A-45F5-AC19-81E8DE544E2A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AC02B0AA-3B74-4EB3-8F9A-E8745F488675}" type="pres">
      <dgm:prSet presAssocID="{6062260F-21A1-4C13-A535-1C18C60F64BB}" presName="sp" presStyleCnt="0"/>
      <dgm:spPr/>
    </dgm:pt>
    <dgm:pt modelId="{8E4E4B28-284C-458C-939D-EE8B7F29D6BA}" type="pres">
      <dgm:prSet presAssocID="{8B456E07-71F2-400C-ADD7-DADCA8FA5B1F}" presName="linNode" presStyleCnt="0"/>
      <dgm:spPr/>
    </dgm:pt>
    <dgm:pt modelId="{DB1E6E18-504E-4064-AD76-34BAFA7EB842}" type="pres">
      <dgm:prSet presAssocID="{8B456E07-71F2-400C-ADD7-DADCA8FA5B1F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941E7CFB-8776-4976-AC93-A6A902723F25}" type="pres">
      <dgm:prSet presAssocID="{FBD3ACF9-4142-4124-B214-F54D6B914779}" presName="sp" presStyleCnt="0"/>
      <dgm:spPr/>
    </dgm:pt>
    <dgm:pt modelId="{04691E35-7331-40FA-8387-A43A6F7FBFAC}" type="pres">
      <dgm:prSet presAssocID="{648A37B1-F9A8-4A5D-9499-683DD4297425}" presName="linNode" presStyleCnt="0"/>
      <dgm:spPr/>
    </dgm:pt>
    <dgm:pt modelId="{2007126F-61C8-4E06-9680-215D0C65B2EB}" type="pres">
      <dgm:prSet presAssocID="{648A37B1-F9A8-4A5D-9499-683DD4297425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FDCDFC12-F4B8-4420-9378-A7C9AB4428C4}" srcId="{B8E528B4-1048-43A2-83AA-37B25D98B728}" destId="{8ED2563F-79D2-407A-9DF3-F89EA1534831}" srcOrd="5" destOrd="0" parTransId="{954AF904-4DB4-4B94-888F-78793D7EB53A}" sibTransId="{4710B7CA-7EC0-4359-809B-A9AC25D12B0E}"/>
    <dgm:cxn modelId="{D1581115-CAF6-42CF-B4F2-490C9B5D10AC}" srcId="{B8E528B4-1048-43A2-83AA-37B25D98B728}" destId="{B06BD728-8B3F-498F-8A5C-796D689812C4}" srcOrd="2" destOrd="0" parTransId="{CD19446A-DF08-4B45-AE14-8BFEDAB072C3}" sibTransId="{2345751E-2A6B-441C-8D8D-46970A734071}"/>
    <dgm:cxn modelId="{F8B9132E-6D05-45F7-B10C-6BCD8113C71C}" srcId="{B8E528B4-1048-43A2-83AA-37B25D98B728}" destId="{D313B2FB-7EE4-4661-BB36-EA5CAB0EC651}" srcOrd="3" destOrd="0" parTransId="{0C072E5A-D494-4680-938E-B11A98293357}" sibTransId="{094EFADE-2AF5-4580-A740-D43F2305F3CC}"/>
    <dgm:cxn modelId="{76E16635-4D4B-4EFB-96F7-937A5C6DB57C}" srcId="{B8E528B4-1048-43A2-83AA-37B25D98B728}" destId="{B40216CC-B878-4C5C-B894-112126D06E6F}" srcOrd="4" destOrd="0" parTransId="{4D0A29FF-26B5-4AF9-B060-30C804F2E8B9}" sibTransId="{302FB780-0EDE-4419-8143-5A397D61F658}"/>
    <dgm:cxn modelId="{0C487337-A38B-4791-9655-01716E6D0BE0}" type="presOf" srcId="{648A37B1-F9A8-4A5D-9499-683DD4297425}" destId="{2007126F-61C8-4E06-9680-215D0C65B2EB}" srcOrd="0" destOrd="0" presId="urn:microsoft.com/office/officeart/2005/8/layout/vList5"/>
    <dgm:cxn modelId="{308DC13A-3A37-43F4-9CF2-8224B13D216B}" srcId="{B8E528B4-1048-43A2-83AA-37B25D98B728}" destId="{324E4117-B9EB-45CE-A2DB-E007C081ACD3}" srcOrd="6" destOrd="0" parTransId="{9DF2388C-484E-42EF-A3CB-FA67890EBB7D}" sibTransId="{12EE57EC-FDDC-4061-9D25-B1E8EB13CE38}"/>
    <dgm:cxn modelId="{67B77164-9A9A-481C-8F83-0A5336430285}" type="presOf" srcId="{B40216CC-B878-4C5C-B894-112126D06E6F}" destId="{52D24DC4-5538-46BB-AFCA-9D6D666F7EB1}" srcOrd="0" destOrd="0" presId="urn:microsoft.com/office/officeart/2005/8/layout/vList5"/>
    <dgm:cxn modelId="{964D9B81-89ED-4482-9838-6F4E45CCC0F5}" srcId="{B8E528B4-1048-43A2-83AA-37B25D98B728}" destId="{113D2930-9F67-4DE9-A7C6-D852865542AD}" srcOrd="0" destOrd="0" parTransId="{A7C0C5B0-93E7-43C1-A274-DE8C254AC9A6}" sibTransId="{D9914EF3-672F-42A2-87AD-2F940373AF2F}"/>
    <dgm:cxn modelId="{083EC88A-FEC2-4B6A-8B7A-6B5BC18EF72C}" srcId="{B8E528B4-1048-43A2-83AA-37B25D98B728}" destId="{EF95F46E-777A-45F5-AC19-81E8DE544E2A}" srcOrd="7" destOrd="0" parTransId="{5D9C6603-DD99-481D-8258-01700CCDABC2}" sibTransId="{6062260F-21A1-4C13-A535-1C18C60F64BB}"/>
    <dgm:cxn modelId="{F3D3948B-0F6A-4A76-9215-AC7A58960FD2}" type="presOf" srcId="{261AA4DA-B7E5-4BD0-88EA-A990986A89C6}" destId="{D732A14F-FBDE-4505-AF0B-C297E75E1F19}" srcOrd="0" destOrd="0" presId="urn:microsoft.com/office/officeart/2005/8/layout/vList5"/>
    <dgm:cxn modelId="{F73D9699-7365-4ABF-8D93-33196458B1D5}" type="presOf" srcId="{8ED2563F-79D2-407A-9DF3-F89EA1534831}" destId="{7C24E56C-229C-4B35-A642-36B3C5EE58AC}" srcOrd="0" destOrd="0" presId="urn:microsoft.com/office/officeart/2005/8/layout/vList5"/>
    <dgm:cxn modelId="{93D698A1-A6DC-4568-B70B-0315312F5DB4}" srcId="{B8E528B4-1048-43A2-83AA-37B25D98B728}" destId="{261AA4DA-B7E5-4BD0-88EA-A990986A89C6}" srcOrd="1" destOrd="0" parTransId="{E3BE3F49-260D-406C-AF70-ED71B75F7F34}" sibTransId="{F760378B-6EFE-44DF-91FF-0F610DC5E87B}"/>
    <dgm:cxn modelId="{A07761A2-A221-44E0-BA7E-B760CB5A4292}" type="presOf" srcId="{B8E528B4-1048-43A2-83AA-37B25D98B728}" destId="{2A0A8629-93B8-496B-AA9A-958B13ADE072}" srcOrd="0" destOrd="0" presId="urn:microsoft.com/office/officeart/2005/8/layout/vList5"/>
    <dgm:cxn modelId="{252D28BA-96C0-42E8-8DAA-A90A10AC9C23}" type="presOf" srcId="{EF95F46E-777A-45F5-AC19-81E8DE544E2A}" destId="{5D6165D8-039D-4D00-831D-40A6EE3F5F0A}" srcOrd="0" destOrd="0" presId="urn:microsoft.com/office/officeart/2005/8/layout/vList5"/>
    <dgm:cxn modelId="{6E3F7CBA-871D-428A-838A-8AF505A84579}" type="presOf" srcId="{D313B2FB-7EE4-4661-BB36-EA5CAB0EC651}" destId="{58D5BBCF-54B1-4255-AFDC-AB634C6DBDED}" srcOrd="0" destOrd="0" presId="urn:microsoft.com/office/officeart/2005/8/layout/vList5"/>
    <dgm:cxn modelId="{59AE57BB-999A-46B2-B924-21602385D6B4}" srcId="{B8E528B4-1048-43A2-83AA-37B25D98B728}" destId="{8B456E07-71F2-400C-ADD7-DADCA8FA5B1F}" srcOrd="8" destOrd="0" parTransId="{8175122F-443E-4561-9672-EDBA1624DB42}" sibTransId="{FBD3ACF9-4142-4124-B214-F54D6B914779}"/>
    <dgm:cxn modelId="{0A6FACBF-F716-41A8-880F-4C708387F0FC}" type="presOf" srcId="{B06BD728-8B3F-498F-8A5C-796D689812C4}" destId="{BA10EFDF-0240-4512-B0F8-5A42CC249879}" srcOrd="0" destOrd="0" presId="urn:microsoft.com/office/officeart/2005/8/layout/vList5"/>
    <dgm:cxn modelId="{8D1DE3C5-4447-4121-A690-279259FA8460}" srcId="{B8E528B4-1048-43A2-83AA-37B25D98B728}" destId="{648A37B1-F9A8-4A5D-9499-683DD4297425}" srcOrd="9" destOrd="0" parTransId="{2F08B1BF-3995-41FB-B48F-B7BD9B92F7F9}" sibTransId="{136B05E1-73D2-461E-89EE-3B9B1C69CD9A}"/>
    <dgm:cxn modelId="{55694CE7-6432-481A-84EA-2360A6AE2981}" type="presOf" srcId="{113D2930-9F67-4DE9-A7C6-D852865542AD}" destId="{ACA3B9BC-9AC4-48F2-B18C-7ADAAAAC3CC2}" srcOrd="0" destOrd="0" presId="urn:microsoft.com/office/officeart/2005/8/layout/vList5"/>
    <dgm:cxn modelId="{010A12EC-0B71-49DD-89A9-3441EAE74F97}" type="presOf" srcId="{324E4117-B9EB-45CE-A2DB-E007C081ACD3}" destId="{6E1C6AED-F0F1-4F0C-A41B-B40C3EFFF0A7}" srcOrd="0" destOrd="0" presId="urn:microsoft.com/office/officeart/2005/8/layout/vList5"/>
    <dgm:cxn modelId="{8B115BEF-8802-43B7-B8B9-2FE6C5ED77AC}" type="presOf" srcId="{8B456E07-71F2-400C-ADD7-DADCA8FA5B1F}" destId="{DB1E6E18-504E-4064-AD76-34BAFA7EB842}" srcOrd="0" destOrd="0" presId="urn:microsoft.com/office/officeart/2005/8/layout/vList5"/>
    <dgm:cxn modelId="{700EA339-53B9-47A1-8A94-74D1221EFB08}" type="presParOf" srcId="{2A0A8629-93B8-496B-AA9A-958B13ADE072}" destId="{C4B727D8-8FF7-4D54-A7DB-6BF7BA1E8C18}" srcOrd="0" destOrd="0" presId="urn:microsoft.com/office/officeart/2005/8/layout/vList5"/>
    <dgm:cxn modelId="{FBDE2F51-E338-41BC-BFA3-A8335FB078AC}" type="presParOf" srcId="{C4B727D8-8FF7-4D54-A7DB-6BF7BA1E8C18}" destId="{ACA3B9BC-9AC4-48F2-B18C-7ADAAAAC3CC2}" srcOrd="0" destOrd="0" presId="urn:microsoft.com/office/officeart/2005/8/layout/vList5"/>
    <dgm:cxn modelId="{45AD986B-C6DF-4F20-BA71-49C023A10FD2}" type="presParOf" srcId="{2A0A8629-93B8-496B-AA9A-958B13ADE072}" destId="{8C99807F-B254-4451-BD79-361D2E0A6ECA}" srcOrd="1" destOrd="0" presId="urn:microsoft.com/office/officeart/2005/8/layout/vList5"/>
    <dgm:cxn modelId="{923C22FC-9E28-445D-9FB6-54D2EF47859A}" type="presParOf" srcId="{2A0A8629-93B8-496B-AA9A-958B13ADE072}" destId="{E1422FE7-E579-4C27-A88B-1F4743088E57}" srcOrd="2" destOrd="0" presId="urn:microsoft.com/office/officeart/2005/8/layout/vList5"/>
    <dgm:cxn modelId="{83840139-072B-4989-87E4-1690B04D91EC}" type="presParOf" srcId="{E1422FE7-E579-4C27-A88B-1F4743088E57}" destId="{D732A14F-FBDE-4505-AF0B-C297E75E1F19}" srcOrd="0" destOrd="0" presId="urn:microsoft.com/office/officeart/2005/8/layout/vList5"/>
    <dgm:cxn modelId="{938BF95F-B57F-4F7D-878A-9002D4F00845}" type="presParOf" srcId="{2A0A8629-93B8-496B-AA9A-958B13ADE072}" destId="{1E9B8417-3132-4E65-A0A1-7D4DF66264CE}" srcOrd="3" destOrd="0" presId="urn:microsoft.com/office/officeart/2005/8/layout/vList5"/>
    <dgm:cxn modelId="{11EBC4D5-98F8-4173-A39E-C6602B1FAC02}" type="presParOf" srcId="{2A0A8629-93B8-496B-AA9A-958B13ADE072}" destId="{D691767F-1E41-480E-8960-92D6CD9D8143}" srcOrd="4" destOrd="0" presId="urn:microsoft.com/office/officeart/2005/8/layout/vList5"/>
    <dgm:cxn modelId="{B9BBE7E5-C33C-4F27-9788-BE3390C10BA6}" type="presParOf" srcId="{D691767F-1E41-480E-8960-92D6CD9D8143}" destId="{BA10EFDF-0240-4512-B0F8-5A42CC249879}" srcOrd="0" destOrd="0" presId="urn:microsoft.com/office/officeart/2005/8/layout/vList5"/>
    <dgm:cxn modelId="{E15ADDD9-D26C-4554-AE03-87761A11300E}" type="presParOf" srcId="{2A0A8629-93B8-496B-AA9A-958B13ADE072}" destId="{DF49EDD1-9D73-4B7E-9D89-DF0550FEEFAB}" srcOrd="5" destOrd="0" presId="urn:microsoft.com/office/officeart/2005/8/layout/vList5"/>
    <dgm:cxn modelId="{2A436D4B-3C77-458B-AE76-6D0601D4D239}" type="presParOf" srcId="{2A0A8629-93B8-496B-AA9A-958B13ADE072}" destId="{BF178481-5763-4460-B6DD-2294D80A6F03}" srcOrd="6" destOrd="0" presId="urn:microsoft.com/office/officeart/2005/8/layout/vList5"/>
    <dgm:cxn modelId="{9D04E6A1-F7A2-40B1-A622-8AD0E669D834}" type="presParOf" srcId="{BF178481-5763-4460-B6DD-2294D80A6F03}" destId="{58D5BBCF-54B1-4255-AFDC-AB634C6DBDED}" srcOrd="0" destOrd="0" presId="urn:microsoft.com/office/officeart/2005/8/layout/vList5"/>
    <dgm:cxn modelId="{074BA8C6-AED7-4B7C-B6A8-6D959284D329}" type="presParOf" srcId="{2A0A8629-93B8-496B-AA9A-958B13ADE072}" destId="{60E65FC7-5D27-4E83-A264-6982FF19B947}" srcOrd="7" destOrd="0" presId="urn:microsoft.com/office/officeart/2005/8/layout/vList5"/>
    <dgm:cxn modelId="{8DC9334B-F63A-47B1-8521-5DC0F5601E50}" type="presParOf" srcId="{2A0A8629-93B8-496B-AA9A-958B13ADE072}" destId="{83FF6335-3EFF-46BA-A9F7-4C3696C54FBB}" srcOrd="8" destOrd="0" presId="urn:microsoft.com/office/officeart/2005/8/layout/vList5"/>
    <dgm:cxn modelId="{A68710CC-D2B8-4BC5-A0A5-80A35382BAC0}" type="presParOf" srcId="{83FF6335-3EFF-46BA-A9F7-4C3696C54FBB}" destId="{52D24DC4-5538-46BB-AFCA-9D6D666F7EB1}" srcOrd="0" destOrd="0" presId="urn:microsoft.com/office/officeart/2005/8/layout/vList5"/>
    <dgm:cxn modelId="{AAF21E76-48DF-46CD-894F-BA58846C4A9C}" type="presParOf" srcId="{2A0A8629-93B8-496B-AA9A-958B13ADE072}" destId="{E75B26E9-33A5-4B9A-AA81-375E41B1A69B}" srcOrd="9" destOrd="0" presId="urn:microsoft.com/office/officeart/2005/8/layout/vList5"/>
    <dgm:cxn modelId="{CC1189DC-F375-4EE9-87E8-09B3E4586E1C}" type="presParOf" srcId="{2A0A8629-93B8-496B-AA9A-958B13ADE072}" destId="{08BD2F9C-2202-4A10-9A01-01D86B3EA83A}" srcOrd="10" destOrd="0" presId="urn:microsoft.com/office/officeart/2005/8/layout/vList5"/>
    <dgm:cxn modelId="{5CFFCADA-0E3C-4F84-8CD8-250420786282}" type="presParOf" srcId="{08BD2F9C-2202-4A10-9A01-01D86B3EA83A}" destId="{7C24E56C-229C-4B35-A642-36B3C5EE58AC}" srcOrd="0" destOrd="0" presId="urn:microsoft.com/office/officeart/2005/8/layout/vList5"/>
    <dgm:cxn modelId="{2F71C4B5-BEBC-4FBF-8F86-792BEF90B0D7}" type="presParOf" srcId="{2A0A8629-93B8-496B-AA9A-958B13ADE072}" destId="{03F88A90-1467-49E4-BE36-CDFA532344DE}" srcOrd="11" destOrd="0" presId="urn:microsoft.com/office/officeart/2005/8/layout/vList5"/>
    <dgm:cxn modelId="{2B0C4F4D-160F-46ED-BDBF-6C33B95A77E7}" type="presParOf" srcId="{2A0A8629-93B8-496B-AA9A-958B13ADE072}" destId="{A5236BC1-2B9C-45A1-9C5D-7DAA72A906A0}" srcOrd="12" destOrd="0" presId="urn:microsoft.com/office/officeart/2005/8/layout/vList5"/>
    <dgm:cxn modelId="{4FD22D6C-DFFB-4A4B-84C3-98F81ACB11C7}" type="presParOf" srcId="{A5236BC1-2B9C-45A1-9C5D-7DAA72A906A0}" destId="{6E1C6AED-F0F1-4F0C-A41B-B40C3EFFF0A7}" srcOrd="0" destOrd="0" presId="urn:microsoft.com/office/officeart/2005/8/layout/vList5"/>
    <dgm:cxn modelId="{BBB1E964-C055-4EA5-ABE3-47653347423A}" type="presParOf" srcId="{2A0A8629-93B8-496B-AA9A-958B13ADE072}" destId="{98385E4D-FE1C-43A6-BE80-8C00BCC1B229}" srcOrd="13" destOrd="0" presId="urn:microsoft.com/office/officeart/2005/8/layout/vList5"/>
    <dgm:cxn modelId="{FE678E5B-FD76-425F-A3A6-5687E55F8C12}" type="presParOf" srcId="{2A0A8629-93B8-496B-AA9A-958B13ADE072}" destId="{D3E847F1-C222-4747-93E5-55950F6B2236}" srcOrd="14" destOrd="0" presId="urn:microsoft.com/office/officeart/2005/8/layout/vList5"/>
    <dgm:cxn modelId="{D2CD9579-C0B8-43EF-82A7-0D3CC999E376}" type="presParOf" srcId="{D3E847F1-C222-4747-93E5-55950F6B2236}" destId="{5D6165D8-039D-4D00-831D-40A6EE3F5F0A}" srcOrd="0" destOrd="0" presId="urn:microsoft.com/office/officeart/2005/8/layout/vList5"/>
    <dgm:cxn modelId="{D5972158-D534-4E72-B0AF-0DD3EFE79DEA}" type="presParOf" srcId="{2A0A8629-93B8-496B-AA9A-958B13ADE072}" destId="{AC02B0AA-3B74-4EB3-8F9A-E8745F488675}" srcOrd="15" destOrd="0" presId="urn:microsoft.com/office/officeart/2005/8/layout/vList5"/>
    <dgm:cxn modelId="{2FC84D8A-181F-4168-8D2C-A0B805B5BAE1}" type="presParOf" srcId="{2A0A8629-93B8-496B-AA9A-958B13ADE072}" destId="{8E4E4B28-284C-458C-939D-EE8B7F29D6BA}" srcOrd="16" destOrd="0" presId="urn:microsoft.com/office/officeart/2005/8/layout/vList5"/>
    <dgm:cxn modelId="{30921317-C780-4899-854C-FBFA320B0DDE}" type="presParOf" srcId="{8E4E4B28-284C-458C-939D-EE8B7F29D6BA}" destId="{DB1E6E18-504E-4064-AD76-34BAFA7EB842}" srcOrd="0" destOrd="0" presId="urn:microsoft.com/office/officeart/2005/8/layout/vList5"/>
    <dgm:cxn modelId="{77C05964-36AF-49C0-8639-BE1449D2F13A}" type="presParOf" srcId="{2A0A8629-93B8-496B-AA9A-958B13ADE072}" destId="{941E7CFB-8776-4976-AC93-A6A902723F25}" srcOrd="17" destOrd="0" presId="urn:microsoft.com/office/officeart/2005/8/layout/vList5"/>
    <dgm:cxn modelId="{9F2D23EB-B947-4CF5-93B1-822B354C6016}" type="presParOf" srcId="{2A0A8629-93B8-496B-AA9A-958B13ADE072}" destId="{04691E35-7331-40FA-8387-A43A6F7FBFAC}" srcOrd="18" destOrd="0" presId="urn:microsoft.com/office/officeart/2005/8/layout/vList5"/>
    <dgm:cxn modelId="{A1093156-E458-48B5-A397-2E6B3016B40A}" type="presParOf" srcId="{04691E35-7331-40FA-8387-A43A6F7FBFAC}" destId="{2007126F-61C8-4E06-9680-215D0C65B2E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A3C63-C8DC-4F99-932D-48BBA1D232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BDC81E-3CD4-42F5-B078-0C526939403D}">
      <dgm:prSet/>
      <dgm:spPr/>
      <dgm:t>
        <a:bodyPr/>
        <a:lstStyle/>
        <a:p>
          <a:r>
            <a:rPr lang="ru-RU" b="1" i="0" u="sng" dirty="0">
              <a:solidFill>
                <a:schemeClr val="tx1"/>
              </a:solidFill>
            </a:rPr>
            <a:t>Этап реализации</a:t>
          </a:r>
          <a:r>
            <a:rPr lang="en-US" b="1" i="0" u="sng" dirty="0">
              <a:solidFill>
                <a:schemeClr val="tx1"/>
              </a:solidFill>
            </a:rPr>
            <a:t>:</a:t>
          </a:r>
          <a:endParaRPr lang="ru-RU" b="1" i="0" u="sng" dirty="0">
            <a:solidFill>
              <a:schemeClr val="tx1"/>
            </a:solidFill>
          </a:endParaRPr>
        </a:p>
      </dgm:t>
    </dgm:pt>
    <dgm:pt modelId="{8840B5AD-FAAD-42AF-8967-FF361D23A930}" type="parTrans" cxnId="{9C8BC955-D98A-4D2C-8D18-3B9575BFB286}">
      <dgm:prSet/>
      <dgm:spPr/>
      <dgm:t>
        <a:bodyPr/>
        <a:lstStyle/>
        <a:p>
          <a:endParaRPr lang="ru-RU"/>
        </a:p>
      </dgm:t>
    </dgm:pt>
    <dgm:pt modelId="{4596F9EF-8F9C-4E53-883F-B25C350ED0AA}" type="sibTrans" cxnId="{9C8BC955-D98A-4D2C-8D18-3B9575BFB286}">
      <dgm:prSet/>
      <dgm:spPr/>
      <dgm:t>
        <a:bodyPr/>
        <a:lstStyle/>
        <a:p>
          <a:endParaRPr lang="ru-RU"/>
        </a:p>
      </dgm:t>
    </dgm:pt>
    <dgm:pt modelId="{92A7E6BD-1421-4F93-B5A7-41783BC3305D}">
      <dgm:prSet/>
      <dgm:spPr/>
      <dgm:t>
        <a:bodyPr/>
        <a:lstStyle/>
        <a:p>
          <a:r>
            <a:rPr lang="ru-RU" dirty="0"/>
            <a:t>• Интервьюирование целевой аудитории</a:t>
          </a:r>
        </a:p>
      </dgm:t>
    </dgm:pt>
    <dgm:pt modelId="{2D341705-7C29-404E-A784-01CCDE72D0E2}" type="parTrans" cxnId="{261529C0-86A2-4B5F-B8B6-907A5D315C08}">
      <dgm:prSet/>
      <dgm:spPr/>
      <dgm:t>
        <a:bodyPr/>
        <a:lstStyle/>
        <a:p>
          <a:endParaRPr lang="ru-RU"/>
        </a:p>
      </dgm:t>
    </dgm:pt>
    <dgm:pt modelId="{5FAAAAD2-1F6F-42F7-9F10-B1F8BCD39844}" type="sibTrans" cxnId="{261529C0-86A2-4B5F-B8B6-907A5D315C08}">
      <dgm:prSet/>
      <dgm:spPr/>
      <dgm:t>
        <a:bodyPr/>
        <a:lstStyle/>
        <a:p>
          <a:endParaRPr lang="ru-RU"/>
        </a:p>
      </dgm:t>
    </dgm:pt>
    <dgm:pt modelId="{93F5EE7A-9E8A-460B-AEF6-A1AA73811A7E}">
      <dgm:prSet/>
      <dgm:spPr/>
      <dgm:t>
        <a:bodyPr/>
        <a:lstStyle/>
        <a:p>
          <a:r>
            <a:rPr lang="ru-RU" dirty="0"/>
            <a:t>• Поиск инвесторов</a:t>
          </a:r>
        </a:p>
      </dgm:t>
    </dgm:pt>
    <dgm:pt modelId="{51D810F5-EBFA-401F-8E56-EA898B8E463A}" type="parTrans" cxnId="{CBF96B76-58AD-4973-93D2-F5A0B203BBF9}">
      <dgm:prSet/>
      <dgm:spPr/>
      <dgm:t>
        <a:bodyPr/>
        <a:lstStyle/>
        <a:p>
          <a:endParaRPr lang="ru-RU"/>
        </a:p>
      </dgm:t>
    </dgm:pt>
    <dgm:pt modelId="{3B179366-59FF-4D4F-9B5D-FD976CA1A16C}" type="sibTrans" cxnId="{CBF96B76-58AD-4973-93D2-F5A0B203BBF9}">
      <dgm:prSet/>
      <dgm:spPr/>
      <dgm:t>
        <a:bodyPr/>
        <a:lstStyle/>
        <a:p>
          <a:endParaRPr lang="ru-RU"/>
        </a:p>
      </dgm:t>
    </dgm:pt>
    <dgm:pt modelId="{3696449A-2360-454C-BB05-C38AA2B9D963}">
      <dgm:prSet/>
      <dgm:spPr/>
      <dgm:t>
        <a:bodyPr/>
        <a:lstStyle/>
        <a:p>
          <a:r>
            <a:rPr lang="ru-RU" dirty="0"/>
            <a:t>• Обеспечение команды компетентными специалистами: медицинскими экспертами, </a:t>
          </a:r>
          <a:r>
            <a:rPr lang="en-US" dirty="0"/>
            <a:t>IT</a:t>
          </a:r>
          <a:r>
            <a:rPr lang="ru-RU" dirty="0"/>
            <a:t> - специалистами	</a:t>
          </a:r>
        </a:p>
      </dgm:t>
    </dgm:pt>
    <dgm:pt modelId="{F3676006-C74C-4F76-A572-E09133680000}" type="parTrans" cxnId="{9C887B30-F888-4CC6-AF99-86DA1ED0B61F}">
      <dgm:prSet/>
      <dgm:spPr/>
      <dgm:t>
        <a:bodyPr/>
        <a:lstStyle/>
        <a:p>
          <a:endParaRPr lang="ru-RU"/>
        </a:p>
      </dgm:t>
    </dgm:pt>
    <dgm:pt modelId="{45F08546-89F7-451A-A85C-78C761761906}" type="sibTrans" cxnId="{9C887B30-F888-4CC6-AF99-86DA1ED0B61F}">
      <dgm:prSet/>
      <dgm:spPr/>
      <dgm:t>
        <a:bodyPr/>
        <a:lstStyle/>
        <a:p>
          <a:endParaRPr lang="ru-RU"/>
        </a:p>
      </dgm:t>
    </dgm:pt>
    <dgm:pt modelId="{7522583E-0AC4-465F-93B3-5CD20C94E506}">
      <dgm:prSet/>
      <dgm:spPr/>
      <dgm:t>
        <a:bodyPr/>
        <a:lstStyle/>
        <a:p>
          <a:r>
            <a:rPr lang="ru-RU" dirty="0"/>
            <a:t>• Формирование реестра поставщиков компонентов</a:t>
          </a:r>
        </a:p>
      </dgm:t>
    </dgm:pt>
    <dgm:pt modelId="{F3897C02-56A4-4A58-A046-D9DBB23F45C7}" type="parTrans" cxnId="{1EA83219-7E71-4110-A966-D7BE356A166A}">
      <dgm:prSet/>
      <dgm:spPr/>
      <dgm:t>
        <a:bodyPr/>
        <a:lstStyle/>
        <a:p>
          <a:endParaRPr lang="ru-RU"/>
        </a:p>
      </dgm:t>
    </dgm:pt>
    <dgm:pt modelId="{D35A434E-8DD2-4770-93A3-8BA5C88F6BB9}" type="sibTrans" cxnId="{1EA83219-7E71-4110-A966-D7BE356A166A}">
      <dgm:prSet/>
      <dgm:spPr/>
      <dgm:t>
        <a:bodyPr/>
        <a:lstStyle/>
        <a:p>
          <a:endParaRPr lang="ru-RU"/>
        </a:p>
      </dgm:t>
    </dgm:pt>
    <dgm:pt modelId="{834C60C3-1B8F-4EED-B95B-EE65FF1B223F}">
      <dgm:prSet/>
      <dgm:spPr/>
      <dgm:t>
        <a:bodyPr/>
        <a:lstStyle/>
        <a:p>
          <a:r>
            <a:rPr lang="ru-RU" dirty="0"/>
            <a:t>• Разработка нейросети, настройка и тестирование </a:t>
          </a:r>
          <a:r>
            <a:rPr lang="en-US" dirty="0"/>
            <a:t>MVP</a:t>
          </a:r>
          <a:r>
            <a:rPr lang="ru-RU" dirty="0"/>
            <a:t> - продукта</a:t>
          </a:r>
        </a:p>
      </dgm:t>
    </dgm:pt>
    <dgm:pt modelId="{C080D8F3-2845-4225-BAA3-2490F5F2A214}" type="parTrans" cxnId="{8DB7E95B-9731-4331-894D-917D167FEC68}">
      <dgm:prSet/>
      <dgm:spPr/>
      <dgm:t>
        <a:bodyPr/>
        <a:lstStyle/>
        <a:p>
          <a:endParaRPr lang="ru-RU"/>
        </a:p>
      </dgm:t>
    </dgm:pt>
    <dgm:pt modelId="{98D9EB18-DA9D-434A-81EA-C3EA87171DB4}" type="sibTrans" cxnId="{8DB7E95B-9731-4331-894D-917D167FEC68}">
      <dgm:prSet/>
      <dgm:spPr/>
      <dgm:t>
        <a:bodyPr/>
        <a:lstStyle/>
        <a:p>
          <a:endParaRPr lang="ru-RU"/>
        </a:p>
      </dgm:t>
    </dgm:pt>
    <dgm:pt modelId="{237EA068-3AEA-40F3-A656-CA5F2E7C2B12}">
      <dgm:prSet/>
      <dgm:spPr/>
      <dgm:t>
        <a:bodyPr/>
        <a:lstStyle/>
        <a:p>
          <a:r>
            <a:rPr lang="ru-RU" b="1" i="0" u="sng" dirty="0">
              <a:solidFill>
                <a:schemeClr val="tx1"/>
              </a:solidFill>
            </a:rPr>
            <a:t>Этап завершения</a:t>
          </a:r>
          <a:r>
            <a:rPr lang="en-US" b="1" i="0" u="sng" dirty="0">
              <a:solidFill>
                <a:schemeClr val="tx1"/>
              </a:solidFill>
            </a:rPr>
            <a:t>:</a:t>
          </a:r>
          <a:endParaRPr lang="ru-RU" b="1" i="0" dirty="0">
            <a:solidFill>
              <a:schemeClr val="tx1"/>
            </a:solidFill>
          </a:endParaRPr>
        </a:p>
      </dgm:t>
    </dgm:pt>
    <dgm:pt modelId="{E6B8CA97-A150-4B4E-9A3A-D802DEC48DF5}" type="parTrans" cxnId="{469C7457-FF5F-4411-84E2-652DD8F25C4E}">
      <dgm:prSet/>
      <dgm:spPr/>
      <dgm:t>
        <a:bodyPr/>
        <a:lstStyle/>
        <a:p>
          <a:endParaRPr lang="ru-RU"/>
        </a:p>
      </dgm:t>
    </dgm:pt>
    <dgm:pt modelId="{8D2E5178-3450-4D3F-B68D-FBAA3A73D242}" type="sibTrans" cxnId="{469C7457-FF5F-4411-84E2-652DD8F25C4E}">
      <dgm:prSet/>
      <dgm:spPr/>
      <dgm:t>
        <a:bodyPr/>
        <a:lstStyle/>
        <a:p>
          <a:endParaRPr lang="ru-RU"/>
        </a:p>
      </dgm:t>
    </dgm:pt>
    <dgm:pt modelId="{090777EA-F1E7-49B9-B745-C7359E69ACCA}">
      <dgm:prSet/>
      <dgm:spPr/>
      <dgm:t>
        <a:bodyPr/>
        <a:lstStyle/>
        <a:p>
          <a:r>
            <a:rPr lang="ru-RU" dirty="0"/>
            <a:t>• Выполнение первых заказов</a:t>
          </a:r>
        </a:p>
      </dgm:t>
    </dgm:pt>
    <dgm:pt modelId="{72535378-E9B1-4EBC-86C0-FD8C628C0C91}" type="parTrans" cxnId="{E09DBAD0-8935-4F1E-94DE-933A6FB23F61}">
      <dgm:prSet/>
      <dgm:spPr/>
      <dgm:t>
        <a:bodyPr/>
        <a:lstStyle/>
        <a:p>
          <a:endParaRPr lang="ru-RU"/>
        </a:p>
      </dgm:t>
    </dgm:pt>
    <dgm:pt modelId="{86FA4CD5-BFC1-4C5C-B765-70A1E23DAC9C}" type="sibTrans" cxnId="{E09DBAD0-8935-4F1E-94DE-933A6FB23F61}">
      <dgm:prSet/>
      <dgm:spPr/>
      <dgm:t>
        <a:bodyPr/>
        <a:lstStyle/>
        <a:p>
          <a:endParaRPr lang="ru-RU"/>
        </a:p>
      </dgm:t>
    </dgm:pt>
    <dgm:pt modelId="{7F2EDF83-80A4-4BCF-9964-CF21DF44741C}">
      <dgm:prSet/>
      <dgm:spPr/>
      <dgm:t>
        <a:bodyPr/>
        <a:lstStyle/>
        <a:p>
          <a:r>
            <a:rPr lang="ru-RU"/>
            <a:t>• Исправление и корректировка этапов организации производства, обучение нейросети</a:t>
          </a:r>
        </a:p>
      </dgm:t>
    </dgm:pt>
    <dgm:pt modelId="{298A3503-8904-4CC9-874C-BA54FCA86C3A}" type="parTrans" cxnId="{277CC27F-1D95-47BA-A1B8-9C1260EC180F}">
      <dgm:prSet/>
      <dgm:spPr/>
      <dgm:t>
        <a:bodyPr/>
        <a:lstStyle/>
        <a:p>
          <a:endParaRPr lang="ru-RU"/>
        </a:p>
      </dgm:t>
    </dgm:pt>
    <dgm:pt modelId="{A3D8487C-89AC-4BAC-8AC7-5F1577D7C886}" type="sibTrans" cxnId="{277CC27F-1D95-47BA-A1B8-9C1260EC180F}">
      <dgm:prSet/>
      <dgm:spPr/>
      <dgm:t>
        <a:bodyPr/>
        <a:lstStyle/>
        <a:p>
          <a:endParaRPr lang="ru-RU"/>
        </a:p>
      </dgm:t>
    </dgm:pt>
    <dgm:pt modelId="{A12EEF13-F231-427C-B170-4B2560A284A6}">
      <dgm:prSet/>
      <dgm:spPr/>
      <dgm:t>
        <a:bodyPr/>
        <a:lstStyle/>
        <a:p>
          <a:r>
            <a:rPr lang="ru-RU" dirty="0"/>
            <a:t>• Масштабирование производства</a:t>
          </a:r>
        </a:p>
      </dgm:t>
    </dgm:pt>
    <dgm:pt modelId="{CCE0EFB0-AA15-4B28-80A5-08F7EAD1072B}" type="parTrans" cxnId="{3AA53211-2EB1-402C-8B3D-B7C65C42B142}">
      <dgm:prSet/>
      <dgm:spPr/>
      <dgm:t>
        <a:bodyPr/>
        <a:lstStyle/>
        <a:p>
          <a:endParaRPr lang="ru-RU"/>
        </a:p>
      </dgm:t>
    </dgm:pt>
    <dgm:pt modelId="{3FDBF603-5A12-49FB-874D-37FFA3B5D008}" type="sibTrans" cxnId="{3AA53211-2EB1-402C-8B3D-B7C65C42B142}">
      <dgm:prSet/>
      <dgm:spPr/>
      <dgm:t>
        <a:bodyPr/>
        <a:lstStyle/>
        <a:p>
          <a:endParaRPr lang="ru-RU"/>
        </a:p>
      </dgm:t>
    </dgm:pt>
    <dgm:pt modelId="{B14BE45D-CD7A-4BE7-977F-BF0C45291DB6}" type="pres">
      <dgm:prSet presAssocID="{8C0A3C63-C8DC-4F99-932D-48BBA1D232B3}" presName="linear" presStyleCnt="0">
        <dgm:presLayoutVars>
          <dgm:animLvl val="lvl"/>
          <dgm:resizeHandles val="exact"/>
        </dgm:presLayoutVars>
      </dgm:prSet>
      <dgm:spPr/>
    </dgm:pt>
    <dgm:pt modelId="{A9843134-F4E6-4E08-9931-A64B7FA5412E}" type="pres">
      <dgm:prSet presAssocID="{FFBDC81E-3CD4-42F5-B078-0C526939403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63C37C62-5F47-4387-96E2-BA73389448F5}" type="pres">
      <dgm:prSet presAssocID="{4596F9EF-8F9C-4E53-883F-B25C350ED0AA}" presName="spacer" presStyleCnt="0"/>
      <dgm:spPr/>
    </dgm:pt>
    <dgm:pt modelId="{B94F7C67-6C70-480C-AD8C-54F3F5D08FA1}" type="pres">
      <dgm:prSet presAssocID="{92A7E6BD-1421-4F93-B5A7-41783BC3305D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91E0CED-AF37-4693-8DB5-C6D291D4FD94}" type="pres">
      <dgm:prSet presAssocID="{5FAAAAD2-1F6F-42F7-9F10-B1F8BCD39844}" presName="spacer" presStyleCnt="0"/>
      <dgm:spPr/>
    </dgm:pt>
    <dgm:pt modelId="{C2D5B99C-32F2-41A7-B2FB-6A674E47DEBF}" type="pres">
      <dgm:prSet presAssocID="{93F5EE7A-9E8A-460B-AEF6-A1AA73811A7E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8C29167-F020-4A67-8E9E-251FBCE7FA2D}" type="pres">
      <dgm:prSet presAssocID="{3B179366-59FF-4D4F-9B5D-FD976CA1A16C}" presName="spacer" presStyleCnt="0"/>
      <dgm:spPr/>
    </dgm:pt>
    <dgm:pt modelId="{389118BA-F1D0-467C-9AD0-1B35416E4ED3}" type="pres">
      <dgm:prSet presAssocID="{3696449A-2360-454C-BB05-C38AA2B9D963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8196EB17-C9E5-4719-8AD7-739437EC1F11}" type="pres">
      <dgm:prSet presAssocID="{45F08546-89F7-451A-A85C-78C761761906}" presName="spacer" presStyleCnt="0"/>
      <dgm:spPr/>
    </dgm:pt>
    <dgm:pt modelId="{5C13D21B-2EDC-4CC3-B908-75B4E49F859A}" type="pres">
      <dgm:prSet presAssocID="{7522583E-0AC4-465F-93B3-5CD20C94E506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58C966B8-2303-45A6-BD3B-5E007403C87B}" type="pres">
      <dgm:prSet presAssocID="{D35A434E-8DD2-4770-93A3-8BA5C88F6BB9}" presName="spacer" presStyleCnt="0"/>
      <dgm:spPr/>
    </dgm:pt>
    <dgm:pt modelId="{D5A1ABF1-4579-4F48-95F1-9D76515B018F}" type="pres">
      <dgm:prSet presAssocID="{834C60C3-1B8F-4EED-B95B-EE65FF1B223F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779B8CE5-6C95-49CC-88C6-052566B1A3D4}" type="pres">
      <dgm:prSet presAssocID="{98D9EB18-DA9D-434A-81EA-C3EA87171DB4}" presName="spacer" presStyleCnt="0"/>
      <dgm:spPr/>
    </dgm:pt>
    <dgm:pt modelId="{04D64E08-1129-4A59-8FCD-85AD69FEE442}" type="pres">
      <dgm:prSet presAssocID="{237EA068-3AEA-40F3-A656-CA5F2E7C2B12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7AF8222D-3726-4744-9EA8-2F6319CD5B79}" type="pres">
      <dgm:prSet presAssocID="{8D2E5178-3450-4D3F-B68D-FBAA3A73D242}" presName="spacer" presStyleCnt="0"/>
      <dgm:spPr/>
    </dgm:pt>
    <dgm:pt modelId="{5D46C1C4-4813-46FF-B640-63ED473C2BB1}" type="pres">
      <dgm:prSet presAssocID="{090777EA-F1E7-49B9-B745-C7359E69ACCA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ED94F2CF-0A0B-4728-A160-F6406E9EA1CA}" type="pres">
      <dgm:prSet presAssocID="{86FA4CD5-BFC1-4C5C-B765-70A1E23DAC9C}" presName="spacer" presStyleCnt="0"/>
      <dgm:spPr/>
    </dgm:pt>
    <dgm:pt modelId="{88515851-0A78-4F47-BC7B-1802413AB3BC}" type="pres">
      <dgm:prSet presAssocID="{7F2EDF83-80A4-4BCF-9964-CF21DF44741C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34DCD8E4-E82B-42BF-8155-C86C46021CCC}" type="pres">
      <dgm:prSet presAssocID="{A3D8487C-89AC-4BAC-8AC7-5F1577D7C886}" presName="spacer" presStyleCnt="0"/>
      <dgm:spPr/>
    </dgm:pt>
    <dgm:pt modelId="{A59FDE26-E93F-4D8B-81BA-0EA334022B83}" type="pres">
      <dgm:prSet presAssocID="{A12EEF13-F231-427C-B170-4B2560A284A6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3AA53211-2EB1-402C-8B3D-B7C65C42B142}" srcId="{8C0A3C63-C8DC-4F99-932D-48BBA1D232B3}" destId="{A12EEF13-F231-427C-B170-4B2560A284A6}" srcOrd="9" destOrd="0" parTransId="{CCE0EFB0-AA15-4B28-80A5-08F7EAD1072B}" sibTransId="{3FDBF603-5A12-49FB-874D-37FFA3B5D008}"/>
    <dgm:cxn modelId="{1EA83219-7E71-4110-A966-D7BE356A166A}" srcId="{8C0A3C63-C8DC-4F99-932D-48BBA1D232B3}" destId="{7522583E-0AC4-465F-93B3-5CD20C94E506}" srcOrd="4" destOrd="0" parTransId="{F3897C02-56A4-4A58-A046-D9DBB23F45C7}" sibTransId="{D35A434E-8DD2-4770-93A3-8BA5C88F6BB9}"/>
    <dgm:cxn modelId="{AA4BDE29-6B47-49A9-BA8B-FA2C300C5D7E}" type="presOf" srcId="{93F5EE7A-9E8A-460B-AEF6-A1AA73811A7E}" destId="{C2D5B99C-32F2-41A7-B2FB-6A674E47DEBF}" srcOrd="0" destOrd="0" presId="urn:microsoft.com/office/officeart/2005/8/layout/vList2"/>
    <dgm:cxn modelId="{286D6A2F-FA7C-4B63-9D88-EE2422C1E8EC}" type="presOf" srcId="{A12EEF13-F231-427C-B170-4B2560A284A6}" destId="{A59FDE26-E93F-4D8B-81BA-0EA334022B83}" srcOrd="0" destOrd="0" presId="urn:microsoft.com/office/officeart/2005/8/layout/vList2"/>
    <dgm:cxn modelId="{9C887B30-F888-4CC6-AF99-86DA1ED0B61F}" srcId="{8C0A3C63-C8DC-4F99-932D-48BBA1D232B3}" destId="{3696449A-2360-454C-BB05-C38AA2B9D963}" srcOrd="3" destOrd="0" parTransId="{F3676006-C74C-4F76-A572-E09133680000}" sibTransId="{45F08546-89F7-451A-A85C-78C761761906}"/>
    <dgm:cxn modelId="{8DB7E95B-9731-4331-894D-917D167FEC68}" srcId="{8C0A3C63-C8DC-4F99-932D-48BBA1D232B3}" destId="{834C60C3-1B8F-4EED-B95B-EE65FF1B223F}" srcOrd="5" destOrd="0" parTransId="{C080D8F3-2845-4225-BAA3-2490F5F2A214}" sibTransId="{98D9EB18-DA9D-434A-81EA-C3EA87171DB4}"/>
    <dgm:cxn modelId="{22621F62-56CF-4A95-A304-E99858F72D6B}" type="presOf" srcId="{7522583E-0AC4-465F-93B3-5CD20C94E506}" destId="{5C13D21B-2EDC-4CC3-B908-75B4E49F859A}" srcOrd="0" destOrd="0" presId="urn:microsoft.com/office/officeart/2005/8/layout/vList2"/>
    <dgm:cxn modelId="{69433543-01B0-4FDF-AAC7-3C05FAD01B2B}" type="presOf" srcId="{92A7E6BD-1421-4F93-B5A7-41783BC3305D}" destId="{B94F7C67-6C70-480C-AD8C-54F3F5D08FA1}" srcOrd="0" destOrd="0" presId="urn:microsoft.com/office/officeart/2005/8/layout/vList2"/>
    <dgm:cxn modelId="{73736845-56C8-4EFC-9DD3-11FA8F553068}" type="presOf" srcId="{8C0A3C63-C8DC-4F99-932D-48BBA1D232B3}" destId="{B14BE45D-CD7A-4BE7-977F-BF0C45291DB6}" srcOrd="0" destOrd="0" presId="urn:microsoft.com/office/officeart/2005/8/layout/vList2"/>
    <dgm:cxn modelId="{D003B24F-8F5D-4F57-BFA9-9BB6C5E03886}" type="presOf" srcId="{3696449A-2360-454C-BB05-C38AA2B9D963}" destId="{389118BA-F1D0-467C-9AD0-1B35416E4ED3}" srcOrd="0" destOrd="0" presId="urn:microsoft.com/office/officeart/2005/8/layout/vList2"/>
    <dgm:cxn modelId="{8BB0E770-F398-4D23-B6B6-FFA0FFC6CCAF}" type="presOf" srcId="{237EA068-3AEA-40F3-A656-CA5F2E7C2B12}" destId="{04D64E08-1129-4A59-8FCD-85AD69FEE442}" srcOrd="0" destOrd="0" presId="urn:microsoft.com/office/officeart/2005/8/layout/vList2"/>
    <dgm:cxn modelId="{9C8BC955-D98A-4D2C-8D18-3B9575BFB286}" srcId="{8C0A3C63-C8DC-4F99-932D-48BBA1D232B3}" destId="{FFBDC81E-3CD4-42F5-B078-0C526939403D}" srcOrd="0" destOrd="0" parTransId="{8840B5AD-FAAD-42AF-8967-FF361D23A930}" sibTransId="{4596F9EF-8F9C-4E53-883F-B25C350ED0AA}"/>
    <dgm:cxn modelId="{CBF96B76-58AD-4973-93D2-F5A0B203BBF9}" srcId="{8C0A3C63-C8DC-4F99-932D-48BBA1D232B3}" destId="{93F5EE7A-9E8A-460B-AEF6-A1AA73811A7E}" srcOrd="2" destOrd="0" parTransId="{51D810F5-EBFA-401F-8E56-EA898B8E463A}" sibTransId="{3B179366-59FF-4D4F-9B5D-FD976CA1A16C}"/>
    <dgm:cxn modelId="{469C7457-FF5F-4411-84E2-652DD8F25C4E}" srcId="{8C0A3C63-C8DC-4F99-932D-48BBA1D232B3}" destId="{237EA068-3AEA-40F3-A656-CA5F2E7C2B12}" srcOrd="6" destOrd="0" parTransId="{E6B8CA97-A150-4B4E-9A3A-D802DEC48DF5}" sibTransId="{8D2E5178-3450-4D3F-B68D-FBAA3A73D242}"/>
    <dgm:cxn modelId="{277CC27F-1D95-47BA-A1B8-9C1260EC180F}" srcId="{8C0A3C63-C8DC-4F99-932D-48BBA1D232B3}" destId="{7F2EDF83-80A4-4BCF-9964-CF21DF44741C}" srcOrd="8" destOrd="0" parTransId="{298A3503-8904-4CC9-874C-BA54FCA86C3A}" sibTransId="{A3D8487C-89AC-4BAC-8AC7-5F1577D7C886}"/>
    <dgm:cxn modelId="{4E04AFAA-4CC4-4860-B4DB-FA2F626DD6FB}" type="presOf" srcId="{090777EA-F1E7-49B9-B745-C7359E69ACCA}" destId="{5D46C1C4-4813-46FF-B640-63ED473C2BB1}" srcOrd="0" destOrd="0" presId="urn:microsoft.com/office/officeart/2005/8/layout/vList2"/>
    <dgm:cxn modelId="{655D1FAF-AB6E-4320-8187-6158F828A601}" type="presOf" srcId="{FFBDC81E-3CD4-42F5-B078-0C526939403D}" destId="{A9843134-F4E6-4E08-9931-A64B7FA5412E}" srcOrd="0" destOrd="0" presId="urn:microsoft.com/office/officeart/2005/8/layout/vList2"/>
    <dgm:cxn modelId="{1ABA2EAF-AB77-46D1-8DE6-DCA4D3888327}" type="presOf" srcId="{834C60C3-1B8F-4EED-B95B-EE65FF1B223F}" destId="{D5A1ABF1-4579-4F48-95F1-9D76515B018F}" srcOrd="0" destOrd="0" presId="urn:microsoft.com/office/officeart/2005/8/layout/vList2"/>
    <dgm:cxn modelId="{261529C0-86A2-4B5F-B8B6-907A5D315C08}" srcId="{8C0A3C63-C8DC-4F99-932D-48BBA1D232B3}" destId="{92A7E6BD-1421-4F93-B5A7-41783BC3305D}" srcOrd="1" destOrd="0" parTransId="{2D341705-7C29-404E-A784-01CCDE72D0E2}" sibTransId="{5FAAAAD2-1F6F-42F7-9F10-B1F8BCD39844}"/>
    <dgm:cxn modelId="{E09DBAD0-8935-4F1E-94DE-933A6FB23F61}" srcId="{8C0A3C63-C8DC-4F99-932D-48BBA1D232B3}" destId="{090777EA-F1E7-49B9-B745-C7359E69ACCA}" srcOrd="7" destOrd="0" parTransId="{72535378-E9B1-4EBC-86C0-FD8C628C0C91}" sibTransId="{86FA4CD5-BFC1-4C5C-B765-70A1E23DAC9C}"/>
    <dgm:cxn modelId="{379AC2F2-371B-454F-8E8C-285DE4F290EB}" type="presOf" srcId="{7F2EDF83-80A4-4BCF-9964-CF21DF44741C}" destId="{88515851-0A78-4F47-BC7B-1802413AB3BC}" srcOrd="0" destOrd="0" presId="urn:microsoft.com/office/officeart/2005/8/layout/vList2"/>
    <dgm:cxn modelId="{49E99420-170D-4E77-8142-A35B795E2D10}" type="presParOf" srcId="{B14BE45D-CD7A-4BE7-977F-BF0C45291DB6}" destId="{A9843134-F4E6-4E08-9931-A64B7FA5412E}" srcOrd="0" destOrd="0" presId="urn:microsoft.com/office/officeart/2005/8/layout/vList2"/>
    <dgm:cxn modelId="{05DAB321-A5A1-4D71-9614-6574BD046B7C}" type="presParOf" srcId="{B14BE45D-CD7A-4BE7-977F-BF0C45291DB6}" destId="{63C37C62-5F47-4387-96E2-BA73389448F5}" srcOrd="1" destOrd="0" presId="urn:microsoft.com/office/officeart/2005/8/layout/vList2"/>
    <dgm:cxn modelId="{4B4D2CBD-BC31-415B-B74C-E30C385696A8}" type="presParOf" srcId="{B14BE45D-CD7A-4BE7-977F-BF0C45291DB6}" destId="{B94F7C67-6C70-480C-AD8C-54F3F5D08FA1}" srcOrd="2" destOrd="0" presId="urn:microsoft.com/office/officeart/2005/8/layout/vList2"/>
    <dgm:cxn modelId="{13A40875-CAE4-4A44-8938-4E3F3A332E33}" type="presParOf" srcId="{B14BE45D-CD7A-4BE7-977F-BF0C45291DB6}" destId="{C91E0CED-AF37-4693-8DB5-C6D291D4FD94}" srcOrd="3" destOrd="0" presId="urn:microsoft.com/office/officeart/2005/8/layout/vList2"/>
    <dgm:cxn modelId="{A5364983-5B04-40AC-B15E-D1B95FF28834}" type="presParOf" srcId="{B14BE45D-CD7A-4BE7-977F-BF0C45291DB6}" destId="{C2D5B99C-32F2-41A7-B2FB-6A674E47DEBF}" srcOrd="4" destOrd="0" presId="urn:microsoft.com/office/officeart/2005/8/layout/vList2"/>
    <dgm:cxn modelId="{8BD590EF-2992-44E9-9B5B-E57E28DD97BC}" type="presParOf" srcId="{B14BE45D-CD7A-4BE7-977F-BF0C45291DB6}" destId="{C8C29167-F020-4A67-8E9E-251FBCE7FA2D}" srcOrd="5" destOrd="0" presId="urn:microsoft.com/office/officeart/2005/8/layout/vList2"/>
    <dgm:cxn modelId="{2C73418D-68D2-4834-B262-C98F3A2F9B10}" type="presParOf" srcId="{B14BE45D-CD7A-4BE7-977F-BF0C45291DB6}" destId="{389118BA-F1D0-467C-9AD0-1B35416E4ED3}" srcOrd="6" destOrd="0" presId="urn:microsoft.com/office/officeart/2005/8/layout/vList2"/>
    <dgm:cxn modelId="{B6492DFD-1519-44E3-8FB1-1F769DA80AB2}" type="presParOf" srcId="{B14BE45D-CD7A-4BE7-977F-BF0C45291DB6}" destId="{8196EB17-C9E5-4719-8AD7-739437EC1F11}" srcOrd="7" destOrd="0" presId="urn:microsoft.com/office/officeart/2005/8/layout/vList2"/>
    <dgm:cxn modelId="{F2870CCD-30F0-4A4E-B028-0A1D837E8956}" type="presParOf" srcId="{B14BE45D-CD7A-4BE7-977F-BF0C45291DB6}" destId="{5C13D21B-2EDC-4CC3-B908-75B4E49F859A}" srcOrd="8" destOrd="0" presId="urn:microsoft.com/office/officeart/2005/8/layout/vList2"/>
    <dgm:cxn modelId="{A487EF0E-920C-46E7-9CB9-332989094CCA}" type="presParOf" srcId="{B14BE45D-CD7A-4BE7-977F-BF0C45291DB6}" destId="{58C966B8-2303-45A6-BD3B-5E007403C87B}" srcOrd="9" destOrd="0" presId="urn:microsoft.com/office/officeart/2005/8/layout/vList2"/>
    <dgm:cxn modelId="{B08C116A-B407-45E5-9A25-833058224C1C}" type="presParOf" srcId="{B14BE45D-CD7A-4BE7-977F-BF0C45291DB6}" destId="{D5A1ABF1-4579-4F48-95F1-9D76515B018F}" srcOrd="10" destOrd="0" presId="urn:microsoft.com/office/officeart/2005/8/layout/vList2"/>
    <dgm:cxn modelId="{56BD76BB-2448-4EFC-B389-8E29EC035788}" type="presParOf" srcId="{B14BE45D-CD7A-4BE7-977F-BF0C45291DB6}" destId="{779B8CE5-6C95-49CC-88C6-052566B1A3D4}" srcOrd="11" destOrd="0" presId="urn:microsoft.com/office/officeart/2005/8/layout/vList2"/>
    <dgm:cxn modelId="{BE7EBD25-FDDC-472C-9D8F-FA427FF83E39}" type="presParOf" srcId="{B14BE45D-CD7A-4BE7-977F-BF0C45291DB6}" destId="{04D64E08-1129-4A59-8FCD-85AD69FEE442}" srcOrd="12" destOrd="0" presId="urn:microsoft.com/office/officeart/2005/8/layout/vList2"/>
    <dgm:cxn modelId="{E3173D88-CE13-4AEB-84F8-D0EED61584C2}" type="presParOf" srcId="{B14BE45D-CD7A-4BE7-977F-BF0C45291DB6}" destId="{7AF8222D-3726-4744-9EA8-2F6319CD5B79}" srcOrd="13" destOrd="0" presId="urn:microsoft.com/office/officeart/2005/8/layout/vList2"/>
    <dgm:cxn modelId="{71CC2884-FABB-4224-86CE-9FBE6F6792B1}" type="presParOf" srcId="{B14BE45D-CD7A-4BE7-977F-BF0C45291DB6}" destId="{5D46C1C4-4813-46FF-B640-63ED473C2BB1}" srcOrd="14" destOrd="0" presId="urn:microsoft.com/office/officeart/2005/8/layout/vList2"/>
    <dgm:cxn modelId="{C7380E57-A535-4785-A61E-1A7CDB485787}" type="presParOf" srcId="{B14BE45D-CD7A-4BE7-977F-BF0C45291DB6}" destId="{ED94F2CF-0A0B-4728-A160-F6406E9EA1CA}" srcOrd="15" destOrd="0" presId="urn:microsoft.com/office/officeart/2005/8/layout/vList2"/>
    <dgm:cxn modelId="{E28B9DC1-053E-454D-BACC-42B7AE26EDA5}" type="presParOf" srcId="{B14BE45D-CD7A-4BE7-977F-BF0C45291DB6}" destId="{88515851-0A78-4F47-BC7B-1802413AB3BC}" srcOrd="16" destOrd="0" presId="urn:microsoft.com/office/officeart/2005/8/layout/vList2"/>
    <dgm:cxn modelId="{F55F631D-FE97-4A88-87A5-9C528AA4DE2A}" type="presParOf" srcId="{B14BE45D-CD7A-4BE7-977F-BF0C45291DB6}" destId="{34DCD8E4-E82B-42BF-8155-C86C46021CCC}" srcOrd="17" destOrd="0" presId="urn:microsoft.com/office/officeart/2005/8/layout/vList2"/>
    <dgm:cxn modelId="{FD9336FE-F1BC-427D-B529-C4865E485D52}" type="presParOf" srcId="{B14BE45D-CD7A-4BE7-977F-BF0C45291DB6}" destId="{A59FDE26-E93F-4D8B-81BA-0EA334022B83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F60C0-7827-4D96-809F-85EFC4A63D65}">
      <dsp:nvSpPr>
        <dsp:cNvPr id="0" name=""/>
        <dsp:cNvSpPr/>
      </dsp:nvSpPr>
      <dsp:spPr>
        <a:xfrm>
          <a:off x="55" y="195818"/>
          <a:ext cx="529480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Проблемы, которые решает проект:</a:t>
          </a:r>
          <a:endParaRPr lang="ru-RU" sz="2400" kern="1200" dirty="0"/>
        </a:p>
      </dsp:txBody>
      <dsp:txXfrm>
        <a:off x="55" y="195818"/>
        <a:ext cx="5294803" cy="691200"/>
      </dsp:txXfrm>
    </dsp:sp>
    <dsp:sp modelId="{A920686D-0E70-4BCA-BCFA-705068291F33}">
      <dsp:nvSpPr>
        <dsp:cNvPr id="0" name=""/>
        <dsp:cNvSpPr/>
      </dsp:nvSpPr>
      <dsp:spPr>
        <a:xfrm>
          <a:off x="55" y="887018"/>
          <a:ext cx="5294803" cy="3557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Перепроизводство емкостей средств для личной гигиены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Потребность в самовыражении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Самостоятельное использование емкостей у людей с ограниченными возможностями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Сокращение времени на поиск подходящих под интерьер предметов  </a:t>
          </a:r>
        </a:p>
      </dsp:txBody>
      <dsp:txXfrm>
        <a:off x="55" y="887018"/>
        <a:ext cx="5294803" cy="3557520"/>
      </dsp:txXfrm>
    </dsp:sp>
    <dsp:sp modelId="{7E00448F-30FA-4982-BD36-770A687DC51A}">
      <dsp:nvSpPr>
        <dsp:cNvPr id="0" name=""/>
        <dsp:cNvSpPr/>
      </dsp:nvSpPr>
      <dsp:spPr>
        <a:xfrm>
          <a:off x="6036131" y="195818"/>
          <a:ext cx="529480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Целевая Аудитория:</a:t>
          </a:r>
          <a:endParaRPr lang="ru-RU" sz="2400" kern="1200" dirty="0"/>
        </a:p>
      </dsp:txBody>
      <dsp:txXfrm>
        <a:off x="6036131" y="195818"/>
        <a:ext cx="5294803" cy="691200"/>
      </dsp:txXfrm>
    </dsp:sp>
    <dsp:sp modelId="{911FB0D1-9212-4858-989C-7526EA1CD830}">
      <dsp:nvSpPr>
        <dsp:cNvPr id="0" name=""/>
        <dsp:cNvSpPr/>
      </dsp:nvSpPr>
      <dsp:spPr>
        <a:xfrm>
          <a:off x="6036131" y="887018"/>
          <a:ext cx="5294803" cy="3557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Министерство здравоохранения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Люди с ограниченными возможностями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Поставщики гипоаллергенного пластика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Производители средств гигиены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Дизайнеры интерьеров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Салоны красоты</a:t>
          </a:r>
        </a:p>
      </dsp:txBody>
      <dsp:txXfrm>
        <a:off x="6036131" y="887018"/>
        <a:ext cx="5294803" cy="3557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CE3BC-FF40-4B99-8700-0C348FDEA0F2}">
      <dsp:nvSpPr>
        <dsp:cNvPr id="0" name=""/>
        <dsp:cNvSpPr/>
      </dsp:nvSpPr>
      <dsp:spPr>
        <a:xfrm>
          <a:off x="849824" y="0"/>
          <a:ext cx="9631341" cy="4640357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9BCFFAF-AB7B-4E62-AED4-23D9F65CAADA}">
      <dsp:nvSpPr>
        <dsp:cNvPr id="0" name=""/>
        <dsp:cNvSpPr/>
      </dsp:nvSpPr>
      <dsp:spPr>
        <a:xfrm>
          <a:off x="383970" y="1392107"/>
          <a:ext cx="3399297" cy="18561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Планируемый продукт для реализации: </a:t>
          </a:r>
        </a:p>
      </dsp:txBody>
      <dsp:txXfrm>
        <a:off x="474579" y="1482716"/>
        <a:ext cx="3218079" cy="1674924"/>
      </dsp:txXfrm>
    </dsp:sp>
    <dsp:sp modelId="{2130381F-DA0E-4434-9BC6-977D10EB24C6}">
      <dsp:nvSpPr>
        <dsp:cNvPr id="0" name=""/>
        <dsp:cNvSpPr/>
      </dsp:nvSpPr>
      <dsp:spPr>
        <a:xfrm>
          <a:off x="3965846" y="1392107"/>
          <a:ext cx="3399297" cy="18561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1" kern="1200" dirty="0"/>
            <a:t>Искусственный интеллект по обработке изображений с целью формирования цветовой гаммы конечного изделия</a:t>
          </a:r>
          <a:r>
            <a:rPr lang="en-US" sz="1500" i="1" kern="1200" dirty="0"/>
            <a:t>;</a:t>
          </a:r>
          <a:r>
            <a:rPr lang="ru-RU" sz="1500" i="1" kern="1200" dirty="0"/>
            <a:t> по обработке анкеты предпочтений клиента с целью создания перечня форм емкостей.</a:t>
          </a:r>
        </a:p>
      </dsp:txBody>
      <dsp:txXfrm>
        <a:off x="4056455" y="1482716"/>
        <a:ext cx="3218079" cy="1674924"/>
      </dsp:txXfrm>
    </dsp:sp>
    <dsp:sp modelId="{F33880A2-5EE2-4D3F-969A-B1F920CF62B1}">
      <dsp:nvSpPr>
        <dsp:cNvPr id="0" name=""/>
        <dsp:cNvSpPr/>
      </dsp:nvSpPr>
      <dsp:spPr>
        <a:xfrm>
          <a:off x="7547722" y="1392107"/>
          <a:ext cx="3399297" cy="18561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1" kern="1200" dirty="0"/>
            <a:t>Емкость для средств гигиены, изготовленные по индивидуальному заказу потребителя.</a:t>
          </a:r>
        </a:p>
      </dsp:txBody>
      <dsp:txXfrm>
        <a:off x="7638331" y="1482716"/>
        <a:ext cx="3218079" cy="1674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3B9BC-9AC4-48F2-B18C-7ADAAAAC3CC2}">
      <dsp:nvSpPr>
        <dsp:cNvPr id="0" name=""/>
        <dsp:cNvSpPr/>
      </dsp:nvSpPr>
      <dsp:spPr>
        <a:xfrm>
          <a:off x="3625916" y="3122"/>
          <a:ext cx="4079156" cy="5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none" kern="1200" dirty="0">
              <a:solidFill>
                <a:schemeClr val="tx1"/>
              </a:solidFill>
            </a:rPr>
            <a:t>По итогам акселерационной программы осуществлены следующие виды работ:</a:t>
          </a:r>
        </a:p>
      </dsp:txBody>
      <dsp:txXfrm>
        <a:off x="3650654" y="27860"/>
        <a:ext cx="4029680" cy="457279"/>
      </dsp:txXfrm>
    </dsp:sp>
    <dsp:sp modelId="{D732A14F-FBDE-4505-AF0B-C297E75E1F19}">
      <dsp:nvSpPr>
        <dsp:cNvPr id="0" name=""/>
        <dsp:cNvSpPr/>
      </dsp:nvSpPr>
      <dsp:spPr>
        <a:xfrm>
          <a:off x="3625916" y="535216"/>
          <a:ext cx="4079156" cy="5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Разработана концепция проекта </a:t>
          </a:r>
        </a:p>
      </dsp:txBody>
      <dsp:txXfrm>
        <a:off x="3650654" y="559954"/>
        <a:ext cx="4029680" cy="457279"/>
      </dsp:txXfrm>
    </dsp:sp>
    <dsp:sp modelId="{BA10EFDF-0240-4512-B0F8-5A42CC249879}">
      <dsp:nvSpPr>
        <dsp:cNvPr id="0" name=""/>
        <dsp:cNvSpPr/>
      </dsp:nvSpPr>
      <dsp:spPr>
        <a:xfrm>
          <a:off x="3625916" y="1067309"/>
          <a:ext cx="4079156" cy="5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Разработана бизнес-модель с бюджетом проекта</a:t>
          </a:r>
        </a:p>
      </dsp:txBody>
      <dsp:txXfrm>
        <a:off x="3650654" y="1092047"/>
        <a:ext cx="4029680" cy="457279"/>
      </dsp:txXfrm>
    </dsp:sp>
    <dsp:sp modelId="{58D5BBCF-54B1-4255-AFDC-AB634C6DBDED}">
      <dsp:nvSpPr>
        <dsp:cNvPr id="0" name=""/>
        <dsp:cNvSpPr/>
      </dsp:nvSpPr>
      <dsp:spPr>
        <a:xfrm>
          <a:off x="3625916" y="1599402"/>
          <a:ext cx="4079156" cy="5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Проведён анализ конкурентов</a:t>
          </a:r>
        </a:p>
      </dsp:txBody>
      <dsp:txXfrm>
        <a:off x="3650654" y="1624140"/>
        <a:ext cx="4029680" cy="457279"/>
      </dsp:txXfrm>
    </dsp:sp>
    <dsp:sp modelId="{52D24DC4-5538-46BB-AFCA-9D6D666F7EB1}">
      <dsp:nvSpPr>
        <dsp:cNvPr id="0" name=""/>
        <dsp:cNvSpPr/>
      </dsp:nvSpPr>
      <dsp:spPr>
        <a:xfrm>
          <a:off x="3625916" y="2131496"/>
          <a:ext cx="4079156" cy="5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Выявлены потенциальные риски проекта</a:t>
          </a:r>
        </a:p>
      </dsp:txBody>
      <dsp:txXfrm>
        <a:off x="3650654" y="2156234"/>
        <a:ext cx="4029680" cy="457279"/>
      </dsp:txXfrm>
    </dsp:sp>
    <dsp:sp modelId="{7C24E56C-229C-4B35-A642-36B3C5EE58AC}">
      <dsp:nvSpPr>
        <dsp:cNvPr id="0" name=""/>
        <dsp:cNvSpPr/>
      </dsp:nvSpPr>
      <dsp:spPr>
        <a:xfrm>
          <a:off x="3625916" y="2663589"/>
          <a:ext cx="4079156" cy="5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Проведен технический анализ создаваемого продукта</a:t>
          </a:r>
        </a:p>
      </dsp:txBody>
      <dsp:txXfrm>
        <a:off x="3650654" y="2688327"/>
        <a:ext cx="4029680" cy="457279"/>
      </dsp:txXfrm>
    </dsp:sp>
    <dsp:sp modelId="{6E1C6AED-F0F1-4F0C-A41B-B40C3EFFF0A7}">
      <dsp:nvSpPr>
        <dsp:cNvPr id="0" name=""/>
        <dsp:cNvSpPr/>
      </dsp:nvSpPr>
      <dsp:spPr>
        <a:xfrm>
          <a:off x="3625916" y="3195682"/>
          <a:ext cx="4079156" cy="5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Проведен маркетинговый анализ</a:t>
          </a:r>
        </a:p>
      </dsp:txBody>
      <dsp:txXfrm>
        <a:off x="3650654" y="3220420"/>
        <a:ext cx="4029680" cy="457279"/>
      </dsp:txXfrm>
    </dsp:sp>
    <dsp:sp modelId="{5D6165D8-039D-4D00-831D-40A6EE3F5F0A}">
      <dsp:nvSpPr>
        <dsp:cNvPr id="0" name=""/>
        <dsp:cNvSpPr/>
      </dsp:nvSpPr>
      <dsp:spPr>
        <a:xfrm>
          <a:off x="3625916" y="3727776"/>
          <a:ext cx="4079156" cy="5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Сформировано резюме проекта</a:t>
          </a:r>
        </a:p>
      </dsp:txBody>
      <dsp:txXfrm>
        <a:off x="3650654" y="3752514"/>
        <a:ext cx="4029680" cy="457279"/>
      </dsp:txXfrm>
    </dsp:sp>
    <dsp:sp modelId="{DB1E6E18-504E-4064-AD76-34BAFA7EB842}">
      <dsp:nvSpPr>
        <dsp:cNvPr id="0" name=""/>
        <dsp:cNvSpPr/>
      </dsp:nvSpPr>
      <dsp:spPr>
        <a:xfrm>
          <a:off x="3625916" y="4259869"/>
          <a:ext cx="4079156" cy="5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Разработан календарный график проекта</a:t>
          </a:r>
        </a:p>
      </dsp:txBody>
      <dsp:txXfrm>
        <a:off x="3650654" y="4284607"/>
        <a:ext cx="4029680" cy="457279"/>
      </dsp:txXfrm>
    </dsp:sp>
    <dsp:sp modelId="{2007126F-61C8-4E06-9680-215D0C65B2EB}">
      <dsp:nvSpPr>
        <dsp:cNvPr id="0" name=""/>
        <dsp:cNvSpPr/>
      </dsp:nvSpPr>
      <dsp:spPr>
        <a:xfrm>
          <a:off x="3625916" y="4791962"/>
          <a:ext cx="4079156" cy="506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Разработан базовый план проекта (исследование инвестиционных возможностей, описание бизнес-идеи, проведение функциональных исследований и т.д.)</a:t>
          </a:r>
        </a:p>
      </dsp:txBody>
      <dsp:txXfrm>
        <a:off x="3650654" y="4816700"/>
        <a:ext cx="4029680" cy="457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43134-F4E6-4E08-9931-A64B7FA5412E}">
      <dsp:nvSpPr>
        <dsp:cNvPr id="0" name=""/>
        <dsp:cNvSpPr/>
      </dsp:nvSpPr>
      <dsp:spPr>
        <a:xfrm>
          <a:off x="0" y="94192"/>
          <a:ext cx="116991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0" u="sng" kern="1200" dirty="0">
              <a:solidFill>
                <a:schemeClr val="tx1"/>
              </a:solidFill>
            </a:rPr>
            <a:t>Этап реализации</a:t>
          </a:r>
          <a:r>
            <a:rPr lang="en-US" sz="1900" b="1" i="0" u="sng" kern="1200" dirty="0">
              <a:solidFill>
                <a:schemeClr val="tx1"/>
              </a:solidFill>
            </a:rPr>
            <a:t>:</a:t>
          </a:r>
          <a:endParaRPr lang="ru-RU" sz="1900" b="1" i="0" u="sng" kern="1200" dirty="0">
            <a:solidFill>
              <a:schemeClr val="tx1"/>
            </a:solidFill>
          </a:endParaRPr>
        </a:p>
      </dsp:txBody>
      <dsp:txXfrm>
        <a:off x="22246" y="116438"/>
        <a:ext cx="11654701" cy="411223"/>
      </dsp:txXfrm>
    </dsp:sp>
    <dsp:sp modelId="{B94F7C67-6C70-480C-AD8C-54F3F5D08FA1}">
      <dsp:nvSpPr>
        <dsp:cNvPr id="0" name=""/>
        <dsp:cNvSpPr/>
      </dsp:nvSpPr>
      <dsp:spPr>
        <a:xfrm>
          <a:off x="0" y="604627"/>
          <a:ext cx="116991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• Интервьюирование целевой аудитории</a:t>
          </a:r>
        </a:p>
      </dsp:txBody>
      <dsp:txXfrm>
        <a:off x="22246" y="626873"/>
        <a:ext cx="11654701" cy="411223"/>
      </dsp:txXfrm>
    </dsp:sp>
    <dsp:sp modelId="{C2D5B99C-32F2-41A7-B2FB-6A674E47DEBF}">
      <dsp:nvSpPr>
        <dsp:cNvPr id="0" name=""/>
        <dsp:cNvSpPr/>
      </dsp:nvSpPr>
      <dsp:spPr>
        <a:xfrm>
          <a:off x="0" y="1115062"/>
          <a:ext cx="116991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• Поиск инвесторов</a:t>
          </a:r>
        </a:p>
      </dsp:txBody>
      <dsp:txXfrm>
        <a:off x="22246" y="1137308"/>
        <a:ext cx="11654701" cy="411223"/>
      </dsp:txXfrm>
    </dsp:sp>
    <dsp:sp modelId="{389118BA-F1D0-467C-9AD0-1B35416E4ED3}">
      <dsp:nvSpPr>
        <dsp:cNvPr id="0" name=""/>
        <dsp:cNvSpPr/>
      </dsp:nvSpPr>
      <dsp:spPr>
        <a:xfrm>
          <a:off x="0" y="1625497"/>
          <a:ext cx="116991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• Обеспечение команды компетентными специалистами: медицинскими экспертами, </a:t>
          </a:r>
          <a:r>
            <a:rPr lang="en-US" sz="1900" kern="1200" dirty="0"/>
            <a:t>IT</a:t>
          </a:r>
          <a:r>
            <a:rPr lang="ru-RU" sz="1900" kern="1200" dirty="0"/>
            <a:t> - специалистами	</a:t>
          </a:r>
        </a:p>
      </dsp:txBody>
      <dsp:txXfrm>
        <a:off x="22246" y="1647743"/>
        <a:ext cx="11654701" cy="411223"/>
      </dsp:txXfrm>
    </dsp:sp>
    <dsp:sp modelId="{5C13D21B-2EDC-4CC3-B908-75B4E49F859A}">
      <dsp:nvSpPr>
        <dsp:cNvPr id="0" name=""/>
        <dsp:cNvSpPr/>
      </dsp:nvSpPr>
      <dsp:spPr>
        <a:xfrm>
          <a:off x="0" y="2135932"/>
          <a:ext cx="116991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• Формирование реестра поставщиков компонентов</a:t>
          </a:r>
        </a:p>
      </dsp:txBody>
      <dsp:txXfrm>
        <a:off x="22246" y="2158178"/>
        <a:ext cx="11654701" cy="411223"/>
      </dsp:txXfrm>
    </dsp:sp>
    <dsp:sp modelId="{D5A1ABF1-4579-4F48-95F1-9D76515B018F}">
      <dsp:nvSpPr>
        <dsp:cNvPr id="0" name=""/>
        <dsp:cNvSpPr/>
      </dsp:nvSpPr>
      <dsp:spPr>
        <a:xfrm>
          <a:off x="0" y="2646367"/>
          <a:ext cx="116991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• Разработка нейросети, настройка и тестирование </a:t>
          </a:r>
          <a:r>
            <a:rPr lang="en-US" sz="1900" kern="1200" dirty="0"/>
            <a:t>MVP</a:t>
          </a:r>
          <a:r>
            <a:rPr lang="ru-RU" sz="1900" kern="1200" dirty="0"/>
            <a:t> - продукта</a:t>
          </a:r>
        </a:p>
      </dsp:txBody>
      <dsp:txXfrm>
        <a:off x="22246" y="2668613"/>
        <a:ext cx="11654701" cy="411223"/>
      </dsp:txXfrm>
    </dsp:sp>
    <dsp:sp modelId="{04D64E08-1129-4A59-8FCD-85AD69FEE442}">
      <dsp:nvSpPr>
        <dsp:cNvPr id="0" name=""/>
        <dsp:cNvSpPr/>
      </dsp:nvSpPr>
      <dsp:spPr>
        <a:xfrm>
          <a:off x="0" y="3156802"/>
          <a:ext cx="116991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0" u="sng" kern="1200" dirty="0">
              <a:solidFill>
                <a:schemeClr val="tx1"/>
              </a:solidFill>
            </a:rPr>
            <a:t>Этап завершения</a:t>
          </a:r>
          <a:r>
            <a:rPr lang="en-US" sz="1900" b="1" i="0" u="sng" kern="1200" dirty="0">
              <a:solidFill>
                <a:schemeClr val="tx1"/>
              </a:solidFill>
            </a:rPr>
            <a:t>:</a:t>
          </a:r>
          <a:endParaRPr lang="ru-RU" sz="1900" b="1" i="0" kern="1200" dirty="0">
            <a:solidFill>
              <a:schemeClr val="tx1"/>
            </a:solidFill>
          </a:endParaRPr>
        </a:p>
      </dsp:txBody>
      <dsp:txXfrm>
        <a:off x="22246" y="3179048"/>
        <a:ext cx="11654701" cy="411223"/>
      </dsp:txXfrm>
    </dsp:sp>
    <dsp:sp modelId="{5D46C1C4-4813-46FF-B640-63ED473C2BB1}">
      <dsp:nvSpPr>
        <dsp:cNvPr id="0" name=""/>
        <dsp:cNvSpPr/>
      </dsp:nvSpPr>
      <dsp:spPr>
        <a:xfrm>
          <a:off x="0" y="3667237"/>
          <a:ext cx="116991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• Выполнение первых заказов</a:t>
          </a:r>
        </a:p>
      </dsp:txBody>
      <dsp:txXfrm>
        <a:off x="22246" y="3689483"/>
        <a:ext cx="11654701" cy="411223"/>
      </dsp:txXfrm>
    </dsp:sp>
    <dsp:sp modelId="{88515851-0A78-4F47-BC7B-1802413AB3BC}">
      <dsp:nvSpPr>
        <dsp:cNvPr id="0" name=""/>
        <dsp:cNvSpPr/>
      </dsp:nvSpPr>
      <dsp:spPr>
        <a:xfrm>
          <a:off x="0" y="4177671"/>
          <a:ext cx="116991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• Исправление и корректировка этапов организации производства, обучение нейросети</a:t>
          </a:r>
        </a:p>
      </dsp:txBody>
      <dsp:txXfrm>
        <a:off x="22246" y="4199917"/>
        <a:ext cx="11654701" cy="411223"/>
      </dsp:txXfrm>
    </dsp:sp>
    <dsp:sp modelId="{A59FDE26-E93F-4D8B-81BA-0EA334022B83}">
      <dsp:nvSpPr>
        <dsp:cNvPr id="0" name=""/>
        <dsp:cNvSpPr/>
      </dsp:nvSpPr>
      <dsp:spPr>
        <a:xfrm>
          <a:off x="0" y="4688106"/>
          <a:ext cx="11699193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• Масштабирование производства</a:t>
          </a:r>
        </a:p>
      </dsp:txBody>
      <dsp:txXfrm>
        <a:off x="22246" y="4710352"/>
        <a:ext cx="11654701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78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37F66-F550-9E4D-959E-622383CC06B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879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880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81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82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41A1B-5A6C-5A44-904A-F58995260D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9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4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4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84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4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34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3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83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3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0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60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850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8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5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55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56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5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85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5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61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62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63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64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6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86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6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3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83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3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86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7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872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73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7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87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7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839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840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4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84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4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DBBD-0055-1849-BEC6-FBAEC038532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341DF-C770-D94F-8FD3-F4152E9E96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Прямоугольник 7"/>
          <p:cNvSpPr/>
          <p:nvPr/>
        </p:nvSpPr>
        <p:spPr>
          <a:xfrm>
            <a:off x="8102772" y="4503415"/>
            <a:ext cx="4089228" cy="236205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048587" name="Прямоугольник"/>
          <p:cNvSpPr/>
          <p:nvPr/>
        </p:nvSpPr>
        <p:spPr>
          <a:xfrm>
            <a:off x="-4526" y="4288861"/>
            <a:ext cx="12191146" cy="2251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B5D8E1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48588" name="Прямоугольник 7"/>
          <p:cNvSpPr/>
          <p:nvPr/>
        </p:nvSpPr>
        <p:spPr>
          <a:xfrm>
            <a:off x="4649492" y="4503415"/>
            <a:ext cx="3453280" cy="2362058"/>
          </a:xfrm>
          <a:prstGeom prst="rect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048589" name="Прямоугольник 10"/>
          <p:cNvSpPr/>
          <p:nvPr/>
        </p:nvSpPr>
        <p:spPr>
          <a:xfrm>
            <a:off x="-10532" y="-21701"/>
            <a:ext cx="12202532" cy="44277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8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400"/>
          </a:p>
        </p:txBody>
      </p:sp>
      <p:sp>
        <p:nvSpPr>
          <p:cNvPr id="1048590" name="Прямоугольник 13"/>
          <p:cNvSpPr/>
          <p:nvPr/>
        </p:nvSpPr>
        <p:spPr>
          <a:xfrm>
            <a:off x="101" y="4503415"/>
            <a:ext cx="4645906" cy="23620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D493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sp>
        <p:nvSpPr>
          <p:cNvPr id="1048591" name="TextBox 6"/>
          <p:cNvSpPr txBox="1"/>
          <p:nvPr/>
        </p:nvSpPr>
        <p:spPr>
          <a:xfrm>
            <a:off x="129689" y="4653564"/>
            <a:ext cx="4209911" cy="1107992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5400" dirty="0">
                <a:solidFill>
                  <a:schemeClr val="bg1"/>
                </a:solidFill>
              </a:rPr>
              <a:t>20.35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48592" name="TextBox 7"/>
          <p:cNvSpPr txBox="1"/>
          <p:nvPr/>
        </p:nvSpPr>
        <p:spPr>
          <a:xfrm>
            <a:off x="334949" y="0"/>
            <a:ext cx="11686363" cy="1323435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8000" b="1" dirty="0">
                <a:solidFill>
                  <a:schemeClr val="bg1"/>
                </a:solidFill>
              </a:rPr>
              <a:t>Технологии Будущего </a:t>
            </a:r>
            <a:endParaRPr kumimoji="0" lang="ru-RU" sz="8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sym typeface="Helvetica"/>
            </a:endParaRPr>
          </a:p>
        </p:txBody>
      </p:sp>
      <p:sp>
        <p:nvSpPr>
          <p:cNvPr id="1048593" name="TextBox 10"/>
          <p:cNvSpPr txBox="1"/>
          <p:nvPr/>
        </p:nvSpPr>
        <p:spPr>
          <a:xfrm>
            <a:off x="124348" y="5462531"/>
            <a:ext cx="2658416" cy="1477323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400" dirty="0">
                <a:solidFill>
                  <a:schemeClr val="bg1"/>
                </a:solidFill>
              </a:rPr>
              <a:t>НАЦИОНАЛЬНАЯ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400" dirty="0">
                <a:solidFill>
                  <a:schemeClr val="bg1"/>
                </a:solidFill>
              </a:rPr>
              <a:t>ТЕХНОЛОГИЧЕСКАЯ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400" dirty="0">
                <a:solidFill>
                  <a:schemeClr val="bg1"/>
                </a:solidFill>
              </a:rPr>
              <a:t>ИНИЦИАТИВА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097152" name="Рисунок 12" descr="Изображение выглядит как искусство, круг, Графика, Красочность  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214" y="4653564"/>
            <a:ext cx="1700272" cy="2105247"/>
          </a:xfrm>
          <a:prstGeom prst="rect">
            <a:avLst/>
          </a:prstGeom>
        </p:spPr>
      </p:pic>
      <p:pic>
        <p:nvPicPr>
          <p:cNvPr id="209715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12" y="-21701"/>
            <a:ext cx="1359587" cy="1359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54" name="Рисунок 4" descr="Изображение выглядит как текст  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584" y="4477680"/>
            <a:ext cx="3103879" cy="2462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9650"/>
              </a:prstClr>
            </a:outerShdw>
          </a:effectLst>
        </p:spPr>
      </p:pic>
      <p:sp>
        <p:nvSpPr>
          <p:cNvPr id="1048594" name="TextBox 5"/>
          <p:cNvSpPr txBox="1"/>
          <p:nvPr/>
        </p:nvSpPr>
        <p:spPr>
          <a:xfrm>
            <a:off x="10137659" y="1059016"/>
            <a:ext cx="1883653" cy="46166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400" dirty="0">
                <a:solidFill>
                  <a:schemeClr val="bg1"/>
                </a:solidFill>
              </a:rPr>
              <a:t>АКСЕЛЕРАТОР</a:t>
            </a:r>
          </a:p>
        </p:txBody>
      </p:sp>
      <p:sp>
        <p:nvSpPr>
          <p:cNvPr id="1048595" name="TextBox 8"/>
          <p:cNvSpPr txBox="1"/>
          <p:nvPr/>
        </p:nvSpPr>
        <p:spPr>
          <a:xfrm>
            <a:off x="-4526" y="1996626"/>
            <a:ext cx="12196526" cy="144654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hangingPunct="0"/>
            <a:r>
              <a:rPr lang="ru-RU" sz="4400" b="1" dirty="0">
                <a:solidFill>
                  <a:srgbClr val="92D050"/>
                </a:solidFill>
              </a:rPr>
              <a:t>РАЗРАБОТКА КАСТОМИЗИРОВАННЫХ ЕМКОСТЕЙ ДЛЯ СРЕДСТВ ГИГИЕНЫ</a:t>
            </a:r>
            <a:endParaRPr kumimoji="0" lang="ru-RU" sz="4400" b="1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latin typeface="Conthrax Sb" panose="020B0707020201080204" pitchFamily="34" charset="0"/>
              <a:sym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Прямоугольник 10"/>
          <p:cNvSpPr/>
          <p:nvPr/>
        </p:nvSpPr>
        <p:spPr>
          <a:xfrm>
            <a:off x="6285053" y="0"/>
            <a:ext cx="5906948" cy="191240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8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400"/>
          </a:p>
        </p:txBody>
      </p:sp>
      <p:sp>
        <p:nvSpPr>
          <p:cNvPr id="1048821" name="Прямоугольник 7"/>
          <p:cNvSpPr/>
          <p:nvPr/>
        </p:nvSpPr>
        <p:spPr>
          <a:xfrm>
            <a:off x="6285051" y="4210032"/>
            <a:ext cx="3694971" cy="2647967"/>
          </a:xfrm>
          <a:prstGeom prst="rect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pic>
        <p:nvPicPr>
          <p:cNvPr id="2097209" name="Рисунок 7" descr="Изображение выглядит как текст  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760" y="4255342"/>
            <a:ext cx="3399426" cy="2696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9650"/>
              </a:prstClr>
            </a:outerShdw>
          </a:effectLst>
        </p:spPr>
      </p:pic>
      <p:sp>
        <p:nvSpPr>
          <p:cNvPr id="1048822" name="Прямоугольник 13"/>
          <p:cNvSpPr/>
          <p:nvPr/>
        </p:nvSpPr>
        <p:spPr>
          <a:xfrm>
            <a:off x="8792573" y="1912408"/>
            <a:ext cx="3399426" cy="2362058"/>
          </a:xfrm>
          <a:prstGeom prst="rect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D493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>
              <a:solidFill>
                <a:srgbClr val="FFC000"/>
              </a:solidFill>
            </a:endParaRPr>
          </a:p>
        </p:txBody>
      </p:sp>
      <p:sp>
        <p:nvSpPr>
          <p:cNvPr id="1048823" name="TextBox 9"/>
          <p:cNvSpPr txBox="1"/>
          <p:nvPr/>
        </p:nvSpPr>
        <p:spPr>
          <a:xfrm>
            <a:off x="9009199" y="2062557"/>
            <a:ext cx="2758051" cy="1107992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5400" dirty="0">
                <a:solidFill>
                  <a:schemeClr val="bg1"/>
                </a:solidFill>
              </a:rPr>
              <a:t>20.35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48824" name="TextBox 10"/>
          <p:cNvSpPr txBox="1"/>
          <p:nvPr/>
        </p:nvSpPr>
        <p:spPr>
          <a:xfrm>
            <a:off x="9010650" y="2871524"/>
            <a:ext cx="2758050" cy="1477323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400" dirty="0">
                <a:solidFill>
                  <a:schemeClr val="bg1"/>
                </a:solidFill>
              </a:rPr>
              <a:t>НАЦИОНАЛЬНАЯ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400" dirty="0">
                <a:solidFill>
                  <a:schemeClr val="bg1"/>
                </a:solidFill>
              </a:rPr>
              <a:t>ТЕХНОЛОГИЧЕСКАЯ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400" dirty="0">
                <a:solidFill>
                  <a:schemeClr val="bg1"/>
                </a:solidFill>
              </a:rPr>
              <a:t>ИНИЦИАТИВА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48825" name="TextBox 11"/>
          <p:cNvSpPr txBox="1"/>
          <p:nvPr/>
        </p:nvSpPr>
        <p:spPr>
          <a:xfrm>
            <a:off x="6767600" y="211528"/>
            <a:ext cx="4999651" cy="144654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4400" dirty="0">
                <a:solidFill>
                  <a:schemeClr val="bg1"/>
                </a:solidFill>
              </a:rPr>
              <a:t>Технологии Будущего 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sym typeface="Helvetica"/>
            </a:endParaRPr>
          </a:p>
        </p:txBody>
      </p:sp>
      <p:sp>
        <p:nvSpPr>
          <p:cNvPr id="1048826" name="Прямоугольник 7"/>
          <p:cNvSpPr/>
          <p:nvPr/>
        </p:nvSpPr>
        <p:spPr>
          <a:xfrm>
            <a:off x="9953896" y="4274466"/>
            <a:ext cx="2238104" cy="25835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048827" name="Текст 2"/>
          <p:cNvSpPr txBox="1"/>
          <p:nvPr/>
        </p:nvSpPr>
        <p:spPr>
          <a:xfrm>
            <a:off x="0" y="1912408"/>
            <a:ext cx="8791123" cy="2297624"/>
          </a:xfrm>
          <a:prstGeom prst="rect">
            <a:avLst/>
          </a:prstGeom>
          <a:ln w="12700">
            <a:miter lim="400000"/>
          </a:ln>
          <a:effectLst/>
        </p:spPr>
        <p:txBody>
          <a:bodyPr lIns="45718" tIns="45718" rIns="45718" bIns="45718" anchor="ctr">
            <a:normAutofit fontScale="72130" lnSpcReduction="20000"/>
          </a:bodyPr>
          <a:lstStyle/>
          <a:p>
            <a:pPr algn="ctr"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8000" dirty="0">
                <a:solidFill>
                  <a:srgbClr val="FD49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Мы за безопасное и технологичное будущее!</a:t>
            </a:r>
            <a:endParaRPr sz="8000" dirty="0">
              <a:solidFill>
                <a:srgbClr val="FD493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defTabSz="877822">
              <a:defRPr sz="23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sz="5400" dirty="0">
              <a:solidFill>
                <a:srgbClr val="3159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828" name="TextBox 16"/>
          <p:cNvSpPr txBox="1"/>
          <p:nvPr/>
        </p:nvSpPr>
        <p:spPr>
          <a:xfrm>
            <a:off x="141153" y="4365014"/>
            <a:ext cx="5902625" cy="900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877822">
              <a:lnSpc>
                <a:spcPct val="150000"/>
              </a:lnSpc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Контакты</a:t>
            </a:r>
            <a:r>
              <a:rPr lang="en-US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ru-RU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3159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097210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448" y="4596223"/>
            <a:ext cx="1875583" cy="1875583"/>
          </a:xfrm>
          <a:prstGeom prst="rect">
            <a:avLst/>
          </a:prstGeom>
        </p:spPr>
      </p:pic>
      <p:pic>
        <p:nvPicPr>
          <p:cNvPr id="2097211" name="Рисунок 4" descr="Изображение выглядит как текст  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075" y="-459874"/>
            <a:ext cx="6303853" cy="2522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FE2C7E0-0125-49AD-B3D1-D3DE6E5E0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25367"/>
              </p:ext>
            </p:extLst>
          </p:nvPr>
        </p:nvGraphicFramePr>
        <p:xfrm>
          <a:off x="147802" y="4926983"/>
          <a:ext cx="5895976" cy="180779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102339">
                  <a:extLst>
                    <a:ext uri="{9D8B030D-6E8A-4147-A177-3AD203B41FA5}">
                      <a16:colId xmlns:a16="http://schemas.microsoft.com/office/drawing/2014/main" val="2975498048"/>
                    </a:ext>
                  </a:extLst>
                </a:gridCol>
                <a:gridCol w="2793637">
                  <a:extLst>
                    <a:ext uri="{9D8B030D-6E8A-4147-A177-3AD203B41FA5}">
                      <a16:colId xmlns:a16="http://schemas.microsoft.com/office/drawing/2014/main" val="625341648"/>
                    </a:ext>
                  </a:extLst>
                </a:gridCol>
              </a:tblGrid>
              <a:tr h="3850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</a:rPr>
                        <a:t>ФИО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</a:rPr>
                        <a:t>Телефон,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</a:rPr>
                        <a:t>почта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extLst>
                  <a:ext uri="{0D108BD9-81ED-4DB2-BD59-A6C34878D82A}">
                    <a16:rowId xmlns:a16="http://schemas.microsoft.com/office/drawing/2014/main" val="4024953506"/>
                  </a:ext>
                </a:extLst>
              </a:tr>
              <a:tr h="3133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900" dirty="0" err="1">
                          <a:effectLst/>
                        </a:rPr>
                        <a:t>Кончева</a:t>
                      </a:r>
                      <a:r>
                        <a:rPr lang="ru-RU" sz="900" dirty="0">
                          <a:effectLst/>
                        </a:rPr>
                        <a:t> Александра Владиславовна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+7-906-042-33-40</a:t>
                      </a:r>
                      <a:r>
                        <a:rPr lang="en-US" sz="900">
                          <a:effectLst/>
                        </a:rPr>
                        <a:t>,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aleksandra</a:t>
                      </a:r>
                      <a:r>
                        <a:rPr lang="ru-RU" sz="900">
                          <a:effectLst/>
                        </a:rPr>
                        <a:t>.</a:t>
                      </a:r>
                      <a:r>
                        <a:rPr lang="en-US" sz="900">
                          <a:effectLst/>
                        </a:rPr>
                        <a:t>koncheva@yandex.ru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extLst>
                  <a:ext uri="{0D108BD9-81ED-4DB2-BD59-A6C34878D82A}">
                    <a16:rowId xmlns:a16="http://schemas.microsoft.com/office/drawing/2014/main" val="666771971"/>
                  </a:ext>
                </a:extLst>
              </a:tr>
              <a:tr h="2743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900" dirty="0" err="1">
                          <a:effectLst/>
                        </a:rPr>
                        <a:t>Огурцовская</a:t>
                      </a:r>
                      <a:r>
                        <a:rPr lang="ru-RU" sz="900" dirty="0">
                          <a:effectLst/>
                        </a:rPr>
                        <a:t> Ксения Андреевна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+7-915-434-39-91, </a:t>
                      </a:r>
                      <a:r>
                        <a:rPr lang="en-US" sz="900" dirty="0">
                          <a:effectLst/>
                        </a:rPr>
                        <a:t>ksyu.ogurtsovskaya.02@mail.ru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extLst>
                  <a:ext uri="{0D108BD9-81ED-4DB2-BD59-A6C34878D82A}">
                    <a16:rowId xmlns:a16="http://schemas.microsoft.com/office/drawing/2014/main" val="428324555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</a:rPr>
                        <a:t>Терехова Анна Александровна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+7-977-851-44-90, </a:t>
                      </a:r>
                      <a:r>
                        <a:rPr lang="en-US" sz="900">
                          <a:effectLst/>
                        </a:rPr>
                        <a:t>vesnina.anna97@mail.ru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extLst>
                  <a:ext uri="{0D108BD9-81ED-4DB2-BD59-A6C34878D82A}">
                    <a16:rowId xmlns:a16="http://schemas.microsoft.com/office/drawing/2014/main" val="2385334935"/>
                  </a:ext>
                </a:extLst>
              </a:tr>
              <a:tr h="261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900">
                          <a:effectLst/>
                        </a:rPr>
                        <a:t>Дешпит Арина Сергеевна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+7-977-754-09-28, </a:t>
                      </a:r>
                      <a:r>
                        <a:rPr lang="en-US" sz="900">
                          <a:effectLst/>
                        </a:rPr>
                        <a:t>45144514m@gmail.com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extLst>
                  <a:ext uri="{0D108BD9-81ED-4DB2-BD59-A6C34878D82A}">
                    <a16:rowId xmlns:a16="http://schemas.microsoft.com/office/drawing/2014/main" val="2186320854"/>
                  </a:ext>
                </a:extLst>
              </a:tr>
              <a:tr h="262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900" dirty="0">
                          <a:effectLst/>
                        </a:rPr>
                        <a:t>Година Алла Васильевна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+7-915-248-62-40, </a:t>
                      </a:r>
                      <a:r>
                        <a:rPr lang="en-US" sz="900" dirty="0">
                          <a:effectLst/>
                        </a:rPr>
                        <a:t>alla.godina04@gmail.com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81" marR="53081" marT="0" marB="0"/>
                </a:tc>
                <a:extLst>
                  <a:ext uri="{0D108BD9-81ED-4DB2-BD59-A6C34878D82A}">
                    <a16:rowId xmlns:a16="http://schemas.microsoft.com/office/drawing/2014/main" val="34275704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Параллелограмм 9"/>
          <p:cNvSpPr/>
          <p:nvPr/>
        </p:nvSpPr>
        <p:spPr>
          <a:xfrm>
            <a:off x="-4813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04" name="Подзаголовок 2"/>
          <p:cNvSpPr txBox="1"/>
          <p:nvPr/>
        </p:nvSpPr>
        <p:spPr>
          <a:xfrm>
            <a:off x="7167282" y="5903259"/>
            <a:ext cx="5723965" cy="120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Технологии Будущего </a:t>
            </a:r>
            <a:endParaRPr lang="ru-RU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Helvetica"/>
            </a:endParaRPr>
          </a:p>
        </p:txBody>
      </p:sp>
      <p:pic>
        <p:nvPicPr>
          <p:cNvPr id="2097155" name="Рисунок 6"/>
          <p:cNvPicPr>
            <a:picLocks noChangeAspect="1"/>
          </p:cNvPicPr>
          <p:nvPr/>
        </p:nvPicPr>
        <p:blipFill rotWithShape="1">
          <a:blip r:embed="rId2"/>
          <a:srcRect t="18" r="4" b="44"/>
          <a:stretch>
            <a:fillRect/>
          </a:stretch>
        </p:blipFill>
        <p:spPr>
          <a:xfrm>
            <a:off x="11051361" y="0"/>
            <a:ext cx="955296" cy="954742"/>
          </a:xfrm>
          <a:prstGeom prst="rect">
            <a:avLst/>
          </a:prstGeom>
        </p:spPr>
      </p:pic>
      <p:sp>
        <p:nvSpPr>
          <p:cNvPr id="1048605" name="Параллелограмм 12"/>
          <p:cNvSpPr/>
          <p:nvPr/>
        </p:nvSpPr>
        <p:spPr>
          <a:xfrm>
            <a:off x="65229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06" name="Параллелограмм 13"/>
          <p:cNvSpPr/>
          <p:nvPr/>
        </p:nvSpPr>
        <p:spPr>
          <a:xfrm>
            <a:off x="418817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07" name="Параллелограмм 15"/>
          <p:cNvSpPr/>
          <p:nvPr/>
        </p:nvSpPr>
        <p:spPr>
          <a:xfrm>
            <a:off x="18534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08" name="Параллелограмм 16"/>
          <p:cNvSpPr/>
          <p:nvPr/>
        </p:nvSpPr>
        <p:spPr>
          <a:xfrm>
            <a:off x="885766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09" name="Параллелограмм 17"/>
          <p:cNvSpPr/>
          <p:nvPr/>
        </p:nvSpPr>
        <p:spPr>
          <a:xfrm>
            <a:off x="1119241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10" name="Параллелограмм 18"/>
          <p:cNvSpPr/>
          <p:nvPr/>
        </p:nvSpPr>
        <p:spPr>
          <a:xfrm>
            <a:off x="1352715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11" name="Параллелограмм 19"/>
          <p:cNvSpPr/>
          <p:nvPr/>
        </p:nvSpPr>
        <p:spPr>
          <a:xfrm>
            <a:off x="2053139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12" name="Параллелограмм 20"/>
          <p:cNvSpPr/>
          <p:nvPr/>
        </p:nvSpPr>
        <p:spPr>
          <a:xfrm>
            <a:off x="1819664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13" name="Параллелограмм 21"/>
          <p:cNvSpPr/>
          <p:nvPr/>
        </p:nvSpPr>
        <p:spPr>
          <a:xfrm>
            <a:off x="1586190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14" name="Параллелограмм 22"/>
          <p:cNvSpPr/>
          <p:nvPr/>
        </p:nvSpPr>
        <p:spPr>
          <a:xfrm>
            <a:off x="228661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15" name="Параллелограмм 23"/>
          <p:cNvSpPr/>
          <p:nvPr/>
        </p:nvSpPr>
        <p:spPr>
          <a:xfrm>
            <a:off x="2520088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16" name="Параллелограмм 26"/>
          <p:cNvSpPr/>
          <p:nvPr/>
        </p:nvSpPr>
        <p:spPr>
          <a:xfrm>
            <a:off x="275356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3C9B4E6-36C6-4C4E-948B-7E18DBF8B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537723"/>
              </p:ext>
            </p:extLst>
          </p:nvPr>
        </p:nvGraphicFramePr>
        <p:xfrm>
          <a:off x="327610" y="1569942"/>
          <a:ext cx="11330990" cy="464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8618" name="Google Shape;128;p2"/>
          <p:cNvSpPr txBox="1"/>
          <p:nvPr/>
        </p:nvSpPr>
        <p:spPr>
          <a:xfrm>
            <a:off x="185343" y="64915"/>
            <a:ext cx="8277600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67" tIns="103667" rIns="103667" bIns="103667" anchor="t" anchorCtr="0">
            <a:spAutoFit/>
          </a:bodyPr>
          <a:lstStyle/>
          <a:p>
            <a:pPr>
              <a:buClr>
                <a:srgbClr val="000000"/>
              </a:buClr>
              <a:buSzPts val="3000"/>
            </a:pPr>
            <a:r>
              <a:rPr lang="ru" sz="4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АКТУАЛЬНОСТЬ ПРОЕКТА</a:t>
            </a:r>
            <a:endParaRPr sz="4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Параллелограмм 9"/>
          <p:cNvSpPr/>
          <p:nvPr/>
        </p:nvSpPr>
        <p:spPr>
          <a:xfrm>
            <a:off x="-4813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20" name="Подзаголовок 2"/>
          <p:cNvSpPr txBox="1"/>
          <p:nvPr/>
        </p:nvSpPr>
        <p:spPr>
          <a:xfrm>
            <a:off x="7167282" y="5903259"/>
            <a:ext cx="5723965" cy="120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Технологии Будущего </a:t>
            </a:r>
            <a:endParaRPr lang="ru-RU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Helvetica"/>
            </a:endParaRPr>
          </a:p>
        </p:txBody>
      </p:sp>
      <p:pic>
        <p:nvPicPr>
          <p:cNvPr id="2097156" name="Рисунок 6"/>
          <p:cNvPicPr>
            <a:picLocks noChangeAspect="1"/>
          </p:cNvPicPr>
          <p:nvPr/>
        </p:nvPicPr>
        <p:blipFill rotWithShape="1">
          <a:blip r:embed="rId2"/>
          <a:srcRect t="18" r="4" b="44"/>
          <a:stretch>
            <a:fillRect/>
          </a:stretch>
        </p:blipFill>
        <p:spPr>
          <a:xfrm>
            <a:off x="11051361" y="0"/>
            <a:ext cx="955296" cy="954742"/>
          </a:xfrm>
          <a:prstGeom prst="rect">
            <a:avLst/>
          </a:prstGeom>
        </p:spPr>
      </p:pic>
      <p:sp>
        <p:nvSpPr>
          <p:cNvPr id="1048621" name="Параллелограмм 12"/>
          <p:cNvSpPr/>
          <p:nvPr/>
        </p:nvSpPr>
        <p:spPr>
          <a:xfrm>
            <a:off x="65229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22" name="Параллелограмм 13"/>
          <p:cNvSpPr/>
          <p:nvPr/>
        </p:nvSpPr>
        <p:spPr>
          <a:xfrm>
            <a:off x="418817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23" name="Параллелограмм 15"/>
          <p:cNvSpPr/>
          <p:nvPr/>
        </p:nvSpPr>
        <p:spPr>
          <a:xfrm>
            <a:off x="18534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24" name="Параллелограмм 16"/>
          <p:cNvSpPr/>
          <p:nvPr/>
        </p:nvSpPr>
        <p:spPr>
          <a:xfrm>
            <a:off x="885766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25" name="Параллелограмм 17"/>
          <p:cNvSpPr/>
          <p:nvPr/>
        </p:nvSpPr>
        <p:spPr>
          <a:xfrm>
            <a:off x="1119241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26" name="Параллелограмм 18"/>
          <p:cNvSpPr/>
          <p:nvPr/>
        </p:nvSpPr>
        <p:spPr>
          <a:xfrm>
            <a:off x="1352715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27" name="Параллелограмм 19"/>
          <p:cNvSpPr/>
          <p:nvPr/>
        </p:nvSpPr>
        <p:spPr>
          <a:xfrm>
            <a:off x="2053139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28" name="Параллелограмм 20"/>
          <p:cNvSpPr/>
          <p:nvPr/>
        </p:nvSpPr>
        <p:spPr>
          <a:xfrm>
            <a:off x="1819664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29" name="Параллелограмм 21"/>
          <p:cNvSpPr/>
          <p:nvPr/>
        </p:nvSpPr>
        <p:spPr>
          <a:xfrm>
            <a:off x="1586190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30" name="Параллелограмм 22"/>
          <p:cNvSpPr/>
          <p:nvPr/>
        </p:nvSpPr>
        <p:spPr>
          <a:xfrm>
            <a:off x="228661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31" name="Параллелограмм 23"/>
          <p:cNvSpPr/>
          <p:nvPr/>
        </p:nvSpPr>
        <p:spPr>
          <a:xfrm>
            <a:off x="2520088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32" name="Параллелограмм 26"/>
          <p:cNvSpPr/>
          <p:nvPr/>
        </p:nvSpPr>
        <p:spPr>
          <a:xfrm>
            <a:off x="275356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DABF4DF-2D46-47B7-BAFC-275469D47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815194"/>
              </p:ext>
            </p:extLst>
          </p:nvPr>
        </p:nvGraphicFramePr>
        <p:xfrm>
          <a:off x="327445" y="1460912"/>
          <a:ext cx="11330990" cy="464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8634" name="Google Shape;128;p2"/>
          <p:cNvSpPr txBox="1"/>
          <p:nvPr/>
        </p:nvSpPr>
        <p:spPr>
          <a:xfrm>
            <a:off x="185343" y="64915"/>
            <a:ext cx="8277600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67" tIns="103667" rIns="103667" bIns="103667" anchor="t" anchorCtr="0">
            <a:spAutoFit/>
          </a:bodyPr>
          <a:lstStyle/>
          <a:p>
            <a:pPr>
              <a:buClr>
                <a:srgbClr val="000000"/>
              </a:buClr>
              <a:buSzPts val="3000"/>
            </a:pPr>
            <a:r>
              <a:rPr lang="ru" sz="4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РЕШЕНИЕ</a:t>
            </a:r>
            <a:endParaRPr sz="4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Параллелограмм 9"/>
          <p:cNvSpPr/>
          <p:nvPr/>
        </p:nvSpPr>
        <p:spPr>
          <a:xfrm>
            <a:off x="-4813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36" name="Подзаголовок 2"/>
          <p:cNvSpPr txBox="1"/>
          <p:nvPr/>
        </p:nvSpPr>
        <p:spPr>
          <a:xfrm>
            <a:off x="7167282" y="5903259"/>
            <a:ext cx="5723965" cy="120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Технологии Будущего </a:t>
            </a:r>
            <a:endParaRPr lang="ru-RU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Helvetica"/>
            </a:endParaRPr>
          </a:p>
        </p:txBody>
      </p:sp>
      <p:pic>
        <p:nvPicPr>
          <p:cNvPr id="2097157" name="Рисунок 6"/>
          <p:cNvPicPr>
            <a:picLocks noChangeAspect="1"/>
          </p:cNvPicPr>
          <p:nvPr/>
        </p:nvPicPr>
        <p:blipFill rotWithShape="1">
          <a:blip r:embed="rId2"/>
          <a:srcRect t="18" r="4" b="44"/>
          <a:stretch>
            <a:fillRect/>
          </a:stretch>
        </p:blipFill>
        <p:spPr>
          <a:xfrm>
            <a:off x="11051361" y="0"/>
            <a:ext cx="955296" cy="954742"/>
          </a:xfrm>
          <a:prstGeom prst="rect">
            <a:avLst/>
          </a:prstGeom>
        </p:spPr>
      </p:pic>
      <p:sp>
        <p:nvSpPr>
          <p:cNvPr id="1048637" name="Параллелограмм 12"/>
          <p:cNvSpPr/>
          <p:nvPr/>
        </p:nvSpPr>
        <p:spPr>
          <a:xfrm>
            <a:off x="65229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38" name="Параллелограмм 13"/>
          <p:cNvSpPr/>
          <p:nvPr/>
        </p:nvSpPr>
        <p:spPr>
          <a:xfrm>
            <a:off x="418817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39" name="Параллелограмм 15"/>
          <p:cNvSpPr/>
          <p:nvPr/>
        </p:nvSpPr>
        <p:spPr>
          <a:xfrm>
            <a:off x="18534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40" name="Параллелограмм 16"/>
          <p:cNvSpPr/>
          <p:nvPr/>
        </p:nvSpPr>
        <p:spPr>
          <a:xfrm>
            <a:off x="885766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41" name="Параллелограмм 17"/>
          <p:cNvSpPr/>
          <p:nvPr/>
        </p:nvSpPr>
        <p:spPr>
          <a:xfrm>
            <a:off x="1119241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42" name="Параллелограмм 18"/>
          <p:cNvSpPr/>
          <p:nvPr/>
        </p:nvSpPr>
        <p:spPr>
          <a:xfrm>
            <a:off x="1352715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43" name="Параллелограмм 19"/>
          <p:cNvSpPr/>
          <p:nvPr/>
        </p:nvSpPr>
        <p:spPr>
          <a:xfrm>
            <a:off x="2053139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44" name="Параллелограмм 20"/>
          <p:cNvSpPr/>
          <p:nvPr/>
        </p:nvSpPr>
        <p:spPr>
          <a:xfrm>
            <a:off x="1819664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45" name="Параллелограмм 21"/>
          <p:cNvSpPr/>
          <p:nvPr/>
        </p:nvSpPr>
        <p:spPr>
          <a:xfrm>
            <a:off x="1586190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46" name="Параллелограмм 22"/>
          <p:cNvSpPr/>
          <p:nvPr/>
        </p:nvSpPr>
        <p:spPr>
          <a:xfrm>
            <a:off x="228661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47" name="Параллелограмм 23"/>
          <p:cNvSpPr/>
          <p:nvPr/>
        </p:nvSpPr>
        <p:spPr>
          <a:xfrm>
            <a:off x="2520088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48" name="Параллелограмм 26"/>
          <p:cNvSpPr/>
          <p:nvPr/>
        </p:nvSpPr>
        <p:spPr>
          <a:xfrm>
            <a:off x="275356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49" name="Google Shape;128;p2"/>
          <p:cNvSpPr txBox="1"/>
          <p:nvPr/>
        </p:nvSpPr>
        <p:spPr>
          <a:xfrm>
            <a:off x="185343" y="64915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67" tIns="103667" rIns="103667" bIns="103667" anchor="t" anchorCtr="0">
            <a:spAutoFit/>
          </a:bodyPr>
          <a:lstStyle/>
          <a:p>
            <a:pPr>
              <a:buClr>
                <a:srgbClr val="000000"/>
              </a:buClr>
              <a:buSzPts val="3000"/>
            </a:pPr>
            <a:r>
              <a:rPr lang="ru" sz="4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РЫНОК, ЕГО ОБЪЕМ И ДИНАМИКА</a:t>
            </a:r>
            <a:endParaRPr sz="4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34" name="Google Shape;162;p7"/>
          <p:cNvGrpSpPr/>
          <p:nvPr/>
        </p:nvGrpSpPr>
        <p:grpSpPr>
          <a:xfrm>
            <a:off x="1119241" y="3283896"/>
            <a:ext cx="9641057" cy="1255747"/>
            <a:chOff x="618978" y="3826412"/>
            <a:chExt cx="7230793" cy="675251"/>
          </a:xfrm>
        </p:grpSpPr>
        <p:sp>
          <p:nvSpPr>
            <p:cNvPr id="1048650" name="Google Shape;163;p7"/>
            <p:cNvSpPr/>
            <p:nvPr/>
          </p:nvSpPr>
          <p:spPr>
            <a:xfrm>
              <a:off x="3179298" y="3826412"/>
              <a:ext cx="4670473" cy="675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651" name="Google Shape;164;p7"/>
            <p:cNvSpPr/>
            <p:nvPr/>
          </p:nvSpPr>
          <p:spPr>
            <a:xfrm>
              <a:off x="5479366" y="3826412"/>
              <a:ext cx="2370405" cy="6752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652" name="Google Shape;165;p7"/>
            <p:cNvSpPr/>
            <p:nvPr/>
          </p:nvSpPr>
          <p:spPr>
            <a:xfrm>
              <a:off x="618978" y="3826413"/>
              <a:ext cx="7230793" cy="675250"/>
            </a:xfrm>
            <a:prstGeom prst="rect">
              <a:avLst/>
            </a:prstGeom>
            <a:noFill/>
            <a:ln w="25400" cap="flat" cmpd="sng">
              <a:solidFill>
                <a:srgbClr val="CB88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653" name="Google Shape;166;p7"/>
            <p:cNvSpPr txBox="1"/>
            <p:nvPr/>
          </p:nvSpPr>
          <p:spPr>
            <a:xfrm>
              <a:off x="713935" y="4023360"/>
              <a:ext cx="2370406" cy="375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ru" sz="1867" b="1" dirty="0">
                  <a:solidFill>
                    <a:srgbClr val="000000"/>
                  </a:solidFill>
                  <a:ea typeface="Raleway"/>
                  <a:cs typeface="Raleway"/>
                  <a:sym typeface="Raleway"/>
                </a:rPr>
                <a:t>TAM: </a:t>
              </a:r>
            </a:p>
            <a:p>
              <a:pPr algn="ctr">
                <a:buClr>
                  <a:srgbClr val="000000"/>
                </a:buClr>
                <a:buSzPts val="1400"/>
              </a:pPr>
              <a:r>
                <a:rPr lang="ru" sz="1867" b="1" dirty="0">
                  <a:solidFill>
                    <a:srgbClr val="000000"/>
                  </a:solidFill>
                  <a:ea typeface="Raleway"/>
                  <a:cs typeface="Raleway"/>
                  <a:sym typeface="Raleway"/>
                </a:rPr>
                <a:t>0,458 </a:t>
              </a:r>
              <a:r>
                <a:rPr lang="ru-RU" sz="1867" b="1" dirty="0">
                  <a:solidFill>
                    <a:srgbClr val="000000"/>
                  </a:solidFill>
                  <a:ea typeface="Raleway"/>
                  <a:cs typeface="Raleway"/>
                  <a:sym typeface="Raleway"/>
                </a:rPr>
                <a:t>млн</a:t>
              </a:r>
              <a:r>
                <a:rPr lang="en-US" sz="1867" b="1" dirty="0">
                  <a:solidFill>
                    <a:srgbClr val="000000"/>
                  </a:solidFill>
                  <a:ea typeface="Raleway"/>
                  <a:cs typeface="Raleway"/>
                  <a:sym typeface="Raleway"/>
                </a:rPr>
                <a:t>/$</a:t>
              </a:r>
              <a:endParaRPr sz="1867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8654" name="Google Shape;167;p7"/>
            <p:cNvSpPr txBox="1"/>
            <p:nvPr/>
          </p:nvSpPr>
          <p:spPr>
            <a:xfrm>
              <a:off x="3144129" y="4023360"/>
              <a:ext cx="2370406" cy="375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ru" sz="1867" b="1" dirty="0">
                  <a:solidFill>
                    <a:srgbClr val="262626"/>
                  </a:solidFill>
                  <a:ea typeface="Raleway"/>
                  <a:cs typeface="Raleway"/>
                  <a:sym typeface="Raleway"/>
                </a:rPr>
                <a:t>SAM: </a:t>
              </a:r>
            </a:p>
            <a:p>
              <a:pPr algn="ctr">
                <a:buClr>
                  <a:srgbClr val="000000"/>
                </a:buClr>
                <a:buSzPts val="1400"/>
              </a:pPr>
              <a:r>
                <a:rPr lang="ru" sz="1867" b="1" dirty="0">
                  <a:solidFill>
                    <a:srgbClr val="262626"/>
                  </a:solidFill>
                  <a:ea typeface="Raleway"/>
                  <a:cs typeface="Raleway"/>
                  <a:sym typeface="Raleway"/>
                </a:rPr>
                <a:t>0,06543 </a:t>
              </a:r>
              <a:r>
                <a:rPr lang="ru-RU" sz="1867" b="1">
                  <a:solidFill>
                    <a:srgbClr val="000000"/>
                  </a:solidFill>
                  <a:ea typeface="Raleway"/>
                  <a:cs typeface="Raleway"/>
                  <a:sym typeface="Raleway"/>
                </a:rPr>
                <a:t>млн</a:t>
              </a:r>
              <a:r>
                <a:rPr lang="en-US" sz="1867" b="1">
                  <a:solidFill>
                    <a:srgbClr val="000000"/>
                  </a:solidFill>
                  <a:ea typeface="Raleway"/>
                  <a:cs typeface="Raleway"/>
                  <a:sym typeface="Raleway"/>
                </a:rPr>
                <a:t>/$</a:t>
              </a:r>
              <a:endParaRPr sz="1867" dirty="0">
                <a:solidFill>
                  <a:srgbClr val="262626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8655" name="Google Shape;168;p7"/>
            <p:cNvSpPr txBox="1"/>
            <p:nvPr/>
          </p:nvSpPr>
          <p:spPr>
            <a:xfrm>
              <a:off x="5479365" y="4023360"/>
              <a:ext cx="2370406" cy="375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ru" sz="1867" b="1" dirty="0">
                  <a:solidFill>
                    <a:schemeClr val="lt1"/>
                  </a:solidFill>
                  <a:ea typeface="Raleway"/>
                  <a:cs typeface="Raleway"/>
                  <a:sym typeface="Raleway"/>
                </a:rPr>
                <a:t>SOM: </a:t>
              </a:r>
              <a:endParaRPr lang="ru-RU" sz="1867" b="1" dirty="0">
                <a:solidFill>
                  <a:schemeClr val="lt1"/>
                </a:solidFill>
                <a:ea typeface="Raleway"/>
                <a:cs typeface="Raleway"/>
                <a:sym typeface="Raleway"/>
              </a:endParaRPr>
            </a:p>
            <a:p>
              <a:pPr algn="ctr">
                <a:buClr>
                  <a:srgbClr val="000000"/>
                </a:buClr>
                <a:buSzPts val="1400"/>
              </a:pPr>
              <a:r>
                <a:rPr lang="ru-RU" sz="1867" b="1" dirty="0">
                  <a:solidFill>
                    <a:schemeClr val="lt1"/>
                  </a:solidFill>
                  <a:ea typeface="Raleway"/>
                  <a:cs typeface="Raleway"/>
                  <a:sym typeface="Raleway"/>
                </a:rPr>
                <a:t>36 чел./год</a:t>
              </a:r>
              <a:endParaRPr lang="ru-RU" sz="1867" dirty="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656" name="Google Shape;120;p2"/>
          <p:cNvSpPr txBox="1"/>
          <p:nvPr/>
        </p:nvSpPr>
        <p:spPr>
          <a:xfrm>
            <a:off x="469548" y="1507097"/>
            <a:ext cx="11722452" cy="16396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  <a:ea typeface="Raleway"/>
                <a:cs typeface="Raleway"/>
                <a:sym typeface="Raleway"/>
              </a:rPr>
              <a:t>Мировой рынок в 2023 году составил 30,53 миллиарда долларов</a:t>
            </a:r>
            <a:r>
              <a:rPr lang="en-US" sz="2400" dirty="0">
                <a:solidFill>
                  <a:schemeClr val="bg1"/>
                </a:solidFill>
                <a:ea typeface="Raleway"/>
                <a:cs typeface="Raleway"/>
                <a:sym typeface="Raleway"/>
              </a:rPr>
              <a:t>,</a:t>
            </a:r>
            <a:r>
              <a:rPr lang="ru-RU" sz="2400" dirty="0">
                <a:solidFill>
                  <a:schemeClr val="bg1"/>
                </a:solidFill>
                <a:ea typeface="Raleway"/>
                <a:cs typeface="Raleway"/>
                <a:sym typeface="Raleway"/>
              </a:rPr>
              <a:t> на Россию приходится 15% от всего рынка = 4,58 </a:t>
            </a:r>
            <a:r>
              <a:rPr lang="ru-RU" sz="2400">
                <a:solidFill>
                  <a:schemeClr val="bg1"/>
                </a:solidFill>
                <a:ea typeface="Raleway"/>
                <a:cs typeface="Raleway"/>
                <a:sym typeface="Raleway"/>
              </a:rPr>
              <a:t>миллиарда долларов.</a:t>
            </a:r>
            <a:endParaRPr lang="ru-RU" sz="2400" dirty="0">
              <a:solidFill>
                <a:schemeClr val="bg1"/>
              </a:solidFill>
              <a:ea typeface="Raleway"/>
              <a:cs typeface="Raleway"/>
              <a:sym typeface="Raleway"/>
            </a:endParaRPr>
          </a:p>
          <a:p>
            <a:pPr marL="0" indent="0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  <a:ea typeface="Raleway"/>
                <a:cs typeface="Raleway"/>
                <a:sym typeface="Raleway"/>
              </a:rPr>
              <a:t>Исходя из этого</a:t>
            </a:r>
            <a:r>
              <a:rPr lang="en-US" sz="2400" dirty="0">
                <a:solidFill>
                  <a:schemeClr val="bg1"/>
                </a:solidFill>
                <a:ea typeface="Raleway"/>
                <a:cs typeface="Raleway"/>
                <a:sym typeface="Raleway"/>
              </a:rPr>
              <a:t>:</a:t>
            </a:r>
            <a:r>
              <a:rPr lang="ru-RU" sz="2400" dirty="0">
                <a:solidFill>
                  <a:schemeClr val="bg1"/>
                </a:solidFill>
                <a:ea typeface="Raleway"/>
                <a:cs typeface="Raleway"/>
                <a:sym typeface="Raleway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Параллелограмм 9"/>
          <p:cNvSpPr/>
          <p:nvPr/>
        </p:nvSpPr>
        <p:spPr>
          <a:xfrm>
            <a:off x="-4813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58" name="Подзаголовок 2"/>
          <p:cNvSpPr txBox="1"/>
          <p:nvPr/>
        </p:nvSpPr>
        <p:spPr>
          <a:xfrm>
            <a:off x="7167282" y="5903259"/>
            <a:ext cx="5723965" cy="120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Технологии Будущего </a:t>
            </a:r>
            <a:endParaRPr lang="ru-RU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Helvetica"/>
            </a:endParaRPr>
          </a:p>
        </p:txBody>
      </p:sp>
      <p:pic>
        <p:nvPicPr>
          <p:cNvPr id="2097158" name="Рисунок 6"/>
          <p:cNvPicPr>
            <a:picLocks noChangeAspect="1"/>
          </p:cNvPicPr>
          <p:nvPr/>
        </p:nvPicPr>
        <p:blipFill rotWithShape="1">
          <a:blip r:embed="rId2"/>
          <a:srcRect t="18" r="4" b="44"/>
          <a:stretch>
            <a:fillRect/>
          </a:stretch>
        </p:blipFill>
        <p:spPr>
          <a:xfrm>
            <a:off x="11051361" y="0"/>
            <a:ext cx="955296" cy="954742"/>
          </a:xfrm>
          <a:prstGeom prst="rect">
            <a:avLst/>
          </a:prstGeom>
        </p:spPr>
      </p:pic>
      <p:sp>
        <p:nvSpPr>
          <p:cNvPr id="1048659" name="Параллелограмм 12"/>
          <p:cNvSpPr/>
          <p:nvPr/>
        </p:nvSpPr>
        <p:spPr>
          <a:xfrm>
            <a:off x="65229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60" name="Параллелограмм 13"/>
          <p:cNvSpPr/>
          <p:nvPr/>
        </p:nvSpPr>
        <p:spPr>
          <a:xfrm>
            <a:off x="418817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61" name="Параллелограмм 15"/>
          <p:cNvSpPr/>
          <p:nvPr/>
        </p:nvSpPr>
        <p:spPr>
          <a:xfrm>
            <a:off x="18534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62" name="Параллелограмм 16"/>
          <p:cNvSpPr/>
          <p:nvPr/>
        </p:nvSpPr>
        <p:spPr>
          <a:xfrm>
            <a:off x="885766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63" name="Параллелограмм 17"/>
          <p:cNvSpPr/>
          <p:nvPr/>
        </p:nvSpPr>
        <p:spPr>
          <a:xfrm>
            <a:off x="1119241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64" name="Параллелограмм 18"/>
          <p:cNvSpPr/>
          <p:nvPr/>
        </p:nvSpPr>
        <p:spPr>
          <a:xfrm>
            <a:off x="1352715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65" name="Параллелограмм 19"/>
          <p:cNvSpPr/>
          <p:nvPr/>
        </p:nvSpPr>
        <p:spPr>
          <a:xfrm>
            <a:off x="2053139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66" name="Параллелограмм 20"/>
          <p:cNvSpPr/>
          <p:nvPr/>
        </p:nvSpPr>
        <p:spPr>
          <a:xfrm>
            <a:off x="1819664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67" name="Параллелограмм 21"/>
          <p:cNvSpPr/>
          <p:nvPr/>
        </p:nvSpPr>
        <p:spPr>
          <a:xfrm>
            <a:off x="1586190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68" name="Параллелограмм 22"/>
          <p:cNvSpPr/>
          <p:nvPr/>
        </p:nvSpPr>
        <p:spPr>
          <a:xfrm>
            <a:off x="228661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69" name="Параллелограмм 23"/>
          <p:cNvSpPr/>
          <p:nvPr/>
        </p:nvSpPr>
        <p:spPr>
          <a:xfrm>
            <a:off x="2520088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70" name="Параллелограмм 26"/>
          <p:cNvSpPr/>
          <p:nvPr/>
        </p:nvSpPr>
        <p:spPr>
          <a:xfrm>
            <a:off x="275356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71" name="Google Shape;128;p2"/>
          <p:cNvSpPr txBox="1"/>
          <p:nvPr/>
        </p:nvSpPr>
        <p:spPr>
          <a:xfrm>
            <a:off x="185343" y="64915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67" tIns="103667" rIns="103667" bIns="103667" anchor="t" anchorCtr="0">
            <a:spAutoFit/>
          </a:bodyPr>
          <a:lstStyle/>
          <a:p>
            <a:pPr>
              <a:buClr>
                <a:srgbClr val="000000"/>
              </a:buClr>
              <a:buSzPts val="3000"/>
            </a:pPr>
            <a:r>
              <a:rPr lang="ru" sz="4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КОНКУРЕНТЫ</a:t>
            </a:r>
            <a:endParaRPr sz="4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48672" name="Google Shape;120;p2"/>
          <p:cNvSpPr txBox="1"/>
          <p:nvPr/>
        </p:nvSpPr>
        <p:spPr>
          <a:xfrm>
            <a:off x="327445" y="1239140"/>
            <a:ext cx="11330990" cy="45992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i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ru-RU" sz="24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163B0AE-9D9B-43A3-BA9D-9348DF375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26640"/>
              </p:ext>
            </p:extLst>
          </p:nvPr>
        </p:nvGraphicFramePr>
        <p:xfrm>
          <a:off x="1313988" y="1457494"/>
          <a:ext cx="9357904" cy="470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952">
                  <a:extLst>
                    <a:ext uri="{9D8B030D-6E8A-4147-A177-3AD203B41FA5}">
                      <a16:colId xmlns:a16="http://schemas.microsoft.com/office/drawing/2014/main" val="132514200"/>
                    </a:ext>
                  </a:extLst>
                </a:gridCol>
                <a:gridCol w="4678952">
                  <a:extLst>
                    <a:ext uri="{9D8B030D-6E8A-4147-A177-3AD203B41FA5}">
                      <a16:colId xmlns:a16="http://schemas.microsoft.com/office/drawing/2014/main" val="545525477"/>
                    </a:ext>
                  </a:extLst>
                </a:gridCol>
              </a:tblGrid>
              <a:tr h="267352">
                <a:tc>
                  <a:txBody>
                    <a:bodyPr/>
                    <a:lstStyle/>
                    <a:p>
                      <a:r>
                        <a:rPr lang="ru-RU" dirty="0"/>
                        <a:t>Стандартизированные емкости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Кастомизированные</a:t>
                      </a:r>
                      <a:r>
                        <a:rPr lang="ru-RU" dirty="0"/>
                        <a:t> емкости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34391"/>
                  </a:ext>
                </a:extLst>
              </a:tr>
              <a:tr h="461456">
                <a:tc>
                  <a:txBody>
                    <a:bodyPr/>
                    <a:lstStyle/>
                    <a:p>
                      <a:r>
                        <a:rPr lang="ru-RU" dirty="0"/>
                        <a:t>Стандартные объем и форма, выгодные для производителя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Изготовление объема и формы емкости под запрос клиента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827484"/>
                  </a:ext>
                </a:extLst>
              </a:tr>
              <a:tr h="267352">
                <a:tc>
                  <a:txBody>
                    <a:bodyPr/>
                    <a:lstStyle/>
                    <a:p>
                      <a:r>
                        <a:rPr lang="ru-RU" dirty="0"/>
                        <a:t>Использование пластика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Экологичные передовые материалы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11334"/>
                  </a:ext>
                </a:extLst>
              </a:tr>
              <a:tr h="267352">
                <a:tc>
                  <a:txBody>
                    <a:bodyPr/>
                    <a:lstStyle/>
                    <a:p>
                      <a:r>
                        <a:rPr lang="ru-RU" dirty="0"/>
                        <a:t>Одноразовое использование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Многоразовое использование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641572"/>
                  </a:ext>
                </a:extLst>
              </a:tr>
              <a:tr h="659223">
                <a:tc>
                  <a:txBody>
                    <a:bodyPr/>
                    <a:lstStyle/>
                    <a:p>
                      <a:r>
                        <a:rPr lang="ru-RU" dirty="0"/>
                        <a:t>Исполнение продукта в цветовой гамме производителя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Исполнение продукта в цветовой гамме с учетом предпочтений потребителя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713642"/>
                  </a:ext>
                </a:extLst>
              </a:tr>
              <a:tr h="461456">
                <a:tc>
                  <a:txBody>
                    <a:bodyPr/>
                    <a:lstStyle/>
                    <a:p>
                      <a:r>
                        <a:rPr lang="ru-RU" dirty="0"/>
                        <a:t>Акцент на качестве продукта личной гигиены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Акцент на качестве емкостей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252360"/>
                  </a:ext>
                </a:extLst>
              </a:tr>
              <a:tr h="659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Возможность приобретать более выгодные объемы используемых средств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344207"/>
                  </a:ext>
                </a:extLst>
              </a:tr>
              <a:tr h="1054757">
                <a:tc>
                  <a:txBody>
                    <a:bodyPr/>
                    <a:lstStyle/>
                    <a:p>
                      <a:r>
                        <a:rPr lang="ru-RU" dirty="0"/>
                        <a:t>Потребитель «по факту» видит цену товара, при этом бурное развитие маркетплейсов, где цена товара может в разы быть ниже, подрывает доверие к бренду и магазину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Прозрачное ценообразование путем онлайн калькуляции затрат продукта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833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Параллелограмм 9"/>
          <p:cNvSpPr/>
          <p:nvPr/>
        </p:nvSpPr>
        <p:spPr>
          <a:xfrm>
            <a:off x="-4813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97159" name="Рисунок 6"/>
          <p:cNvPicPr>
            <a:picLocks noChangeAspect="1"/>
          </p:cNvPicPr>
          <p:nvPr/>
        </p:nvPicPr>
        <p:blipFill rotWithShape="1">
          <a:blip r:embed="rId2"/>
          <a:srcRect t="18" r="4" b="44"/>
          <a:stretch>
            <a:fillRect/>
          </a:stretch>
        </p:blipFill>
        <p:spPr>
          <a:xfrm>
            <a:off x="11051361" y="0"/>
            <a:ext cx="955296" cy="954742"/>
          </a:xfrm>
          <a:prstGeom prst="rect">
            <a:avLst/>
          </a:prstGeom>
        </p:spPr>
      </p:pic>
      <p:sp>
        <p:nvSpPr>
          <p:cNvPr id="1048674" name="Параллелограмм 12"/>
          <p:cNvSpPr/>
          <p:nvPr/>
        </p:nvSpPr>
        <p:spPr>
          <a:xfrm>
            <a:off x="65229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75" name="Параллелограмм 13"/>
          <p:cNvSpPr/>
          <p:nvPr/>
        </p:nvSpPr>
        <p:spPr>
          <a:xfrm>
            <a:off x="418817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76" name="Параллелограмм 15"/>
          <p:cNvSpPr/>
          <p:nvPr/>
        </p:nvSpPr>
        <p:spPr>
          <a:xfrm>
            <a:off x="18534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77" name="Параллелограмм 16"/>
          <p:cNvSpPr/>
          <p:nvPr/>
        </p:nvSpPr>
        <p:spPr>
          <a:xfrm>
            <a:off x="885766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78" name="Параллелограмм 17"/>
          <p:cNvSpPr/>
          <p:nvPr/>
        </p:nvSpPr>
        <p:spPr>
          <a:xfrm>
            <a:off x="1119241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79" name="Параллелограмм 18"/>
          <p:cNvSpPr/>
          <p:nvPr/>
        </p:nvSpPr>
        <p:spPr>
          <a:xfrm>
            <a:off x="1352715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80" name="Параллелограмм 19"/>
          <p:cNvSpPr/>
          <p:nvPr/>
        </p:nvSpPr>
        <p:spPr>
          <a:xfrm>
            <a:off x="2053139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81" name="Параллелограмм 20"/>
          <p:cNvSpPr/>
          <p:nvPr/>
        </p:nvSpPr>
        <p:spPr>
          <a:xfrm>
            <a:off x="1819664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82" name="Параллелограмм 21"/>
          <p:cNvSpPr/>
          <p:nvPr/>
        </p:nvSpPr>
        <p:spPr>
          <a:xfrm>
            <a:off x="1586190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83" name="Параллелограмм 22"/>
          <p:cNvSpPr/>
          <p:nvPr/>
        </p:nvSpPr>
        <p:spPr>
          <a:xfrm>
            <a:off x="228661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84" name="Параллелограмм 23"/>
          <p:cNvSpPr/>
          <p:nvPr/>
        </p:nvSpPr>
        <p:spPr>
          <a:xfrm>
            <a:off x="2520088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85" name="Параллелограмм 26"/>
          <p:cNvSpPr/>
          <p:nvPr/>
        </p:nvSpPr>
        <p:spPr>
          <a:xfrm>
            <a:off x="275356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86" name="Google Shape;128;p2"/>
          <p:cNvSpPr txBox="1"/>
          <p:nvPr/>
        </p:nvSpPr>
        <p:spPr>
          <a:xfrm>
            <a:off x="185343" y="64915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67" tIns="103667" rIns="103667" bIns="103667" anchor="t" anchorCtr="0">
            <a:spAutoFit/>
          </a:bodyPr>
          <a:lstStyle/>
          <a:p>
            <a:pPr>
              <a:buClr>
                <a:srgbClr val="000000"/>
              </a:buClr>
              <a:buSzPts val="3000"/>
            </a:pPr>
            <a:r>
              <a:rPr lang="ru" sz="4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БИЗНЕС-МОДЕЛЬ</a:t>
            </a:r>
            <a:r>
              <a:rPr lang="en-US" sz="4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 ЮНИТ-ЭКОНОМИКА</a:t>
            </a:r>
            <a:endParaRPr sz="4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48687" name="Google Shape;120;p2"/>
          <p:cNvSpPr txBox="1"/>
          <p:nvPr/>
        </p:nvSpPr>
        <p:spPr>
          <a:xfrm>
            <a:off x="0" y="6202439"/>
            <a:ext cx="12192000" cy="6555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  <a:ea typeface="Raleway"/>
                <a:cs typeface="Raleway"/>
                <a:sym typeface="Raleway"/>
              </a:rPr>
              <a:t>Итого</a:t>
            </a:r>
            <a:r>
              <a:rPr lang="en-US" sz="2400" dirty="0">
                <a:solidFill>
                  <a:schemeClr val="bg1"/>
                </a:solidFill>
                <a:ea typeface="Raleway"/>
                <a:cs typeface="Raleway"/>
                <a:sym typeface="Raleway"/>
              </a:rPr>
              <a:t>:</a:t>
            </a:r>
            <a:r>
              <a:rPr lang="ru-RU" sz="2400" dirty="0">
                <a:solidFill>
                  <a:schemeClr val="bg1"/>
                </a:solidFill>
                <a:ea typeface="Raleway"/>
                <a:cs typeface="Raleway"/>
                <a:sym typeface="Raleway"/>
              </a:rPr>
              <a:t> 7516000 руб.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AD78042-C3C6-4E2D-9B1A-0FCDC520E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05972"/>
              </p:ext>
            </p:extLst>
          </p:nvPr>
        </p:nvGraphicFramePr>
        <p:xfrm>
          <a:off x="513009" y="1409350"/>
          <a:ext cx="11165982" cy="4793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5484">
                  <a:extLst>
                    <a:ext uri="{9D8B030D-6E8A-4147-A177-3AD203B41FA5}">
                      <a16:colId xmlns:a16="http://schemas.microsoft.com/office/drawing/2014/main" val="1856785431"/>
                    </a:ext>
                  </a:extLst>
                </a:gridCol>
                <a:gridCol w="2272559">
                  <a:extLst>
                    <a:ext uri="{9D8B030D-6E8A-4147-A177-3AD203B41FA5}">
                      <a16:colId xmlns:a16="http://schemas.microsoft.com/office/drawing/2014/main" val="3474903920"/>
                    </a:ext>
                  </a:extLst>
                </a:gridCol>
                <a:gridCol w="2917939">
                  <a:extLst>
                    <a:ext uri="{9D8B030D-6E8A-4147-A177-3AD203B41FA5}">
                      <a16:colId xmlns:a16="http://schemas.microsoft.com/office/drawing/2014/main" val="3922275904"/>
                    </a:ext>
                  </a:extLst>
                </a:gridCol>
              </a:tblGrid>
              <a:tr h="6208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Название этапа календарного плана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Длительность этапа, </a:t>
                      </a:r>
                      <a:r>
                        <a:rPr lang="ru-RU" sz="1600" kern="100" dirty="0" err="1">
                          <a:effectLst/>
                        </a:rPr>
                        <a:t>мес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Стоимость, руб.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 anchor="ctr"/>
                </a:tc>
                <a:extLst>
                  <a:ext uri="{0D108BD9-81ED-4DB2-BD59-A6C34878D82A}">
                    <a16:rowId xmlns:a16="http://schemas.microsoft.com/office/drawing/2014/main" val="4078193970"/>
                  </a:ext>
                </a:extLst>
              </a:tr>
              <a:tr h="4801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Государственная регистрация юридического лица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extLst>
                  <a:ext uri="{0D108BD9-81ED-4DB2-BD59-A6C34878D82A}">
                    <a16:rowId xmlns:a16="http://schemas.microsoft.com/office/drawing/2014/main" val="3012380431"/>
                  </a:ext>
                </a:extLst>
              </a:tr>
              <a:tr h="4801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00">
                          <a:effectLst/>
                        </a:rPr>
                        <a:t>Регистрация 2 товарных знаков компании: название и логотип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18,5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66 000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extLst>
                  <a:ext uri="{0D108BD9-81ED-4DB2-BD59-A6C34878D82A}">
                    <a16:rowId xmlns:a16="http://schemas.microsoft.com/office/drawing/2014/main" val="1417344336"/>
                  </a:ext>
                </a:extLst>
              </a:tr>
              <a:tr h="4801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Поиск помещения под цех, оформление договора аренды (25 м</a:t>
                      </a:r>
                      <a:r>
                        <a:rPr lang="ru-RU" sz="1600" kern="100" baseline="30000">
                          <a:effectLst/>
                        </a:rPr>
                        <a:t>2</a:t>
                      </a:r>
                      <a:r>
                        <a:rPr lang="ru-RU" sz="1600" kern="100">
                          <a:effectLst/>
                        </a:rPr>
                        <a:t>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350 000 в год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extLst>
                  <a:ext uri="{0D108BD9-81ED-4DB2-BD59-A6C34878D82A}">
                    <a16:rowId xmlns:a16="http://schemas.microsoft.com/office/drawing/2014/main" val="2699162188"/>
                  </a:ext>
                </a:extLst>
              </a:tr>
              <a:tr h="4801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Закупка оборудования и материалов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2 000 000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extLst>
                  <a:ext uri="{0D108BD9-81ED-4DB2-BD59-A6C34878D82A}">
                    <a16:rowId xmlns:a16="http://schemas.microsoft.com/office/drawing/2014/main" val="1062681379"/>
                  </a:ext>
                </a:extLst>
              </a:tr>
              <a:tr h="6208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Разработка сайта и нейросети, регистрация сайт (привлечение IT-специалиста)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~ 3-4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~ 3 000 000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extLst>
                  <a:ext uri="{0D108BD9-81ED-4DB2-BD59-A6C34878D82A}">
                    <a16:rowId xmlns:a16="http://schemas.microsoft.com/office/drawing/2014/main" val="1115643253"/>
                  </a:ext>
                </a:extLst>
              </a:tr>
              <a:tr h="3523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Разработка рекламной кампании 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~ 2-3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~ 300 000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 anchor="ctr"/>
                </a:tc>
                <a:extLst>
                  <a:ext uri="{0D108BD9-81ED-4DB2-BD59-A6C34878D82A}">
                    <a16:rowId xmlns:a16="http://schemas.microsoft.com/office/drawing/2014/main" val="641815933"/>
                  </a:ext>
                </a:extLst>
              </a:tr>
              <a:tr h="3523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Размещение рекламы 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~ 600 000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 anchor="ctr"/>
                </a:tc>
                <a:extLst>
                  <a:ext uri="{0D108BD9-81ED-4DB2-BD59-A6C34878D82A}">
                    <a16:rowId xmlns:a16="http://schemas.microsoft.com/office/drawing/2014/main" val="3770930667"/>
                  </a:ext>
                </a:extLst>
              </a:tr>
              <a:tr h="4630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Доработка сайта и нейросети, обучение нейросети  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~ 1-2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~ 1 000 000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 anchor="ctr"/>
                </a:tc>
                <a:extLst>
                  <a:ext uri="{0D108BD9-81ED-4DB2-BD59-A6C34878D82A}">
                    <a16:rowId xmlns:a16="http://schemas.microsoft.com/office/drawing/2014/main" val="2251037248"/>
                  </a:ext>
                </a:extLst>
              </a:tr>
              <a:tr h="4630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Получение сертификата, разрешения на деятельность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1,5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200 000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0" marB="0" anchor="ctr"/>
                </a:tc>
                <a:extLst>
                  <a:ext uri="{0D108BD9-81ED-4DB2-BD59-A6C34878D82A}">
                    <a16:rowId xmlns:a16="http://schemas.microsoft.com/office/drawing/2014/main" val="35552135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Параллелограмм 9"/>
          <p:cNvSpPr/>
          <p:nvPr/>
        </p:nvSpPr>
        <p:spPr>
          <a:xfrm>
            <a:off x="-4813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97160" name="Рисунок 6"/>
          <p:cNvPicPr>
            <a:picLocks noChangeAspect="1"/>
          </p:cNvPicPr>
          <p:nvPr/>
        </p:nvPicPr>
        <p:blipFill rotWithShape="1">
          <a:blip r:embed="rId2"/>
          <a:srcRect t="18" r="4" b="44"/>
          <a:stretch>
            <a:fillRect/>
          </a:stretch>
        </p:blipFill>
        <p:spPr>
          <a:xfrm>
            <a:off x="11051361" y="0"/>
            <a:ext cx="955296" cy="954742"/>
          </a:xfrm>
          <a:prstGeom prst="rect">
            <a:avLst/>
          </a:prstGeom>
        </p:spPr>
      </p:pic>
      <p:sp>
        <p:nvSpPr>
          <p:cNvPr id="1048689" name="Параллелограмм 12"/>
          <p:cNvSpPr/>
          <p:nvPr/>
        </p:nvSpPr>
        <p:spPr>
          <a:xfrm>
            <a:off x="65229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90" name="Параллелограмм 13"/>
          <p:cNvSpPr/>
          <p:nvPr/>
        </p:nvSpPr>
        <p:spPr>
          <a:xfrm>
            <a:off x="418817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91" name="Параллелограмм 15"/>
          <p:cNvSpPr/>
          <p:nvPr/>
        </p:nvSpPr>
        <p:spPr>
          <a:xfrm>
            <a:off x="18534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92" name="Параллелограмм 16"/>
          <p:cNvSpPr/>
          <p:nvPr/>
        </p:nvSpPr>
        <p:spPr>
          <a:xfrm>
            <a:off x="885766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93" name="Параллелограмм 17"/>
          <p:cNvSpPr/>
          <p:nvPr/>
        </p:nvSpPr>
        <p:spPr>
          <a:xfrm>
            <a:off x="1119241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94" name="Параллелограмм 18"/>
          <p:cNvSpPr/>
          <p:nvPr/>
        </p:nvSpPr>
        <p:spPr>
          <a:xfrm>
            <a:off x="1352715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95" name="Параллелограмм 19"/>
          <p:cNvSpPr/>
          <p:nvPr/>
        </p:nvSpPr>
        <p:spPr>
          <a:xfrm>
            <a:off x="2053139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96" name="Параллелограмм 20"/>
          <p:cNvSpPr/>
          <p:nvPr/>
        </p:nvSpPr>
        <p:spPr>
          <a:xfrm>
            <a:off x="1819664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97" name="Параллелограмм 21"/>
          <p:cNvSpPr/>
          <p:nvPr/>
        </p:nvSpPr>
        <p:spPr>
          <a:xfrm>
            <a:off x="1586190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98" name="Параллелограмм 22"/>
          <p:cNvSpPr/>
          <p:nvPr/>
        </p:nvSpPr>
        <p:spPr>
          <a:xfrm>
            <a:off x="228661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699" name="Параллелограмм 23"/>
          <p:cNvSpPr/>
          <p:nvPr/>
        </p:nvSpPr>
        <p:spPr>
          <a:xfrm>
            <a:off x="2520088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00" name="Параллелограмм 26"/>
          <p:cNvSpPr/>
          <p:nvPr/>
        </p:nvSpPr>
        <p:spPr>
          <a:xfrm>
            <a:off x="275356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01" name="Google Shape;128;p2"/>
          <p:cNvSpPr txBox="1"/>
          <p:nvPr/>
        </p:nvSpPr>
        <p:spPr>
          <a:xfrm>
            <a:off x="185343" y="64915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67" tIns="103667" rIns="103667" bIns="103667" anchor="t" anchorCtr="0">
            <a:spAutoFit/>
          </a:bodyPr>
          <a:lstStyle/>
          <a:p>
            <a:pPr>
              <a:buClr>
                <a:srgbClr val="000000"/>
              </a:buClr>
              <a:buSzPts val="3000"/>
            </a:pPr>
            <a:r>
              <a:rPr lang="ru-RU" sz="4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ТЕКУЩИЕ РЕЗУЛЬТАТЫ</a:t>
            </a:r>
            <a:endParaRPr sz="4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5B1F915-1F30-469E-841B-2811427BC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689605"/>
              </p:ext>
            </p:extLst>
          </p:nvPr>
        </p:nvGraphicFramePr>
        <p:xfrm>
          <a:off x="236073" y="1283516"/>
          <a:ext cx="11330990" cy="530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Параллелограмм 9"/>
          <p:cNvSpPr/>
          <p:nvPr/>
        </p:nvSpPr>
        <p:spPr>
          <a:xfrm>
            <a:off x="-4813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97161" name="Рисунок 6"/>
          <p:cNvPicPr>
            <a:picLocks noChangeAspect="1"/>
          </p:cNvPicPr>
          <p:nvPr/>
        </p:nvPicPr>
        <p:blipFill rotWithShape="1">
          <a:blip r:embed="rId2"/>
          <a:srcRect t="18" r="4" b="44"/>
          <a:stretch>
            <a:fillRect/>
          </a:stretch>
        </p:blipFill>
        <p:spPr>
          <a:xfrm>
            <a:off x="11051361" y="0"/>
            <a:ext cx="955296" cy="954742"/>
          </a:xfrm>
          <a:prstGeom prst="rect">
            <a:avLst/>
          </a:prstGeom>
        </p:spPr>
      </p:pic>
      <p:sp>
        <p:nvSpPr>
          <p:cNvPr id="1048704" name="Параллелограмм 12"/>
          <p:cNvSpPr/>
          <p:nvPr/>
        </p:nvSpPr>
        <p:spPr>
          <a:xfrm>
            <a:off x="65229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05" name="Параллелограмм 13"/>
          <p:cNvSpPr/>
          <p:nvPr/>
        </p:nvSpPr>
        <p:spPr>
          <a:xfrm>
            <a:off x="418817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06" name="Параллелограмм 15"/>
          <p:cNvSpPr/>
          <p:nvPr/>
        </p:nvSpPr>
        <p:spPr>
          <a:xfrm>
            <a:off x="18534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07" name="Параллелограмм 16"/>
          <p:cNvSpPr/>
          <p:nvPr/>
        </p:nvSpPr>
        <p:spPr>
          <a:xfrm>
            <a:off x="885766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08" name="Параллелограмм 17"/>
          <p:cNvSpPr/>
          <p:nvPr/>
        </p:nvSpPr>
        <p:spPr>
          <a:xfrm>
            <a:off x="1119241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09" name="Параллелограмм 18"/>
          <p:cNvSpPr/>
          <p:nvPr/>
        </p:nvSpPr>
        <p:spPr>
          <a:xfrm>
            <a:off x="1352715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10" name="Параллелограмм 19"/>
          <p:cNvSpPr/>
          <p:nvPr/>
        </p:nvSpPr>
        <p:spPr>
          <a:xfrm>
            <a:off x="2053139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11" name="Параллелограмм 20"/>
          <p:cNvSpPr/>
          <p:nvPr/>
        </p:nvSpPr>
        <p:spPr>
          <a:xfrm>
            <a:off x="1819664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12" name="Параллелограмм 21"/>
          <p:cNvSpPr/>
          <p:nvPr/>
        </p:nvSpPr>
        <p:spPr>
          <a:xfrm>
            <a:off x="1586190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13" name="Параллелограмм 22"/>
          <p:cNvSpPr/>
          <p:nvPr/>
        </p:nvSpPr>
        <p:spPr>
          <a:xfrm>
            <a:off x="228661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14" name="Параллелограмм 23"/>
          <p:cNvSpPr/>
          <p:nvPr/>
        </p:nvSpPr>
        <p:spPr>
          <a:xfrm>
            <a:off x="2520088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15" name="Параллелограмм 26"/>
          <p:cNvSpPr/>
          <p:nvPr/>
        </p:nvSpPr>
        <p:spPr>
          <a:xfrm>
            <a:off x="275356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16" name="Google Shape;128;p2"/>
          <p:cNvSpPr txBox="1"/>
          <p:nvPr/>
        </p:nvSpPr>
        <p:spPr>
          <a:xfrm>
            <a:off x="185343" y="64915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67" tIns="103667" rIns="103667" bIns="103667" anchor="t" anchorCtr="0">
            <a:spAutoFit/>
          </a:bodyPr>
          <a:lstStyle/>
          <a:p>
            <a:pPr>
              <a:buClr>
                <a:srgbClr val="000000"/>
              </a:buClr>
              <a:buSzPts val="3000"/>
            </a:pPr>
            <a:r>
              <a:rPr lang="ru-RU" sz="4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ПЛАНЫ РАЗВИТИЯ ПРОДУКТА</a:t>
            </a:r>
            <a:endParaRPr sz="4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D4993D0-463F-4EEB-B40B-24DCDF5FE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854398"/>
              </p:ext>
            </p:extLst>
          </p:nvPr>
        </p:nvGraphicFramePr>
        <p:xfrm>
          <a:off x="185343" y="1282427"/>
          <a:ext cx="11699193" cy="523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Параллелограмм 9"/>
          <p:cNvSpPr/>
          <p:nvPr/>
        </p:nvSpPr>
        <p:spPr>
          <a:xfrm>
            <a:off x="-4813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97162" name="Рисунок 6"/>
          <p:cNvPicPr>
            <a:picLocks noChangeAspect="1"/>
          </p:cNvPicPr>
          <p:nvPr/>
        </p:nvPicPr>
        <p:blipFill rotWithShape="1">
          <a:blip r:embed="rId2"/>
          <a:srcRect t="18" r="4" b="44"/>
          <a:stretch>
            <a:fillRect/>
          </a:stretch>
        </p:blipFill>
        <p:spPr>
          <a:xfrm>
            <a:off x="11051361" y="0"/>
            <a:ext cx="955296" cy="954742"/>
          </a:xfrm>
          <a:prstGeom prst="rect">
            <a:avLst/>
          </a:prstGeom>
        </p:spPr>
      </p:pic>
      <p:sp>
        <p:nvSpPr>
          <p:cNvPr id="1048719" name="Параллелограмм 12"/>
          <p:cNvSpPr/>
          <p:nvPr/>
        </p:nvSpPr>
        <p:spPr>
          <a:xfrm>
            <a:off x="65229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20" name="Параллелограмм 13"/>
          <p:cNvSpPr/>
          <p:nvPr/>
        </p:nvSpPr>
        <p:spPr>
          <a:xfrm>
            <a:off x="418817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21" name="Параллелограмм 15"/>
          <p:cNvSpPr/>
          <p:nvPr/>
        </p:nvSpPr>
        <p:spPr>
          <a:xfrm>
            <a:off x="18534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22" name="Параллелограмм 16"/>
          <p:cNvSpPr/>
          <p:nvPr/>
        </p:nvSpPr>
        <p:spPr>
          <a:xfrm>
            <a:off x="885766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23" name="Параллелограмм 17"/>
          <p:cNvSpPr/>
          <p:nvPr/>
        </p:nvSpPr>
        <p:spPr>
          <a:xfrm>
            <a:off x="1119241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24" name="Параллелограмм 18"/>
          <p:cNvSpPr/>
          <p:nvPr/>
        </p:nvSpPr>
        <p:spPr>
          <a:xfrm>
            <a:off x="1352715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25" name="Параллелограмм 19"/>
          <p:cNvSpPr/>
          <p:nvPr/>
        </p:nvSpPr>
        <p:spPr>
          <a:xfrm>
            <a:off x="2053139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26" name="Параллелограмм 20"/>
          <p:cNvSpPr/>
          <p:nvPr/>
        </p:nvSpPr>
        <p:spPr>
          <a:xfrm>
            <a:off x="1819664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BB3C1">
                  <a:shade val="30000"/>
                  <a:satMod val="115000"/>
                </a:srgbClr>
              </a:gs>
              <a:gs pos="50000">
                <a:srgbClr val="FBB3C1">
                  <a:shade val="67500"/>
                  <a:satMod val="115000"/>
                </a:srgbClr>
              </a:gs>
              <a:gs pos="100000">
                <a:srgbClr val="FBB3C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27" name="Параллелограмм 21"/>
          <p:cNvSpPr/>
          <p:nvPr/>
        </p:nvSpPr>
        <p:spPr>
          <a:xfrm>
            <a:off x="1586190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28" name="Параллелограмм 22"/>
          <p:cNvSpPr/>
          <p:nvPr/>
        </p:nvSpPr>
        <p:spPr>
          <a:xfrm>
            <a:off x="2286613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8F00FF">
                  <a:shade val="30000"/>
                  <a:satMod val="115000"/>
                </a:srgbClr>
              </a:gs>
              <a:gs pos="50000">
                <a:srgbClr val="8F00FF">
                  <a:shade val="67500"/>
                  <a:satMod val="115000"/>
                </a:srgbClr>
              </a:gs>
              <a:gs pos="100000">
                <a:srgbClr val="8F00FF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29" name="Параллелограмм 23"/>
          <p:cNvSpPr/>
          <p:nvPr/>
        </p:nvSpPr>
        <p:spPr>
          <a:xfrm>
            <a:off x="2520088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rgbClr val="AAD7E0">
                  <a:shade val="30000"/>
                  <a:satMod val="115000"/>
                </a:srgbClr>
              </a:gs>
              <a:gs pos="50000">
                <a:srgbClr val="AAD7E0">
                  <a:shade val="67500"/>
                  <a:satMod val="115000"/>
                </a:srgbClr>
              </a:gs>
              <a:gs pos="100000">
                <a:srgbClr val="AAD7E0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30" name="Параллелограмм 26"/>
          <p:cNvSpPr/>
          <p:nvPr/>
        </p:nvSpPr>
        <p:spPr>
          <a:xfrm>
            <a:off x="2753562" y="893682"/>
            <a:ext cx="284205" cy="194155"/>
          </a:xfrm>
          <a:prstGeom prst="parallelogram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38456"/>
              </a:srgb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731" name="Google Shape;128;p2"/>
          <p:cNvSpPr txBox="1"/>
          <p:nvPr/>
        </p:nvSpPr>
        <p:spPr>
          <a:xfrm>
            <a:off x="185343" y="64915"/>
            <a:ext cx="10653942" cy="8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67" tIns="103667" rIns="103667" bIns="103667" anchor="t" anchorCtr="0">
            <a:spAutoFit/>
          </a:bodyPr>
          <a:lstStyle/>
          <a:p>
            <a:pPr>
              <a:buClr>
                <a:srgbClr val="000000"/>
              </a:buClr>
              <a:buSzPts val="3000"/>
            </a:pPr>
            <a:r>
              <a:rPr lang="ru-RU" sz="4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КОМАНДА СТАРТАПА</a:t>
            </a:r>
            <a:endParaRPr sz="4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48732" name="Google Shape;120;p2"/>
          <p:cNvSpPr txBox="1"/>
          <p:nvPr/>
        </p:nvSpPr>
        <p:spPr>
          <a:xfrm>
            <a:off x="236073" y="1684079"/>
            <a:ext cx="11330990" cy="34898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endParaRPr lang="ru-RU" sz="24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E8EBE5C-2FA4-48BB-BCA4-AB39053EA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70059"/>
              </p:ext>
            </p:extLst>
          </p:nvPr>
        </p:nvGraphicFramePr>
        <p:xfrm>
          <a:off x="236075" y="1365654"/>
          <a:ext cx="11719852" cy="5043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881">
                  <a:extLst>
                    <a:ext uri="{9D8B030D-6E8A-4147-A177-3AD203B41FA5}">
                      <a16:colId xmlns:a16="http://schemas.microsoft.com/office/drawing/2014/main" val="837621022"/>
                    </a:ext>
                  </a:extLst>
                </a:gridCol>
                <a:gridCol w="1326512">
                  <a:extLst>
                    <a:ext uri="{9D8B030D-6E8A-4147-A177-3AD203B41FA5}">
                      <a16:colId xmlns:a16="http://schemas.microsoft.com/office/drawing/2014/main" val="2387801899"/>
                    </a:ext>
                  </a:extLst>
                </a:gridCol>
                <a:gridCol w="1326512">
                  <a:extLst>
                    <a:ext uri="{9D8B030D-6E8A-4147-A177-3AD203B41FA5}">
                      <a16:colId xmlns:a16="http://schemas.microsoft.com/office/drawing/2014/main" val="931585229"/>
                    </a:ext>
                  </a:extLst>
                </a:gridCol>
                <a:gridCol w="1648830">
                  <a:extLst>
                    <a:ext uri="{9D8B030D-6E8A-4147-A177-3AD203B41FA5}">
                      <a16:colId xmlns:a16="http://schemas.microsoft.com/office/drawing/2014/main" val="2704812681"/>
                    </a:ext>
                  </a:extLst>
                </a:gridCol>
                <a:gridCol w="1814061">
                  <a:extLst>
                    <a:ext uri="{9D8B030D-6E8A-4147-A177-3AD203B41FA5}">
                      <a16:colId xmlns:a16="http://schemas.microsoft.com/office/drawing/2014/main" val="1727278748"/>
                    </a:ext>
                  </a:extLst>
                </a:gridCol>
                <a:gridCol w="1484766">
                  <a:extLst>
                    <a:ext uri="{9D8B030D-6E8A-4147-A177-3AD203B41FA5}">
                      <a16:colId xmlns:a16="http://schemas.microsoft.com/office/drawing/2014/main" val="1697026255"/>
                    </a:ext>
                  </a:extLst>
                </a:gridCol>
                <a:gridCol w="3629290">
                  <a:extLst>
                    <a:ext uri="{9D8B030D-6E8A-4147-A177-3AD203B41FA5}">
                      <a16:colId xmlns:a16="http://schemas.microsoft.com/office/drawing/2014/main" val="1323367747"/>
                    </a:ext>
                  </a:extLst>
                </a:gridCol>
              </a:tblGrid>
              <a:tr h="10823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№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 err="1">
                          <a:effectLst/>
                        </a:rPr>
                        <a:t>Unti</a:t>
                      </a:r>
                      <a:r>
                        <a:rPr lang="ru-RU" sz="1400" kern="100" dirty="0">
                          <a:effectLst/>
                        </a:rPr>
                        <a:t> ID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 err="1">
                          <a:effectLst/>
                        </a:rPr>
                        <a:t>Leader</a:t>
                      </a:r>
                      <a:r>
                        <a:rPr lang="ru-RU" sz="1400" kern="100" dirty="0">
                          <a:effectLst/>
                        </a:rPr>
                        <a:t> ID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ФИО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Роль в проекте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Телефон,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почта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Опыт и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квалификация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(краткое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описание)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extLst>
                  <a:ext uri="{0D108BD9-81ED-4DB2-BD59-A6C34878D82A}">
                    <a16:rowId xmlns:a16="http://schemas.microsoft.com/office/drawing/2014/main" val="1607490525"/>
                  </a:ext>
                </a:extLst>
              </a:tr>
              <a:tr h="8073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U</a:t>
                      </a:r>
                      <a:r>
                        <a:rPr lang="ru-RU" sz="1400" kern="100">
                          <a:effectLst/>
                        </a:rPr>
                        <a:t>1755801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Id </a:t>
                      </a:r>
                      <a:r>
                        <a:rPr lang="ru-RU" sz="1400" kern="100" dirty="0">
                          <a:effectLst/>
                        </a:rPr>
                        <a:t>5140207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 err="1">
                          <a:effectLst/>
                        </a:rPr>
                        <a:t>Кончева</a:t>
                      </a:r>
                      <a:r>
                        <a:rPr lang="ru-RU" sz="1400" kern="100" dirty="0">
                          <a:effectLst/>
                        </a:rPr>
                        <a:t> Александра Владиславовна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руководитель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+7-906-042-33-40</a:t>
                      </a:r>
                      <a:r>
                        <a:rPr lang="en-US" sz="1400" kern="100">
                          <a:effectLst/>
                        </a:rPr>
                        <a:t>,</a:t>
                      </a:r>
                      <a:endParaRPr lang="ru-RU" sz="14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aleksandra</a:t>
                      </a:r>
                      <a:r>
                        <a:rPr lang="ru-RU" sz="1400" kern="100">
                          <a:effectLst/>
                        </a:rPr>
                        <a:t>.</a:t>
                      </a:r>
                      <a:r>
                        <a:rPr lang="en-US" sz="1400" kern="100">
                          <a:effectLst/>
                        </a:rPr>
                        <a:t>koncheva@yandex.ru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Год обучения в ГУУ по дисциплине «Проектная работа», участие в акселераторе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extLst>
                  <a:ext uri="{0D108BD9-81ED-4DB2-BD59-A6C34878D82A}">
                    <a16:rowId xmlns:a16="http://schemas.microsoft.com/office/drawing/2014/main" val="1629204806"/>
                  </a:ext>
                </a:extLst>
              </a:tr>
              <a:tr h="8073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U1755549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Id 5081757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Огурцовская Ксения Андреевна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+7-915-434-39-91, </a:t>
                      </a:r>
                      <a:r>
                        <a:rPr lang="en-US" sz="1400" kern="100" dirty="0">
                          <a:effectLst/>
                        </a:rPr>
                        <a:t>ksyu.ogurtsovskaya.02@mail.ru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Год обучения в ГУУ по дисциплине «Проектная работа», участие в акселераторе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extLst>
                  <a:ext uri="{0D108BD9-81ED-4DB2-BD59-A6C34878D82A}">
                    <a16:rowId xmlns:a16="http://schemas.microsoft.com/office/drawing/2014/main" val="1527948262"/>
                  </a:ext>
                </a:extLst>
              </a:tr>
              <a:tr h="8073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U1756001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Id 5082626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Терехова Анна Александровна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+7-977-851-44-90, </a:t>
                      </a:r>
                      <a:r>
                        <a:rPr lang="en-US" sz="1400" kern="100">
                          <a:effectLst/>
                        </a:rPr>
                        <a:t>vesnina.anna97@mail.ru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Год обучения в ГУУ по дисциплине «Проектная работа», участие в акселераторе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extLst>
                  <a:ext uri="{0D108BD9-81ED-4DB2-BD59-A6C34878D82A}">
                    <a16:rowId xmlns:a16="http://schemas.microsoft.com/office/drawing/2014/main" val="3662259619"/>
                  </a:ext>
                </a:extLst>
              </a:tr>
              <a:tr h="8073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4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U1755998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Id 5075845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>
                          <a:effectLst/>
                        </a:rPr>
                        <a:t>Дешпит Арина Сергеевна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+7-977-754-09-28, </a:t>
                      </a:r>
                      <a:r>
                        <a:rPr lang="en-US" sz="1400" kern="100">
                          <a:effectLst/>
                        </a:rPr>
                        <a:t>45144514m@gmail.com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Год обучения в ГУУ по дисциплине «Проектная работа», участие в акселераторе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extLst>
                  <a:ext uri="{0D108BD9-81ED-4DB2-BD59-A6C34878D82A}">
                    <a16:rowId xmlns:a16="http://schemas.microsoft.com/office/drawing/2014/main" val="1155935050"/>
                  </a:ext>
                </a:extLst>
              </a:tr>
              <a:tr h="7318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5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U1755554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Id 5529212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Година Алла Васильевна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+7-915-248-62-40, </a:t>
                      </a:r>
                      <a:r>
                        <a:rPr lang="en-US" sz="1400" kern="100" dirty="0">
                          <a:effectLst/>
                        </a:rPr>
                        <a:t>alla.godina04@gmail.com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Год обучения в ГУУ по дисциплине «Проектная работа», участие в акселераторе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extLst>
                  <a:ext uri="{0D108BD9-81ED-4DB2-BD59-A6C34878D82A}">
                    <a16:rowId xmlns:a16="http://schemas.microsoft.com/office/drawing/2014/main" val="371078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765</Words>
  <Application>Microsoft Office PowerPoint</Application>
  <PresentationFormat>Широкоэкранный</PresentationFormat>
  <Paragraphs>179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Raleway</vt:lpstr>
      <vt:lpstr>Calibri</vt:lpstr>
      <vt:lpstr>Gilroy-Light</vt:lpstr>
      <vt:lpstr>Conthrax Sb</vt:lpstr>
      <vt:lpstr>Gilroy-ExtraBold</vt:lpstr>
      <vt:lpstr>Calibri Light</vt:lpstr>
      <vt:lpstr>Times New Roman</vt:lpstr>
      <vt:lpstr>Helvetica Neue</vt:lpstr>
      <vt:lpstr>Raleway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Айвазян Мартирос Андраникович</dc:creator>
  <cp:lastModifiedBy>Александра</cp:lastModifiedBy>
  <cp:revision>24</cp:revision>
  <dcterms:created xsi:type="dcterms:W3CDTF">2023-09-15T06:14:22Z</dcterms:created>
  <dcterms:modified xsi:type="dcterms:W3CDTF">2023-11-28T14:13:11Z</dcterms:modified>
</cp:coreProperties>
</file>