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6"/>
  </p:notesMasterIdLst>
  <p:handoutMasterIdLst>
    <p:handoutMasterId r:id="rId17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0" r:id="rId12"/>
    <p:sldId id="301" r:id="rId13"/>
    <p:sldId id="302" r:id="rId14"/>
    <p:sldId id="303" r:id="rId15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0" autoAdjust="0"/>
    <p:restoredTop sz="95604" autoAdjust="0"/>
  </p:normalViewPr>
  <p:slideViewPr>
    <p:cSldViewPr snapToGrid="0">
      <p:cViewPr varScale="1">
        <p:scale>
          <a:sx n="52" d="100"/>
          <a:sy n="52" d="100"/>
        </p:scale>
        <p:origin x="893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5651" y="5132440"/>
            <a:ext cx="6990735" cy="3013858"/>
          </a:xfrm>
        </p:spPr>
        <p:txBody>
          <a:bodyPr/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РЯДОМ</a:t>
            </a:r>
          </a:p>
          <a:p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Чат-бот для подростков с психологическими проблемами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949" y="10028903"/>
            <a:ext cx="9261986" cy="877222"/>
          </a:xfrm>
        </p:spPr>
        <p:txBody>
          <a:bodyPr/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https://pt.2035.university/project/my-radom/invite/21f3d591-381d-4179-be16-cdb9fd9b5d85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/>
              <a:t>Сайт </a:t>
            </a:r>
          </a:p>
          <a:p>
            <a:pPr>
              <a:lnSpc>
                <a:spcPts val="4360"/>
              </a:lnSpc>
              <a:buNone/>
            </a:pPr>
            <a:r>
              <a:rPr lang="ru-RU" sz="1800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16528876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2800" dirty="0"/>
              <a:t>https://pt.2035.university/project/my-radom/invite/21f3d591-381d-4179-be16-cdb9fd9b5d85</a:t>
            </a:r>
            <a:endParaRPr lang="ru-RU" sz="2800" dirty="0"/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+7 (</a:t>
            </a:r>
            <a:r>
              <a:rPr lang="ru-RU" sz="2800" dirty="0"/>
              <a:t>915) 885-36-04</a:t>
            </a:r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argentovskaaulia594@gmail.com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id="{860BAB42-92E5-6D4C-988B-4C5779B99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1428" y="2801257"/>
            <a:ext cx="10435771" cy="4267199"/>
          </a:xfrm>
        </p:spPr>
        <p:txBody>
          <a:bodyPr/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Подростковый возраст – это возраст частых конфликтов с родителями, сверстниками и учителями. В это время до них сложно достучаться и быть авторитетом. 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именно в этот период так важно стараться «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говорить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 языке подростков. Одним из таких языков являются социальные сети. </a:t>
            </a:r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754743"/>
            <a:ext cx="9741217" cy="856343"/>
          </a:xfrm>
        </p:spPr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1483" y="7663543"/>
            <a:ext cx="12107547" cy="2220686"/>
          </a:xfrm>
        </p:spPr>
        <p:txBody>
          <a:bodyPr/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 состоит в том, чтобы помочь справиться подросткам с эмоциональным напряжением, возникающим из-за психологической личностной нестабильности и возникающих проблем.</a:t>
            </a:r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081" y="7344228"/>
            <a:ext cx="6358461" cy="33963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83" y="2801257"/>
            <a:ext cx="7958364" cy="397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:a16="http://schemas.microsoft.com/office/drawing/2014/main" id="{C72ED528-466D-BB48-85E5-2A2D73A027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6572" y="1426464"/>
            <a:ext cx="8731389" cy="911089"/>
          </a:xfrm>
        </p:spPr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доверие взрослым и недопонимание со стороны родителей.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572" y="2337553"/>
            <a:ext cx="8921178" cy="8159759"/>
          </a:xfrm>
        </p:spPr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Чат-бот дает возможность получить: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консультацию онлайн бесплатно;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психологическую поддержку анонимно;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найти выход из сложившейся ситуации, благодаря материалу загруженному в бот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13405" y="2830286"/>
            <a:ext cx="9224124" cy="7667026"/>
          </a:xfrm>
        </p:spPr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всей анонимности и самостоятельного получения психологической помощи подростком, некоторые выявленные проблемы будут требовать привлечения родителей и получения дальнейшей врачебной помощи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E8E038BC-E53B-614C-A9F9-2C3CA505E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13405" y="1782441"/>
            <a:ext cx="9224124" cy="486926"/>
          </a:xfrm>
        </p:spPr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достаточность решения проблем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72" y="5226963"/>
            <a:ext cx="5714286" cy="57142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257" y="4989647"/>
            <a:ext cx="5899355" cy="434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920616"/>
            <a:ext cx="14900934" cy="91109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вы предлагаете, уникальные преимущества и выгоды для клиента.</a:t>
            </a:r>
          </a:p>
          <a:p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3325858"/>
            <a:ext cx="10673298" cy="7171454"/>
          </a:xfrm>
        </p:spPr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проекта «Мы рядом»: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помощь подросткам 14-17 лет является бесплатной (так как они не работают);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удобный формат использования (платформа социальной сети Вконтакте знакома подросткам, по исследованиям, она является наиболее посещаемой ими);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анонимная помощь считается предпочтительней, чем открытая именная;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возможность написать в чат-бот самостоятельно, без уведомления родителей.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94" y="4005943"/>
            <a:ext cx="498020" cy="4980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484" y="5078508"/>
            <a:ext cx="493819" cy="4999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476" y="7081115"/>
            <a:ext cx="493819" cy="4999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476" y="8315819"/>
            <a:ext cx="493819" cy="4999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486" y="3325859"/>
            <a:ext cx="7697911" cy="642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813823"/>
            <a:ext cx="15712096" cy="1135824"/>
          </a:xfrm>
        </p:spPr>
        <p:txBody>
          <a:bodyPr/>
          <a:lstStyle/>
          <a:p>
            <a:pPr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Рынок, на котором вы работаете, его объем, рост и уровень конкуренции</a:t>
            </a:r>
            <a:r>
              <a:rPr lang="ru-RU" sz="2800" dirty="0"/>
              <a:t>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4971" y="2949648"/>
            <a:ext cx="12614307" cy="4220410"/>
          </a:xfrm>
        </p:spPr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Тамбовской области подобного чат-бота оказания психологической онлайн помощи на данный момент нет. Был проведен анализ чат-ботов в социальной сети Вконтакте и мессенджере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Telegram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(так как он схож по функционалу создания чат-ботов), проведен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swot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-анализ и выявлены наиболее конкурентные моменты, которые будут учтены и доработаны в следующей версии чат-бота.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результаты: при внедрении и запуске среди учащихся школ города Тамбова и Тамбовской области чат-бот </a:t>
            </a:r>
            <a:r>
              <a:rPr 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популярным.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88" y="2949647"/>
            <a:ext cx="4755242" cy="44848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07" y="7620001"/>
            <a:ext cx="4051852" cy="277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728887"/>
            <a:ext cx="13721063" cy="91109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Бизнес-модель – как вы зарабатываете или планируете</a:t>
            </a:r>
            <a:r>
              <a:rPr lang="ru-RU" sz="2800" dirty="0"/>
              <a:t>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1848955" cy="7554912"/>
          </a:xfrm>
        </p:spPr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текущий момент проект оказания психологической помощи онлайн «Мы рядом» социальный, в будущем планируется внедрение платных услуг по оказанию онлайн консультирования для взрослого населения.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Коммерческий формат планируется сделать платным для лиц старше 18 лет.</a:t>
            </a:r>
          </a:p>
          <a:p>
            <a:endParaRPr lang="ru-RU" sz="3600" dirty="0"/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286" y="2942400"/>
            <a:ext cx="4630057" cy="445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7" y="1589088"/>
            <a:ext cx="17570393" cy="1135824"/>
          </a:xfrm>
        </p:spPr>
        <p:txBody>
          <a:bodyPr/>
          <a:lstStyle/>
          <a:p>
            <a:pPr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Текущие результаты: успешные кейсы, клиенты или предварительные договоренности, привлеченные инвестиции и др.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Текущие результаты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77D909F-9EDA-3741-9984-4E6538C4E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9933069" cy="2892343"/>
          </a:xfrm>
        </p:spPr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чат-бот создан на платформе социальной сети Вконтакте, проведены опросы среди подростов на выявление проблем, подобрана команда психологов. 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592" y="3066752"/>
            <a:ext cx="6639387" cy="677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16415320" y="3737379"/>
            <a:ext cx="2047134" cy="2103121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Ключевые члены ваше команды (</a:t>
            </a:r>
            <a:r>
              <a:rPr lang="en" sz="2800" dirty="0"/>
              <a:t>CEO, CTO </a:t>
            </a:r>
            <a:r>
              <a:rPr lang="ru-RU" sz="2800" dirty="0"/>
              <a:t>и С</a:t>
            </a:r>
            <a:r>
              <a:rPr lang="en" sz="2800" dirty="0"/>
              <a:t>MO), </a:t>
            </a:r>
            <a:r>
              <a:rPr lang="ru-RU" sz="2800" dirty="0"/>
              <a:t>опыт и компетенции;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6557" y="7261819"/>
            <a:ext cx="3468243" cy="210312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проектной документации</a:t>
            </a:r>
          </a:p>
        </p:txBody>
      </p:sp>
      <p:pic>
        <p:nvPicPr>
          <p:cNvPr id="15" name="Рисунок 14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3213"/>
          <a:stretch>
            <a:fillRect/>
          </a:stretch>
        </p:blipFill>
        <p:spPr>
          <a:xfrm>
            <a:off x="1373188" y="3916363"/>
            <a:ext cx="2139950" cy="2141537"/>
          </a:xfrm>
        </p:spPr>
      </p:pic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6557" y="6457072"/>
            <a:ext cx="4134612" cy="438912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Аргентовская Юлия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50144" y="7261819"/>
            <a:ext cx="3115779" cy="2103120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Продвижение продукта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2" b="12472"/>
          <a:stretch>
            <a:fillRect/>
          </a:stretch>
        </p:blipFill>
        <p:spPr>
          <a:xfrm>
            <a:off x="5029200" y="3916363"/>
            <a:ext cx="2139950" cy="2141537"/>
          </a:xfrm>
        </p:spPr>
      </p:pic>
      <p:sp>
        <p:nvSpPr>
          <p:cNvPr id="27" name="Текст 26">
            <a:extLst>
              <a:ext uri="{FF2B5EF4-FFF2-40B4-BE49-F238E27FC236}">
                <a16:creationId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50144" y="6420534"/>
            <a:ext cx="4134612" cy="438912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Зайцева Вероника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0CD018E0-22F1-7E4F-89FF-1DB07D3FE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7029" y="7261819"/>
            <a:ext cx="3338285" cy="21031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Системный администратор,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 чат-бота</a:t>
            </a: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2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2" b="16642"/>
          <a:stretch>
            <a:fillRect/>
          </a:stretch>
        </p:blipFill>
        <p:spPr>
          <a:xfrm>
            <a:off x="8733002" y="3916950"/>
            <a:ext cx="2139950" cy="2141538"/>
          </a:xfrm>
        </p:spPr>
      </p:pic>
      <p:sp>
        <p:nvSpPr>
          <p:cNvPr id="30" name="Текст 29">
            <a:extLst>
              <a:ext uri="{FF2B5EF4-FFF2-40B4-BE49-F238E27FC236}">
                <a16:creationId xmlns:a16="http://schemas.microsoft.com/office/drawing/2014/main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721790" y="6380908"/>
            <a:ext cx="5090922" cy="438912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Забавников Максим</a:t>
            </a:r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90746CCE-2CB5-D44E-8D10-AC38E1E433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208476" y="7261819"/>
            <a:ext cx="2645581" cy="2103120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тестов-опросников на фокус-группе </a:t>
            </a: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2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2" b="12472"/>
          <a:stretch>
            <a:fillRect/>
          </a:stretch>
        </p:blipFill>
        <p:spPr>
          <a:xfrm>
            <a:off x="12711518" y="3916363"/>
            <a:ext cx="2139950" cy="2141537"/>
          </a:xfrm>
        </p:spPr>
      </p:pic>
      <p:sp>
        <p:nvSpPr>
          <p:cNvPr id="33" name="Текст 32">
            <a:extLst>
              <a:ext uri="{FF2B5EF4-FFF2-40B4-BE49-F238E27FC236}">
                <a16:creationId xmlns:a16="http://schemas.microsoft.com/office/drawing/2014/main" id="{6533EAD2-9970-9245-A57A-DA4ED67C34A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264759" y="6457071"/>
            <a:ext cx="8192784" cy="327125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Корякина Виктория              Шубина Юлия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0035" y="3895937"/>
            <a:ext cx="1917280" cy="21619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4895" y="5337782"/>
            <a:ext cx="1914310" cy="64013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0800000" flipH="1" flipV="1">
            <a:off x="12467771" y="7019454"/>
            <a:ext cx="22497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тестов-опросников на фокус-группе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589088"/>
            <a:ext cx="16995206" cy="1135824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развития, потребности и предложение для того, кому вы адресуете презентацию</a:t>
            </a:r>
            <a:r>
              <a:rPr lang="ru-RU" sz="2800" dirty="0"/>
              <a:t>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1D705DB-48BD-5A41-8B3E-9DE81E2C9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3352800"/>
            <a:ext cx="8952449" cy="7144512"/>
          </a:xfrm>
        </p:spPr>
        <p:txBody>
          <a:bodyPr/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перспективе развития проекта стоят задачи расширения аудитории потенциальных клиентов. </a:t>
            </a: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будут не только подростки, при масштабировании планируется оказание психологической онлайн помощи всем слоям населения, различных статусов и национальностей.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422DFB3-C58B-9F4C-9DF7-32CFEC4A11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139886" y="2942398"/>
            <a:ext cx="1115727" cy="932916"/>
          </a:xfrm>
        </p:spPr>
        <p:txBody>
          <a:bodyPr/>
          <a:lstStyle/>
          <a:p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665" y="3408856"/>
            <a:ext cx="95250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F6784E-6852-4EC6-93B9-B2F40371A23B}">
  <ds:schemaRefs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dae585fd-f7dc-4d5a-b1b8-e5742ef77c8f"/>
    <ds:schemaRef ds:uri="http://www.w3.org/XML/1998/namespace"/>
    <ds:schemaRef ds:uri="http://purl.org/dc/elements/1.1/"/>
    <ds:schemaRef ds:uri="http://purl.org/dc/terms/"/>
    <ds:schemaRef ds:uri="f3f21cfc-4d3e-42b1-8a95-d7209818f9d6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4283</TotalTime>
  <Words>543</Words>
  <Application>Microsoft Office PowerPoint</Application>
  <PresentationFormat>Произвольный</PresentationFormat>
  <Paragraphs>63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ОБЛОЖКИ</vt:lpstr>
      <vt:lpstr>РАЗДЕЛИТЕЛИ</vt:lpstr>
      <vt:lpstr>Презентация PowerPoint</vt:lpstr>
      <vt:lpstr>Актуальность проекта</vt:lpstr>
      <vt:lpstr>Проблема</vt:lpstr>
      <vt:lpstr>Решение</vt:lpstr>
      <vt:lpstr>Рынок</vt:lpstr>
      <vt:lpstr>Бизнес-модель</vt:lpstr>
      <vt:lpstr>Текущие результаты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Юлия Аргентовская</cp:lastModifiedBy>
  <cp:revision>249</cp:revision>
  <dcterms:created xsi:type="dcterms:W3CDTF">2021-03-01T12:07:13Z</dcterms:created>
  <dcterms:modified xsi:type="dcterms:W3CDTF">2022-12-09T19:45:43Z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