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6FF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38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3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3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1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844" y="364067"/>
            <a:ext cx="9144000" cy="1786859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CC00"/>
                </a:solidFill>
              </a:rPr>
              <a:t>Подкладка </a:t>
            </a:r>
            <a:r>
              <a:rPr lang="ru-RU" sz="4400" b="1" i="1" dirty="0" smtClean="0">
                <a:solidFill>
                  <a:srgbClr val="00CC00"/>
                </a:solidFill>
              </a:rPr>
              <a:t>промежуточного рельсового </a:t>
            </a:r>
            <a:r>
              <a:rPr lang="ru-RU" sz="4400" b="1" i="1" dirty="0" smtClean="0">
                <a:solidFill>
                  <a:srgbClr val="00CC00"/>
                </a:solidFill>
              </a:rPr>
              <a:t>скрепления</a:t>
            </a:r>
            <a:endParaRPr lang="ru-RU" sz="4400" b="1" i="1" dirty="0">
              <a:solidFill>
                <a:srgbClr val="00CC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5862" y="2969468"/>
            <a:ext cx="8240275" cy="30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80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Подкладка промежуточного рельсового скрепления</vt:lpstr>
    </vt:vector>
  </TitlesOfParts>
  <Company>IRGUPS.RU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Клемма промежуточного рельсового скрепления для регулировки ширины рельсовой колеи</dc:title>
  <dc:creator>Ковенькин Дмитрий Александрович</dc:creator>
  <cp:lastModifiedBy>Ковенькин Дмитрий Александрович</cp:lastModifiedBy>
  <cp:revision>3</cp:revision>
  <dcterms:created xsi:type="dcterms:W3CDTF">2022-11-25T03:16:14Z</dcterms:created>
  <dcterms:modified xsi:type="dcterms:W3CDTF">2022-11-25T04:16:08Z</dcterms:modified>
</cp:coreProperties>
</file>