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38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9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07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3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6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3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7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18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6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B621-4372-4324-BE99-F8AC4A5D7E56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8FE1-8835-4EA3-BFBA-389D69EB4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2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844" y="364067"/>
            <a:ext cx="9144000" cy="1786859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00B0F0"/>
                </a:solidFill>
              </a:rPr>
              <a:t>Клемма промежуточного рельсового скрепления для регулировки ширины рельсовой </a:t>
            </a:r>
            <a:r>
              <a:rPr lang="ru-RU" sz="4400" b="1" i="1" dirty="0">
                <a:solidFill>
                  <a:srgbClr val="00B0F0"/>
                </a:solidFill>
              </a:rPr>
              <a:t>колеи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13667" y="2150926"/>
            <a:ext cx="5413572" cy="435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808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Клемма промежуточного рельсового скрепления для регулировки ширины рельсовой колеи</vt:lpstr>
    </vt:vector>
  </TitlesOfParts>
  <Company>IRGUPS.RU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Клемма промежуточного рельсового скрепления для регулировки ширины рельсовой колеи</dc:title>
  <dc:creator>Ковенькин Дмитрий Александрович</dc:creator>
  <cp:lastModifiedBy>Ковенькин Дмитрий Александрович</cp:lastModifiedBy>
  <cp:revision>2</cp:revision>
  <dcterms:created xsi:type="dcterms:W3CDTF">2022-11-25T03:16:14Z</dcterms:created>
  <dcterms:modified xsi:type="dcterms:W3CDTF">2022-11-25T03:36:15Z</dcterms:modified>
</cp:coreProperties>
</file>