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CC00"/>
    <a:srgbClr val="66FF33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6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38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919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807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63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63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33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27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218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64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36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22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0844" y="364067"/>
            <a:ext cx="9144000" cy="1786859"/>
          </a:xfrm>
        </p:spPr>
        <p:txBody>
          <a:bodyPr>
            <a:noAutofit/>
          </a:bodyPr>
          <a:lstStyle/>
          <a:p>
            <a:r>
              <a:rPr lang="ru-RU" sz="4400" b="1" i="1" dirty="0" smtClean="0">
                <a:solidFill>
                  <a:srgbClr val="0099FF"/>
                </a:solidFill>
              </a:rPr>
              <a:t>Прокладка </a:t>
            </a:r>
            <a:r>
              <a:rPr lang="ru-RU" sz="4400" b="1" i="1" dirty="0" smtClean="0">
                <a:solidFill>
                  <a:srgbClr val="0099FF"/>
                </a:solidFill>
              </a:rPr>
              <a:t>промежуточного рельсового скрепления</a:t>
            </a:r>
            <a:endParaRPr lang="ru-RU" sz="4400" b="1" i="1" dirty="0">
              <a:solidFill>
                <a:srgbClr val="0099FF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3639" y="2867364"/>
            <a:ext cx="10717121" cy="271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9808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Прокладка промежуточного рельсового скрепления</vt:lpstr>
    </vt:vector>
  </TitlesOfParts>
  <Company>IRGUPS.RU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Клемма промежуточного рельсового скрепления для регулировки ширины рельсовой колеи</dc:title>
  <dc:creator>Ковенькин Дмитрий Александрович</dc:creator>
  <cp:lastModifiedBy>Ковенькин Дмитрий Александрович</cp:lastModifiedBy>
  <cp:revision>5</cp:revision>
  <dcterms:created xsi:type="dcterms:W3CDTF">2022-11-25T03:16:14Z</dcterms:created>
  <dcterms:modified xsi:type="dcterms:W3CDTF">2022-11-25T04:27:34Z</dcterms:modified>
</cp:coreProperties>
</file>