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74" r:id="rId14"/>
    <p:sldId id="267" r:id="rId15"/>
    <p:sldId id="268" r:id="rId16"/>
    <p:sldId id="272" r:id="rId17"/>
    <p:sldId id="269" r:id="rId18"/>
    <p:sldId id="271" r:id="rId19"/>
    <p:sldId id="277" r:id="rId20"/>
    <p:sldId id="270" r:id="rId21"/>
    <p:sldId id="275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угаенко Оксана Дмитриевна" initials="БОД" lastIdx="3" clrIdx="0"/>
  <p:cmAuthor id="2" name="Huawei Laptop" initials="H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3"/>
    <p:restoredTop sz="94681"/>
  </p:normalViewPr>
  <p:slideViewPr>
    <p:cSldViewPr snapToGrid="0">
      <p:cViewPr>
        <p:scale>
          <a:sx n="96" d="100"/>
          <a:sy n="96" d="100"/>
        </p:scale>
        <p:origin x="144" y="32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ru-RU"/>
              <a:t>01.12.2025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Second level</a:t>
            </a:r>
            <a:endParaRPr/>
          </a:p>
          <a:p>
            <a:pPr lvl="2">
              <a:defRPr/>
            </a:pPr>
            <a:r>
              <a:rPr lang="ru-RU"/>
              <a:t>Third level</a:t>
            </a:r>
            <a:endParaRPr/>
          </a:p>
          <a:p>
            <a:pPr lvl="3">
              <a:defRPr/>
            </a:pPr>
            <a:r>
              <a:rPr lang="ru-RU"/>
              <a:t>Fourth level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960364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6410022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8275993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9117B00-7A56-4211-0354-48DED21A60B8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16B1E58-EE2F-C35E-F799-C01C38AD27EB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1635DB0-02C8-4B71-2449-DF5B283EA255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828776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8866081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5794824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D32448-F273-4AAD-4246-69B6286866E4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2FA12CE-6972-9059-5E48-A8D340A41FA4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118022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7575693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251957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71623A0-F227-B923-FBCA-A5283F68C271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A319D43-EAA9-272C-AF94-A017E1653ACC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95B9D11-E963-8DCF-B41D-8E5DCC8BCC2A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E2C4FA-DB26-0595-7A19-1608091203DD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340916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9890813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8996043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CA8530-1F4F-807E-3BB3-A30247D7AEE2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D6F876D-992E-0326-9689-A2B8797EB6AA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5073184-FBF2-F43C-64D0-12039B25C27D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D98D9EA-F8DE-CF32-05F8-39D3D2F4B15E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73D3B5A-65AA-A67E-81F6-40BDB5DC3B6C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FDAA9B7-1B3A-44C1-E093-7D9234300540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4807976-A717-CEE7-7B9F-2B443448B2F2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751691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912293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9490158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910BBC1-2F8C-836B-7B20-70837B730A60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8F8AE9F-E27D-0DAA-7644-A66BF3C82B95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202F934-55C6-E2CB-4414-4BFC4EFCD3A6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62C418-E463-4215-E613-EC68DE17350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101472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0638843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4939856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4510D55-3069-6770-9EAF-66E2B2173819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257762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9165111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1915082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4072B7D-BF5F-446D-744E-5DED8B2C297A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Click icon to add picture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01.12.2025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Second level</a:t>
            </a:r>
            <a:endParaRPr/>
          </a:p>
          <a:p>
            <a:pPr lvl="2">
              <a:defRPr/>
            </a:pPr>
            <a:r>
              <a:rPr lang="ru-RU"/>
              <a:t>Third level</a:t>
            </a:r>
            <a:endParaRPr/>
          </a:p>
          <a:p>
            <a:pPr lvl="3">
              <a:defRPr/>
            </a:pPr>
            <a:r>
              <a:rPr lang="ru-RU"/>
              <a:t>Fourth level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t>01.12.2025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1.ru/analytics/russian-information-security-market-survey-2025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uropefly.com/ru/talagi-airport-arh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lck.ru/3QbZFH" TargetMode="External"/><Relationship Id="rId4" Type="http://schemas.openxmlformats.org/officeDocument/2006/relationships/hyperlink" Target="https://clck.ru/3QbZH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8457430" name="Рисунок 16845742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46319286" name="Рисунок 194631928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58616498" name="Рисунок 105861649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12875387" name="Рисунок 191287538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9854936" name="Рисунок 36985493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49385980" name="Рисунок 34938597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18387328" name="TextBox 218387327"/>
          <p:cNvSpPr txBox="1"/>
          <p:nvPr/>
        </p:nvSpPr>
        <p:spPr bwMode="auto">
          <a:xfrm>
            <a:off x="4351916" y="5128326"/>
            <a:ext cx="5986740" cy="2746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1200" b="0" i="0" u="sng" strike="noStrike" cap="none" spc="0">
                <a:solidFill>
                  <a:schemeClr val="tx1"/>
                </a:solidFill>
                <a:latin typeface="Steppe ExtraLight"/>
                <a:ea typeface="Steppe ExtraLight"/>
                <a:cs typeface="Steppe ExtraLight"/>
                <a:hlinkClick r:id="rId4" tooltip="https://b1.ru/analytics/russian-information-security-market-survey-2025/"/>
              </a:rPr>
              <a:t>https://b1.ru/analytics/russian-information-security-market-survey-2025/</a:t>
            </a:r>
            <a:r>
              <a:rPr sz="1200">
                <a:latin typeface="Steppe ExtraLight"/>
                <a:ea typeface="Steppe ExtraLight"/>
                <a:cs typeface="Steppe ExtraLight"/>
              </a:rPr>
              <a:t> </a:t>
            </a:r>
            <a:endParaRPr sz="1200">
              <a:latin typeface="Steppe ExtraLight"/>
              <a:cs typeface="Steppe Extra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556368-4512-9F2D-E003-C6323EE9F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F68904-7BD2-F5CF-371E-382282B81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8D1D1E-D20C-70E8-6223-64F2F25D2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116433" name="Рисунок 2711643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84658035" name="Рисунок 198465803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86225586" name="Рисунок 148622558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450594986" name="TextBox 1450594985"/>
          <p:cNvSpPr txBox="1"/>
          <p:nvPr/>
        </p:nvSpPr>
        <p:spPr bwMode="auto">
          <a:xfrm>
            <a:off x="3956946" y="6394939"/>
            <a:ext cx="7503141" cy="27467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1200" b="0" i="0" u="none" strike="noStrike" cap="none" spc="0">
                <a:solidFill>
                  <a:srgbClr val="2D3133"/>
                </a:solidFill>
                <a:latin typeface="Steppe ExtraLight"/>
                <a:ea typeface="Steppe ExtraLight"/>
                <a:cs typeface="Steppe ExtraLight"/>
              </a:rPr>
              <a:t> * По данным Europefly —Аэропорт Талаги (ARH) </a:t>
            </a:r>
            <a:r>
              <a:rPr lang="ru-RU" sz="1200" b="0" i="0" u="sng" strike="noStrike" cap="none" spc="0">
                <a:solidFill>
                  <a:srgbClr val="2D3133"/>
                </a:solidFill>
                <a:latin typeface="Steppe ExtraLight"/>
                <a:ea typeface="Steppe ExtraLight"/>
                <a:cs typeface="Steppe ExtraLight"/>
                <a:hlinkClick r:id="rId4" tooltip="https://europefly.com/ru/talagi-airport-arh"/>
              </a:rPr>
              <a:t>https://europefly.com/ru/talagi-airport-arh</a:t>
            </a:r>
            <a:r>
              <a:rPr lang="ru-RU" sz="1200" b="0" i="0" u="none" strike="noStrike" cap="none" spc="0">
                <a:solidFill>
                  <a:srgbClr val="2D3133"/>
                </a:solidFill>
                <a:latin typeface="Steppe ExtraLight"/>
                <a:ea typeface="Steppe ExtraLight"/>
                <a:cs typeface="Steppe ExtraLight"/>
              </a:rPr>
              <a:t> </a:t>
            </a:r>
            <a:endParaRPr sz="1200" b="0" i="0" u="none" strike="noStrike" cap="none" spc="0">
              <a:solidFill>
                <a:srgbClr val="2D3133"/>
              </a:solidFill>
              <a:latin typeface="Steppe ExtraLight"/>
              <a:ea typeface="Steppe ExtraLight"/>
              <a:cs typeface="Steppe ExtraLight"/>
            </a:endParaRPr>
          </a:p>
        </p:txBody>
      </p:sp>
      <p:grpSp>
        <p:nvGrpSpPr>
          <p:cNvPr id="4" name="Группа 5"/>
          <p:cNvGrpSpPr/>
          <p:nvPr/>
        </p:nvGrpSpPr>
        <p:grpSpPr bwMode="auto">
          <a:xfrm>
            <a:off x="4248150" y="873615"/>
            <a:ext cx="2624760" cy="96840"/>
            <a:chOff x="0" y="692640"/>
            <a:chExt cx="2624760" cy="96840"/>
          </a:xfrm>
        </p:grpSpPr>
        <p:sp>
          <p:nvSpPr>
            <p:cNvPr id="5" name="Прямоугольник 6"/>
            <p:cNvSpPr/>
            <p:nvPr/>
          </p:nvSpPr>
          <p:spPr bwMode="auto">
            <a:xfrm>
              <a:off x="0" y="692640"/>
              <a:ext cx="1294200" cy="96840"/>
            </a:xfrm>
            <a:prstGeom prst="rect">
              <a:avLst/>
            </a:prstGeom>
            <a:solidFill>
              <a:srgbClr val="FBB3C1"/>
            </a:solidFill>
            <a:ln w="2540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horzOverflow="overflow" lIns="45720" rIns="45720" numCol="1" spcCol="38160" anchor="ctr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  <a:defRPr/>
              </a:pPr>
              <a:endParaRPr lang="ru-RU" sz="1800" b="0" u="none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6" name="Прямоугольник 7"/>
            <p:cNvSpPr/>
            <p:nvPr/>
          </p:nvSpPr>
          <p:spPr bwMode="auto">
            <a:xfrm>
              <a:off x="336600" y="692640"/>
              <a:ext cx="1294200" cy="96840"/>
            </a:xfrm>
            <a:prstGeom prst="rect">
              <a:avLst/>
            </a:prstGeom>
            <a:solidFill>
              <a:srgbClr val="9F00FF"/>
            </a:solidFill>
            <a:ln w="2540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horzOverflow="overflow" lIns="45720" rIns="45720" numCol="1" spcCol="38160" anchor="ctr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  <a:defRPr/>
              </a:pPr>
              <a:endParaRPr lang="ru-RU" sz="1800" b="0" u="none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7" name="Прямоугольник 8"/>
            <p:cNvSpPr/>
            <p:nvPr/>
          </p:nvSpPr>
          <p:spPr bwMode="auto">
            <a:xfrm>
              <a:off x="673200" y="692640"/>
              <a:ext cx="1294200" cy="96840"/>
            </a:xfrm>
            <a:prstGeom prst="rect">
              <a:avLst/>
            </a:prstGeom>
            <a:solidFill>
              <a:srgbClr val="FD493D"/>
            </a:solidFill>
            <a:ln w="2540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horzOverflow="overflow" lIns="45720" rIns="45720" numCol="1" spcCol="38160" anchor="ctr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  <a:defRPr/>
              </a:pPr>
              <a:endParaRPr lang="ru-RU" sz="1800" b="0" u="none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8" name="Прямоугольник 9"/>
            <p:cNvSpPr/>
            <p:nvPr/>
          </p:nvSpPr>
          <p:spPr bwMode="auto">
            <a:xfrm>
              <a:off x="993960" y="692640"/>
              <a:ext cx="1294200" cy="96840"/>
            </a:xfrm>
            <a:prstGeom prst="rect">
              <a:avLst/>
            </a:prstGeom>
            <a:solidFill>
              <a:srgbClr val="FCAF17"/>
            </a:solidFill>
            <a:ln w="2540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horzOverflow="overflow" lIns="45720" rIns="45720" numCol="1" spcCol="38160" anchor="ctr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  <a:defRPr/>
              </a:pPr>
              <a:endParaRPr lang="ru-RU" sz="1800" b="0" u="none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  <p:sp>
          <p:nvSpPr>
            <p:cNvPr id="9" name="Прямоугольник 10"/>
            <p:cNvSpPr/>
            <p:nvPr/>
          </p:nvSpPr>
          <p:spPr bwMode="auto">
            <a:xfrm>
              <a:off x="1330560" y="692640"/>
              <a:ext cx="1294200" cy="96840"/>
            </a:xfrm>
            <a:prstGeom prst="rect">
              <a:avLst/>
            </a:prstGeom>
            <a:solidFill>
              <a:srgbClr val="B5D8E1"/>
            </a:solidFill>
            <a:ln w="25400">
              <a:noFill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/>
          </p:style>
          <p:txBody>
            <a:bodyPr horzOverflow="overflow" lIns="45720" rIns="45720" numCol="1" spcCol="38160" anchor="ctr">
              <a:spAutoFit/>
            </a:bodyPr>
            <a:lstStyle/>
            <a:p>
              <a:pPr defTabSz="914400">
                <a:lnSpc>
                  <a:spcPct val="100000"/>
                </a:lnSpc>
                <a:tabLst>
                  <a:tab pos="0" algn="l"/>
                </a:tabLst>
                <a:defRPr/>
              </a:pPr>
              <a:endParaRPr lang="ru-RU" sz="1800" b="0" u="none" strike="noStrike">
                <a:solidFill>
                  <a:srgbClr val="000000"/>
                </a:solidFill>
                <a:latin typeface="Arial"/>
                <a:ea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0369045" name="Рисунок 18036904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19165981" name="Рисунок 81916598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77218" y="354252"/>
            <a:ext cx="9927464" cy="6592065"/>
          </a:xfrm>
          <a:prstGeom prst="rect">
            <a:avLst/>
          </a:prstGeom>
        </p:spPr>
      </p:pic>
      <p:sp>
        <p:nvSpPr>
          <p:cNvPr id="816575853" name="TextBox 816575852"/>
          <p:cNvSpPr txBox="1"/>
          <p:nvPr/>
        </p:nvSpPr>
        <p:spPr bwMode="auto">
          <a:xfrm>
            <a:off x="1689193" y="162070"/>
            <a:ext cx="3824550" cy="518519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2800">
                <a:solidFill>
                  <a:srgbClr val="272525"/>
                </a:solidFill>
                <a:latin typeface="Steppe ExtraBold"/>
                <a:ea typeface="Steppe ExtraBold"/>
                <a:cs typeface="Steppe ExtraBold"/>
              </a:rPr>
              <a:t>МАТРИЦА РИСКОВ</a:t>
            </a:r>
            <a:endParaRPr sz="2800">
              <a:solidFill>
                <a:srgbClr val="272525"/>
              </a:solidFill>
              <a:latin typeface="Steppe ExtraBold"/>
              <a:cs typeface="Steppe Extra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87784755" name="Рисунок 68778475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1145116"/>
            <a:ext cx="12191999" cy="5292202"/>
          </a:xfrm>
          <a:prstGeom prst="rect">
            <a:avLst/>
          </a:prstGeom>
        </p:spPr>
      </p:pic>
      <p:sp>
        <p:nvSpPr>
          <p:cNvPr id="998943276" name="TextBox 998943275"/>
          <p:cNvSpPr txBox="1"/>
          <p:nvPr/>
        </p:nvSpPr>
        <p:spPr bwMode="auto">
          <a:xfrm>
            <a:off x="405210" y="275598"/>
            <a:ext cx="10317593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4800" dirty="0">
                <a:solidFill>
                  <a:srgbClr val="272525"/>
                </a:solidFill>
                <a:latin typeface="Steppe ExtraBold"/>
                <a:ea typeface="Steppe ExtraBold"/>
                <a:cs typeface="Steppe ExtraBold"/>
              </a:rPr>
              <a:t>КАРТА ПУТИ КЛИЕНТА </a:t>
            </a:r>
            <a:endParaRPr sz="4800" dirty="0">
              <a:latin typeface="Steppe ExtraBold"/>
              <a:cs typeface="Steppe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15792402" name="Рисунок 121579240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7759394" name="TextBox 97759393"/>
          <p:cNvSpPr txBox="1"/>
          <p:nvPr/>
        </p:nvSpPr>
        <p:spPr bwMode="auto">
          <a:xfrm>
            <a:off x="592889" y="5304717"/>
            <a:ext cx="12249422" cy="118908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lang="ru-RU" sz="1200" b="0" i="0" u="none" strike="noStrike" cap="none" spc="0">
                <a:solidFill>
                  <a:srgbClr val="F3F3F7"/>
                </a:solidFill>
                <a:latin typeface="Steppe ExtraLight"/>
                <a:ea typeface="Steppe ExtraLight"/>
                <a:cs typeface="Steppe ExtraLight"/>
              </a:rPr>
              <a:t>* Europefly — Аэропорт Талаги (ARH) europefly.com/ru/talagi-airport-arh</a:t>
            </a:r>
            <a:r>
              <a:rPr lang="en-US" sz="1200" b="0" i="0" u="none" strike="noStrike" cap="none" spc="0">
                <a:solidFill>
                  <a:srgbClr val="F3F3F7"/>
                </a:solidFill>
                <a:latin typeface="Steppe ExtraLight"/>
                <a:ea typeface="Steppe ExtraLight"/>
                <a:cs typeface="Steppe ExtraLight"/>
              </a:rPr>
              <a:t> </a:t>
            </a:r>
            <a:endParaRPr sz="1200" b="0" i="0" u="none" strike="noStrike" cap="none" spc="0">
              <a:solidFill>
                <a:srgbClr val="F3F3F7"/>
              </a:solidFill>
              <a:latin typeface="Steppe ExtraLight"/>
              <a:cs typeface="Steppe ExtraLight"/>
            </a:endParaRPr>
          </a:p>
          <a:p>
            <a:pPr>
              <a:defRPr/>
            </a:pPr>
            <a:r>
              <a:rPr lang="ru-RU" sz="1200" b="0" i="0" u="none" strike="noStrike" cap="none" spc="0">
                <a:solidFill>
                  <a:srgbClr val="F3F3F7"/>
                </a:solidFill>
                <a:latin typeface="Steppe ExtraLight"/>
                <a:ea typeface="Steppe ExtraLight"/>
                <a:cs typeface="Steppe ExtraLight"/>
              </a:rPr>
              <a:t>** RBC Companies — ООО «Архангельский морской торговый порт» clck.ru/3QBkNV</a:t>
            </a:r>
            <a:endParaRPr sz="1200" b="0" i="0" u="none" strike="noStrike" cap="none" spc="0">
              <a:solidFill>
                <a:srgbClr val="F3F3F7"/>
              </a:solidFill>
              <a:latin typeface="Steppe ExtraLight"/>
              <a:cs typeface="Steppe ExtraLight"/>
            </a:endParaRPr>
          </a:p>
          <a:p>
            <a:pPr>
              <a:defRPr/>
            </a:pPr>
            <a:r>
              <a:rPr lang="ru-RU" sz="1200" b="0" i="0" u="none" strike="noStrike" cap="none" spc="0">
                <a:solidFill>
                  <a:srgbClr val="F3F3F7"/>
                </a:solidFill>
                <a:latin typeface="Steppe ExtraLight"/>
                <a:ea typeface="Steppe ExtraLight"/>
                <a:cs typeface="Steppe ExtraLight"/>
              </a:rPr>
              <a:t>*** RBC Companies — ООО «Архангельский морской торговый порт» www.finmarket.ru/news/6376170 </a:t>
            </a:r>
            <a:endParaRPr/>
          </a:p>
          <a:p>
            <a:pPr>
              <a:defRPr/>
            </a:pPr>
            <a:r>
              <a:rPr lang="ru-RU" sz="1200" b="0" i="0" u="none" strike="noStrike" cap="none" spc="0">
                <a:solidFill>
                  <a:srgbClr val="F3F3F7"/>
                </a:solidFill>
                <a:latin typeface="Steppe Medium"/>
                <a:ea typeface="Steppe Medium"/>
                <a:cs typeface="Steppe Medium"/>
              </a:rPr>
              <a:t>Нормативная база:</a:t>
            </a:r>
            <a:endParaRPr lang="ru-RU" sz="1200" b="0" i="0" u="none" strike="noStrike" cap="none" spc="0">
              <a:solidFill>
                <a:srgbClr val="F3F3F7"/>
              </a:solidFill>
              <a:latin typeface="Steppe ExtraLight"/>
              <a:ea typeface="Steppe ExtraLight"/>
              <a:cs typeface="Steppe ExtraLight"/>
            </a:endParaRPr>
          </a:p>
          <a:p>
            <a:pPr>
              <a:defRPr/>
            </a:pPr>
            <a:r>
              <a:rPr lang="ru-RU" sz="1200" b="0" i="0" u="none" strike="noStrike" cap="none" spc="0">
                <a:solidFill>
                  <a:srgbClr val="F3F3F7"/>
                </a:solidFill>
                <a:latin typeface="Steppe ExtraLight"/>
                <a:ea typeface="Steppe ExtraLight"/>
                <a:cs typeface="Steppe ExtraLight"/>
              </a:rPr>
              <a:t>КоАП РФ, ст. 13.12.1 — нарушение требований безопасности КИИ clc.li/fCAav </a:t>
            </a:r>
          </a:p>
          <a:p>
            <a:pPr>
              <a:defRPr/>
            </a:pPr>
            <a:r>
              <a:rPr lang="ru-RU" sz="1200" b="0" i="0" u="none" strike="noStrike" cap="none" spc="0">
                <a:solidFill>
                  <a:srgbClr val="F3F3F7"/>
                </a:solidFill>
                <a:latin typeface="Steppe ExtraLight"/>
                <a:ea typeface="Steppe ExtraLight"/>
                <a:cs typeface="Steppe ExtraLight"/>
              </a:rPr>
              <a:t>Ст. 19.7.15 КоАП РФ — непредставление сведений по безопасности КИИ</a:t>
            </a:r>
            <a:r>
              <a:rPr sz="1200">
                <a:solidFill>
                  <a:srgbClr val="F3F3F7"/>
                </a:solidFill>
                <a:latin typeface="Steppe ExtraLight"/>
                <a:cs typeface="Steppe ExtraLight"/>
              </a:rPr>
              <a:t> </a:t>
            </a:r>
            <a:r>
              <a:rPr lang="ru-RU" sz="1200" b="0" i="0" u="none" strike="noStrike" cap="none" spc="0">
                <a:solidFill>
                  <a:srgbClr val="F3F3F7"/>
                </a:solidFill>
                <a:latin typeface="Steppe ExtraLight"/>
                <a:ea typeface="Steppe ExtraLight"/>
                <a:cs typeface="Steppe ExtraLight"/>
              </a:rPr>
              <a:t>clc.li/zDUPe</a:t>
            </a:r>
            <a:endParaRPr sz="1200">
              <a:solidFill>
                <a:srgbClr val="F3F3F7"/>
              </a:solidFill>
              <a:latin typeface="Steppe ExtraLight"/>
              <a:cs typeface="Steppe Extra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57661690" name="Рисунок 155766168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47797952" name="Рисунок 194779795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4228067" name="Рисунок 23422806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55389610" name="TextBox 355389609"/>
          <p:cNvSpPr txBox="1"/>
          <p:nvPr/>
        </p:nvSpPr>
        <p:spPr bwMode="auto">
          <a:xfrm>
            <a:off x="499119" y="5098853"/>
            <a:ext cx="6024276" cy="548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ru-RU" sz="1000" b="0" i="0" u="none" strike="noStrike" cap="none" spc="0">
                <a:solidFill>
                  <a:srgbClr val="1F1F1F"/>
                </a:solidFill>
                <a:latin typeface="Steppe ExtraLight"/>
                <a:ea typeface="Steppe ExtraLight"/>
                <a:cs typeface="Steppe ExtraLight"/>
              </a:rPr>
              <a:t>*Ст. 11.15.1 КоАП РФ – транспортная безопасность </a:t>
            </a:r>
            <a:r>
              <a:rPr lang="ru-RU" sz="1000" b="0" i="0" u="sng" strike="noStrike" cap="none" spc="0">
                <a:solidFill>
                  <a:srgbClr val="1F1F1F"/>
                </a:solidFill>
                <a:latin typeface="Steppe ExtraLight"/>
                <a:ea typeface="Steppe ExtraLight"/>
                <a:cs typeface="Steppe ExtraLight"/>
                <a:hlinkClick r:id="rId4" tooltip="https://clck.ru/3QbZHL"/>
              </a:rPr>
              <a:t>clck.ru/3QbZHL</a:t>
            </a:r>
            <a:r>
              <a:rPr lang="ru-RU" sz="1000" b="0" i="0" u="none" strike="noStrike" cap="none" spc="0">
                <a:solidFill>
                  <a:srgbClr val="1F1F1F"/>
                </a:solidFill>
                <a:latin typeface="Steppe ExtraLight"/>
                <a:ea typeface="Steppe ExtraLight"/>
                <a:cs typeface="Steppe ExtraLight"/>
              </a:rPr>
              <a:t> </a:t>
            </a:r>
          </a:p>
          <a:p>
            <a:pPr algn="l">
              <a:defRPr/>
            </a:pPr>
            <a:r>
              <a:rPr lang="ru-RU" sz="1000" b="0" i="0" u="none" strike="noStrike" cap="none" spc="0">
                <a:solidFill>
                  <a:srgbClr val="1F1F1F"/>
                </a:solidFill>
                <a:latin typeface="Steppe ExtraLight"/>
                <a:ea typeface="Steppe ExtraLight"/>
                <a:cs typeface="Steppe ExtraLight"/>
              </a:rPr>
              <a:t>**ФЗ-187 «О безопасности КИИ» — нарушение требований безопасности КИИ </a:t>
            </a:r>
            <a:r>
              <a:rPr lang="ru-RU" sz="1000" b="0" i="0" u="sng" strike="noStrike" cap="none" spc="0">
                <a:solidFill>
                  <a:srgbClr val="1F1F1F"/>
                </a:solidFill>
                <a:latin typeface="Steppe ExtraLight"/>
                <a:ea typeface="Steppe ExtraLight"/>
                <a:cs typeface="Steppe ExtraLight"/>
                <a:hlinkClick r:id="rId5" tooltip="https://clck.ru/3QbZFH"/>
              </a:rPr>
              <a:t>clck.ru/3QbZFH</a:t>
            </a:r>
            <a:r>
              <a:rPr lang="ru-RU" sz="1000" b="0" i="0" u="none" strike="noStrike" cap="none" spc="0">
                <a:solidFill>
                  <a:srgbClr val="1F1F1F"/>
                </a:solidFill>
                <a:latin typeface="Steppe ExtraLight"/>
                <a:ea typeface="Steppe ExtraLight"/>
                <a:cs typeface="Steppe ExtraLight"/>
              </a:rPr>
              <a:t>   </a:t>
            </a:r>
            <a:endParaRPr sz="1000" b="0" i="0" u="none" strike="noStrike" cap="none" spc="0">
              <a:solidFill>
                <a:srgbClr val="1F1F1F"/>
              </a:solidFill>
              <a:latin typeface="Steppe ExtraLight"/>
              <a:ea typeface="Steppe ExtraLight"/>
              <a:cs typeface="Steppe Extra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3958569" name="Рисунок 3395856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29190165" name="Рисунок 42919016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5659592" name="Рисунок 32565959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174</Words>
  <Application>Microsoft Macintosh PowerPoint</Application>
  <DocSecurity>0</DocSecurity>
  <PresentationFormat>Широкоэкранный</PresentationFormat>
  <Paragraphs>34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Steppe ExtraBold</vt:lpstr>
      <vt:lpstr>Steppe ExtraLight</vt:lpstr>
      <vt:lpstr>Steppe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Бугаенко Оксана Дмитриевна</dc:creator>
  <cp:keywords/>
  <dc:description/>
  <cp:lastModifiedBy>Лиза Трущалова</cp:lastModifiedBy>
  <cp:revision>18</cp:revision>
  <dcterms:modified xsi:type="dcterms:W3CDTF">2025-12-01T14:40:04Z</dcterms:modified>
  <cp:category/>
  <dc:identifier/>
  <cp:contentStatus/>
  <dc:language/>
  <cp:version/>
</cp:coreProperties>
</file>