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71" r:id="rId7"/>
    <p:sldId id="270" r:id="rId8"/>
    <p:sldId id="269" r:id="rId9"/>
    <p:sldId id="268" r:id="rId10"/>
    <p:sldId id="275" r:id="rId11"/>
    <p:sldId id="272" r:id="rId12"/>
    <p:sldId id="274" r:id="rId13"/>
    <p:sldId id="273" r:id="rId14"/>
    <p:sldId id="276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88C8086-DE7A-4A52-B66E-1B29E7C21A5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032DA27-6921-452C-BC52-3FE98DD3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2190105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Применение фильтров насадок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4608512" cy="1752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Ибрагимов Т.Р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Галлямова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Л.С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Яканин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244974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0"/>
            <a:ext cx="43334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Фильтр </a:t>
            </a:r>
            <a:r>
              <a:rPr lang="ru-RU" dirty="0" err="1" smtClean="0"/>
              <a:t>противопесочный</a:t>
            </a:r>
            <a:r>
              <a:rPr lang="ru-RU" dirty="0" smtClean="0"/>
              <a:t> ФПБ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915000" cy="43251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плюсам фильтра можно отнести его способность к самоочищению за счет вибрации УЭЦН, достаточно высокую пропускную способность (до 400 м3/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.), удобство монтажа, независимость от габарита УЭЦН, а также спуск в составе УЭЦН.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Фильтр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противопесочный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типа ФПБ производства завода «Борец»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присоединяется к нижней части ПЭД (исполнение ФПБН-85) или к нижней части кожуха электродвигателя (исполнение ФПБК-85). Фильтр ФПБН-85 включает в себя фильтр–насадку ФНТ, предохранительный клапан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разобщитель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Фильтр ФПБК85 отличается отсутствием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разобщителя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kvazhinnyy-filtr-kozhuh-dlya-uecn-e1562519878926-350x95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192" y="2276872"/>
            <a:ext cx="259228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Технико-экономические затраты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33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032"/>
                <a:gridCol w="2026568"/>
              </a:tblGrid>
              <a:tr h="480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Цена,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480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Спуско-подъёмные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200000</a:t>
                      </a:r>
                      <a:endParaRPr lang="ru-RU" dirty="0"/>
                    </a:p>
                  </a:txBody>
                  <a:tcPr/>
                </a:tc>
              </a:tr>
              <a:tr h="480872">
                <a:tc>
                  <a:txBody>
                    <a:bodyPr/>
                    <a:lstStyle/>
                    <a:p>
                      <a:r>
                        <a:rPr lang="ru-RU" dirty="0" smtClean="0"/>
                        <a:t>Фильтр насадка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110000</a:t>
                      </a:r>
                      <a:endParaRPr lang="ru-RU" dirty="0"/>
                    </a:p>
                  </a:txBody>
                  <a:tcPr/>
                </a:tc>
              </a:tr>
              <a:tr h="1897137">
                <a:tc>
                  <a:txBody>
                    <a:bodyPr/>
                    <a:lstStyle/>
                    <a:p>
                      <a:r>
                        <a:rPr lang="ru-RU" dirty="0" smtClean="0"/>
                        <a:t>Зарплаты рабочим: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помощник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бурильщика (2)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бурильщик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водитель </a:t>
                      </a:r>
                      <a:r>
                        <a:rPr lang="ru-RU" baseline="0" dirty="0" err="1" smtClean="0"/>
                        <a:t>Камаза</a:t>
                      </a:r>
                      <a:endParaRPr lang="ru-RU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стропальщик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500 </a:t>
                      </a:r>
                      <a:r>
                        <a:rPr lang="ru-RU" dirty="0" err="1" smtClean="0"/>
                        <a:t>руб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ч</a:t>
                      </a:r>
                    </a:p>
                    <a:p>
                      <a:pPr algn="ctr"/>
                      <a:r>
                        <a:rPr lang="ru-RU" dirty="0" smtClean="0"/>
                        <a:t>560 </a:t>
                      </a:r>
                      <a:r>
                        <a:rPr lang="ru-RU" dirty="0" err="1" smtClean="0"/>
                        <a:t>руб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ч</a:t>
                      </a:r>
                    </a:p>
                    <a:p>
                      <a:pPr algn="ctr"/>
                      <a:r>
                        <a:rPr lang="ru-RU" dirty="0" smtClean="0"/>
                        <a:t>417 </a:t>
                      </a:r>
                      <a:r>
                        <a:rPr lang="ru-RU" dirty="0" err="1" smtClean="0"/>
                        <a:t>руб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ч</a:t>
                      </a:r>
                    </a:p>
                    <a:p>
                      <a:pPr algn="ctr"/>
                      <a:r>
                        <a:rPr lang="ru-RU" dirty="0" smtClean="0"/>
                        <a:t>445 </a:t>
                      </a:r>
                      <a:r>
                        <a:rPr lang="ru-RU" dirty="0" err="1" smtClean="0"/>
                        <a:t>руб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Проведенный мной анализ по данным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Тевлино-Руссинского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месторождения и Алексеевского, привел меня к выводу о том что в для повышения эффективности работы УЭЦН, надо установить такие фильтры: 1. Фильтр-насадка ФНТ, которая крепится к компенсатору УЭЦН через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пакерразобщитель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ПРС-146(168). Установка ПРС-146(168) производится путем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долива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жидкости в скважину, либо закачкой с помощью агрегата и затем за счет снижения динамического уровня после запуска УЭЦН.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1" y="2348880"/>
            <a:ext cx="799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Проведенный нами анализ по данным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Тевлино-Руссинского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месторождения и Алексеевского, привели нас к выводу о том что в для повышения эффективности работы УЭЦН, надо установить такие фильтры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Фильтр-насадка ФНТ, которая крепится к компенсатору УЭЦН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пакер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разобщитель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ПРС-146(168). Установка ПРС-146(168) производится путем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жидкости в скважину, либо закачкой с помощью агрегата и затем за счет снижения динамического уровня после запуска УЭЦН.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93166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Решаемая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4896544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Образование песка значительно усложняет эксплуатацию добывающих скважин. Фильтры скважин частично или полностью забиваются, и производительность снижается. Попадание песчаных частиц может привести к закупорке плунжеров или рабочих колес в цилиндрах и корпусах ЭЦН, захвату подъемных труб, деформации колонн и т. д., что влечет за собой длительную и трудоемкую работу операторов и бригад. При этом сокращаются межремонтные интервалы при эксплуатации скважин, что увеличивает стоимость добываемой нефти и недостачи, связанные с ремонтными работами. Накапливание песка на наземном оборудовании и трубопроводах в результате удаления песка.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с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803915" cy="2139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00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Следует отметить, что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пескообразование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происходит как в скважинах, где был проведен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гидроразрыв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пласта, так и в скважинах, где повышение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нефтеотдачи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пласта этим методом не проводилось. Это свидетельствует о том, что удаление песка в большей степени связано с геологическим строением продуктивного пласта, состоящего из слабосцементированных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коллекторов.На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удаление механических примесей большое влияние оказывает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нестационарность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параметров работы скважины: изменение притока жидкости из пласта в ствол скважины и, как следствие, изменение дебита; простои скважин из-за кратковременных отключений электроэнергии, ремонтных работ и других причин. Во многих случаях удаление механических примесей также связано с неудовлетворительной подготовкой ствола скважины к освоению.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Существующие мероприятия по борьбе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пескообразованием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можно условно разделить на две группы: работы по смягчению негативных последствий этого явления и предотвращение выноса песка из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пласта.К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первой группе относятся различные методы удаления песчаных пробок, которые обеспечиваются выносом на поверхность частиц, поступающих из пласта, применением полых штанг, спуском в добычную зону скребков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заводнением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пласта. Для реализации этих методов необходимо очистить поверхностные коммуникации от выносимого песка.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еб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964" y="2924944"/>
            <a:ext cx="5220072" cy="38170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Наиболее эффективный метод управления песками основан на принципе предотвращения их выброса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шахту.Простым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но эффективным методом является ограничение отбора жидкости из ствола скважины, выбор оптимального рабочего давления и недопущение разрушения забойных полостей. Как правило, в слабосцементированных коллекторах принудительный отбор жидкости из ствола скважины увеличивает количество транспортируемых механических примесей. Этому также способствует нестабильность режима работы ствола скважины и насосного оборудования. Нестабильность рабочих параметров более характерна для скважин, расположенных в зонах низкого пластового давления.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Инновационность</a:t>
            </a:r>
            <a:r>
              <a:rPr lang="ru-RU" dirty="0" smtClean="0"/>
              <a:t>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Избежать разрушения породы можно, снизив дебит до некоторого приемлемого уровня, тем самым уменьшив скорость фильтрации, депрессию давления и, как следствие, напряжения в породе. Однако в условиях слабосцементированной породы эксплуатация скважин в таких режимах зачастую экономически нецелесообразна. Поэтому используют различные скважинные фильтры или закрепляют породу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призабойной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зоне.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Большинство исследователей объясняют вынос песка в ствол скважины силами трения и возникающим при этом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градиентом давления при фильтрации жидкости в приямок. Если градиент давления высок, а цементирующий материал недостаточно прочен, зерна песчаника отделяются от основной массы и уносятся вниз по шахте.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325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Применяемые методы, направленные на предотвращение выноса песка в скважину делят на три группы: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механические методы, предполагающие создание искусственных перемычек, предотвращающих доступ песка в скважину;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химические методы, основанные на закачке в пласт веществ, впоследствии твердеющих и цементирующих песок;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комбинированные методы, предполагающие использование механических фильтров и химическое закрепление зерен песка.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Аналоги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8438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Для предотвращения выноса песка из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призабойной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устанавливаются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противопесочные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фильтры.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Намывные гравийные фильтры в открытом стволе устанавливаются там, где прочность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призабойной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зоны позволяет расширить ствол скважины. Эти фильтры обладают более низкими фильтрационными сопротивлениями и, как следствие, более высокой продуктивностью по сравнению с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внутриколонными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гравийными фильтрами или укреплением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призабойной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зоны химическими реагентами.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 одновременной эксплуатации нескольких пластов, среди которых только некоторые нуждаются в оборудовании гравийными фильтрами, наиболее предпочтительными являются гравийные фильтры, изготовленные на поверхности. Здесь можно чередовать обычные фильтры с гравийными.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086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Щелевидные фильтры дороги и не всегда надежны, поэтому применяют и другие способы оборудования забоя для предотвращения поступления песка в скважину. Например, забой скважины оборудуют иногда металлокерамическими, песчано-пластмассовыми или гравийными фильтрами. Последние создают путем заполнения гравием кольцевого пространства между трубным фильтром и стенками скважины. Считают, что для образования надежного песчаного «моста» достаточен слой гравия толщиной в 5--6 диаметров его зерен. Размер зерен и гравия также определяют по диаметру зерен 10%-ной фракции кривой механического состава пластового песка d10.</a:t>
            </a:r>
          </a:p>
        </p:txBody>
      </p:sp>
      <p:pic>
        <p:nvPicPr>
          <p:cNvPr id="5" name="Рисунок 4" descr="Фильтры насад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6844" y="3361872"/>
            <a:ext cx="3750313" cy="349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294</TotalTime>
  <Words>980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Применение фильтров насадок </vt:lpstr>
      <vt:lpstr>Решаемая проблема</vt:lpstr>
      <vt:lpstr>Презентация PowerPoint</vt:lpstr>
      <vt:lpstr>Презентация PowerPoint</vt:lpstr>
      <vt:lpstr>Презентация PowerPoint</vt:lpstr>
      <vt:lpstr>Инновационность проекта</vt:lpstr>
      <vt:lpstr>Презентация PowerPoint</vt:lpstr>
      <vt:lpstr>Аналоги проекта</vt:lpstr>
      <vt:lpstr>Презентация PowerPoint</vt:lpstr>
      <vt:lpstr>Презентация PowerPoint</vt:lpstr>
      <vt:lpstr>Фильтр противопесочный ФПБ</vt:lpstr>
      <vt:lpstr>Технико-экономические затраты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29</cp:revision>
  <dcterms:created xsi:type="dcterms:W3CDTF">2024-04-05T10:41:04Z</dcterms:created>
  <dcterms:modified xsi:type="dcterms:W3CDTF">2024-04-23T18:55:28Z</dcterms:modified>
</cp:coreProperties>
</file>