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F9C98-1529-9B5B-25E0-DD734DA84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1AD77B-2B55-F70B-AD55-463864DD6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0BEBD8-D4DE-269B-9EF0-9D03B3EB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CCBE-D83D-45FD-862F-65ED0961BE4A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AA2CD-30C3-8FBA-2379-984FF250F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7BC124-36D8-3172-D2E6-E7F71D70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821-017B-41CE-B2C7-EEB894E47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6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06ADF-D79B-E9C8-3B3A-E8C64BB6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87CDBC-3F01-59A6-2D1B-84ABD18C7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8CDAAE-AD5A-9E3F-2957-F475E3A3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CCBE-D83D-45FD-862F-65ED0961BE4A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E9FCC-ED95-0423-FDE5-318B5B95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E7CEB5-467D-D80B-B8C6-1D44C178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821-017B-41CE-B2C7-EEB894E47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6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B5282C-5133-99D7-A708-1EB64EC1C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4C99A-5333-4EA5-68D2-2E96FAD12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8E82A-AE22-4202-86B8-FABD00D0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CCBE-D83D-45FD-862F-65ED0961BE4A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90EA0C-0E5C-3A44-B007-6A6328DC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FEBF3D-C131-3382-9C8C-ECED937D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821-017B-41CE-B2C7-EEB894E47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0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C4C33-AFC5-CD3F-FACE-98C58067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63C99D-3646-73B0-8EC0-2E04D41A4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DEFC5-126D-2889-9711-920D662C8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CCBE-D83D-45FD-862F-65ED0961BE4A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C225AA-7290-68A4-E1AC-C1C2FBCCA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D844F5-3873-8F70-79D7-D602359A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821-017B-41CE-B2C7-EEB894E47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0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C81E7-3090-A3A3-0554-29E656AD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989B16-A58A-FBDC-83E8-515B2FA19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20CF6F-0DE7-EB1B-1AC1-EEDE16C3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CCBE-D83D-45FD-862F-65ED0961BE4A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2B3EDF-B71D-CB52-158E-23E3B91C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FABB0B-E1D6-266D-E7D9-F730E33B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821-017B-41CE-B2C7-EEB894E47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43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B3FB2-89F5-5CF4-4EF1-E941CFE07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52BD7F-DC06-1279-5A8D-3E2D2A206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EDFFA5-3533-B809-5935-06A0AA910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BF937E-37E9-9005-E3FC-03877EC2E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CCBE-D83D-45FD-862F-65ED0961BE4A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3ADE0B-6EC4-457B-1198-C144C7D9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767CE1-872E-ABF7-4956-CA9A9C98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821-017B-41CE-B2C7-EEB894E47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9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E9669-0C49-258A-4173-9BD1BC68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145B5A-C319-8C6A-978B-5EE59DDA7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21F787-2F10-1B9A-B5F3-E5A02E614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DC91A8-1A4D-CFB2-5FEC-62B744879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9B3EB0-CF38-D44F-E7F8-6667832F7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68765C-85ED-4EF6-19CC-CE3CF443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CCBE-D83D-45FD-862F-65ED0961BE4A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D3166E-B049-5C6D-F0AE-3A0F7696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A77C45-5FA9-6F60-FA1A-F60C1248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821-017B-41CE-B2C7-EEB894E47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7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A3450-58F6-ADC3-C794-713FB22C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65C069-E2F5-D4F4-8DBB-4989E514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CCBE-D83D-45FD-862F-65ED0961BE4A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DE2973-FE71-E5A3-2357-BC62CD51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89D0A4-6B93-1641-4340-87B975F6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821-017B-41CE-B2C7-EEB894E47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0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04D0FC-83B8-6F8E-ECA5-57F23DA1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CCBE-D83D-45FD-862F-65ED0961BE4A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50118B-9510-6075-8F6E-A261CA41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2FDABF-8CBB-D5A1-A1B1-F3054C1B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821-017B-41CE-B2C7-EEB894E47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8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F6369-78FD-1DDE-19D5-A1811ACC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9B4218-A2D4-4E26-A08C-BE58DA3C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6F100-6BBB-03C1-FFE4-45260BD06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0AFFD-C97B-E713-9078-435C1030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CCBE-D83D-45FD-862F-65ED0961BE4A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B0CEF7-FF35-284B-9B0C-7ED11ACB0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8011CB-8263-FCDD-40E3-3D2756D8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821-017B-41CE-B2C7-EEB894E47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43B02-1D22-08D0-C919-58598ECB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A88E36-FF5E-E072-AA26-CE7B132CC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DFB64-6AE7-3108-3E07-2A2525E55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64E9DC-3E46-B977-8E31-DB3BEECF7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CCBE-D83D-45FD-862F-65ED0961BE4A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176654-A537-E62E-4B53-5CAF95FF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38CEA4-B887-3549-FF1F-44206D4B2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821-017B-41CE-B2C7-EEB894E47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0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42BA-7720-3BCC-636B-2562DD9C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B5467-4324-F4EF-4B99-5D7993308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AC933B-2BB3-2B8E-1752-A1458FB1F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3CCBE-D83D-45FD-862F-65ED0961BE4A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F2B60-58B4-499E-8A23-31E8E97D9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E195E-B05D-476B-00A9-A0B99234B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B821-017B-41CE-B2C7-EEB894E47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5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CAA7F5-59CC-0F5C-5474-67AE7E669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2EC7BF-4064-C352-B1A0-5739AC7C1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1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4C372-34D9-1227-1C5A-4CC880B80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7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22FF25-58F0-8BF7-ECB8-6EE065903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1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78A5BF-1EC1-771C-CA63-7F57F528B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0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7C8F35-9E4C-9F6F-17E8-C38F48BE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9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0FC5E-BE26-6C12-4FCE-A29A427DA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9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1A6A29-C9F3-DC05-4F66-9FEB1D93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2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DDE69B-6C5C-A0E3-6462-E58CED496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10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 Кухто</dc:creator>
  <cp:lastModifiedBy>Elizabeth Popalova</cp:lastModifiedBy>
  <cp:revision>3</cp:revision>
  <dcterms:created xsi:type="dcterms:W3CDTF">2022-12-08T09:25:27Z</dcterms:created>
  <dcterms:modified xsi:type="dcterms:W3CDTF">2022-12-08T14:23:38Z</dcterms:modified>
</cp:coreProperties>
</file>