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6ACCA-41C5-3449-9B41-71A461850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91D055-A6E7-0158-8881-9DCE54F95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4A641-813A-C976-5745-5B73BBA8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94D6F-152F-A128-2831-7BEE4467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4A91C-93D7-2EAC-19B3-98E5FAE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2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2A2BF-26FE-EA8D-43BD-1B244815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16CD36-2FD1-8861-1654-136589C03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EB3B3-F987-36A9-A9F4-6F16EC5C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3636D-6A1F-9377-9CDF-67482E64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1872E-96F6-DA82-8127-69751672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2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E5B5B5-4A7D-D0D3-A069-9620872E0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4BB6A0-27A7-2624-A1D6-B45AF5EEC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223E1-14D7-6C86-32D0-4D456467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F4ECA-5824-9564-7DB6-C274CEFB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20512-C7A5-8553-29C7-B0A9190D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8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54A42-760C-323F-C851-430D0F64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AFC33-B300-012C-E111-FF649096E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E7FFA-B607-56DE-BFFD-09522CA2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A2019-FE5C-153C-2214-DC2064EB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61077-DDEC-7578-DEAD-B38CD914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27CA4-7DDE-0135-1F08-932D80C6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325E7-1059-3399-4639-48CF9189D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D723-D641-A484-1385-96B24D6B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FF44C-D858-0235-C396-D4FD9B4C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8D338-258C-F582-ACF0-6F96A605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4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178D6-729E-74D5-AA41-F530A454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E3D7E-0241-99CA-C444-AF56B2D9B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FFF6A-052D-6611-6EC3-AA0D5518A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4534A-A8DF-0F15-0997-FDB680B8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99E28F-61D7-F138-86FA-0E65A931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42D4CC-0EB0-8CFA-E752-7F4B7E6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8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5C5E7-8E59-9760-F14A-42F001E5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D45A2B-DB07-B5E9-B302-23B46630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0C92CA-BE14-2FD3-3E60-C9A30B65F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B5B965-E0C3-5897-5374-8C279AD7E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E79AD-3CE2-4EEA-3496-DB5DE8CFA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DB3DF7-6B97-7F33-29AD-B40340E6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047491-099A-9021-4EBE-82E44B9E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CD390D-D639-10BF-F658-8D67FA7E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0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3D859-4B72-9451-0F62-AA00BF2D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921492-E154-BA56-FE62-85B7CCCC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031303-6327-67FB-5643-81FC35E0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5D3741-0B0F-69CE-BEC0-F26AF861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4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C0623A-2F9D-9A21-0E56-C747ACF1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2E3820-EB35-12AA-943A-E23A8794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5BF51-9D0E-1907-9B51-7B78CE0E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8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47A6C-1DF4-EFA8-12C3-F9FBD339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89F3B-7701-F352-8E39-0918EF26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04E8F1-52C7-12F8-DEAC-F86D8F1F9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046191-9A57-3E94-00AF-3004A046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93A392-FCEF-290D-99DE-EC70CC1E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79AA9-6253-19F9-E6DB-A8B41F23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ED7F7-262D-8175-DAF4-49BD9107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4D12F3-838A-9967-8B94-022C99285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6D0608-9A5E-254A-441C-1B3C297B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4D5777-07C9-6B9C-AB2C-CB7D5DB1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05AAC-4E8B-155F-C7A0-9479ED3B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718CB-C427-C1D0-DAFE-A29B6C64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C75C7-AF90-4370-6558-B6817550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308054-9DFF-A8C0-FCAD-1BE6E9D3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36AFB-6FF9-43B9-84CD-E199F2035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DCDE-3D8F-4607-8FCF-1F1843C9F82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256C6-803C-1BF9-ABDA-1A0F753F4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46BB1-51BC-DA60-56B2-DE1536885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3816-B3E4-4CF1-AFE9-5AA08A3B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44CAA2-8380-DA5C-A9D1-AD511E3B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752FB4-BF85-AAC8-92F8-9F270314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F0356A-10DD-4CA2-AF6A-C16FEF79B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F0E21C-BFD8-51C4-4C4B-4E82164D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624B8-5B35-2B34-F138-5A99141A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7F5B38-6388-9696-22C7-8DCCE55E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40020F-EA3B-D31C-6F65-C4E7ACA5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2F83D-C6EC-22A9-430C-0233D6D7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21" y="1143000"/>
            <a:ext cx="9797958" cy="51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8B747A-0E84-1B5A-76C6-D862F079C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5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 Кухто</dc:creator>
  <cp:lastModifiedBy>Лиза Кухто</cp:lastModifiedBy>
  <cp:revision>2</cp:revision>
  <dcterms:created xsi:type="dcterms:W3CDTF">2022-12-03T12:45:51Z</dcterms:created>
  <dcterms:modified xsi:type="dcterms:W3CDTF">2022-12-04T15:54:05Z</dcterms:modified>
</cp:coreProperties>
</file>