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5"/>
  </p:notesMasterIdLst>
  <p:handoutMasterIdLst>
    <p:handoutMasterId r:id="rId16"/>
  </p:handoutMasterIdLst>
  <p:sldIdLst>
    <p:sldId id="260" r:id="rId6"/>
    <p:sldId id="295" r:id="rId7"/>
    <p:sldId id="304" r:id="rId8"/>
    <p:sldId id="297" r:id="rId9"/>
    <p:sldId id="306" r:id="rId10"/>
    <p:sldId id="299" r:id="rId11"/>
    <p:sldId id="307" r:id="rId12"/>
    <p:sldId id="302" r:id="rId13"/>
    <p:sldId id="303" r:id="rId14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=""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=""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65" autoAdjust="0"/>
    <p:restoredTop sz="95604" autoAdjust="0"/>
  </p:normalViewPr>
  <p:slideViewPr>
    <p:cSldViewPr snapToGrid="0">
      <p:cViewPr varScale="1">
        <p:scale>
          <a:sx n="44" d="100"/>
          <a:sy n="44" d="100"/>
        </p:scale>
        <p:origin x="-786" y="-114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=""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=""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=""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=""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=""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=""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=""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=""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=""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=""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dirty="0" err="1" smtClean="0"/>
              <a:t>Fudtrak</a:t>
            </a:r>
            <a:endParaRPr lang="ru-RU" sz="8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Мобильное кафе на колесах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680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=""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=""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457200"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 связи с ростом мобильности населения страны, свободой его передвижения и несмотря на большое количество стационарных кафе, ресторанов,  мест общественного питания,  назрела острая необходимость разработки мобильного кафе, быстро и своевременного реагирующего на изменения потребительского спроса. </a:t>
            </a:r>
          </a:p>
          <a:p>
            <a:pPr indent="457200"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Предлагаемый нами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фудтрак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будет работать через мобильное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приложение,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которое позволяет ставить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геометку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фудтраки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и лояльных клиентов (с их согласия), и поддержания портрета клиента (его вкусовые предпочтения). Таким образом клиенты могут видеть где ближайший к ним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фудтрак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с их любимой едой, а продавец видит клиентов со стабильными предпочтениями.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Текст 20">
            <a:extLst>
              <a:ext uri="{FF2B5EF4-FFF2-40B4-BE49-F238E27FC236}">
                <a16:creationId xmlns=""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94" r="17694"/>
          <a:stretch>
            <a:fillRect/>
          </a:stretch>
        </p:blipFill>
        <p:spPr>
          <a:xfrm>
            <a:off x="10559143" y="1436914"/>
            <a:ext cx="9035143" cy="9337581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94" r="17694"/>
          <a:stretch>
            <a:fillRect/>
          </a:stretch>
        </p:blipFill>
        <p:spPr>
          <a:xfrm>
            <a:off x="10951029" y="962227"/>
            <a:ext cx="8534400" cy="10353473"/>
          </a:xfrm>
          <a:prstGeom prst="round2DiagRect">
            <a:avLst>
              <a:gd name="adj1" fmla="val 5608"/>
              <a:gd name="adj2" fmla="val 10249"/>
            </a:avLst>
          </a:prstGeom>
        </p:spPr>
      </p:pic>
    </p:spTree>
    <p:extLst>
      <p:ext uri="{BB962C8B-B14F-4D97-AF65-F5344CB8AC3E}">
        <p14:creationId xmlns=""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399"/>
            <a:ext cx="8793162" cy="2739943"/>
          </a:xfrm>
        </p:spPr>
        <p:txBody>
          <a:bodyPr/>
          <a:lstStyle/>
          <a:p>
            <a:r>
              <a:rPr lang="ru-RU" sz="2800" dirty="0" smtClean="0"/>
              <a:t>Помогает быстро и оперативно решить проблему  доставки и продажи еды. </a:t>
            </a:r>
          </a:p>
          <a:p>
            <a:r>
              <a:rPr lang="ru-RU" sz="2800" dirty="0" smtClean="0"/>
              <a:t>Предоставляет гостям разнообразное меню. </a:t>
            </a:r>
          </a:p>
          <a:p>
            <a:r>
              <a:rPr lang="ru-RU" sz="2800" dirty="0" smtClean="0"/>
              <a:t>Экономит время  клиентов на </a:t>
            </a:r>
            <a:r>
              <a:rPr lang="ru-RU" sz="2800" dirty="0" smtClean="0"/>
              <a:t>поиск </a:t>
            </a:r>
            <a:r>
              <a:rPr lang="ru-RU" sz="2800" dirty="0" smtClean="0"/>
              <a:t>места питания.</a:t>
            </a:r>
          </a:p>
          <a:p>
            <a:r>
              <a:rPr lang="ru-RU" sz="2800" dirty="0" smtClean="0"/>
              <a:t>Доставляется еда, соответствующая вашим предпочтениям.</a:t>
            </a:r>
          </a:p>
          <a:p>
            <a:r>
              <a:rPr lang="ru-RU" sz="2800" dirty="0" smtClean="0"/>
              <a:t>Обеспечивает  свободу передвижения.</a:t>
            </a:r>
            <a:endParaRPr lang="ru-RU" sz="2800" dirty="0"/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3393086"/>
          </a:xfrm>
        </p:spPr>
        <p:txBody>
          <a:bodyPr/>
          <a:lstStyle/>
          <a:p>
            <a:r>
              <a:rPr lang="ru-RU" sz="2800" dirty="0" smtClean="0"/>
              <a:t>Ограниченность стационарных предприятий общественного питания.</a:t>
            </a:r>
          </a:p>
          <a:p>
            <a:r>
              <a:rPr lang="ru-RU" sz="2800" dirty="0" smtClean="0"/>
              <a:t>Политика </a:t>
            </a:r>
            <a:r>
              <a:rPr lang="ru-RU" sz="2800" dirty="0" err="1" smtClean="0"/>
              <a:t>Фудтрака</a:t>
            </a:r>
            <a:r>
              <a:rPr lang="ru-RU" sz="2800" dirty="0" smtClean="0"/>
              <a:t> </a:t>
            </a:r>
            <a:r>
              <a:rPr lang="ru-RU" sz="2800" dirty="0" err="1" smtClean="0"/>
              <a:t>высококо</a:t>
            </a:r>
            <a:r>
              <a:rPr lang="ru-RU" sz="2800" dirty="0" smtClean="0"/>
              <a:t>  </a:t>
            </a:r>
            <a:r>
              <a:rPr lang="ru-RU" sz="2800" dirty="0" err="1" smtClean="0"/>
              <a:t>клиентоориентирована</a:t>
            </a:r>
            <a:r>
              <a:rPr lang="ru-RU" sz="2800" dirty="0" smtClean="0"/>
              <a:t> за счет работы мобильного приложения, позволяющего анализировать  вкусы и предпочтения групп клиентов.</a:t>
            </a:r>
          </a:p>
          <a:p>
            <a:r>
              <a:rPr lang="ru-RU" sz="2800" dirty="0" smtClean="0"/>
              <a:t>Существующая система общественного питания направлена на разработку и поддержание своих концепций, что не дает возможности быстро и оперативно подстраиваться под вкусы покупателей.</a:t>
            </a:r>
          </a:p>
          <a:p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=""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203086"/>
          </a:xfrm>
        </p:spPr>
        <p:txBody>
          <a:bodyPr/>
          <a:lstStyle/>
          <a:p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Фудтрак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Pancake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предоставляет возможность быстро вкусно перекусить в приятной атмосфере и с прекрасным видом за окном.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Клиентам не придется изменять своим вкусовым привычкам, все что они привыкли есть  постоянно  будет возможно приобрести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фудтраке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потребуются большие временные затраты на поиск еды.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Дешёвая альтернатива кирпичному ресторану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Накладные расходы меньше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Различные места работы (выезд на мероприятия)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Сменная тематика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Динамичность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Расширение ассортимента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Использование современных систем обновления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Наличие новейших идей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Возможность расширения сети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466" y="3585952"/>
            <a:ext cx="5743592" cy="524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2406" y="3637057"/>
            <a:ext cx="12379204" cy="459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2015869" cy="4699371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Разработка мобильного приложения, позволяющего проводить анализ лояльных клиентов, адаптировать ассортимент к клиентским предпочтениям на основе статистических данных и быстро с помощью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фудтрака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доставлять еду в места наибольшего скопления потенциальных клиентов (анализ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геоданных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Запуск проекта позволит апробировать новую систему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клиенто-ориентированной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бизнес-модели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общественного питания. С перспективой развития ее во франшизу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45886" y="3287487"/>
            <a:ext cx="6139543" cy="561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74" y="580689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/>
              <a:t>Научно-техническое решение и/или результаты, необходимые для создания продукции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2015869" cy="4699371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Создание мобильного приложения которое позволяет ставить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геометку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фудтраки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и лояльных клиентов (с их согласия), и поддержания портрета клиента (его вкусовые предпочтения). Таким образом клиенты могут видеть где ближайший к ним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фудтрак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 их любимой едой, а продавец видит клиентов со стабильными предпочтениями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45886" y="3287487"/>
            <a:ext cx="6139543" cy="561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46277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500" dirty="0" smtClean="0"/>
              <a:t>В современном мире очень </a:t>
            </a:r>
            <a:r>
              <a:rPr lang="ru-RU" sz="2500" dirty="0" err="1" smtClean="0"/>
              <a:t>большоеколичество</a:t>
            </a:r>
            <a:r>
              <a:rPr lang="ru-RU" sz="2500" dirty="0" smtClean="0"/>
              <a:t> людей не имеет возможности полноценного обеда и предпочитают в рабочее время перекусы на ходу, это как правило офисные клерки, студенты, посетители крупных государственных учреждений (многофункциональные центры, диагностические центры и другие присутственные места где посетитель тратит несколько часов на визит или существует очередь), а также места массовых гуляний где не оборудованы стационарные точки (места проведения фестивалей, спортивных состязаний и др.).</a:t>
            </a:r>
            <a:endParaRPr lang="ru-RU" sz="2500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81759" y="2643420"/>
            <a:ext cx="8353734" cy="491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334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Телефон</a:t>
            </a: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+</a:t>
            </a:r>
            <a:r>
              <a:rPr lang="en-US" sz="2800" dirty="0"/>
              <a:t>7 </a:t>
            </a:r>
            <a:r>
              <a:rPr lang="en-US" sz="2800" dirty="0" smtClean="0"/>
              <a:t>(</a:t>
            </a:r>
            <a:r>
              <a:rPr lang="ru-RU" sz="2800" dirty="0" smtClean="0"/>
              <a:t>9657067464)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ru-RU" sz="2800" dirty="0" smtClean="0"/>
              <a:t>viktoriashilnikova16@gmail.com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930906525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3771</TotalTime>
  <Words>522</Words>
  <Application>Microsoft Office PowerPoint</Application>
  <PresentationFormat>Произвольный</PresentationFormat>
  <Paragraphs>47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ОБЛОЖКИ</vt:lpstr>
      <vt:lpstr>РАЗДЕЛИТЕЛИ</vt:lpstr>
      <vt:lpstr>Fudtrak</vt:lpstr>
      <vt:lpstr>Актуальность проекта</vt:lpstr>
      <vt:lpstr>Проблема</vt:lpstr>
      <vt:lpstr>Решение</vt:lpstr>
      <vt:lpstr>Рынок</vt:lpstr>
      <vt:lpstr>Бизнес-модель</vt:lpstr>
      <vt:lpstr>Научно-техническое решение и/или результаты, необходимые для создания продукции</vt:lpstr>
      <vt:lpstr>Планы развития</vt:lpstr>
      <vt:lpstr>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DNS</cp:lastModifiedBy>
  <cp:revision>225</cp:revision>
  <dcterms:created xsi:type="dcterms:W3CDTF">2021-03-01T12:07:13Z</dcterms:created>
  <dcterms:modified xsi:type="dcterms:W3CDTF">2023-10-20T06:14:46Z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