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62D8D-AA10-4B4B-932E-0B15109AD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264A89-C5D2-4363-AF9F-FFF9DC866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4D5CA7-7FD2-4BC4-8E4B-01ED73A7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B45-2901-435B-A5CF-E64F682CC9E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BBD90-4228-4456-9893-5B175F9F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EBFB54-901C-41A3-80C7-577B4899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CCE-F457-4FB6-9BB5-DC393FBC0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0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1EF15-6019-4493-9449-B5EDF823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F14D55-3E55-4DF5-B351-C0A87675E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50FFF8-F80E-430D-B8BA-368CF5A0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B45-2901-435B-A5CF-E64F682CC9E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9D0703-0114-4C27-BB47-54023EE1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61B75C-D555-475C-897F-AA57BE13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CCE-F457-4FB6-9BB5-DC393FBC0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E3451D-2DA5-4306-BBA8-D21597808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38F848-93E5-4233-823D-E03D4E97B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DB36F-03FB-42ED-9A65-92D34187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B45-2901-435B-A5CF-E64F682CC9E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B2875B-4A80-41EA-B75D-086739B6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87AB0C-2B45-4AB3-B101-065DB051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CCE-F457-4FB6-9BB5-DC393FBC0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8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DEA5E-8A0D-4A85-9C48-C022691D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E07F71-59DE-4DEC-BD84-89042C96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3B984-AA24-4990-A319-CBC70B6F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B45-2901-435B-A5CF-E64F682CC9E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F17691-14DA-4A7A-A60C-8870BB61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10AFC-EC71-415F-A74E-AEBD54C4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CCE-F457-4FB6-9BB5-DC393FBC0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22F4D-A37B-493E-A754-65AD0D8F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CE8058-B92B-458C-813E-4ECCD87EA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02E4CE-5AEE-45A6-86F4-6E601373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B45-2901-435B-A5CF-E64F682CC9E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CF3CF0-7E34-4BFF-B9CB-F3D0ACE4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30BBC-8AD2-49DF-90DA-1C3151B7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CCE-F457-4FB6-9BB5-DC393FBC0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1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CF52-7A16-4E1E-A4FB-98516A72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1E831-55A3-4F42-B6FB-0E25FD8BE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145B3C-8432-43E1-A529-6661A7B9F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53F0AA-82D2-44A1-A8E6-D99D96CC2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B45-2901-435B-A5CF-E64F682CC9E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A11298-CB79-47ED-8AE1-263AC40E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92C7BF-40FA-423A-AF3E-34318147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CCE-F457-4FB6-9BB5-DC393FBC0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56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EB1E2-A246-4DD2-9B36-82C107F8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BCD0BC-2E07-4806-8650-5D5AF1D3A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658F8D-CBE5-4C67-A9FA-50E764482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C0E299-0252-4D8D-BAAE-DBC5CCF38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8DF004-2D02-4ED1-96A4-DCA079C2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6A1A24-6982-4375-8D54-A705A149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B45-2901-435B-A5CF-E64F682CC9E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FACE88-C6EC-43C5-B482-59BB200C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792BBD-73F7-4164-B1D4-EEB110BC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CCE-F457-4FB6-9BB5-DC393FBC0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8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0754B-D63A-4CA2-B170-0A4EC5EC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46CAF7-C1C2-4E6E-B169-9599D2DB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B45-2901-435B-A5CF-E64F682CC9E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8B7F3D-0CFD-41FE-810C-84966A77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0F9177-E468-4FA7-BE39-17A97C42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CCE-F457-4FB6-9BB5-DC393FBC0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1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39D8DD-1829-44B0-8262-AAA68604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B45-2901-435B-A5CF-E64F682CC9E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149826-93AB-4E42-87A9-0AB2F679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6DC7AB-089B-437C-9438-A606A9EF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CCE-F457-4FB6-9BB5-DC393FBC0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1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70D28-876D-4793-8EE4-4951318BC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E3C14-67C7-4867-8FC8-E1F83E984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5402EE-4049-4C2C-9BC7-14261C485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218FE-972D-4F25-8393-752C3B5B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B45-2901-435B-A5CF-E64F682CC9E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37A36A-DD69-4C60-8DA9-E0B38846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7AA9CB-1B76-4A3D-A5C9-6D0DE208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CCE-F457-4FB6-9BB5-DC393FBC0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5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5E1AE-6973-476A-94C4-7D6DCCA4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ABD793-FE0C-4011-8757-A75E8788C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A0B08E-1AFB-4C25-A7A6-2A41DBFB5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9EE7E1-9E9E-4BBE-ACD4-EC0F66BB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8B45-2901-435B-A5CF-E64F682CC9E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09C8B-C4C6-4B6D-A797-648B4824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D01193-F997-4000-A569-06AD4CDB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57CCE-F457-4FB6-9BB5-DC393FBC0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8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36322-8BE1-4045-B26F-AA8D07D5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C1C557-7366-47D2-BD69-8D7EA69A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4C3DA-CD39-418A-9AA9-EAC19F59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8B45-2901-435B-A5CF-E64F682CC9E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E45BBC-6047-428A-B631-49FF0A52B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40CEC-3214-4A6A-89FE-945982CB2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57CCE-F457-4FB6-9BB5-DC393FBC0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1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22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7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82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14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32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83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03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56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96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910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Ефименков</dc:creator>
  <cp:lastModifiedBy>Семен Ефименков</cp:lastModifiedBy>
  <cp:revision>2</cp:revision>
  <dcterms:created xsi:type="dcterms:W3CDTF">2023-10-23T04:34:55Z</dcterms:created>
  <dcterms:modified xsi:type="dcterms:W3CDTF">2023-10-23T07:39:54Z</dcterms:modified>
</cp:coreProperties>
</file>