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308" r:id="rId2"/>
    <p:sldId id="290" r:id="rId3"/>
    <p:sldId id="268" r:id="rId4"/>
    <p:sldId id="262" r:id="rId5"/>
    <p:sldId id="260" r:id="rId6"/>
    <p:sldId id="297" r:id="rId7"/>
    <p:sldId id="275" r:id="rId8"/>
    <p:sldId id="280" r:id="rId9"/>
    <p:sldId id="258" r:id="rId10"/>
    <p:sldId id="282" r:id="rId11"/>
    <p:sldId id="304" r:id="rId12"/>
    <p:sldId id="285" r:id="rId13"/>
    <p:sldId id="310" r:id="rId14"/>
    <p:sldId id="299" r:id="rId15"/>
    <p:sldId id="30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DD2"/>
    <a:srgbClr val="AFEAEB"/>
    <a:srgbClr val="AF90FF"/>
    <a:srgbClr val="5FC8DB"/>
    <a:srgbClr val="D6D1FA"/>
    <a:srgbClr val="E8DEFE"/>
    <a:srgbClr val="D5D2FF"/>
    <a:srgbClr val="BBF8FA"/>
    <a:srgbClr val="BBE1D0"/>
    <a:srgbClr val="DA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49F9C-D182-AE4D-9839-AB06244FE69B}" v="23" dt="2022-12-06T19:46:57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6"/>
    <p:restoredTop sz="90672"/>
  </p:normalViewPr>
  <p:slideViewPr>
    <p:cSldViewPr snapToGrid="0" showGuides="1">
      <p:cViewPr varScale="1">
        <p:scale>
          <a:sx n="115" d="100"/>
          <a:sy n="115" d="100"/>
        </p:scale>
        <p:origin x="680" y="184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20209973753284E-2"/>
          <c:y val="6.6774012921343523E-2"/>
          <c:w val="0.88968569553805776"/>
          <c:h val="0.671453952363436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Объём рынка, тыс тонн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3186.16</c:v>
                </c:pt>
                <c:pt idx="1">
                  <c:v>3307.56</c:v>
                </c:pt>
                <c:pt idx="2">
                  <c:v>3436.1</c:v>
                </c:pt>
                <c:pt idx="3">
                  <c:v>3692.19</c:v>
                </c:pt>
                <c:pt idx="4">
                  <c:v>4822.8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E-9341-B2D4-1939A674678B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Улов рыбы в РФ, тыс. тонн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4793.2</c:v>
                </c:pt>
                <c:pt idx="1">
                  <c:v>5032.83</c:v>
                </c:pt>
                <c:pt idx="2">
                  <c:v>4983</c:v>
                </c:pt>
                <c:pt idx="3">
                  <c:v>5400.48</c:v>
                </c:pt>
                <c:pt idx="4">
                  <c:v>6156.5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CE-9341-B2D4-1939A674678B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Импорт, тыс тонн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515.05999999999995</c:v>
                </c:pt>
                <c:pt idx="1">
                  <c:v>492.03</c:v>
                </c:pt>
                <c:pt idx="2">
                  <c:v>531.4</c:v>
                </c:pt>
                <c:pt idx="3">
                  <c:v>493.81</c:v>
                </c:pt>
                <c:pt idx="4">
                  <c:v>546.70000000000005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CE-9341-B2D4-1939A674678B}"/>
            </c:ext>
          </c:extLst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Экспорт, тыс тонн.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2122.1</c:v>
                </c:pt>
                <c:pt idx="1">
                  <c:v>2217.3000000000002</c:v>
                </c:pt>
                <c:pt idx="2">
                  <c:v>2078.3000000000002</c:v>
                </c:pt>
                <c:pt idx="3">
                  <c:v>2202.1</c:v>
                </c:pt>
                <c:pt idx="4">
                  <c:v>1880.4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CE-9341-B2D4-1939A6746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2094734552"/>
        <c:axId val="2094734553"/>
      </c:barChart>
      <c:lineChart>
        <c:grouping val="standard"/>
        <c:varyColors val="0"/>
        <c:ser>
          <c:idx val="0"/>
          <c:order val="4"/>
          <c:tx>
            <c:strRef>
              <c:f>Sheet1!$A$2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94.8</c:v>
                </c:pt>
                <c:pt idx="1">
                  <c:v>109</c:v>
                </c:pt>
                <c:pt idx="2">
                  <c:v>98.6</c:v>
                </c:pt>
                <c:pt idx="3">
                  <c:v>107.9</c:v>
                </c:pt>
                <c:pt idx="4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CE-9341-B2D4-1939A6746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crossBetween val="between"/>
        <c:majorUnit val="1750"/>
        <c:minorUnit val="87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208872044103599"/>
          <c:w val="0.99583642092472258"/>
          <c:h val="0.13720999355597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0699999999997E-2"/>
          <c:y val="1.88779E-2"/>
          <c:w val="0.91291495222169727"/>
          <c:h val="0.753774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Улов рыбы, тыс. Тонн.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4811</c:v>
                </c:pt>
                <c:pt idx="1">
                  <c:v>5110</c:v>
                </c:pt>
                <c:pt idx="2">
                  <c:v>4983</c:v>
                </c:pt>
                <c:pt idx="3">
                  <c:v>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1-5344-A475-C888ED8E5C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Производство (вылов/ переработка) рыба в РФ, тыс. тонн.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1171.3</c:v>
                </c:pt>
                <c:pt idx="1">
                  <c:v>1124.5999999999999</c:v>
                </c:pt>
                <c:pt idx="2">
                  <c:v>1074.5999999999999</c:v>
                </c:pt>
                <c:pt idx="3">
                  <c:v>1153.8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1-5344-A475-C888ED8E5C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Рыбоводство (Промышленное производство рыбы в РФ), тыс. тонн.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2016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55.7</c:v>
                </c:pt>
                <c:pt idx="1">
                  <c:v>63.3</c:v>
                </c:pt>
                <c:pt idx="2">
                  <c:v>66.8</c:v>
                </c:pt>
                <c:pt idx="3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1-5344-A475-C888ED8E5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734552"/>
        <c:crosses val="autoZero"/>
        <c:crossBetween val="between"/>
        <c:majorUnit val="1500"/>
        <c:minorUnit val="7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850078922346692"/>
          <c:w val="0.99922420761821684"/>
          <c:h val="0.14080631353576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1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>
                <a:latin typeface="Century Gothic" panose="020B0502020202020204" pitchFamily="34" charset="0"/>
              </a:rPr>
              <a:t>Динамика продаж икры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1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491479325953817E-2"/>
          <c:y val="0.14309391731922458"/>
          <c:w val="0.887457206436152"/>
          <c:h val="0.787729199616301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закавзов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04.ноября</c:v>
                </c:pt>
                <c:pt idx="1">
                  <c:v>11.ноября</c:v>
                </c:pt>
                <c:pt idx="2">
                  <c:v>18.ноября</c:v>
                </c:pt>
                <c:pt idx="3">
                  <c:v>25.ноября</c:v>
                </c:pt>
                <c:pt idx="4">
                  <c:v>4 декабря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70-7244-AC6F-C42067E588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Выручка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04.ноября</c:v>
                </c:pt>
                <c:pt idx="1">
                  <c:v>11.ноября</c:v>
                </c:pt>
                <c:pt idx="2">
                  <c:v>18.ноября</c:v>
                </c:pt>
                <c:pt idx="3">
                  <c:v>25.ноября</c:v>
                </c:pt>
                <c:pt idx="4">
                  <c:v>4 декабря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4186</c:v>
                </c:pt>
                <c:pt idx="1">
                  <c:v>16744</c:v>
                </c:pt>
                <c:pt idx="2">
                  <c:v>25116</c:v>
                </c:pt>
                <c:pt idx="3">
                  <c:v>41860</c:v>
                </c:pt>
                <c:pt idx="4">
                  <c:v>50232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3-264C-9B5F-9049DE5039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284064"/>
        <c:axId val="148614688"/>
      </c:lineChart>
      <c:catAx>
        <c:axId val="1482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614688"/>
        <c:crosses val="autoZero"/>
        <c:auto val="1"/>
        <c:lblAlgn val="ctr"/>
        <c:lblOffset val="100"/>
        <c:noMultiLvlLbl val="0"/>
      </c:catAx>
      <c:valAx>
        <c:axId val="14861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2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81646315949636"/>
          <c:y val="0.79886648057133991"/>
          <c:w val="0.36099994294191484"/>
          <c:h val="5.0046500488115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vk.com/public216949984" TargetMode="External"/><Relationship Id="rId1" Type="http://schemas.openxmlformats.org/officeDocument/2006/relationships/hyperlink" Target="https://t.me/NaturalFish" TargetMode="External"/><Relationship Id="rId4" Type="http://schemas.openxmlformats.org/officeDocument/2006/relationships/image" Target="../media/image5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t.me/NaturalFish" TargetMode="External"/><Relationship Id="rId1" Type="http://schemas.openxmlformats.org/officeDocument/2006/relationships/image" Target="../media/image53.png"/><Relationship Id="rId4" Type="http://schemas.openxmlformats.org/officeDocument/2006/relationships/hyperlink" Target="https://vk.com/public216949984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14E6F-0A0D-8A45-9B8F-2AFF1386F5D4}" type="doc">
      <dgm:prSet loTypeId="urn:microsoft.com/office/officeart/2005/8/layout/venn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E0163F-8C3C-0343-BC2E-2AB20D06C9CD}">
      <dgm:prSet custT="1"/>
      <dgm:spPr/>
      <dgm:t>
        <a:bodyPr/>
        <a:lstStyle/>
        <a:p>
          <a:r>
            <a:rPr lang="ru-RU" sz="1200" i="1" dirty="0">
              <a:latin typeface="Century Gothic" panose="020B0502020202020204" pitchFamily="34" charset="0"/>
            </a:rPr>
            <a:t>Производство рыбы планируется в чистейших водоёмах Вологодской области.</a:t>
          </a:r>
        </a:p>
      </dgm:t>
    </dgm:pt>
    <dgm:pt modelId="{24912863-4BDF-CA4A-AB90-8CD52E599720}" type="parTrans" cxnId="{2CBBC965-FFBC-804F-9FD1-1E7842511AD3}">
      <dgm:prSet/>
      <dgm:spPr/>
      <dgm:t>
        <a:bodyPr/>
        <a:lstStyle/>
        <a:p>
          <a:endParaRPr lang="ru-RU"/>
        </a:p>
      </dgm:t>
    </dgm:pt>
    <dgm:pt modelId="{D6F26B2A-51C9-F34A-BCA6-719E8B5D9023}" type="sibTrans" cxnId="{2CBBC965-FFBC-804F-9FD1-1E7842511AD3}">
      <dgm:prSet/>
      <dgm:spPr/>
      <dgm:t>
        <a:bodyPr/>
        <a:lstStyle/>
        <a:p>
          <a:endParaRPr lang="ru-RU"/>
        </a:p>
      </dgm:t>
    </dgm:pt>
    <dgm:pt modelId="{60B459AF-5A19-1B40-92C1-E1C9CD73A5E5}">
      <dgm:prSet custT="1"/>
      <dgm:spPr/>
      <dgm:t>
        <a:bodyPr/>
        <a:lstStyle/>
        <a:p>
          <a:r>
            <a:rPr lang="ru-RU" sz="1200" i="1" dirty="0">
              <a:latin typeface="Century Gothic" panose="020B0502020202020204" pitchFamily="34" charset="0"/>
            </a:rPr>
            <a:t>Рыба производится на натуральных качественных кормах без применения рост стимулирующих добавок. </a:t>
          </a:r>
        </a:p>
      </dgm:t>
    </dgm:pt>
    <dgm:pt modelId="{148CC495-0934-BD4E-817A-91841E9A911C}" type="parTrans" cxnId="{E3589CDE-C4DA-2B4C-8209-162744EEA3AD}">
      <dgm:prSet/>
      <dgm:spPr/>
      <dgm:t>
        <a:bodyPr/>
        <a:lstStyle/>
        <a:p>
          <a:endParaRPr lang="ru-RU"/>
        </a:p>
      </dgm:t>
    </dgm:pt>
    <dgm:pt modelId="{CFA64272-72E9-FD42-8EEC-C61E5B08B0C0}" type="sibTrans" cxnId="{E3589CDE-C4DA-2B4C-8209-162744EEA3AD}">
      <dgm:prSet/>
      <dgm:spPr/>
      <dgm:t>
        <a:bodyPr/>
        <a:lstStyle/>
        <a:p>
          <a:endParaRPr lang="ru-RU"/>
        </a:p>
      </dgm:t>
    </dgm:pt>
    <dgm:pt modelId="{594D07E1-710A-7E41-8C6F-F180B2DE1D51}">
      <dgm:prSet custT="1"/>
      <dgm:spPr/>
      <dgm:t>
        <a:bodyPr/>
        <a:lstStyle/>
        <a:p>
          <a:r>
            <a:rPr lang="ru-RU" sz="1200" i="1" dirty="0">
              <a:latin typeface="Century Gothic" panose="020B0502020202020204" pitchFamily="34" charset="0"/>
            </a:rPr>
            <a:t>Мы тщательно отбирали водоёмы на соответствие всех параметров. </a:t>
          </a:r>
        </a:p>
      </dgm:t>
    </dgm:pt>
    <dgm:pt modelId="{A7590759-049D-5043-B8E7-D93F5E908F48}" type="parTrans" cxnId="{13DD22DB-D525-DB45-9977-5A85C58F937B}">
      <dgm:prSet/>
      <dgm:spPr/>
      <dgm:t>
        <a:bodyPr/>
        <a:lstStyle/>
        <a:p>
          <a:endParaRPr lang="ru-RU"/>
        </a:p>
      </dgm:t>
    </dgm:pt>
    <dgm:pt modelId="{0F4D8CD6-F80A-9446-ABF3-530818A52EA1}" type="sibTrans" cxnId="{13DD22DB-D525-DB45-9977-5A85C58F937B}">
      <dgm:prSet/>
      <dgm:spPr/>
      <dgm:t>
        <a:bodyPr/>
        <a:lstStyle/>
        <a:p>
          <a:endParaRPr lang="ru-RU"/>
        </a:p>
      </dgm:t>
    </dgm:pt>
    <dgm:pt modelId="{5C2021D8-9604-6649-8703-794F3809A885}">
      <dgm:prSet custT="1"/>
      <dgm:spPr/>
      <dgm:t>
        <a:bodyPr/>
        <a:lstStyle/>
        <a:p>
          <a:r>
            <a:rPr lang="ru-RU" sz="1200" i="1" dirty="0">
              <a:latin typeface="Century Gothic" panose="020B0502020202020204" pitchFamily="34" charset="0"/>
            </a:rPr>
            <a:t>Проводили биохимический анализ воды. </a:t>
          </a:r>
        </a:p>
      </dgm:t>
    </dgm:pt>
    <dgm:pt modelId="{C639BA08-1763-CA4E-9F36-3068356A1213}" type="parTrans" cxnId="{61FCDDA2-5382-C847-AC07-0AA9488F2AD6}">
      <dgm:prSet/>
      <dgm:spPr/>
      <dgm:t>
        <a:bodyPr/>
        <a:lstStyle/>
        <a:p>
          <a:endParaRPr lang="ru-RU"/>
        </a:p>
      </dgm:t>
    </dgm:pt>
    <dgm:pt modelId="{E0F48594-1E3D-7E42-92F9-CE5FDB52E0A2}" type="sibTrans" cxnId="{61FCDDA2-5382-C847-AC07-0AA9488F2AD6}">
      <dgm:prSet/>
      <dgm:spPr/>
      <dgm:t>
        <a:bodyPr/>
        <a:lstStyle/>
        <a:p>
          <a:endParaRPr lang="ru-RU"/>
        </a:p>
      </dgm:t>
    </dgm:pt>
    <dgm:pt modelId="{380FF589-206A-F247-8162-C7861AD76AF9}">
      <dgm:prSet custT="1"/>
      <dgm:spPr/>
      <dgm:t>
        <a:bodyPr/>
        <a:lstStyle/>
        <a:p>
          <a:r>
            <a:rPr lang="ru-RU" sz="1200" i="1" dirty="0">
              <a:latin typeface="Century Gothic" panose="020B0502020202020204" pitchFamily="34" charset="0"/>
            </a:rPr>
            <a:t>Разрабатывали технологию производства непосредственно под водоем</a:t>
          </a:r>
          <a:r>
            <a:rPr lang="ru-RU" sz="1200" dirty="0"/>
            <a:t>. </a:t>
          </a:r>
        </a:p>
      </dgm:t>
    </dgm:pt>
    <dgm:pt modelId="{B0C4949A-2F59-954A-8F5F-0E4ED5998751}" type="parTrans" cxnId="{7C8F8335-D64F-0540-8F6B-2123A2CEA7CD}">
      <dgm:prSet/>
      <dgm:spPr/>
      <dgm:t>
        <a:bodyPr/>
        <a:lstStyle/>
        <a:p>
          <a:endParaRPr lang="ru-RU"/>
        </a:p>
      </dgm:t>
    </dgm:pt>
    <dgm:pt modelId="{02DB205B-E228-614D-B421-BCB8ED45726B}" type="sibTrans" cxnId="{7C8F8335-D64F-0540-8F6B-2123A2CEA7CD}">
      <dgm:prSet/>
      <dgm:spPr/>
      <dgm:t>
        <a:bodyPr/>
        <a:lstStyle/>
        <a:p>
          <a:endParaRPr lang="ru-RU"/>
        </a:p>
      </dgm:t>
    </dgm:pt>
    <dgm:pt modelId="{C7197411-9A86-A547-958A-2F6DFDA45114}" type="pres">
      <dgm:prSet presAssocID="{AC114E6F-0A0D-8A45-9B8F-2AFF1386F5D4}" presName="compositeShape" presStyleCnt="0">
        <dgm:presLayoutVars>
          <dgm:chMax val="7"/>
          <dgm:dir/>
          <dgm:resizeHandles val="exact"/>
        </dgm:presLayoutVars>
      </dgm:prSet>
      <dgm:spPr/>
    </dgm:pt>
    <dgm:pt modelId="{A03B0C31-5594-C440-B5F4-B633E861A4B2}" type="pres">
      <dgm:prSet presAssocID="{D8E0163F-8C3C-0343-BC2E-2AB20D06C9CD}" presName="circ1" presStyleLbl="vennNode1" presStyleIdx="0" presStyleCnt="5"/>
      <dgm:spPr/>
    </dgm:pt>
    <dgm:pt modelId="{99C7401C-904A-5E41-9FB2-9EB224570854}" type="pres">
      <dgm:prSet presAssocID="{D8E0163F-8C3C-0343-BC2E-2AB20D06C9CD}" presName="circ1Tx" presStyleLbl="revTx" presStyleIdx="0" presStyleCnt="0" custScaleX="145374">
        <dgm:presLayoutVars>
          <dgm:chMax val="0"/>
          <dgm:chPref val="0"/>
          <dgm:bulletEnabled val="1"/>
        </dgm:presLayoutVars>
      </dgm:prSet>
      <dgm:spPr/>
    </dgm:pt>
    <dgm:pt modelId="{3EF8ED85-E24E-AD4F-947F-88F48A2D49BD}" type="pres">
      <dgm:prSet presAssocID="{60B459AF-5A19-1B40-92C1-E1C9CD73A5E5}" presName="circ2" presStyleLbl="vennNode1" presStyleIdx="1" presStyleCnt="5"/>
      <dgm:spPr/>
    </dgm:pt>
    <dgm:pt modelId="{8FF36D0C-3344-4C4E-838A-A816CD0E2051}" type="pres">
      <dgm:prSet presAssocID="{60B459AF-5A19-1B40-92C1-E1C9CD73A5E5}" presName="circ2Tx" presStyleLbl="revTx" presStyleIdx="0" presStyleCnt="0" custScaleX="116796">
        <dgm:presLayoutVars>
          <dgm:chMax val="0"/>
          <dgm:chPref val="0"/>
          <dgm:bulletEnabled val="1"/>
        </dgm:presLayoutVars>
      </dgm:prSet>
      <dgm:spPr/>
    </dgm:pt>
    <dgm:pt modelId="{95E587AC-364F-1D4F-B4F8-49B286E4ADBB}" type="pres">
      <dgm:prSet presAssocID="{594D07E1-710A-7E41-8C6F-F180B2DE1D51}" presName="circ3" presStyleLbl="vennNode1" presStyleIdx="2" presStyleCnt="5"/>
      <dgm:spPr/>
    </dgm:pt>
    <dgm:pt modelId="{305A0CCA-79C2-EB4F-BE74-426647089D61}" type="pres">
      <dgm:prSet presAssocID="{594D07E1-710A-7E41-8C6F-F180B2DE1D51}" presName="circ3Tx" presStyleLbl="revTx" presStyleIdx="0" presStyleCnt="0" custScaleX="129623">
        <dgm:presLayoutVars>
          <dgm:chMax val="0"/>
          <dgm:chPref val="0"/>
          <dgm:bulletEnabled val="1"/>
        </dgm:presLayoutVars>
      </dgm:prSet>
      <dgm:spPr/>
    </dgm:pt>
    <dgm:pt modelId="{8956C636-488F-664D-BC4C-5C2B5FF3FD64}" type="pres">
      <dgm:prSet presAssocID="{5C2021D8-9604-6649-8703-794F3809A885}" presName="circ4" presStyleLbl="vennNode1" presStyleIdx="3" presStyleCnt="5"/>
      <dgm:spPr/>
    </dgm:pt>
    <dgm:pt modelId="{26DC688F-C9BE-5343-8BCE-086CBD00E026}" type="pres">
      <dgm:prSet presAssocID="{5C2021D8-9604-6649-8703-794F3809A885}" presName="circ4Tx" presStyleLbl="revTx" presStyleIdx="0" presStyleCnt="0" custScaleX="128730">
        <dgm:presLayoutVars>
          <dgm:chMax val="0"/>
          <dgm:chPref val="0"/>
          <dgm:bulletEnabled val="1"/>
        </dgm:presLayoutVars>
      </dgm:prSet>
      <dgm:spPr/>
    </dgm:pt>
    <dgm:pt modelId="{52D46BE0-9A0D-B64A-839B-1119EDEA2ABF}" type="pres">
      <dgm:prSet presAssocID="{380FF589-206A-F247-8162-C7861AD76AF9}" presName="circ5" presStyleLbl="vennNode1" presStyleIdx="4" presStyleCnt="5"/>
      <dgm:spPr/>
    </dgm:pt>
    <dgm:pt modelId="{9059B230-6AAE-9645-9D23-24777BE8437D}" type="pres">
      <dgm:prSet presAssocID="{380FF589-206A-F247-8162-C7861AD76AF9}" presName="circ5Tx" presStyleLbl="revTx" presStyleIdx="0" presStyleCnt="0" custLinFactNeighborX="-573" custLinFactNeighborY="10415">
        <dgm:presLayoutVars>
          <dgm:chMax val="0"/>
          <dgm:chPref val="0"/>
          <dgm:bulletEnabled val="1"/>
        </dgm:presLayoutVars>
      </dgm:prSet>
      <dgm:spPr/>
    </dgm:pt>
  </dgm:ptLst>
  <dgm:cxnLst>
    <dgm:cxn modelId="{78E3F30F-14AB-D741-A92B-B234BA06233A}" type="presOf" srcId="{5C2021D8-9604-6649-8703-794F3809A885}" destId="{26DC688F-C9BE-5343-8BCE-086CBD00E026}" srcOrd="0" destOrd="0" presId="urn:microsoft.com/office/officeart/2005/8/layout/venn1"/>
    <dgm:cxn modelId="{7C8F8335-D64F-0540-8F6B-2123A2CEA7CD}" srcId="{AC114E6F-0A0D-8A45-9B8F-2AFF1386F5D4}" destId="{380FF589-206A-F247-8162-C7861AD76AF9}" srcOrd="4" destOrd="0" parTransId="{B0C4949A-2F59-954A-8F5F-0E4ED5998751}" sibTransId="{02DB205B-E228-614D-B421-BCB8ED45726B}"/>
    <dgm:cxn modelId="{48667E46-CDBE-B341-B970-07598A0F619E}" type="presOf" srcId="{D8E0163F-8C3C-0343-BC2E-2AB20D06C9CD}" destId="{99C7401C-904A-5E41-9FB2-9EB224570854}" srcOrd="0" destOrd="0" presId="urn:microsoft.com/office/officeart/2005/8/layout/venn1"/>
    <dgm:cxn modelId="{9C107A55-2F80-034D-BA0C-A6DAAA3C211C}" type="presOf" srcId="{594D07E1-710A-7E41-8C6F-F180B2DE1D51}" destId="{305A0CCA-79C2-EB4F-BE74-426647089D61}" srcOrd="0" destOrd="0" presId="urn:microsoft.com/office/officeart/2005/8/layout/venn1"/>
    <dgm:cxn modelId="{2CBBC965-FFBC-804F-9FD1-1E7842511AD3}" srcId="{AC114E6F-0A0D-8A45-9B8F-2AFF1386F5D4}" destId="{D8E0163F-8C3C-0343-BC2E-2AB20D06C9CD}" srcOrd="0" destOrd="0" parTransId="{24912863-4BDF-CA4A-AB90-8CD52E599720}" sibTransId="{D6F26B2A-51C9-F34A-BCA6-719E8B5D9023}"/>
    <dgm:cxn modelId="{61FCDDA2-5382-C847-AC07-0AA9488F2AD6}" srcId="{AC114E6F-0A0D-8A45-9B8F-2AFF1386F5D4}" destId="{5C2021D8-9604-6649-8703-794F3809A885}" srcOrd="3" destOrd="0" parTransId="{C639BA08-1763-CA4E-9F36-3068356A1213}" sibTransId="{E0F48594-1E3D-7E42-92F9-CE5FDB52E0A2}"/>
    <dgm:cxn modelId="{AD1F6CBF-16B1-3B4A-8C4B-2BBBB25ED6F0}" type="presOf" srcId="{380FF589-206A-F247-8162-C7861AD76AF9}" destId="{9059B230-6AAE-9645-9D23-24777BE8437D}" srcOrd="0" destOrd="0" presId="urn:microsoft.com/office/officeart/2005/8/layout/venn1"/>
    <dgm:cxn modelId="{13DD22DB-D525-DB45-9977-5A85C58F937B}" srcId="{AC114E6F-0A0D-8A45-9B8F-2AFF1386F5D4}" destId="{594D07E1-710A-7E41-8C6F-F180B2DE1D51}" srcOrd="2" destOrd="0" parTransId="{A7590759-049D-5043-B8E7-D93F5E908F48}" sibTransId="{0F4D8CD6-F80A-9446-ABF3-530818A52EA1}"/>
    <dgm:cxn modelId="{5CB277DB-AF83-C74A-AD8B-DBED6251D222}" type="presOf" srcId="{60B459AF-5A19-1B40-92C1-E1C9CD73A5E5}" destId="{8FF36D0C-3344-4C4E-838A-A816CD0E2051}" srcOrd="0" destOrd="0" presId="urn:microsoft.com/office/officeart/2005/8/layout/venn1"/>
    <dgm:cxn modelId="{E3589CDE-C4DA-2B4C-8209-162744EEA3AD}" srcId="{AC114E6F-0A0D-8A45-9B8F-2AFF1386F5D4}" destId="{60B459AF-5A19-1B40-92C1-E1C9CD73A5E5}" srcOrd="1" destOrd="0" parTransId="{148CC495-0934-BD4E-817A-91841E9A911C}" sibTransId="{CFA64272-72E9-FD42-8EEC-C61E5B08B0C0}"/>
    <dgm:cxn modelId="{FB73F0DF-D0C5-9842-8966-CBF3BBE56D3B}" type="presOf" srcId="{AC114E6F-0A0D-8A45-9B8F-2AFF1386F5D4}" destId="{C7197411-9A86-A547-958A-2F6DFDA45114}" srcOrd="0" destOrd="0" presId="urn:microsoft.com/office/officeart/2005/8/layout/venn1"/>
    <dgm:cxn modelId="{12865C17-3A43-BF4E-8928-8EC8C10D813F}" type="presParOf" srcId="{C7197411-9A86-A547-958A-2F6DFDA45114}" destId="{A03B0C31-5594-C440-B5F4-B633E861A4B2}" srcOrd="0" destOrd="0" presId="urn:microsoft.com/office/officeart/2005/8/layout/venn1"/>
    <dgm:cxn modelId="{AE3D92B3-527E-BD4D-BA71-F49A84CFA24D}" type="presParOf" srcId="{C7197411-9A86-A547-958A-2F6DFDA45114}" destId="{99C7401C-904A-5E41-9FB2-9EB224570854}" srcOrd="1" destOrd="0" presId="urn:microsoft.com/office/officeart/2005/8/layout/venn1"/>
    <dgm:cxn modelId="{4DF1CCB5-6487-A84E-B876-03A25BE21B31}" type="presParOf" srcId="{C7197411-9A86-A547-958A-2F6DFDA45114}" destId="{3EF8ED85-E24E-AD4F-947F-88F48A2D49BD}" srcOrd="2" destOrd="0" presId="urn:microsoft.com/office/officeart/2005/8/layout/venn1"/>
    <dgm:cxn modelId="{195A5991-B1FE-A94F-B59E-DA292117563F}" type="presParOf" srcId="{C7197411-9A86-A547-958A-2F6DFDA45114}" destId="{8FF36D0C-3344-4C4E-838A-A816CD0E2051}" srcOrd="3" destOrd="0" presId="urn:microsoft.com/office/officeart/2005/8/layout/venn1"/>
    <dgm:cxn modelId="{01085A0F-9E59-844F-A108-DE30EAC66800}" type="presParOf" srcId="{C7197411-9A86-A547-958A-2F6DFDA45114}" destId="{95E587AC-364F-1D4F-B4F8-49B286E4ADBB}" srcOrd="4" destOrd="0" presId="urn:microsoft.com/office/officeart/2005/8/layout/venn1"/>
    <dgm:cxn modelId="{6228AB5B-E0E9-7B41-BF20-3395A0599CCF}" type="presParOf" srcId="{C7197411-9A86-A547-958A-2F6DFDA45114}" destId="{305A0CCA-79C2-EB4F-BE74-426647089D61}" srcOrd="5" destOrd="0" presId="urn:microsoft.com/office/officeart/2005/8/layout/venn1"/>
    <dgm:cxn modelId="{C9D3E48A-DFF6-3C45-A528-5A20AB3BE878}" type="presParOf" srcId="{C7197411-9A86-A547-958A-2F6DFDA45114}" destId="{8956C636-488F-664D-BC4C-5C2B5FF3FD64}" srcOrd="6" destOrd="0" presId="urn:microsoft.com/office/officeart/2005/8/layout/venn1"/>
    <dgm:cxn modelId="{B534B1C3-327E-7944-8C54-CBD6A851CDE3}" type="presParOf" srcId="{C7197411-9A86-A547-958A-2F6DFDA45114}" destId="{26DC688F-C9BE-5343-8BCE-086CBD00E026}" srcOrd="7" destOrd="0" presId="urn:microsoft.com/office/officeart/2005/8/layout/venn1"/>
    <dgm:cxn modelId="{89CB9740-EE73-174E-B50C-E6DAF2BB24CA}" type="presParOf" srcId="{C7197411-9A86-A547-958A-2F6DFDA45114}" destId="{52D46BE0-9A0D-B64A-839B-1119EDEA2ABF}" srcOrd="8" destOrd="0" presId="urn:microsoft.com/office/officeart/2005/8/layout/venn1"/>
    <dgm:cxn modelId="{021034DB-4C7D-214B-84F4-BF8B1DBE8DAF}" type="presParOf" srcId="{C7197411-9A86-A547-958A-2F6DFDA45114}" destId="{9059B230-6AAE-9645-9D23-24777BE8437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8183AD-FCCE-B64B-8D05-2E9B7DC44687}" type="doc">
      <dgm:prSet loTypeId="urn:microsoft.com/office/officeart/2009/3/layout/CircleRelationship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B47777-4DA1-184A-9C54-BC2AB95DC4AF}">
      <dgm:prSet custT="1"/>
      <dgm:spPr>
        <a:solidFill>
          <a:srgbClr val="CAC7EE"/>
        </a:solidFill>
        <a:ln>
          <a:noFill/>
        </a:ln>
      </dgm:spPr>
      <dgm:t>
        <a:bodyPr/>
        <a:lstStyle/>
        <a:p>
          <a:r>
            <a:rPr lang="ru-RU" sz="2400" dirty="0">
              <a:latin typeface="Century Gothic" panose="020B0502020202020204" pitchFamily="34" charset="0"/>
            </a:rPr>
            <a:t>На запуск первого этапа проекта необходимо:  </a:t>
          </a:r>
        </a:p>
      </dgm:t>
    </dgm:pt>
    <dgm:pt modelId="{9E85B06A-DF60-E04F-9D08-87A9986C57D3}" type="parTrans" cxnId="{B8CC91D7-A3CC-2E4C-A90F-5BF57B6105D1}">
      <dgm:prSet/>
      <dgm:spPr/>
      <dgm:t>
        <a:bodyPr/>
        <a:lstStyle/>
        <a:p>
          <a:endParaRPr lang="ru-RU"/>
        </a:p>
      </dgm:t>
    </dgm:pt>
    <dgm:pt modelId="{B14BD7C2-0B0B-2948-800B-524C21E1367E}" type="sibTrans" cxnId="{B8CC91D7-A3CC-2E4C-A90F-5BF57B6105D1}">
      <dgm:prSet/>
      <dgm:spPr/>
      <dgm:t>
        <a:bodyPr/>
        <a:lstStyle/>
        <a:p>
          <a:endParaRPr lang="ru-RU"/>
        </a:p>
      </dgm:t>
    </dgm:pt>
    <dgm:pt modelId="{5AAEEC43-DCE5-ED4C-B5B1-303EF5A0AEE4}">
      <dgm:prSet/>
      <dgm:spPr>
        <a:solidFill>
          <a:srgbClr val="E8DEFE"/>
        </a:solidFill>
        <a:ln>
          <a:noFill/>
        </a:ln>
      </dgm:spPr>
      <dgm:t>
        <a:bodyPr/>
        <a:lstStyle/>
        <a:p>
          <a:r>
            <a:rPr lang="ru-RU" b="1" u="sng" dirty="0">
              <a:latin typeface="Century Gothic" panose="020B0502020202020204" pitchFamily="34" charset="0"/>
            </a:rPr>
            <a:t>16 057 000 </a:t>
          </a:r>
        </a:p>
        <a:p>
          <a:r>
            <a:rPr lang="ru-RU" b="1" u="none" dirty="0" err="1">
              <a:latin typeface="Century Gothic" panose="020B0502020202020204" pitchFamily="34" charset="0"/>
            </a:rPr>
            <a:t>руб</a:t>
          </a:r>
          <a:r>
            <a:rPr lang="ru-RU" b="1" u="none" dirty="0">
              <a:latin typeface="Century Gothic" panose="020B0502020202020204" pitchFamily="34" charset="0"/>
            </a:rPr>
            <a:t> </a:t>
          </a:r>
          <a:endParaRPr lang="ru-RU" u="none" dirty="0">
            <a:latin typeface="Century Gothic" panose="020B0502020202020204" pitchFamily="34" charset="0"/>
          </a:endParaRPr>
        </a:p>
      </dgm:t>
    </dgm:pt>
    <dgm:pt modelId="{935F3705-B273-D84B-BEFE-13A40DB5DE69}" type="parTrans" cxnId="{10BE6B42-FDE4-7B44-A350-51BB76FF7E05}">
      <dgm:prSet/>
      <dgm:spPr/>
      <dgm:t>
        <a:bodyPr/>
        <a:lstStyle/>
        <a:p>
          <a:endParaRPr lang="ru-RU"/>
        </a:p>
      </dgm:t>
    </dgm:pt>
    <dgm:pt modelId="{94C33ED7-8352-094E-B985-E227FFE223E1}" type="sibTrans" cxnId="{10BE6B42-FDE4-7B44-A350-51BB76FF7E05}">
      <dgm:prSet/>
      <dgm:spPr/>
      <dgm:t>
        <a:bodyPr/>
        <a:lstStyle/>
        <a:p>
          <a:endParaRPr lang="ru-RU"/>
        </a:p>
      </dgm:t>
    </dgm:pt>
    <dgm:pt modelId="{0E36888D-D127-D54A-B5A5-651EB87A53F0}">
      <dgm:prSet/>
      <dgm:spPr>
        <a:solidFill>
          <a:srgbClr val="AFEAEB"/>
        </a:solidFill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NVP</a:t>
          </a:r>
          <a:r>
            <a:rPr lang="ru-RU" b="1" dirty="0">
              <a:latin typeface="Century Gothic" panose="020B0502020202020204" pitchFamily="34" charset="0"/>
            </a:rPr>
            <a:t> </a:t>
          </a:r>
        </a:p>
        <a:p>
          <a:r>
            <a:rPr lang="ru-RU" b="1" dirty="0">
              <a:latin typeface="Century Gothic" panose="020B0502020202020204" pitchFamily="34" charset="0"/>
            </a:rPr>
            <a:t>24 495,21 т </a:t>
          </a:r>
          <a:r>
            <a:rPr lang="ru-RU" b="1" dirty="0" err="1">
              <a:latin typeface="Century Gothic" panose="020B0502020202020204" pitchFamily="34" charset="0"/>
            </a:rPr>
            <a:t>руб</a:t>
          </a:r>
          <a:endParaRPr lang="ru-RU" dirty="0">
            <a:latin typeface="Century Gothic" panose="020B0502020202020204" pitchFamily="34" charset="0"/>
          </a:endParaRPr>
        </a:p>
      </dgm:t>
    </dgm:pt>
    <dgm:pt modelId="{5615B8EF-7E01-A34F-99CA-75E5DAAA5A45}" type="parTrans" cxnId="{2A86C9E5-92C6-CC4F-9CAF-43F8E3CB264E}">
      <dgm:prSet/>
      <dgm:spPr/>
      <dgm:t>
        <a:bodyPr/>
        <a:lstStyle/>
        <a:p>
          <a:endParaRPr lang="ru-RU"/>
        </a:p>
      </dgm:t>
    </dgm:pt>
    <dgm:pt modelId="{ECA94CED-4F08-C74C-A4AB-11EB041F1901}" type="sibTrans" cxnId="{2A86C9E5-92C6-CC4F-9CAF-43F8E3CB264E}">
      <dgm:prSet/>
      <dgm:spPr/>
      <dgm:t>
        <a:bodyPr/>
        <a:lstStyle/>
        <a:p>
          <a:endParaRPr lang="ru-RU"/>
        </a:p>
      </dgm:t>
    </dgm:pt>
    <dgm:pt modelId="{451F74BA-84AD-2D4F-92A7-05071D428954}">
      <dgm:prSet/>
      <dgm:spPr>
        <a:solidFill>
          <a:srgbClr val="BBF8FA"/>
        </a:solidFill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IRR</a:t>
          </a:r>
          <a:r>
            <a:rPr lang="ru-RU" b="1" dirty="0">
              <a:latin typeface="Century Gothic" panose="020B0502020202020204" pitchFamily="34" charset="0"/>
            </a:rPr>
            <a:t> </a:t>
          </a:r>
        </a:p>
        <a:p>
          <a:r>
            <a:rPr lang="ru-RU" b="1" dirty="0">
              <a:latin typeface="Century Gothic" panose="020B0502020202020204" pitchFamily="34" charset="0"/>
            </a:rPr>
            <a:t>24% </a:t>
          </a:r>
          <a:endParaRPr lang="ru-RU" dirty="0">
            <a:latin typeface="Century Gothic" panose="020B0502020202020204" pitchFamily="34" charset="0"/>
          </a:endParaRPr>
        </a:p>
      </dgm:t>
    </dgm:pt>
    <dgm:pt modelId="{B203ED31-8DD3-154D-9AC8-B0C125266665}" type="parTrans" cxnId="{ECCCC2FF-2F6D-5046-998F-E3C917A1C8FF}">
      <dgm:prSet/>
      <dgm:spPr/>
      <dgm:t>
        <a:bodyPr/>
        <a:lstStyle/>
        <a:p>
          <a:endParaRPr lang="ru-RU"/>
        </a:p>
      </dgm:t>
    </dgm:pt>
    <dgm:pt modelId="{AF6481E0-18AA-124C-90DA-1D5053ED2880}" type="sibTrans" cxnId="{ECCCC2FF-2F6D-5046-998F-E3C917A1C8FF}">
      <dgm:prSet/>
      <dgm:spPr/>
      <dgm:t>
        <a:bodyPr/>
        <a:lstStyle/>
        <a:p>
          <a:endParaRPr lang="ru-RU"/>
        </a:p>
      </dgm:t>
    </dgm:pt>
    <dgm:pt modelId="{D2DBDA5D-4944-CE41-8097-E3349C41D1F2}">
      <dgm:prSet/>
      <dgm:spPr>
        <a:solidFill>
          <a:srgbClr val="BBE1D0"/>
        </a:solidFill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DPP</a:t>
          </a:r>
          <a:endParaRPr lang="ru-RU" b="1" dirty="0">
            <a:latin typeface="Century Gothic" panose="020B0502020202020204" pitchFamily="34" charset="0"/>
          </a:endParaRPr>
        </a:p>
        <a:p>
          <a:r>
            <a:rPr lang="ru-RU" b="1" dirty="0">
              <a:latin typeface="Century Gothic" panose="020B0502020202020204" pitchFamily="34" charset="0"/>
            </a:rPr>
            <a:t>17 </a:t>
          </a:r>
          <a:r>
            <a:rPr lang="ru-RU" b="1" dirty="0" err="1">
              <a:latin typeface="Century Gothic" panose="020B0502020202020204" pitchFamily="34" charset="0"/>
            </a:rPr>
            <a:t>мес</a:t>
          </a:r>
          <a:r>
            <a:rPr lang="ru-RU" b="1" dirty="0">
              <a:latin typeface="Century Gothic" panose="020B0502020202020204" pitchFamily="34" charset="0"/>
            </a:rPr>
            <a:t> </a:t>
          </a:r>
          <a:endParaRPr lang="ru-RU" dirty="0">
            <a:latin typeface="Century Gothic" panose="020B0502020202020204" pitchFamily="34" charset="0"/>
          </a:endParaRPr>
        </a:p>
      </dgm:t>
    </dgm:pt>
    <dgm:pt modelId="{09BF2860-87F5-154B-98B9-6700DD8AA35F}" type="parTrans" cxnId="{82AC932E-8E27-5A47-B217-A9896CF5E68C}">
      <dgm:prSet/>
      <dgm:spPr/>
      <dgm:t>
        <a:bodyPr/>
        <a:lstStyle/>
        <a:p>
          <a:endParaRPr lang="ru-RU"/>
        </a:p>
      </dgm:t>
    </dgm:pt>
    <dgm:pt modelId="{7F85FE68-1D67-4B4C-8F33-7A5EF1CEBC01}" type="sibTrans" cxnId="{82AC932E-8E27-5A47-B217-A9896CF5E68C}">
      <dgm:prSet/>
      <dgm:spPr/>
      <dgm:t>
        <a:bodyPr/>
        <a:lstStyle/>
        <a:p>
          <a:endParaRPr lang="ru-RU"/>
        </a:p>
      </dgm:t>
    </dgm:pt>
    <dgm:pt modelId="{90D05BE8-0E46-5D48-BC74-C82CB5E6992E}" type="pres">
      <dgm:prSet presAssocID="{E88183AD-FCCE-B64B-8D05-2E9B7DC44687}" presName="Name0" presStyleCnt="0">
        <dgm:presLayoutVars>
          <dgm:chMax val="1"/>
          <dgm:chPref val="1"/>
        </dgm:presLayoutVars>
      </dgm:prSet>
      <dgm:spPr/>
    </dgm:pt>
    <dgm:pt modelId="{8766B29A-2903-CA42-A5AB-3656B6F0DBEB}" type="pres">
      <dgm:prSet presAssocID="{00B47777-4DA1-184A-9C54-BC2AB95DC4AF}" presName="Parent" presStyleLbl="node0" presStyleIdx="0" presStyleCnt="1">
        <dgm:presLayoutVars>
          <dgm:chMax val="5"/>
          <dgm:chPref val="5"/>
        </dgm:presLayoutVars>
      </dgm:prSet>
      <dgm:spPr/>
    </dgm:pt>
    <dgm:pt modelId="{48B6DF42-533B-794A-8ACC-90343920C661}" type="pres">
      <dgm:prSet presAssocID="{00B47777-4DA1-184A-9C54-BC2AB95DC4AF}" presName="Accent1" presStyleLbl="node1" presStyleIdx="0" presStyleCnt="17"/>
      <dgm:spPr/>
    </dgm:pt>
    <dgm:pt modelId="{B6C45DEA-47E7-2D40-BAA8-8CF3F9D08D39}" type="pres">
      <dgm:prSet presAssocID="{00B47777-4DA1-184A-9C54-BC2AB95DC4AF}" presName="Accent2" presStyleLbl="node1" presStyleIdx="1" presStyleCnt="17"/>
      <dgm:spPr/>
    </dgm:pt>
    <dgm:pt modelId="{28718B8A-2F79-3C41-AE02-38577AF8A1D3}" type="pres">
      <dgm:prSet presAssocID="{00B47777-4DA1-184A-9C54-BC2AB95DC4AF}" presName="Accent3" presStyleLbl="node1" presStyleIdx="2" presStyleCnt="17"/>
      <dgm:spPr/>
    </dgm:pt>
    <dgm:pt modelId="{6DEF8291-28C2-2D4C-8692-F60DF4DE2A16}" type="pres">
      <dgm:prSet presAssocID="{00B47777-4DA1-184A-9C54-BC2AB95DC4AF}" presName="Accent4" presStyleLbl="node1" presStyleIdx="3" presStyleCnt="17"/>
      <dgm:spPr/>
    </dgm:pt>
    <dgm:pt modelId="{C736322C-B478-E34B-A6D7-3E199850DBD1}" type="pres">
      <dgm:prSet presAssocID="{00B47777-4DA1-184A-9C54-BC2AB95DC4AF}" presName="Accent5" presStyleLbl="node1" presStyleIdx="4" presStyleCnt="17"/>
      <dgm:spPr/>
    </dgm:pt>
    <dgm:pt modelId="{0FDEE2D3-0A04-0049-B2FF-5C6A911E6B54}" type="pres">
      <dgm:prSet presAssocID="{00B47777-4DA1-184A-9C54-BC2AB95DC4AF}" presName="Accent6" presStyleLbl="node1" presStyleIdx="5" presStyleCnt="17"/>
      <dgm:spPr/>
    </dgm:pt>
    <dgm:pt modelId="{556E021C-5F64-D94C-BDCA-6DD65D653A11}" type="pres">
      <dgm:prSet presAssocID="{5AAEEC43-DCE5-ED4C-B5B1-303EF5A0AEE4}" presName="Child1" presStyleLbl="node1" presStyleIdx="6" presStyleCnt="17" custScaleX="116513" custScaleY="110625" custLinFactX="100000" custLinFactY="857" custLinFactNeighborX="185744" custLinFactNeighborY="100000">
        <dgm:presLayoutVars>
          <dgm:chMax val="0"/>
          <dgm:chPref val="0"/>
        </dgm:presLayoutVars>
      </dgm:prSet>
      <dgm:spPr/>
    </dgm:pt>
    <dgm:pt modelId="{63532EE5-5AE5-B841-9606-1DCD81BC2E2D}" type="pres">
      <dgm:prSet presAssocID="{5AAEEC43-DCE5-ED4C-B5B1-303EF5A0AEE4}" presName="Accent7" presStyleCnt="0"/>
      <dgm:spPr/>
    </dgm:pt>
    <dgm:pt modelId="{AD505F31-380C-3E4D-86C4-513314D05263}" type="pres">
      <dgm:prSet presAssocID="{5AAEEC43-DCE5-ED4C-B5B1-303EF5A0AEE4}" presName="AccentHold1" presStyleLbl="node1" presStyleIdx="7" presStyleCnt="17"/>
      <dgm:spPr/>
    </dgm:pt>
    <dgm:pt modelId="{B92D5EDB-E970-214F-82C2-C8FCB84131C1}" type="pres">
      <dgm:prSet presAssocID="{5AAEEC43-DCE5-ED4C-B5B1-303EF5A0AEE4}" presName="Accent8" presStyleCnt="0"/>
      <dgm:spPr/>
    </dgm:pt>
    <dgm:pt modelId="{6F0CCD15-31E0-B64B-9E36-6E3246249E67}" type="pres">
      <dgm:prSet presAssocID="{5AAEEC43-DCE5-ED4C-B5B1-303EF5A0AEE4}" presName="AccentHold2" presStyleLbl="node1" presStyleIdx="8" presStyleCnt="17"/>
      <dgm:spPr/>
    </dgm:pt>
    <dgm:pt modelId="{D36062D4-F65B-EB46-8B6F-9AA398DE8E97}" type="pres">
      <dgm:prSet presAssocID="{0E36888D-D127-D54A-B5A5-651EB87A53F0}" presName="Child2" presStyleLbl="node1" presStyleIdx="9" presStyleCnt="17">
        <dgm:presLayoutVars>
          <dgm:chMax val="0"/>
          <dgm:chPref val="0"/>
        </dgm:presLayoutVars>
      </dgm:prSet>
      <dgm:spPr/>
    </dgm:pt>
    <dgm:pt modelId="{CA4E4D6A-F6AE-FE49-8355-3A2EEB7FF1E2}" type="pres">
      <dgm:prSet presAssocID="{0E36888D-D127-D54A-B5A5-651EB87A53F0}" presName="Accent9" presStyleCnt="0"/>
      <dgm:spPr/>
    </dgm:pt>
    <dgm:pt modelId="{19F75FFE-D4CE-4C47-B17E-25C0D8AEBF96}" type="pres">
      <dgm:prSet presAssocID="{0E36888D-D127-D54A-B5A5-651EB87A53F0}" presName="AccentHold1" presStyleLbl="node1" presStyleIdx="10" presStyleCnt="17"/>
      <dgm:spPr/>
    </dgm:pt>
    <dgm:pt modelId="{F8C63B5F-C9C9-1E46-8288-00EF9949B32A}" type="pres">
      <dgm:prSet presAssocID="{0E36888D-D127-D54A-B5A5-651EB87A53F0}" presName="Accent10" presStyleCnt="0"/>
      <dgm:spPr/>
    </dgm:pt>
    <dgm:pt modelId="{595AF1D9-9432-2B41-8AEA-E04398782761}" type="pres">
      <dgm:prSet presAssocID="{0E36888D-D127-D54A-B5A5-651EB87A53F0}" presName="AccentHold2" presStyleLbl="node1" presStyleIdx="11" presStyleCnt="17"/>
      <dgm:spPr/>
    </dgm:pt>
    <dgm:pt modelId="{0CA3D77E-A0BE-0D40-9D17-1790F0C222E3}" type="pres">
      <dgm:prSet presAssocID="{0E36888D-D127-D54A-B5A5-651EB87A53F0}" presName="Accent11" presStyleCnt="0"/>
      <dgm:spPr/>
    </dgm:pt>
    <dgm:pt modelId="{8405B4AB-2DCF-F240-BD6F-3B8526C3CAC9}" type="pres">
      <dgm:prSet presAssocID="{0E36888D-D127-D54A-B5A5-651EB87A53F0}" presName="AccentHold3" presStyleLbl="node1" presStyleIdx="12" presStyleCnt="17"/>
      <dgm:spPr/>
    </dgm:pt>
    <dgm:pt modelId="{B2334B73-67C0-304D-9DF4-665900B43C35}" type="pres">
      <dgm:prSet presAssocID="{451F74BA-84AD-2D4F-92A7-05071D428954}" presName="Child3" presStyleLbl="node1" presStyleIdx="13" presStyleCnt="17" custLinFactX="-193447" custLinFactY="-70213" custLinFactNeighborX="-200000" custLinFactNeighborY="-100000">
        <dgm:presLayoutVars>
          <dgm:chMax val="0"/>
          <dgm:chPref val="0"/>
        </dgm:presLayoutVars>
      </dgm:prSet>
      <dgm:spPr/>
    </dgm:pt>
    <dgm:pt modelId="{BA650BD4-890E-BF40-A5A3-47204A364941}" type="pres">
      <dgm:prSet presAssocID="{451F74BA-84AD-2D4F-92A7-05071D428954}" presName="Accent12" presStyleCnt="0"/>
      <dgm:spPr/>
    </dgm:pt>
    <dgm:pt modelId="{0F12B00E-99D9-CD40-A40D-7676FB6B1104}" type="pres">
      <dgm:prSet presAssocID="{451F74BA-84AD-2D4F-92A7-05071D428954}" presName="AccentHold1" presStyleLbl="node1" presStyleIdx="14" presStyleCnt="17" custLinFactY="200000" custLinFactNeighborX="36410" custLinFactNeighborY="258474"/>
      <dgm:spPr/>
    </dgm:pt>
    <dgm:pt modelId="{82C4E827-9E52-614E-AF7C-91ECBA4715D5}" type="pres">
      <dgm:prSet presAssocID="{D2DBDA5D-4944-CE41-8097-E3349C41D1F2}" presName="Child4" presStyleLbl="node1" presStyleIdx="15" presStyleCnt="17">
        <dgm:presLayoutVars>
          <dgm:chMax val="0"/>
          <dgm:chPref val="0"/>
        </dgm:presLayoutVars>
      </dgm:prSet>
      <dgm:spPr/>
    </dgm:pt>
    <dgm:pt modelId="{89F2DF2E-95EB-7746-9C13-4B40CB20B9B0}" type="pres">
      <dgm:prSet presAssocID="{D2DBDA5D-4944-CE41-8097-E3349C41D1F2}" presName="Accent13" presStyleCnt="0"/>
      <dgm:spPr/>
    </dgm:pt>
    <dgm:pt modelId="{6D3B8D00-46E2-C642-A7BD-222D3BB0C879}" type="pres">
      <dgm:prSet presAssocID="{D2DBDA5D-4944-CE41-8097-E3349C41D1F2}" presName="AccentHold1" presStyleLbl="node1" presStyleIdx="16" presStyleCnt="17"/>
      <dgm:spPr/>
    </dgm:pt>
  </dgm:ptLst>
  <dgm:cxnLst>
    <dgm:cxn modelId="{09FDC518-6AC6-C04E-8CE9-FD6FA26FE1D8}" type="presOf" srcId="{D2DBDA5D-4944-CE41-8097-E3349C41D1F2}" destId="{82C4E827-9E52-614E-AF7C-91ECBA4715D5}" srcOrd="0" destOrd="0" presId="urn:microsoft.com/office/officeart/2009/3/layout/CircleRelationship"/>
    <dgm:cxn modelId="{2DA08B20-5079-ED44-BCF1-0614CDE3B45F}" type="presOf" srcId="{451F74BA-84AD-2D4F-92A7-05071D428954}" destId="{B2334B73-67C0-304D-9DF4-665900B43C35}" srcOrd="0" destOrd="0" presId="urn:microsoft.com/office/officeart/2009/3/layout/CircleRelationship"/>
    <dgm:cxn modelId="{82AC932E-8E27-5A47-B217-A9896CF5E68C}" srcId="{00B47777-4DA1-184A-9C54-BC2AB95DC4AF}" destId="{D2DBDA5D-4944-CE41-8097-E3349C41D1F2}" srcOrd="3" destOrd="0" parTransId="{09BF2860-87F5-154B-98B9-6700DD8AA35F}" sibTransId="{7F85FE68-1D67-4B4C-8F33-7A5EF1CEBC01}"/>
    <dgm:cxn modelId="{10BE6B42-FDE4-7B44-A350-51BB76FF7E05}" srcId="{00B47777-4DA1-184A-9C54-BC2AB95DC4AF}" destId="{5AAEEC43-DCE5-ED4C-B5B1-303EF5A0AEE4}" srcOrd="0" destOrd="0" parTransId="{935F3705-B273-D84B-BEFE-13A40DB5DE69}" sibTransId="{94C33ED7-8352-094E-B985-E227FFE223E1}"/>
    <dgm:cxn modelId="{7E28FB72-D893-2443-BE6F-E16A1EBA0BCD}" type="presOf" srcId="{0E36888D-D127-D54A-B5A5-651EB87A53F0}" destId="{D36062D4-F65B-EB46-8B6F-9AA398DE8E97}" srcOrd="0" destOrd="0" presId="urn:microsoft.com/office/officeart/2009/3/layout/CircleRelationship"/>
    <dgm:cxn modelId="{A654197C-C7DA-A043-8931-57794A9855C9}" type="presOf" srcId="{00B47777-4DA1-184A-9C54-BC2AB95DC4AF}" destId="{8766B29A-2903-CA42-A5AB-3656B6F0DBEB}" srcOrd="0" destOrd="0" presId="urn:microsoft.com/office/officeart/2009/3/layout/CircleRelationship"/>
    <dgm:cxn modelId="{A5161CBD-4F1F-4241-97D5-1328F6E9F73E}" type="presOf" srcId="{5AAEEC43-DCE5-ED4C-B5B1-303EF5A0AEE4}" destId="{556E021C-5F64-D94C-BDCA-6DD65D653A11}" srcOrd="0" destOrd="0" presId="urn:microsoft.com/office/officeart/2009/3/layout/CircleRelationship"/>
    <dgm:cxn modelId="{B8CC91D7-A3CC-2E4C-A90F-5BF57B6105D1}" srcId="{E88183AD-FCCE-B64B-8D05-2E9B7DC44687}" destId="{00B47777-4DA1-184A-9C54-BC2AB95DC4AF}" srcOrd="0" destOrd="0" parTransId="{9E85B06A-DF60-E04F-9D08-87A9986C57D3}" sibTransId="{B14BD7C2-0B0B-2948-800B-524C21E1367E}"/>
    <dgm:cxn modelId="{9345AFDE-5163-814D-AF9F-028586852963}" type="presOf" srcId="{E88183AD-FCCE-B64B-8D05-2E9B7DC44687}" destId="{90D05BE8-0E46-5D48-BC74-C82CB5E6992E}" srcOrd="0" destOrd="0" presId="urn:microsoft.com/office/officeart/2009/3/layout/CircleRelationship"/>
    <dgm:cxn modelId="{2A86C9E5-92C6-CC4F-9CAF-43F8E3CB264E}" srcId="{00B47777-4DA1-184A-9C54-BC2AB95DC4AF}" destId="{0E36888D-D127-D54A-B5A5-651EB87A53F0}" srcOrd="1" destOrd="0" parTransId="{5615B8EF-7E01-A34F-99CA-75E5DAAA5A45}" sibTransId="{ECA94CED-4F08-C74C-A4AB-11EB041F1901}"/>
    <dgm:cxn modelId="{ECCCC2FF-2F6D-5046-998F-E3C917A1C8FF}" srcId="{00B47777-4DA1-184A-9C54-BC2AB95DC4AF}" destId="{451F74BA-84AD-2D4F-92A7-05071D428954}" srcOrd="2" destOrd="0" parTransId="{B203ED31-8DD3-154D-9AC8-B0C125266665}" sibTransId="{AF6481E0-18AA-124C-90DA-1D5053ED2880}"/>
    <dgm:cxn modelId="{7402DA68-4AE1-0047-AC37-74015BB1E354}" type="presParOf" srcId="{90D05BE8-0E46-5D48-BC74-C82CB5E6992E}" destId="{8766B29A-2903-CA42-A5AB-3656B6F0DBEB}" srcOrd="0" destOrd="0" presId="urn:microsoft.com/office/officeart/2009/3/layout/CircleRelationship"/>
    <dgm:cxn modelId="{8DA9CD19-CB9A-4747-A77E-8A73593AF7B5}" type="presParOf" srcId="{90D05BE8-0E46-5D48-BC74-C82CB5E6992E}" destId="{48B6DF42-533B-794A-8ACC-90343920C661}" srcOrd="1" destOrd="0" presId="urn:microsoft.com/office/officeart/2009/3/layout/CircleRelationship"/>
    <dgm:cxn modelId="{D6A1D9E9-BD72-FC48-85F9-230CEC268BA7}" type="presParOf" srcId="{90D05BE8-0E46-5D48-BC74-C82CB5E6992E}" destId="{B6C45DEA-47E7-2D40-BAA8-8CF3F9D08D39}" srcOrd="2" destOrd="0" presId="urn:microsoft.com/office/officeart/2009/3/layout/CircleRelationship"/>
    <dgm:cxn modelId="{9049C686-079D-B745-9DC9-2A3DE3D0ED1C}" type="presParOf" srcId="{90D05BE8-0E46-5D48-BC74-C82CB5E6992E}" destId="{28718B8A-2F79-3C41-AE02-38577AF8A1D3}" srcOrd="3" destOrd="0" presId="urn:microsoft.com/office/officeart/2009/3/layout/CircleRelationship"/>
    <dgm:cxn modelId="{FD9D70AE-19C7-A04B-BC64-49CFE5998A2C}" type="presParOf" srcId="{90D05BE8-0E46-5D48-BC74-C82CB5E6992E}" destId="{6DEF8291-28C2-2D4C-8692-F60DF4DE2A16}" srcOrd="4" destOrd="0" presId="urn:microsoft.com/office/officeart/2009/3/layout/CircleRelationship"/>
    <dgm:cxn modelId="{3F9AFC16-D934-C84E-AF32-C2B685C1F860}" type="presParOf" srcId="{90D05BE8-0E46-5D48-BC74-C82CB5E6992E}" destId="{C736322C-B478-E34B-A6D7-3E199850DBD1}" srcOrd="5" destOrd="0" presId="urn:microsoft.com/office/officeart/2009/3/layout/CircleRelationship"/>
    <dgm:cxn modelId="{AEAF0F39-E050-B64C-B06A-C593CBFA6E22}" type="presParOf" srcId="{90D05BE8-0E46-5D48-BC74-C82CB5E6992E}" destId="{0FDEE2D3-0A04-0049-B2FF-5C6A911E6B54}" srcOrd="6" destOrd="0" presId="urn:microsoft.com/office/officeart/2009/3/layout/CircleRelationship"/>
    <dgm:cxn modelId="{66AFEDD6-5FF5-9F4D-980B-38C197221B2F}" type="presParOf" srcId="{90D05BE8-0E46-5D48-BC74-C82CB5E6992E}" destId="{556E021C-5F64-D94C-BDCA-6DD65D653A11}" srcOrd="7" destOrd="0" presId="urn:microsoft.com/office/officeart/2009/3/layout/CircleRelationship"/>
    <dgm:cxn modelId="{54318AC4-63EE-8E40-AB0C-1F4015C628A2}" type="presParOf" srcId="{90D05BE8-0E46-5D48-BC74-C82CB5E6992E}" destId="{63532EE5-5AE5-B841-9606-1DCD81BC2E2D}" srcOrd="8" destOrd="0" presId="urn:microsoft.com/office/officeart/2009/3/layout/CircleRelationship"/>
    <dgm:cxn modelId="{82659969-B93C-E848-9690-1AA73BFD4DEC}" type="presParOf" srcId="{63532EE5-5AE5-B841-9606-1DCD81BC2E2D}" destId="{AD505F31-380C-3E4D-86C4-513314D05263}" srcOrd="0" destOrd="0" presId="urn:microsoft.com/office/officeart/2009/3/layout/CircleRelationship"/>
    <dgm:cxn modelId="{10212ECD-BB3A-EF49-9C21-539DFBE55D56}" type="presParOf" srcId="{90D05BE8-0E46-5D48-BC74-C82CB5E6992E}" destId="{B92D5EDB-E970-214F-82C2-C8FCB84131C1}" srcOrd="9" destOrd="0" presId="urn:microsoft.com/office/officeart/2009/3/layout/CircleRelationship"/>
    <dgm:cxn modelId="{7143E15B-BA1D-0F49-92A6-3B1F7AA10B2D}" type="presParOf" srcId="{B92D5EDB-E970-214F-82C2-C8FCB84131C1}" destId="{6F0CCD15-31E0-B64B-9E36-6E3246249E67}" srcOrd="0" destOrd="0" presId="urn:microsoft.com/office/officeart/2009/3/layout/CircleRelationship"/>
    <dgm:cxn modelId="{7A5D0BDC-F1A7-0B45-A60C-674557E0CD2B}" type="presParOf" srcId="{90D05BE8-0E46-5D48-BC74-C82CB5E6992E}" destId="{D36062D4-F65B-EB46-8B6F-9AA398DE8E97}" srcOrd="10" destOrd="0" presId="urn:microsoft.com/office/officeart/2009/3/layout/CircleRelationship"/>
    <dgm:cxn modelId="{F90A1303-0007-C640-9498-F72F945B584E}" type="presParOf" srcId="{90D05BE8-0E46-5D48-BC74-C82CB5E6992E}" destId="{CA4E4D6A-F6AE-FE49-8355-3A2EEB7FF1E2}" srcOrd="11" destOrd="0" presId="urn:microsoft.com/office/officeart/2009/3/layout/CircleRelationship"/>
    <dgm:cxn modelId="{E0530E7F-56F2-3642-B8E2-1A5495D7120E}" type="presParOf" srcId="{CA4E4D6A-F6AE-FE49-8355-3A2EEB7FF1E2}" destId="{19F75FFE-D4CE-4C47-B17E-25C0D8AEBF96}" srcOrd="0" destOrd="0" presId="urn:microsoft.com/office/officeart/2009/3/layout/CircleRelationship"/>
    <dgm:cxn modelId="{E252747B-007A-0F45-910C-338231272394}" type="presParOf" srcId="{90D05BE8-0E46-5D48-BC74-C82CB5E6992E}" destId="{F8C63B5F-C9C9-1E46-8288-00EF9949B32A}" srcOrd="12" destOrd="0" presId="urn:microsoft.com/office/officeart/2009/3/layout/CircleRelationship"/>
    <dgm:cxn modelId="{890750D8-0BAE-4642-8A81-E1394A8EF7A5}" type="presParOf" srcId="{F8C63B5F-C9C9-1E46-8288-00EF9949B32A}" destId="{595AF1D9-9432-2B41-8AEA-E04398782761}" srcOrd="0" destOrd="0" presId="urn:microsoft.com/office/officeart/2009/3/layout/CircleRelationship"/>
    <dgm:cxn modelId="{D18AE114-9F67-6B4C-BDB7-545BC9F7353B}" type="presParOf" srcId="{90D05BE8-0E46-5D48-BC74-C82CB5E6992E}" destId="{0CA3D77E-A0BE-0D40-9D17-1790F0C222E3}" srcOrd="13" destOrd="0" presId="urn:microsoft.com/office/officeart/2009/3/layout/CircleRelationship"/>
    <dgm:cxn modelId="{1E7CCCA3-96DB-A74E-816D-F820A53FC050}" type="presParOf" srcId="{0CA3D77E-A0BE-0D40-9D17-1790F0C222E3}" destId="{8405B4AB-2DCF-F240-BD6F-3B8526C3CAC9}" srcOrd="0" destOrd="0" presId="urn:microsoft.com/office/officeart/2009/3/layout/CircleRelationship"/>
    <dgm:cxn modelId="{8EAFD0C2-C90A-9D41-8027-28D1D434AF14}" type="presParOf" srcId="{90D05BE8-0E46-5D48-BC74-C82CB5E6992E}" destId="{B2334B73-67C0-304D-9DF4-665900B43C35}" srcOrd="14" destOrd="0" presId="urn:microsoft.com/office/officeart/2009/3/layout/CircleRelationship"/>
    <dgm:cxn modelId="{91490C5D-4E3E-3248-98AA-E68BA8F0C35C}" type="presParOf" srcId="{90D05BE8-0E46-5D48-BC74-C82CB5E6992E}" destId="{BA650BD4-890E-BF40-A5A3-47204A364941}" srcOrd="15" destOrd="0" presId="urn:microsoft.com/office/officeart/2009/3/layout/CircleRelationship"/>
    <dgm:cxn modelId="{C117C293-047A-1148-BDE2-8415D1205B37}" type="presParOf" srcId="{BA650BD4-890E-BF40-A5A3-47204A364941}" destId="{0F12B00E-99D9-CD40-A40D-7676FB6B1104}" srcOrd="0" destOrd="0" presId="urn:microsoft.com/office/officeart/2009/3/layout/CircleRelationship"/>
    <dgm:cxn modelId="{3CCB84C7-6F87-D443-9CA1-D5213B6ABBED}" type="presParOf" srcId="{90D05BE8-0E46-5D48-BC74-C82CB5E6992E}" destId="{82C4E827-9E52-614E-AF7C-91ECBA4715D5}" srcOrd="16" destOrd="0" presId="urn:microsoft.com/office/officeart/2009/3/layout/CircleRelationship"/>
    <dgm:cxn modelId="{D5B3099B-CC70-6741-AB8B-065A7A223DFF}" type="presParOf" srcId="{90D05BE8-0E46-5D48-BC74-C82CB5E6992E}" destId="{89F2DF2E-95EB-7746-9C13-4B40CB20B9B0}" srcOrd="17" destOrd="0" presId="urn:microsoft.com/office/officeart/2009/3/layout/CircleRelationship"/>
    <dgm:cxn modelId="{780A5EDB-BCAA-EC4F-B621-72C7438054D1}" type="presParOf" srcId="{89F2DF2E-95EB-7746-9C13-4B40CB20B9B0}" destId="{6D3B8D00-46E2-C642-A7BD-222D3BB0C87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5125AF-FEE7-48AF-9694-B3CC51F7402A}" type="doc">
      <dgm:prSet loTypeId="urn:microsoft.com/office/officeart/2005/8/layout/pLis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90F53286-DFD3-41B2-96B1-05AE9CB0F568}">
      <dgm:prSet/>
      <dgm:spPr/>
      <dgm:t>
        <a:bodyPr/>
        <a:lstStyle/>
        <a:p>
          <a:r>
            <a:rPr lang="en-US" b="1" dirty="0" err="1">
              <a:solidFill>
                <a:srgbClr val="5BBDD2"/>
              </a:solidFill>
              <a:latin typeface="Century Gothic" panose="020B0502020202020204" pitchFamily="34" charset="0"/>
            </a:rPr>
            <a:t>Наши</a:t>
          </a:r>
          <a:r>
            <a:rPr lang="en-US" b="1" dirty="0">
              <a:solidFill>
                <a:srgbClr val="5BBDD2"/>
              </a:solidFill>
              <a:latin typeface="Century Gothic" panose="020B0502020202020204" pitchFamily="34" charset="0"/>
            </a:rPr>
            <a:t> </a:t>
          </a:r>
          <a:r>
            <a:rPr lang="en-US" b="1" dirty="0" err="1">
              <a:solidFill>
                <a:srgbClr val="5BBDD2"/>
              </a:solidFill>
              <a:latin typeface="Century Gothic" panose="020B0502020202020204" pitchFamily="34" charset="0"/>
            </a:rPr>
            <a:t>контакты</a:t>
          </a:r>
          <a:r>
            <a:rPr lang="en-US" b="1" dirty="0">
              <a:solidFill>
                <a:srgbClr val="5BBDD2"/>
              </a:solidFill>
              <a:latin typeface="Century Gothic" panose="020B0502020202020204" pitchFamily="34" charset="0"/>
            </a:rPr>
            <a:t> </a:t>
          </a:r>
          <a:r>
            <a:rPr lang="en-US" b="1" dirty="0" err="1">
              <a:solidFill>
                <a:srgbClr val="5BBDD2"/>
              </a:solidFill>
              <a:latin typeface="Century Gothic" panose="020B0502020202020204" pitchFamily="34" charset="0"/>
            </a:rPr>
            <a:t>в</a:t>
          </a:r>
          <a:r>
            <a:rPr lang="en-US" b="1" dirty="0">
              <a:solidFill>
                <a:srgbClr val="5BBDD2"/>
              </a:solidFill>
              <a:latin typeface="Century Gothic" panose="020B0502020202020204" pitchFamily="34" charset="0"/>
            </a:rPr>
            <a:t> ТГ: </a:t>
          </a:r>
          <a:r>
            <a:rPr lang="en-US" b="1" dirty="0">
              <a:solidFill>
                <a:srgbClr val="5BBDD2"/>
              </a:solidFill>
              <a:latin typeface="Century Gothic" panose="020B0502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https://t.me/NaturalFish</a:t>
          </a:r>
          <a:endParaRPr lang="en-US" b="1" dirty="0">
            <a:solidFill>
              <a:srgbClr val="5BBDD2"/>
            </a:solidFill>
            <a:latin typeface="Century Gothic" panose="020B0502020202020204" pitchFamily="34" charset="0"/>
          </a:endParaRPr>
        </a:p>
      </dgm:t>
    </dgm:pt>
    <dgm:pt modelId="{1E332155-A41D-4CF7-B335-0713F3E38200}" type="parTrans" cxnId="{22120DE8-4D9A-46A6-9A51-0532743E312C}">
      <dgm:prSet/>
      <dgm:spPr/>
      <dgm:t>
        <a:bodyPr/>
        <a:lstStyle/>
        <a:p>
          <a:endParaRPr lang="en-US"/>
        </a:p>
      </dgm:t>
    </dgm:pt>
    <dgm:pt modelId="{6A92CDB5-DA6F-469A-9EEB-6F1112ADFB70}" type="sibTrans" cxnId="{22120DE8-4D9A-46A6-9A51-0532743E312C}">
      <dgm:prSet/>
      <dgm:spPr/>
      <dgm:t>
        <a:bodyPr/>
        <a:lstStyle/>
        <a:p>
          <a:endParaRPr lang="en-US"/>
        </a:p>
      </dgm:t>
    </dgm:pt>
    <dgm:pt modelId="{01AEDE0B-F3E7-4A23-9B55-4A1565F7BAA8}">
      <dgm:prSet/>
      <dgm:spPr/>
      <dgm:t>
        <a:bodyPr/>
        <a:lstStyle/>
        <a:p>
          <a:r>
            <a:rPr lang="en-US" b="1" dirty="0" err="1">
              <a:solidFill>
                <a:srgbClr val="5BBDD2"/>
              </a:solidFill>
              <a:latin typeface="Century Gothic" panose="020B0502020202020204" pitchFamily="34" charset="0"/>
            </a:rPr>
            <a:t>В</a:t>
          </a:r>
          <a:r>
            <a:rPr lang="en-US" b="1" dirty="0">
              <a:solidFill>
                <a:srgbClr val="5BBDD2"/>
              </a:solidFill>
              <a:latin typeface="Century Gothic" panose="020B0502020202020204" pitchFamily="34" charset="0"/>
            </a:rPr>
            <a:t> VK: </a:t>
          </a:r>
          <a:r>
            <a:rPr lang="en-US" b="1" dirty="0">
              <a:solidFill>
                <a:srgbClr val="5BBDD2"/>
              </a:solidFill>
              <a:latin typeface="Century Gothic" panose="020B0502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https://vk.com/public216949984</a:t>
          </a:r>
          <a:endParaRPr lang="en-US" b="1" dirty="0">
            <a:solidFill>
              <a:srgbClr val="5BBDD2"/>
            </a:solidFill>
            <a:latin typeface="Century Gothic" panose="020B0502020202020204" pitchFamily="34" charset="0"/>
          </a:endParaRPr>
        </a:p>
      </dgm:t>
    </dgm:pt>
    <dgm:pt modelId="{DF6C87A2-58F1-42CE-A4CD-82AAAB6EAB6A}" type="parTrans" cxnId="{64D66CCE-43C3-4999-8D9B-A1FA5DB0E115}">
      <dgm:prSet/>
      <dgm:spPr/>
      <dgm:t>
        <a:bodyPr/>
        <a:lstStyle/>
        <a:p>
          <a:endParaRPr lang="en-US"/>
        </a:p>
      </dgm:t>
    </dgm:pt>
    <dgm:pt modelId="{5F2251E7-1BF2-4E1C-A67E-6828FA2D310F}" type="sibTrans" cxnId="{64D66CCE-43C3-4999-8D9B-A1FA5DB0E115}">
      <dgm:prSet/>
      <dgm:spPr/>
      <dgm:t>
        <a:bodyPr/>
        <a:lstStyle/>
        <a:p>
          <a:endParaRPr lang="en-US"/>
        </a:p>
      </dgm:t>
    </dgm:pt>
    <dgm:pt modelId="{CB9B9842-E379-644D-B4F2-6A6FCBA39182}" type="pres">
      <dgm:prSet presAssocID="{1D5125AF-FEE7-48AF-9694-B3CC51F7402A}" presName="Name0" presStyleCnt="0">
        <dgm:presLayoutVars>
          <dgm:dir/>
          <dgm:resizeHandles val="exact"/>
        </dgm:presLayoutVars>
      </dgm:prSet>
      <dgm:spPr/>
    </dgm:pt>
    <dgm:pt modelId="{90A0C9F2-02A4-CA44-8D0F-00CE65D42AC0}" type="pres">
      <dgm:prSet presAssocID="{90F53286-DFD3-41B2-96B1-05AE9CB0F568}" presName="compNode" presStyleCnt="0"/>
      <dgm:spPr/>
    </dgm:pt>
    <dgm:pt modelId="{FA7688FA-1F57-4448-8BBF-80C1CE9442C5}" type="pres">
      <dgm:prSet presAssocID="{90F53286-DFD3-41B2-96B1-05AE9CB0F568}" presName="pictRect" presStyleLbl="node1" presStyleIdx="0" presStyleCnt="2" custScaleX="90807" custScaleY="114265" custLinFactNeighborX="3025" custLinFactNeighborY="-77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59440A5-CB38-0145-B127-12FFE6E591BD}" type="pres">
      <dgm:prSet presAssocID="{90F53286-DFD3-41B2-96B1-05AE9CB0F568}" presName="textRect" presStyleLbl="revTx" presStyleIdx="0" presStyleCnt="2" custScaleY="57246" custLinFactNeighborX="3025" custLinFactNeighborY="20357">
        <dgm:presLayoutVars>
          <dgm:bulletEnabled val="1"/>
        </dgm:presLayoutVars>
      </dgm:prSet>
      <dgm:spPr/>
    </dgm:pt>
    <dgm:pt modelId="{D981635B-CFC0-1247-9A0E-FEDAB84C0D8D}" type="pres">
      <dgm:prSet presAssocID="{6A92CDB5-DA6F-469A-9EEB-6F1112ADFB70}" presName="sibTrans" presStyleLbl="sibTrans2D1" presStyleIdx="0" presStyleCnt="0"/>
      <dgm:spPr/>
    </dgm:pt>
    <dgm:pt modelId="{335E6FA6-10AA-5A4B-AD59-481D5A13F9AF}" type="pres">
      <dgm:prSet presAssocID="{01AEDE0B-F3E7-4A23-9B55-4A1565F7BAA8}" presName="compNode" presStyleCnt="0"/>
      <dgm:spPr/>
    </dgm:pt>
    <dgm:pt modelId="{694C4B63-547C-4749-BFCC-24457D73FD72}" type="pres">
      <dgm:prSet presAssocID="{01AEDE0B-F3E7-4A23-9B55-4A1565F7BAA8}" presName="pictRect" presStyleLbl="node1" presStyleIdx="1" presStyleCnt="2" custScaleX="86770" custScaleY="120432" custLinFactNeighborX="-431" custLinFactNeighborY="-846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005B5F9-DBFC-4742-9BE7-F0692C16EF99}" type="pres">
      <dgm:prSet presAssocID="{01AEDE0B-F3E7-4A23-9B55-4A1565F7BAA8}" presName="textRect" presStyleLbl="revTx" presStyleIdx="1" presStyleCnt="2" custScaleY="63379" custLinFactNeighborX="-2252" custLinFactNeighborY="12422">
        <dgm:presLayoutVars>
          <dgm:bulletEnabled val="1"/>
        </dgm:presLayoutVars>
      </dgm:prSet>
      <dgm:spPr/>
    </dgm:pt>
  </dgm:ptLst>
  <dgm:cxnLst>
    <dgm:cxn modelId="{A8E4BD0C-478B-1444-94E5-9C6029B5F3E0}" type="presOf" srcId="{6A92CDB5-DA6F-469A-9EEB-6F1112ADFB70}" destId="{D981635B-CFC0-1247-9A0E-FEDAB84C0D8D}" srcOrd="0" destOrd="0" presId="urn:microsoft.com/office/officeart/2005/8/layout/pList1"/>
    <dgm:cxn modelId="{75F43520-1A9B-AE4E-BC09-76C0071A4BE0}" type="presOf" srcId="{90F53286-DFD3-41B2-96B1-05AE9CB0F568}" destId="{D59440A5-CB38-0145-B127-12FFE6E591BD}" srcOrd="0" destOrd="0" presId="urn:microsoft.com/office/officeart/2005/8/layout/pList1"/>
    <dgm:cxn modelId="{F872C842-A2E5-C241-A76B-D8666314D888}" type="presOf" srcId="{1D5125AF-FEE7-48AF-9694-B3CC51F7402A}" destId="{CB9B9842-E379-644D-B4F2-6A6FCBA39182}" srcOrd="0" destOrd="0" presId="urn:microsoft.com/office/officeart/2005/8/layout/pList1"/>
    <dgm:cxn modelId="{C49EEC5E-68DD-B04F-80C8-540DE52A39B5}" type="presOf" srcId="{01AEDE0B-F3E7-4A23-9B55-4A1565F7BAA8}" destId="{9005B5F9-DBFC-4742-9BE7-F0692C16EF99}" srcOrd="0" destOrd="0" presId="urn:microsoft.com/office/officeart/2005/8/layout/pList1"/>
    <dgm:cxn modelId="{64D66CCE-43C3-4999-8D9B-A1FA5DB0E115}" srcId="{1D5125AF-FEE7-48AF-9694-B3CC51F7402A}" destId="{01AEDE0B-F3E7-4A23-9B55-4A1565F7BAA8}" srcOrd="1" destOrd="0" parTransId="{DF6C87A2-58F1-42CE-A4CD-82AAAB6EAB6A}" sibTransId="{5F2251E7-1BF2-4E1C-A67E-6828FA2D310F}"/>
    <dgm:cxn modelId="{22120DE8-4D9A-46A6-9A51-0532743E312C}" srcId="{1D5125AF-FEE7-48AF-9694-B3CC51F7402A}" destId="{90F53286-DFD3-41B2-96B1-05AE9CB0F568}" srcOrd="0" destOrd="0" parTransId="{1E332155-A41D-4CF7-B335-0713F3E38200}" sibTransId="{6A92CDB5-DA6F-469A-9EEB-6F1112ADFB70}"/>
    <dgm:cxn modelId="{5DBC04EC-7B2B-6543-AEB8-B5DC397F10AF}" type="presParOf" srcId="{CB9B9842-E379-644D-B4F2-6A6FCBA39182}" destId="{90A0C9F2-02A4-CA44-8D0F-00CE65D42AC0}" srcOrd="0" destOrd="0" presId="urn:microsoft.com/office/officeart/2005/8/layout/pList1"/>
    <dgm:cxn modelId="{5AA6482E-7373-804D-93F6-F9AE1A2A4667}" type="presParOf" srcId="{90A0C9F2-02A4-CA44-8D0F-00CE65D42AC0}" destId="{FA7688FA-1F57-4448-8BBF-80C1CE9442C5}" srcOrd="0" destOrd="0" presId="urn:microsoft.com/office/officeart/2005/8/layout/pList1"/>
    <dgm:cxn modelId="{AB34FD2A-18EA-7147-891E-3DF51D0483BD}" type="presParOf" srcId="{90A0C9F2-02A4-CA44-8D0F-00CE65D42AC0}" destId="{D59440A5-CB38-0145-B127-12FFE6E591BD}" srcOrd="1" destOrd="0" presId="urn:microsoft.com/office/officeart/2005/8/layout/pList1"/>
    <dgm:cxn modelId="{B3FD5E75-C237-D141-A8DB-658825D8E2BF}" type="presParOf" srcId="{CB9B9842-E379-644D-B4F2-6A6FCBA39182}" destId="{D981635B-CFC0-1247-9A0E-FEDAB84C0D8D}" srcOrd="1" destOrd="0" presId="urn:microsoft.com/office/officeart/2005/8/layout/pList1"/>
    <dgm:cxn modelId="{DB7B18B9-0AE5-2E4D-BB49-72638A48E4D0}" type="presParOf" srcId="{CB9B9842-E379-644D-B4F2-6A6FCBA39182}" destId="{335E6FA6-10AA-5A4B-AD59-481D5A13F9AF}" srcOrd="2" destOrd="0" presId="urn:microsoft.com/office/officeart/2005/8/layout/pList1"/>
    <dgm:cxn modelId="{D0EDEC62-094C-7E4E-B225-AFAF71F8275E}" type="presParOf" srcId="{335E6FA6-10AA-5A4B-AD59-481D5A13F9AF}" destId="{694C4B63-547C-4749-BFCC-24457D73FD72}" srcOrd="0" destOrd="0" presId="urn:microsoft.com/office/officeart/2005/8/layout/pList1"/>
    <dgm:cxn modelId="{F2828B5E-F027-0F4D-83E0-D7537840EDFC}" type="presParOf" srcId="{335E6FA6-10AA-5A4B-AD59-481D5A13F9AF}" destId="{9005B5F9-DBFC-4742-9BE7-F0692C16E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0DE9D-45CA-0B4C-A8F7-D585AE1EA896}" type="doc">
      <dgm:prSet loTypeId="urn:microsoft.com/office/officeart/2005/8/layout/hProcess10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62C6D2-3B02-5246-94F2-CE50A1DF895F}">
      <dgm:prSet custT="1"/>
      <dgm:spPr>
        <a:ln>
          <a:noFill/>
        </a:ln>
      </dgm:spPr>
      <dgm:t>
        <a:bodyPr/>
        <a:lstStyle/>
        <a:p>
          <a:pPr algn="ctr"/>
          <a:r>
            <a:rPr lang="ru-RU" sz="2800" dirty="0">
              <a:latin typeface="Century Gothic" panose="020B0502020202020204" pitchFamily="34" charset="0"/>
            </a:rPr>
            <a:t> </a:t>
          </a:r>
          <a:r>
            <a:rPr lang="ru-RU" sz="1600" b="1" dirty="0">
              <a:latin typeface="Century Gothic" panose="020B0502020202020204" pitchFamily="34" charset="0"/>
            </a:rPr>
            <a:t>Недоверие</a:t>
          </a:r>
          <a:r>
            <a:rPr lang="ru-RU" sz="1600" dirty="0">
              <a:latin typeface="Century Gothic" panose="020B0502020202020204" pitchFamily="34" charset="0"/>
            </a:rPr>
            <a:t> к рыбному продукту</a:t>
          </a:r>
        </a:p>
      </dgm:t>
    </dgm:pt>
    <dgm:pt modelId="{FA6033A2-A14C-1246-B5F9-90B70CBE108D}" type="parTrans" cxnId="{AD602C54-F6BA-5348-BA31-FD5AB027DEE6}">
      <dgm:prSet/>
      <dgm:spPr/>
      <dgm:t>
        <a:bodyPr/>
        <a:lstStyle/>
        <a:p>
          <a:endParaRPr lang="ru-RU"/>
        </a:p>
      </dgm:t>
    </dgm:pt>
    <dgm:pt modelId="{05B9A80E-A034-F748-93C8-BAE19E6633BA}" type="sibTrans" cxnId="{AD602C54-F6BA-5348-BA31-FD5AB027DEE6}">
      <dgm:prSet/>
      <dgm:spPr>
        <a:noFill/>
      </dgm:spPr>
      <dgm:t>
        <a:bodyPr/>
        <a:lstStyle/>
        <a:p>
          <a:endParaRPr lang="ru-RU"/>
        </a:p>
      </dgm:t>
    </dgm:pt>
    <dgm:pt modelId="{1C23E20E-1466-AE44-B1B5-6015CC2DD4AC}">
      <dgm:prSet custT="1"/>
      <dgm:spPr/>
      <dgm:t>
        <a:bodyPr/>
        <a:lstStyle/>
        <a:p>
          <a:pPr algn="ctr"/>
          <a:r>
            <a:rPr lang="ru-RU" sz="1800" b="1" dirty="0">
              <a:latin typeface="Century Gothic" panose="020B0502020202020204" pitchFamily="34" charset="0"/>
            </a:rPr>
            <a:t> Мало </a:t>
          </a:r>
          <a:r>
            <a:rPr lang="ru-RU" sz="1800" dirty="0">
              <a:latin typeface="Century Gothic" panose="020B0502020202020204" pitchFamily="34" charset="0"/>
            </a:rPr>
            <a:t>специализированных магазинов, продающих натуральную эко рыбу</a:t>
          </a:r>
        </a:p>
      </dgm:t>
    </dgm:pt>
    <dgm:pt modelId="{3BBF1536-28A9-0342-BC61-0C1572E99565}" type="parTrans" cxnId="{D4408BD7-69F3-B544-B5BF-A3231F0F9A7F}">
      <dgm:prSet/>
      <dgm:spPr/>
      <dgm:t>
        <a:bodyPr/>
        <a:lstStyle/>
        <a:p>
          <a:endParaRPr lang="ru-RU"/>
        </a:p>
      </dgm:t>
    </dgm:pt>
    <dgm:pt modelId="{91CBCDA6-A76D-7B4F-AA7B-C6329502330F}" type="sibTrans" cxnId="{D4408BD7-69F3-B544-B5BF-A3231F0F9A7F}">
      <dgm:prSet/>
      <dgm:spPr/>
      <dgm:t>
        <a:bodyPr/>
        <a:lstStyle/>
        <a:p>
          <a:endParaRPr lang="ru-RU"/>
        </a:p>
      </dgm:t>
    </dgm:pt>
    <dgm:pt modelId="{43096027-F42D-0B4A-B02F-A71330C017EE}">
      <dgm:prSet custT="1"/>
      <dgm:spPr/>
      <dgm:t>
        <a:bodyPr/>
        <a:lstStyle/>
        <a:p>
          <a:pPr algn="ctr"/>
          <a:r>
            <a:rPr lang="ru-RU" sz="2000" b="1" dirty="0">
              <a:latin typeface="Century Gothic" panose="020B0502020202020204" pitchFamily="34" charset="0"/>
            </a:rPr>
            <a:t>Недопотребление рыбы.</a:t>
          </a:r>
        </a:p>
      </dgm:t>
    </dgm:pt>
    <dgm:pt modelId="{22D2440C-AE39-B24F-BFAB-D4924CD00BE7}" type="sibTrans" cxnId="{73694670-B1E1-E240-A61B-E14BB81650CC}">
      <dgm:prSet/>
      <dgm:spPr>
        <a:noFill/>
      </dgm:spPr>
      <dgm:t>
        <a:bodyPr/>
        <a:lstStyle/>
        <a:p>
          <a:endParaRPr lang="ru-RU"/>
        </a:p>
      </dgm:t>
    </dgm:pt>
    <dgm:pt modelId="{C2A3A573-FF88-8847-BFC6-5DE53571F51D}" type="parTrans" cxnId="{73694670-B1E1-E240-A61B-E14BB81650CC}">
      <dgm:prSet/>
      <dgm:spPr/>
      <dgm:t>
        <a:bodyPr/>
        <a:lstStyle/>
        <a:p>
          <a:endParaRPr lang="ru-RU"/>
        </a:p>
      </dgm:t>
    </dgm:pt>
    <dgm:pt modelId="{22F7CDBA-CEC6-B949-B993-26C824960015}" type="pres">
      <dgm:prSet presAssocID="{DCB0DE9D-45CA-0B4C-A8F7-D585AE1EA896}" presName="Name0" presStyleCnt="0">
        <dgm:presLayoutVars>
          <dgm:dir/>
          <dgm:resizeHandles val="exact"/>
        </dgm:presLayoutVars>
      </dgm:prSet>
      <dgm:spPr/>
    </dgm:pt>
    <dgm:pt modelId="{3F259EED-7491-D843-A0E7-57FCCDA0D7CC}" type="pres">
      <dgm:prSet presAssocID="{1B62C6D2-3B02-5246-94F2-CE50A1DF895F}" presName="composite" presStyleCnt="0"/>
      <dgm:spPr/>
    </dgm:pt>
    <dgm:pt modelId="{FD18F637-3D31-3A4C-BF24-BA955AD5C6FF}" type="pres">
      <dgm:prSet presAssocID="{1B62C6D2-3B02-5246-94F2-CE50A1DF895F}" presName="imagSh" presStyleLbl="bgImgPlace1" presStyleIdx="0" presStyleCnt="3" custScaleX="1736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2BB0160-6586-1F41-B5AD-201FFF7212F3}" type="pres">
      <dgm:prSet presAssocID="{1B62C6D2-3B02-5246-94F2-CE50A1DF895F}" presName="txNode" presStyleLbl="node1" presStyleIdx="0" presStyleCnt="3" custScaleX="137357" custScaleY="48781" custLinFactNeighborX="-23484" custLinFactNeighborY="29470">
        <dgm:presLayoutVars>
          <dgm:bulletEnabled val="1"/>
        </dgm:presLayoutVars>
      </dgm:prSet>
      <dgm:spPr/>
    </dgm:pt>
    <dgm:pt modelId="{1A39A389-126B-624E-8AC0-475482C90F0A}" type="pres">
      <dgm:prSet presAssocID="{05B9A80E-A034-F748-93C8-BAE19E6633BA}" presName="sibTrans" presStyleLbl="sibTrans2D1" presStyleIdx="0" presStyleCnt="2"/>
      <dgm:spPr/>
    </dgm:pt>
    <dgm:pt modelId="{26BF882E-2CC1-CC40-B186-319FE6D6F358}" type="pres">
      <dgm:prSet presAssocID="{05B9A80E-A034-F748-93C8-BAE19E6633BA}" presName="connTx" presStyleLbl="sibTrans2D1" presStyleIdx="0" presStyleCnt="2"/>
      <dgm:spPr/>
    </dgm:pt>
    <dgm:pt modelId="{A8ECFD4A-A894-F04B-AF8C-7EC20137F9DE}" type="pres">
      <dgm:prSet presAssocID="{43096027-F42D-0B4A-B02F-A71330C017EE}" presName="composite" presStyleCnt="0"/>
      <dgm:spPr/>
    </dgm:pt>
    <dgm:pt modelId="{BDE0EFE1-98A5-8D40-9AE9-CCFE848D39EC}" type="pres">
      <dgm:prSet presAssocID="{43096027-F42D-0B4A-B02F-A71330C017EE}" presName="imagSh" presStyleLbl="bgImgPlace1" presStyleIdx="1" presStyleCnt="3" custScaleX="124048" custScaleY="1146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C51CF237-FB81-1043-9EAC-43C992406040}" type="pres">
      <dgm:prSet presAssocID="{43096027-F42D-0B4A-B02F-A71330C017EE}" presName="txNode" presStyleLbl="node1" presStyleIdx="1" presStyleCnt="3" custScaleX="118893" custScaleY="60357" custLinFactY="-16483" custLinFactNeighborX="-49712" custLinFactNeighborY="-100000">
        <dgm:presLayoutVars>
          <dgm:bulletEnabled val="1"/>
        </dgm:presLayoutVars>
      </dgm:prSet>
      <dgm:spPr/>
    </dgm:pt>
    <dgm:pt modelId="{F0807B1C-A432-914B-A671-8D3EFE7A0BD0}" type="pres">
      <dgm:prSet presAssocID="{22D2440C-AE39-B24F-BFAB-D4924CD00BE7}" presName="sibTrans" presStyleLbl="sibTrans2D1" presStyleIdx="1" presStyleCnt="2"/>
      <dgm:spPr/>
    </dgm:pt>
    <dgm:pt modelId="{1F30BBE4-4687-C042-8658-A7EF80FB5F2A}" type="pres">
      <dgm:prSet presAssocID="{22D2440C-AE39-B24F-BFAB-D4924CD00BE7}" presName="connTx" presStyleLbl="sibTrans2D1" presStyleIdx="1" presStyleCnt="2"/>
      <dgm:spPr/>
    </dgm:pt>
    <dgm:pt modelId="{34E55CC8-7387-7348-86FE-ECEE5420076C}" type="pres">
      <dgm:prSet presAssocID="{1C23E20E-1466-AE44-B1B5-6015CC2DD4AC}" presName="composite" presStyleCnt="0"/>
      <dgm:spPr/>
    </dgm:pt>
    <dgm:pt modelId="{5F93A102-665C-F549-A4EB-4470A1016AF6}" type="pres">
      <dgm:prSet presAssocID="{1C23E20E-1466-AE44-B1B5-6015CC2DD4AC}" presName="imagSh" presStyleLbl="bgImgPlace1" presStyleIdx="2" presStyleCnt="3" custScaleX="116961" custScaleY="1184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C64AF5-9405-6A4C-BCEB-B8BEC186640E}" type="pres">
      <dgm:prSet presAssocID="{1C23E20E-1466-AE44-B1B5-6015CC2DD4AC}" presName="txNode" presStyleLbl="node1" presStyleIdx="2" presStyleCnt="3" custScaleX="94209" custScaleY="65638" custLinFactNeighborX="149" custLinFactNeighborY="16763">
        <dgm:presLayoutVars>
          <dgm:bulletEnabled val="1"/>
        </dgm:presLayoutVars>
      </dgm:prSet>
      <dgm:spPr/>
    </dgm:pt>
  </dgm:ptLst>
  <dgm:cxnLst>
    <dgm:cxn modelId="{E25FE711-4432-5649-BEAF-8595CE0F1C03}" type="presOf" srcId="{1B62C6D2-3B02-5246-94F2-CE50A1DF895F}" destId="{C2BB0160-6586-1F41-B5AD-201FFF7212F3}" srcOrd="0" destOrd="0" presId="urn:microsoft.com/office/officeart/2005/8/layout/hProcess10"/>
    <dgm:cxn modelId="{4A9C712B-B939-7A49-AF9C-2E19D904E092}" type="presOf" srcId="{1C23E20E-1466-AE44-B1B5-6015CC2DD4AC}" destId="{48C64AF5-9405-6A4C-BCEB-B8BEC186640E}" srcOrd="0" destOrd="0" presId="urn:microsoft.com/office/officeart/2005/8/layout/hProcess10"/>
    <dgm:cxn modelId="{E67D7F37-1B31-6741-BC84-B48316830B78}" type="presOf" srcId="{22D2440C-AE39-B24F-BFAB-D4924CD00BE7}" destId="{1F30BBE4-4687-C042-8658-A7EF80FB5F2A}" srcOrd="1" destOrd="0" presId="urn:microsoft.com/office/officeart/2005/8/layout/hProcess10"/>
    <dgm:cxn modelId="{AD602C54-F6BA-5348-BA31-FD5AB027DEE6}" srcId="{DCB0DE9D-45CA-0B4C-A8F7-D585AE1EA896}" destId="{1B62C6D2-3B02-5246-94F2-CE50A1DF895F}" srcOrd="0" destOrd="0" parTransId="{FA6033A2-A14C-1246-B5F9-90B70CBE108D}" sibTransId="{05B9A80E-A034-F748-93C8-BAE19E6633BA}"/>
    <dgm:cxn modelId="{73694670-B1E1-E240-A61B-E14BB81650CC}" srcId="{DCB0DE9D-45CA-0B4C-A8F7-D585AE1EA896}" destId="{43096027-F42D-0B4A-B02F-A71330C017EE}" srcOrd="1" destOrd="0" parTransId="{C2A3A573-FF88-8847-BFC6-5DE53571F51D}" sibTransId="{22D2440C-AE39-B24F-BFAB-D4924CD00BE7}"/>
    <dgm:cxn modelId="{59E54C85-0FEE-B04E-A173-E8AEC7B0D62B}" type="presOf" srcId="{05B9A80E-A034-F748-93C8-BAE19E6633BA}" destId="{26BF882E-2CC1-CC40-B186-319FE6D6F358}" srcOrd="1" destOrd="0" presId="urn:microsoft.com/office/officeart/2005/8/layout/hProcess10"/>
    <dgm:cxn modelId="{D65D85A4-6238-A245-890C-8DDF1CC2775D}" type="presOf" srcId="{DCB0DE9D-45CA-0B4C-A8F7-D585AE1EA896}" destId="{22F7CDBA-CEC6-B949-B993-26C824960015}" srcOrd="0" destOrd="0" presId="urn:microsoft.com/office/officeart/2005/8/layout/hProcess10"/>
    <dgm:cxn modelId="{CF2FB1BA-9387-6847-8EC9-08F18142CDE7}" type="presOf" srcId="{43096027-F42D-0B4A-B02F-A71330C017EE}" destId="{C51CF237-FB81-1043-9EAC-43C992406040}" srcOrd="0" destOrd="0" presId="urn:microsoft.com/office/officeart/2005/8/layout/hProcess10"/>
    <dgm:cxn modelId="{A146FDBF-0C3D-FD4C-BFA4-16DF83EF4D8B}" type="presOf" srcId="{22D2440C-AE39-B24F-BFAB-D4924CD00BE7}" destId="{F0807B1C-A432-914B-A671-8D3EFE7A0BD0}" srcOrd="0" destOrd="0" presId="urn:microsoft.com/office/officeart/2005/8/layout/hProcess10"/>
    <dgm:cxn modelId="{7C363FC7-645E-7145-886A-FE4D04FBE5D8}" type="presOf" srcId="{05B9A80E-A034-F748-93C8-BAE19E6633BA}" destId="{1A39A389-126B-624E-8AC0-475482C90F0A}" srcOrd="0" destOrd="0" presId="urn:microsoft.com/office/officeart/2005/8/layout/hProcess10"/>
    <dgm:cxn modelId="{D4408BD7-69F3-B544-B5BF-A3231F0F9A7F}" srcId="{DCB0DE9D-45CA-0B4C-A8F7-D585AE1EA896}" destId="{1C23E20E-1466-AE44-B1B5-6015CC2DD4AC}" srcOrd="2" destOrd="0" parTransId="{3BBF1536-28A9-0342-BC61-0C1572E99565}" sibTransId="{91CBCDA6-A76D-7B4F-AA7B-C6329502330F}"/>
    <dgm:cxn modelId="{A107D1D6-EAA6-1B42-81F1-2339EFD341C8}" type="presParOf" srcId="{22F7CDBA-CEC6-B949-B993-26C824960015}" destId="{3F259EED-7491-D843-A0E7-57FCCDA0D7CC}" srcOrd="0" destOrd="0" presId="urn:microsoft.com/office/officeart/2005/8/layout/hProcess10"/>
    <dgm:cxn modelId="{8FB33BDA-1938-CA4C-841F-8AF1C1C20148}" type="presParOf" srcId="{3F259EED-7491-D843-A0E7-57FCCDA0D7CC}" destId="{FD18F637-3D31-3A4C-BF24-BA955AD5C6FF}" srcOrd="0" destOrd="0" presId="urn:microsoft.com/office/officeart/2005/8/layout/hProcess10"/>
    <dgm:cxn modelId="{A3441132-48A1-3843-B342-23B29D992900}" type="presParOf" srcId="{3F259EED-7491-D843-A0E7-57FCCDA0D7CC}" destId="{C2BB0160-6586-1F41-B5AD-201FFF7212F3}" srcOrd="1" destOrd="0" presId="urn:microsoft.com/office/officeart/2005/8/layout/hProcess10"/>
    <dgm:cxn modelId="{51DEE306-B2F3-544B-AF90-0B65E2031141}" type="presParOf" srcId="{22F7CDBA-CEC6-B949-B993-26C824960015}" destId="{1A39A389-126B-624E-8AC0-475482C90F0A}" srcOrd="1" destOrd="0" presId="urn:microsoft.com/office/officeart/2005/8/layout/hProcess10"/>
    <dgm:cxn modelId="{63DD6B96-CD1A-754B-AE5B-A26CEC8124DE}" type="presParOf" srcId="{1A39A389-126B-624E-8AC0-475482C90F0A}" destId="{26BF882E-2CC1-CC40-B186-319FE6D6F358}" srcOrd="0" destOrd="0" presId="urn:microsoft.com/office/officeart/2005/8/layout/hProcess10"/>
    <dgm:cxn modelId="{195167C3-14F8-2445-8E7F-F7287FC72B8D}" type="presParOf" srcId="{22F7CDBA-CEC6-B949-B993-26C824960015}" destId="{A8ECFD4A-A894-F04B-AF8C-7EC20137F9DE}" srcOrd="2" destOrd="0" presId="urn:microsoft.com/office/officeart/2005/8/layout/hProcess10"/>
    <dgm:cxn modelId="{24A90115-CDDD-9442-AD1E-42465D3E1B0A}" type="presParOf" srcId="{A8ECFD4A-A894-F04B-AF8C-7EC20137F9DE}" destId="{BDE0EFE1-98A5-8D40-9AE9-CCFE848D39EC}" srcOrd="0" destOrd="0" presId="urn:microsoft.com/office/officeart/2005/8/layout/hProcess10"/>
    <dgm:cxn modelId="{0FA29F89-4D17-2345-A182-78735F2CA635}" type="presParOf" srcId="{A8ECFD4A-A894-F04B-AF8C-7EC20137F9DE}" destId="{C51CF237-FB81-1043-9EAC-43C992406040}" srcOrd="1" destOrd="0" presId="urn:microsoft.com/office/officeart/2005/8/layout/hProcess10"/>
    <dgm:cxn modelId="{6E425BCA-FB4E-4A41-8CF0-753A6543A596}" type="presParOf" srcId="{22F7CDBA-CEC6-B949-B993-26C824960015}" destId="{F0807B1C-A432-914B-A671-8D3EFE7A0BD0}" srcOrd="3" destOrd="0" presId="urn:microsoft.com/office/officeart/2005/8/layout/hProcess10"/>
    <dgm:cxn modelId="{14D3C416-07F1-CA46-AF7E-07F3459228FF}" type="presParOf" srcId="{F0807B1C-A432-914B-A671-8D3EFE7A0BD0}" destId="{1F30BBE4-4687-C042-8658-A7EF80FB5F2A}" srcOrd="0" destOrd="0" presId="urn:microsoft.com/office/officeart/2005/8/layout/hProcess10"/>
    <dgm:cxn modelId="{771FBBC0-9F4E-314B-A3A5-8ED492B0142A}" type="presParOf" srcId="{22F7CDBA-CEC6-B949-B993-26C824960015}" destId="{34E55CC8-7387-7348-86FE-ECEE5420076C}" srcOrd="4" destOrd="0" presId="urn:microsoft.com/office/officeart/2005/8/layout/hProcess10"/>
    <dgm:cxn modelId="{33EB8450-7498-6B4A-81CD-B6EB85EBE4E6}" type="presParOf" srcId="{34E55CC8-7387-7348-86FE-ECEE5420076C}" destId="{5F93A102-665C-F549-A4EB-4470A1016AF6}" srcOrd="0" destOrd="0" presId="urn:microsoft.com/office/officeart/2005/8/layout/hProcess10"/>
    <dgm:cxn modelId="{A102E5A6-206F-6D47-B2AB-6FDEAE103DAE}" type="presParOf" srcId="{34E55CC8-7387-7348-86FE-ECEE5420076C}" destId="{48C64AF5-9405-6A4C-BCEB-B8BEC186640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6D7F8-4F47-C741-9B5B-7505D070A286}" type="doc">
      <dgm:prSet loTypeId="urn:microsoft.com/office/officeart/2005/8/layout/cycle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F32EE0-DBA2-5149-9079-F3D80B8E3511}">
      <dgm:prSet phldrT="[Текст]"/>
      <dgm:spPr/>
      <dgm:t>
        <a:bodyPr/>
        <a:lstStyle/>
        <a:p>
          <a:r>
            <a:rPr lang="en-US" dirty="0"/>
            <a:t>PAM</a:t>
          </a:r>
          <a:endParaRPr lang="ru-RU" dirty="0"/>
        </a:p>
      </dgm:t>
    </dgm:pt>
    <dgm:pt modelId="{7B4F6A6B-A5C7-504E-A055-DEC824FB1433}" type="parTrans" cxnId="{1B2F4BDA-1044-FC42-9973-A0B49AA1DAFC}">
      <dgm:prSet/>
      <dgm:spPr/>
      <dgm:t>
        <a:bodyPr/>
        <a:lstStyle/>
        <a:p>
          <a:endParaRPr lang="ru-RU"/>
        </a:p>
      </dgm:t>
    </dgm:pt>
    <dgm:pt modelId="{9477B12E-4EF3-CE4A-94DF-BF853186D816}" type="sibTrans" cxnId="{1B2F4BDA-1044-FC42-9973-A0B49AA1DAFC}">
      <dgm:prSet/>
      <dgm:spPr/>
      <dgm:t>
        <a:bodyPr/>
        <a:lstStyle/>
        <a:p>
          <a:endParaRPr lang="ru-RU"/>
        </a:p>
      </dgm:t>
    </dgm:pt>
    <dgm:pt modelId="{C9EBA962-556F-EB41-864C-10C724B3EFAC}">
      <dgm:prSet phldrT="[Текст]"/>
      <dgm:spPr/>
      <dgm:t>
        <a:bodyPr/>
        <a:lstStyle/>
        <a:p>
          <a:r>
            <a:rPr lang="en-US" dirty="0"/>
            <a:t>SAM</a:t>
          </a:r>
          <a:endParaRPr lang="ru-RU" dirty="0"/>
        </a:p>
      </dgm:t>
    </dgm:pt>
    <dgm:pt modelId="{CE067422-2A71-BE4F-B060-D19602E3386D}" type="parTrans" cxnId="{5D46B58D-6E93-E44B-8DDB-D480AC8C8BFE}">
      <dgm:prSet/>
      <dgm:spPr/>
      <dgm:t>
        <a:bodyPr/>
        <a:lstStyle/>
        <a:p>
          <a:endParaRPr lang="ru-RU"/>
        </a:p>
      </dgm:t>
    </dgm:pt>
    <dgm:pt modelId="{E35820D8-39A2-2A4F-8097-DB73F0E72580}" type="sibTrans" cxnId="{5D46B58D-6E93-E44B-8DDB-D480AC8C8BFE}">
      <dgm:prSet/>
      <dgm:spPr/>
      <dgm:t>
        <a:bodyPr/>
        <a:lstStyle/>
        <a:p>
          <a:endParaRPr lang="ru-RU"/>
        </a:p>
      </dgm:t>
    </dgm:pt>
    <dgm:pt modelId="{4C3A3198-A737-494F-AF4A-AF48F5EBC3B2}">
      <dgm:prSet phldrT="[Текст]" custT="1"/>
      <dgm:spPr/>
      <dgm:t>
        <a:bodyPr/>
        <a:lstStyle/>
        <a:p>
          <a:r>
            <a:rPr lang="ru-RU" sz="1600" dirty="0"/>
            <a:t>37% опрошенных едят рыбу каждую неделю</a:t>
          </a:r>
        </a:p>
      </dgm:t>
    </dgm:pt>
    <dgm:pt modelId="{62105C01-0315-6542-9C78-E1CCDCAA8638}" type="parTrans" cxnId="{C6B52B71-05E8-DE48-A6CC-ABFAE040B739}">
      <dgm:prSet/>
      <dgm:spPr/>
      <dgm:t>
        <a:bodyPr/>
        <a:lstStyle/>
        <a:p>
          <a:endParaRPr lang="ru-RU"/>
        </a:p>
      </dgm:t>
    </dgm:pt>
    <dgm:pt modelId="{8D8A260B-813A-134B-8682-66E564756EB4}" type="sibTrans" cxnId="{C6B52B71-05E8-DE48-A6CC-ABFAE040B739}">
      <dgm:prSet/>
      <dgm:spPr/>
      <dgm:t>
        <a:bodyPr/>
        <a:lstStyle/>
        <a:p>
          <a:endParaRPr lang="ru-RU"/>
        </a:p>
      </dgm:t>
    </dgm:pt>
    <dgm:pt modelId="{AFCDB4EB-F42E-F148-AAF7-DEFE3F32C7FD}">
      <dgm:prSet phldrT="[Текст]"/>
      <dgm:spPr/>
      <dgm:t>
        <a:bodyPr/>
        <a:lstStyle/>
        <a:p>
          <a:r>
            <a:rPr lang="en-US"/>
            <a:t>SOM</a:t>
          </a:r>
          <a:endParaRPr lang="ru-RU" dirty="0"/>
        </a:p>
      </dgm:t>
    </dgm:pt>
    <dgm:pt modelId="{AEC52C13-32D0-9849-AE27-072FB6A0C721}" type="parTrans" cxnId="{B1311964-A74B-CD49-A211-8B4C016F1266}">
      <dgm:prSet/>
      <dgm:spPr/>
      <dgm:t>
        <a:bodyPr/>
        <a:lstStyle/>
        <a:p>
          <a:endParaRPr lang="ru-RU"/>
        </a:p>
      </dgm:t>
    </dgm:pt>
    <dgm:pt modelId="{B03AF3A0-E999-DB48-A247-D17964C736D6}" type="sibTrans" cxnId="{B1311964-A74B-CD49-A211-8B4C016F1266}">
      <dgm:prSet/>
      <dgm:spPr/>
      <dgm:t>
        <a:bodyPr/>
        <a:lstStyle/>
        <a:p>
          <a:endParaRPr lang="ru-RU"/>
        </a:p>
      </dgm:t>
    </dgm:pt>
    <dgm:pt modelId="{FFA443E0-1431-F949-9803-0EEA8F588C7B}">
      <dgm:prSet/>
      <dgm:spPr/>
      <dgm:t>
        <a:bodyPr/>
        <a:lstStyle/>
        <a:p>
          <a:r>
            <a:rPr lang="en-US" dirty="0"/>
            <a:t>TAM</a:t>
          </a:r>
          <a:endParaRPr lang="ru-RU" dirty="0"/>
        </a:p>
      </dgm:t>
    </dgm:pt>
    <dgm:pt modelId="{46AE897D-A56C-AA4F-A1C9-DB5E566CA634}" type="parTrans" cxnId="{406A2B30-93E5-D54D-97DB-5B9F5E7439DD}">
      <dgm:prSet/>
      <dgm:spPr/>
      <dgm:t>
        <a:bodyPr/>
        <a:lstStyle/>
        <a:p>
          <a:endParaRPr lang="ru-RU"/>
        </a:p>
      </dgm:t>
    </dgm:pt>
    <dgm:pt modelId="{BA71494A-0856-F944-9BC9-B2836023531E}" type="sibTrans" cxnId="{406A2B30-93E5-D54D-97DB-5B9F5E7439DD}">
      <dgm:prSet/>
      <dgm:spPr/>
      <dgm:t>
        <a:bodyPr/>
        <a:lstStyle/>
        <a:p>
          <a:endParaRPr lang="ru-RU"/>
        </a:p>
      </dgm:t>
    </dgm:pt>
    <dgm:pt modelId="{9DDA6005-3F1B-A84A-AD56-76EEDDF50BDB}">
      <dgm:prSet custT="1"/>
      <dgm:spPr/>
      <dgm:t>
        <a:bodyPr/>
        <a:lstStyle/>
        <a:p>
          <a:r>
            <a:rPr lang="ru-RU" sz="1600" dirty="0"/>
            <a:t>Число людей с уровнем жизни среднего/выше среднего  в России - 33 810 000 </a:t>
          </a:r>
        </a:p>
      </dgm:t>
    </dgm:pt>
    <dgm:pt modelId="{15F23614-D9A1-F541-9B67-E9826AB062EE}" type="parTrans" cxnId="{4C344785-FE3D-B443-9E03-8409615390E7}">
      <dgm:prSet/>
      <dgm:spPr/>
      <dgm:t>
        <a:bodyPr/>
        <a:lstStyle/>
        <a:p>
          <a:endParaRPr lang="ru-RU"/>
        </a:p>
      </dgm:t>
    </dgm:pt>
    <dgm:pt modelId="{02FDCC15-4136-DE4D-BC47-F92F67579C44}" type="sibTrans" cxnId="{4C344785-FE3D-B443-9E03-8409615390E7}">
      <dgm:prSet/>
      <dgm:spPr/>
      <dgm:t>
        <a:bodyPr/>
        <a:lstStyle/>
        <a:p>
          <a:endParaRPr lang="ru-RU"/>
        </a:p>
      </dgm:t>
    </dgm:pt>
    <dgm:pt modelId="{F13CB345-570F-3E4E-B898-E8FC8DE58533}">
      <dgm:prSet phldrT="[Текст]" custT="1"/>
      <dgm:spPr/>
      <dgm:t>
        <a:bodyPr/>
        <a:lstStyle/>
        <a:p>
          <a:r>
            <a:rPr lang="ru-RU" sz="1600" dirty="0"/>
            <a:t>(4 975 млн -1 153,8)</a:t>
          </a:r>
          <a:r>
            <a:rPr lang="en-US" sz="1600" dirty="0"/>
            <a:t>*0,3= 1</a:t>
          </a:r>
          <a:r>
            <a:rPr lang="ru-RU" sz="1600" dirty="0"/>
            <a:t> </a:t>
          </a:r>
          <a:r>
            <a:rPr lang="en-US" sz="1600" dirty="0"/>
            <a:t>146</a:t>
          </a:r>
          <a:r>
            <a:rPr lang="ru-RU" sz="1600" dirty="0"/>
            <a:t> </a:t>
          </a:r>
          <a:r>
            <a:rPr lang="en-US" sz="1600" dirty="0"/>
            <a:t>36</a:t>
          </a:r>
          <a:r>
            <a:rPr lang="ru-RU" sz="1600" dirty="0"/>
            <a:t>0 тонн</a:t>
          </a:r>
          <a:r>
            <a:rPr lang="en-US" sz="1600" dirty="0"/>
            <a:t> - </a:t>
          </a:r>
          <a:r>
            <a:rPr lang="ru-RU" sz="1600" dirty="0"/>
            <a:t>потенциал рынка </a:t>
          </a:r>
          <a:r>
            <a:rPr lang="en-US" sz="1600" dirty="0"/>
            <a:t>(</a:t>
          </a:r>
          <a:r>
            <a:rPr lang="ru-RU" sz="1600" dirty="0"/>
            <a:t>цель), </a:t>
          </a:r>
          <a:r>
            <a:rPr lang="ru-RU" sz="1600" b="1" dirty="0"/>
            <a:t>401 226 млн. руб. </a:t>
          </a:r>
          <a:endParaRPr lang="ru-RU" sz="1600" dirty="0"/>
        </a:p>
      </dgm:t>
    </dgm:pt>
    <dgm:pt modelId="{859ACA7A-DEDA-174F-A6A0-F165AF987438}" type="parTrans" cxnId="{69B8139F-9B77-4041-A2E5-F11C79E4BB50}">
      <dgm:prSet/>
      <dgm:spPr/>
      <dgm:t>
        <a:bodyPr/>
        <a:lstStyle/>
        <a:p>
          <a:endParaRPr lang="ru-RU"/>
        </a:p>
      </dgm:t>
    </dgm:pt>
    <dgm:pt modelId="{0B017147-6690-F64B-BBE3-B5C321DFFE8B}" type="sibTrans" cxnId="{69B8139F-9B77-4041-A2E5-F11C79E4BB50}">
      <dgm:prSet/>
      <dgm:spPr/>
      <dgm:t>
        <a:bodyPr/>
        <a:lstStyle/>
        <a:p>
          <a:endParaRPr lang="ru-RU"/>
        </a:p>
      </dgm:t>
    </dgm:pt>
    <dgm:pt modelId="{7C558FF9-86AA-D24E-A10D-C02B9930D08E}">
      <dgm:prSet custT="1"/>
      <dgm:spPr/>
      <dgm:t>
        <a:bodyPr/>
        <a:lstStyle/>
        <a:p>
          <a:r>
            <a:rPr lang="ru-RU" sz="1600" dirty="0"/>
            <a:t>33 810 000*0,02т (20 кг) = 676 200 тонн - максимальная масса потребляемой рыбы, </a:t>
          </a:r>
          <a:r>
            <a:rPr lang="ru-RU" sz="1600" b="1" dirty="0"/>
            <a:t>236 670 млн. руб. </a:t>
          </a:r>
        </a:p>
      </dgm:t>
    </dgm:pt>
    <dgm:pt modelId="{15569433-CCB3-F344-AE3A-D35FC60694EE}" type="parTrans" cxnId="{AED652B1-DF83-9C46-A7C8-FD0B9241A0AB}">
      <dgm:prSet/>
      <dgm:spPr/>
      <dgm:t>
        <a:bodyPr/>
        <a:lstStyle/>
        <a:p>
          <a:endParaRPr lang="ru-RU"/>
        </a:p>
      </dgm:t>
    </dgm:pt>
    <dgm:pt modelId="{76AE1E3D-89F0-6C42-ACF8-B46BE72F67BA}" type="sibTrans" cxnId="{AED652B1-DF83-9C46-A7C8-FD0B9241A0AB}">
      <dgm:prSet/>
      <dgm:spPr/>
      <dgm:t>
        <a:bodyPr/>
        <a:lstStyle/>
        <a:p>
          <a:endParaRPr lang="ru-RU"/>
        </a:p>
      </dgm:t>
    </dgm:pt>
    <dgm:pt modelId="{4ECA0D02-2B88-A242-9E48-7F0AB8E3028C}">
      <dgm:prSet phldrT="[Текст]" custT="1"/>
      <dgm:spPr/>
      <dgm:t>
        <a:bodyPr/>
        <a:lstStyle/>
        <a:p>
          <a:r>
            <a:rPr lang="ru-RU" sz="1600" dirty="0"/>
            <a:t>676 200</a:t>
          </a:r>
          <a:r>
            <a:rPr lang="en-US" sz="1600" dirty="0"/>
            <a:t>*0,37 = </a:t>
          </a:r>
          <a:r>
            <a:rPr lang="ru-RU" sz="1600" dirty="0"/>
            <a:t>250 194 тонн – кто ест рыбу каждую неделю, </a:t>
          </a:r>
          <a:r>
            <a:rPr lang="ru-RU" sz="1600" b="1" dirty="0"/>
            <a:t>87 507,9 млн. руб.  </a:t>
          </a:r>
          <a:endParaRPr lang="ru-RU" sz="1600" dirty="0"/>
        </a:p>
      </dgm:t>
    </dgm:pt>
    <dgm:pt modelId="{A29E41F7-0BB0-0C48-BC3C-3D2B028B8059}" type="parTrans" cxnId="{D84C887D-7730-384B-BF7D-9E74440F9EF5}">
      <dgm:prSet/>
      <dgm:spPr/>
      <dgm:t>
        <a:bodyPr/>
        <a:lstStyle/>
        <a:p>
          <a:endParaRPr lang="ru-RU"/>
        </a:p>
      </dgm:t>
    </dgm:pt>
    <dgm:pt modelId="{69ADA7D5-353B-A14A-8858-9A2D2D2CCD5D}" type="sibTrans" cxnId="{D84C887D-7730-384B-BF7D-9E74440F9EF5}">
      <dgm:prSet/>
      <dgm:spPr/>
      <dgm:t>
        <a:bodyPr/>
        <a:lstStyle/>
        <a:p>
          <a:endParaRPr lang="ru-RU"/>
        </a:p>
      </dgm:t>
    </dgm:pt>
    <dgm:pt modelId="{051793A6-4208-414F-872E-78E0AA81381A}">
      <dgm:prSet phldrT="[Текст]" custT="1"/>
      <dgm:spPr/>
      <dgm:t>
        <a:bodyPr/>
        <a:lstStyle/>
        <a:p>
          <a:r>
            <a:rPr lang="ru-RU" sz="1600" dirty="0"/>
            <a:t>Реальный объем продаж - 10 тонн в первый год. </a:t>
          </a:r>
        </a:p>
      </dgm:t>
    </dgm:pt>
    <dgm:pt modelId="{75166398-1E00-0242-B22B-00E236DE0935}" type="parTrans" cxnId="{2F09E55D-4553-BA46-BB78-CE93644F3B20}">
      <dgm:prSet/>
      <dgm:spPr/>
      <dgm:t>
        <a:bodyPr/>
        <a:lstStyle/>
        <a:p>
          <a:endParaRPr lang="ru-RU"/>
        </a:p>
      </dgm:t>
    </dgm:pt>
    <dgm:pt modelId="{213FCC44-939B-E145-AAB1-3FE695C4204B}" type="sibTrans" cxnId="{2F09E55D-4553-BA46-BB78-CE93644F3B20}">
      <dgm:prSet/>
      <dgm:spPr/>
      <dgm:t>
        <a:bodyPr/>
        <a:lstStyle/>
        <a:p>
          <a:endParaRPr lang="ru-RU"/>
        </a:p>
      </dgm:t>
    </dgm:pt>
    <dgm:pt modelId="{BB2EB385-EAC9-7547-93DF-74433C2EC219}">
      <dgm:prSet phldrT="[Текст]" custT="1"/>
      <dgm:spPr/>
      <dgm:t>
        <a:bodyPr/>
        <a:lstStyle/>
        <a:p>
          <a:endParaRPr lang="ru-RU"/>
        </a:p>
      </dgm:t>
    </dgm:pt>
    <dgm:pt modelId="{6317261A-0827-9248-BA6E-49EDA1380573}" type="parTrans" cxnId="{82718825-59FD-F44E-BC92-6CD56886C69D}">
      <dgm:prSet/>
      <dgm:spPr/>
      <dgm:t>
        <a:bodyPr/>
        <a:lstStyle/>
        <a:p>
          <a:endParaRPr lang="ru-RU"/>
        </a:p>
      </dgm:t>
    </dgm:pt>
    <dgm:pt modelId="{8B0851A1-B22D-7E4B-A00B-4ED91467AB0C}" type="sibTrans" cxnId="{82718825-59FD-F44E-BC92-6CD56886C69D}">
      <dgm:prSet/>
      <dgm:spPr/>
      <dgm:t>
        <a:bodyPr/>
        <a:lstStyle/>
        <a:p>
          <a:endParaRPr lang="ru-RU"/>
        </a:p>
      </dgm:t>
    </dgm:pt>
    <dgm:pt modelId="{108BE1CF-9901-0B47-A6DB-C799832075EC}">
      <dgm:prSet phldrT="[Текст]" custT="1"/>
      <dgm:spPr/>
      <dgm:t>
        <a:bodyPr/>
        <a:lstStyle/>
        <a:p>
          <a:r>
            <a:rPr lang="ru-RU" sz="1600" dirty="0"/>
            <a:t>Средний чек 1950 руб. </a:t>
          </a:r>
        </a:p>
      </dgm:t>
    </dgm:pt>
    <dgm:pt modelId="{E2A028CA-F9B3-7747-B069-F0C5A305CFAD}" type="parTrans" cxnId="{97A3F592-1052-834C-9C55-E74C43713F67}">
      <dgm:prSet/>
      <dgm:spPr/>
      <dgm:t>
        <a:bodyPr/>
        <a:lstStyle/>
        <a:p>
          <a:endParaRPr lang="ru-RU"/>
        </a:p>
      </dgm:t>
    </dgm:pt>
    <dgm:pt modelId="{9C8F3EB1-C315-5E44-90BD-1DF01546B982}" type="sibTrans" cxnId="{97A3F592-1052-834C-9C55-E74C43713F67}">
      <dgm:prSet/>
      <dgm:spPr/>
      <dgm:t>
        <a:bodyPr/>
        <a:lstStyle/>
        <a:p>
          <a:endParaRPr lang="ru-RU"/>
        </a:p>
      </dgm:t>
    </dgm:pt>
    <dgm:pt modelId="{C9B4721F-3C84-5847-8B96-1AA513892EE1}" type="pres">
      <dgm:prSet presAssocID="{46B6D7F8-4F47-C741-9B5B-7505D070A2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8310C7F-AB32-FE4E-BDFD-1C0042B7967E}" type="pres">
      <dgm:prSet presAssocID="{46B6D7F8-4F47-C741-9B5B-7505D070A286}" presName="children" presStyleCnt="0"/>
      <dgm:spPr/>
    </dgm:pt>
    <dgm:pt modelId="{3D24A737-31D5-8047-840E-D1122358819A}" type="pres">
      <dgm:prSet presAssocID="{46B6D7F8-4F47-C741-9B5B-7505D070A286}" presName="child1group" presStyleCnt="0"/>
      <dgm:spPr/>
    </dgm:pt>
    <dgm:pt modelId="{B5D87D06-9A11-E943-A43C-AF8771575E16}" type="pres">
      <dgm:prSet presAssocID="{46B6D7F8-4F47-C741-9B5B-7505D070A286}" presName="child1" presStyleLbl="bgAcc1" presStyleIdx="0" presStyleCnt="4" custScaleX="208665" custScaleY="47216" custLinFactNeighborX="-43831" custLinFactNeighborY="-12125"/>
      <dgm:spPr/>
    </dgm:pt>
    <dgm:pt modelId="{42D08307-DFF9-0A44-8967-01BEE29B3489}" type="pres">
      <dgm:prSet presAssocID="{46B6D7F8-4F47-C741-9B5B-7505D070A286}" presName="child1Text" presStyleLbl="bgAcc1" presStyleIdx="0" presStyleCnt="4">
        <dgm:presLayoutVars>
          <dgm:bulletEnabled val="1"/>
        </dgm:presLayoutVars>
      </dgm:prSet>
      <dgm:spPr/>
    </dgm:pt>
    <dgm:pt modelId="{584E25EE-7340-A646-B17F-4334688FC6E7}" type="pres">
      <dgm:prSet presAssocID="{46B6D7F8-4F47-C741-9B5B-7505D070A286}" presName="child2group" presStyleCnt="0"/>
      <dgm:spPr/>
    </dgm:pt>
    <dgm:pt modelId="{7DF8A73D-97AA-284D-A3C5-1466DEC9018E}" type="pres">
      <dgm:prSet presAssocID="{46B6D7F8-4F47-C741-9B5B-7505D070A286}" presName="child2" presStyleLbl="bgAcc1" presStyleIdx="1" presStyleCnt="4" custScaleX="214157" custScaleY="98534" custLinFactNeighborX="43325" custLinFactNeighborY="-733"/>
      <dgm:spPr/>
    </dgm:pt>
    <dgm:pt modelId="{9A0B276A-3A46-E34A-98A0-3819897D9693}" type="pres">
      <dgm:prSet presAssocID="{46B6D7F8-4F47-C741-9B5B-7505D070A286}" presName="child2Text" presStyleLbl="bgAcc1" presStyleIdx="1" presStyleCnt="4">
        <dgm:presLayoutVars>
          <dgm:bulletEnabled val="1"/>
        </dgm:presLayoutVars>
      </dgm:prSet>
      <dgm:spPr/>
    </dgm:pt>
    <dgm:pt modelId="{5D1994E8-0719-7746-BDA6-7A231EE44574}" type="pres">
      <dgm:prSet presAssocID="{46B6D7F8-4F47-C741-9B5B-7505D070A286}" presName="child3group" presStyleCnt="0"/>
      <dgm:spPr/>
    </dgm:pt>
    <dgm:pt modelId="{3644271F-07FF-FF4D-9E66-5F069F3756A5}" type="pres">
      <dgm:prSet presAssocID="{46B6D7F8-4F47-C741-9B5B-7505D070A286}" presName="child3" presStyleLbl="bgAcc1" presStyleIdx="2" presStyleCnt="4" custScaleX="228809" custScaleY="110313" custLinFactNeighborX="47933" custLinFactNeighborY="-16539"/>
      <dgm:spPr/>
    </dgm:pt>
    <dgm:pt modelId="{23DA4CFF-43DA-0845-A490-E5A9A5F38A21}" type="pres">
      <dgm:prSet presAssocID="{46B6D7F8-4F47-C741-9B5B-7505D070A286}" presName="child3Text" presStyleLbl="bgAcc1" presStyleIdx="2" presStyleCnt="4">
        <dgm:presLayoutVars>
          <dgm:bulletEnabled val="1"/>
        </dgm:presLayoutVars>
      </dgm:prSet>
      <dgm:spPr/>
    </dgm:pt>
    <dgm:pt modelId="{76B5A1CE-19AA-B443-B126-22F479932351}" type="pres">
      <dgm:prSet presAssocID="{46B6D7F8-4F47-C741-9B5B-7505D070A286}" presName="child4group" presStyleCnt="0"/>
      <dgm:spPr/>
    </dgm:pt>
    <dgm:pt modelId="{A2ACD8DE-42D6-AA4E-B227-17BFA9250FDC}" type="pres">
      <dgm:prSet presAssocID="{46B6D7F8-4F47-C741-9B5B-7505D070A286}" presName="child4" presStyleLbl="bgAcc1" presStyleIdx="3" presStyleCnt="4" custScaleX="189828" custScaleY="64617" custLinFactNeighborX="-37081" custLinFactNeighborY="-29269"/>
      <dgm:spPr/>
    </dgm:pt>
    <dgm:pt modelId="{F639012D-0A42-1A45-B22A-E03A389BDA60}" type="pres">
      <dgm:prSet presAssocID="{46B6D7F8-4F47-C741-9B5B-7505D070A286}" presName="child4Text" presStyleLbl="bgAcc1" presStyleIdx="3" presStyleCnt="4">
        <dgm:presLayoutVars>
          <dgm:bulletEnabled val="1"/>
        </dgm:presLayoutVars>
      </dgm:prSet>
      <dgm:spPr/>
    </dgm:pt>
    <dgm:pt modelId="{16B1BF13-BF4B-954B-B99B-0EFF3FF1EF64}" type="pres">
      <dgm:prSet presAssocID="{46B6D7F8-4F47-C741-9B5B-7505D070A286}" presName="childPlaceholder" presStyleCnt="0"/>
      <dgm:spPr/>
    </dgm:pt>
    <dgm:pt modelId="{FFC8F139-6218-E543-BA96-0EA8546721FE}" type="pres">
      <dgm:prSet presAssocID="{46B6D7F8-4F47-C741-9B5B-7505D070A286}" presName="circle" presStyleCnt="0"/>
      <dgm:spPr/>
    </dgm:pt>
    <dgm:pt modelId="{56FED383-59CA-9D4B-AC34-BE245FCCFA59}" type="pres">
      <dgm:prSet presAssocID="{46B6D7F8-4F47-C741-9B5B-7505D070A28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CFC68D6-5652-454A-8A66-F6FAB05169EE}" type="pres">
      <dgm:prSet presAssocID="{46B6D7F8-4F47-C741-9B5B-7505D070A28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871B5A0-6E2D-B444-B466-894CD7AABF77}" type="pres">
      <dgm:prSet presAssocID="{46B6D7F8-4F47-C741-9B5B-7505D070A28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75DF32A-5846-9F40-9325-2FB786C67125}" type="pres">
      <dgm:prSet presAssocID="{46B6D7F8-4F47-C741-9B5B-7505D070A28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CD6F06F-C784-EA49-A668-E03BD34B473E}" type="pres">
      <dgm:prSet presAssocID="{46B6D7F8-4F47-C741-9B5B-7505D070A286}" presName="quadrantPlaceholder" presStyleCnt="0"/>
      <dgm:spPr/>
    </dgm:pt>
    <dgm:pt modelId="{4DC8BE45-6236-5A4F-8A7F-822F544CE9CA}" type="pres">
      <dgm:prSet presAssocID="{46B6D7F8-4F47-C741-9B5B-7505D070A286}" presName="center1" presStyleLbl="fgShp" presStyleIdx="0" presStyleCnt="2"/>
      <dgm:spPr/>
    </dgm:pt>
    <dgm:pt modelId="{A861337D-BB68-E14E-95B5-57056B8568A5}" type="pres">
      <dgm:prSet presAssocID="{46B6D7F8-4F47-C741-9B5B-7505D070A286}" presName="center2" presStyleLbl="fgShp" presStyleIdx="1" presStyleCnt="2"/>
      <dgm:spPr/>
    </dgm:pt>
  </dgm:ptLst>
  <dgm:cxnLst>
    <dgm:cxn modelId="{2F2F760D-F1CF-004C-8DB5-C585C0DC4CB0}" type="presOf" srcId="{C9EBA962-556F-EB41-864C-10C724B3EFAC}" destId="{7871B5A0-6E2D-B444-B466-894CD7AABF77}" srcOrd="0" destOrd="0" presId="urn:microsoft.com/office/officeart/2005/8/layout/cycle4"/>
    <dgm:cxn modelId="{82718825-59FD-F44E-BC92-6CD56886C69D}" srcId="{46B6D7F8-4F47-C741-9B5B-7505D070A286}" destId="{BB2EB385-EAC9-7547-93DF-74433C2EC219}" srcOrd="4" destOrd="0" parTransId="{6317261A-0827-9248-BA6E-49EDA1380573}" sibTransId="{8B0851A1-B22D-7E4B-A00B-4ED91467AB0C}"/>
    <dgm:cxn modelId="{406A2B30-93E5-D54D-97DB-5B9F5E7439DD}" srcId="{46B6D7F8-4F47-C741-9B5B-7505D070A286}" destId="{FFA443E0-1431-F949-9803-0EEA8F588C7B}" srcOrd="1" destOrd="0" parTransId="{46AE897D-A56C-AA4F-A1C9-DB5E566CA634}" sibTransId="{BA71494A-0856-F944-9BC9-B2836023531E}"/>
    <dgm:cxn modelId="{3C7DF032-E02A-E84A-A775-585FFC772C3B}" type="presOf" srcId="{108BE1CF-9901-0B47-A6DB-C799832075EC}" destId="{A2ACD8DE-42D6-AA4E-B227-17BFA9250FDC}" srcOrd="0" destOrd="1" presId="urn:microsoft.com/office/officeart/2005/8/layout/cycle4"/>
    <dgm:cxn modelId="{9BD54335-AD4D-2746-9B10-D97A0D7CE185}" type="presOf" srcId="{4C3A3198-A737-494F-AF4A-AF48F5EBC3B2}" destId="{23DA4CFF-43DA-0845-A490-E5A9A5F38A21}" srcOrd="1" destOrd="0" presId="urn:microsoft.com/office/officeart/2005/8/layout/cycle4"/>
    <dgm:cxn modelId="{102AB249-E28D-B14E-9D98-45690B226793}" type="presOf" srcId="{9DDA6005-3F1B-A84A-AD56-76EEDDF50BDB}" destId="{9A0B276A-3A46-E34A-98A0-3819897D9693}" srcOrd="1" destOrd="0" presId="urn:microsoft.com/office/officeart/2005/8/layout/cycle4"/>
    <dgm:cxn modelId="{D22BA34C-61D1-D340-9F9B-80382E2B6934}" type="presOf" srcId="{46B6D7F8-4F47-C741-9B5B-7505D070A286}" destId="{C9B4721F-3C84-5847-8B96-1AA513892EE1}" srcOrd="0" destOrd="0" presId="urn:microsoft.com/office/officeart/2005/8/layout/cycle4"/>
    <dgm:cxn modelId="{9FF5CF51-1327-4C45-A8B3-16E39A4019C5}" type="presOf" srcId="{F13CB345-570F-3E4E-B898-E8FC8DE58533}" destId="{B5D87D06-9A11-E943-A43C-AF8771575E16}" srcOrd="0" destOrd="0" presId="urn:microsoft.com/office/officeart/2005/8/layout/cycle4"/>
    <dgm:cxn modelId="{799D6456-3A51-6245-A218-A02EE73025DD}" type="presOf" srcId="{108BE1CF-9901-0B47-A6DB-C799832075EC}" destId="{F639012D-0A42-1A45-B22A-E03A389BDA60}" srcOrd="1" destOrd="1" presId="urn:microsoft.com/office/officeart/2005/8/layout/cycle4"/>
    <dgm:cxn modelId="{2F09E55D-4553-BA46-BB78-CE93644F3B20}" srcId="{AFCDB4EB-F42E-F148-AAF7-DEFE3F32C7FD}" destId="{051793A6-4208-414F-872E-78E0AA81381A}" srcOrd="0" destOrd="0" parTransId="{75166398-1E00-0242-B22B-00E236DE0935}" sibTransId="{213FCC44-939B-E145-AAB1-3FE695C4204B}"/>
    <dgm:cxn modelId="{D6850D62-06D3-D342-A631-1913B99A8987}" type="presOf" srcId="{051793A6-4208-414F-872E-78E0AA81381A}" destId="{F639012D-0A42-1A45-B22A-E03A389BDA60}" srcOrd="1" destOrd="0" presId="urn:microsoft.com/office/officeart/2005/8/layout/cycle4"/>
    <dgm:cxn modelId="{B1311964-A74B-CD49-A211-8B4C016F1266}" srcId="{46B6D7F8-4F47-C741-9B5B-7505D070A286}" destId="{AFCDB4EB-F42E-F148-AAF7-DEFE3F32C7FD}" srcOrd="3" destOrd="0" parTransId="{AEC52C13-32D0-9849-AE27-072FB6A0C721}" sibTransId="{B03AF3A0-E999-DB48-A247-D17964C736D6}"/>
    <dgm:cxn modelId="{5E2CA36A-A671-8444-B428-9AD1EE0FE986}" type="presOf" srcId="{4C3A3198-A737-494F-AF4A-AF48F5EBC3B2}" destId="{3644271F-07FF-FF4D-9E66-5F069F3756A5}" srcOrd="0" destOrd="0" presId="urn:microsoft.com/office/officeart/2005/8/layout/cycle4"/>
    <dgm:cxn modelId="{2DF05A6D-C178-3546-827C-3CBC92A5745D}" type="presOf" srcId="{FFA443E0-1431-F949-9803-0EEA8F588C7B}" destId="{5CFC68D6-5652-454A-8A66-F6FAB05169EE}" srcOrd="0" destOrd="0" presId="urn:microsoft.com/office/officeart/2005/8/layout/cycle4"/>
    <dgm:cxn modelId="{C6B52B71-05E8-DE48-A6CC-ABFAE040B739}" srcId="{C9EBA962-556F-EB41-864C-10C724B3EFAC}" destId="{4C3A3198-A737-494F-AF4A-AF48F5EBC3B2}" srcOrd="0" destOrd="0" parTransId="{62105C01-0315-6542-9C78-E1CCDCAA8638}" sibTransId="{8D8A260B-813A-134B-8682-66E564756EB4}"/>
    <dgm:cxn modelId="{2E62EC71-D403-C441-993D-ED4F899A8A8C}" type="presOf" srcId="{9DDA6005-3F1B-A84A-AD56-76EEDDF50BDB}" destId="{7DF8A73D-97AA-284D-A3C5-1466DEC9018E}" srcOrd="0" destOrd="0" presId="urn:microsoft.com/office/officeart/2005/8/layout/cycle4"/>
    <dgm:cxn modelId="{21CB2479-C68A-0D4B-8EDD-F42BA7897ED0}" type="presOf" srcId="{0FF32EE0-DBA2-5149-9079-F3D80B8E3511}" destId="{56FED383-59CA-9D4B-AC34-BE245FCCFA59}" srcOrd="0" destOrd="0" presId="urn:microsoft.com/office/officeart/2005/8/layout/cycle4"/>
    <dgm:cxn modelId="{21E5DE7B-1AB4-BD44-94FC-A781690B3A58}" type="presOf" srcId="{051793A6-4208-414F-872E-78E0AA81381A}" destId="{A2ACD8DE-42D6-AA4E-B227-17BFA9250FDC}" srcOrd="0" destOrd="0" presId="urn:microsoft.com/office/officeart/2005/8/layout/cycle4"/>
    <dgm:cxn modelId="{D84C887D-7730-384B-BF7D-9E74440F9EF5}" srcId="{C9EBA962-556F-EB41-864C-10C724B3EFAC}" destId="{4ECA0D02-2B88-A242-9E48-7F0AB8E3028C}" srcOrd="1" destOrd="0" parTransId="{A29E41F7-0BB0-0C48-BC3C-3D2B028B8059}" sibTransId="{69ADA7D5-353B-A14A-8858-9A2D2D2CCD5D}"/>
    <dgm:cxn modelId="{4C344785-FE3D-B443-9E03-8409615390E7}" srcId="{FFA443E0-1431-F949-9803-0EEA8F588C7B}" destId="{9DDA6005-3F1B-A84A-AD56-76EEDDF50BDB}" srcOrd="0" destOrd="0" parTransId="{15F23614-D9A1-F541-9B67-E9826AB062EE}" sibTransId="{02FDCC15-4136-DE4D-BC47-F92F67579C44}"/>
    <dgm:cxn modelId="{5D46B58D-6E93-E44B-8DDB-D480AC8C8BFE}" srcId="{46B6D7F8-4F47-C741-9B5B-7505D070A286}" destId="{C9EBA962-556F-EB41-864C-10C724B3EFAC}" srcOrd="2" destOrd="0" parTransId="{CE067422-2A71-BE4F-B060-D19602E3386D}" sibTransId="{E35820D8-39A2-2A4F-8097-DB73F0E72580}"/>
    <dgm:cxn modelId="{D148A28E-60EF-144A-972A-A23A3BBD5E1C}" type="presOf" srcId="{AFCDB4EB-F42E-F148-AAF7-DEFE3F32C7FD}" destId="{375DF32A-5846-9F40-9325-2FB786C67125}" srcOrd="0" destOrd="0" presId="urn:microsoft.com/office/officeart/2005/8/layout/cycle4"/>
    <dgm:cxn modelId="{97A3F592-1052-834C-9C55-E74C43713F67}" srcId="{AFCDB4EB-F42E-F148-AAF7-DEFE3F32C7FD}" destId="{108BE1CF-9901-0B47-A6DB-C799832075EC}" srcOrd="1" destOrd="0" parTransId="{E2A028CA-F9B3-7747-B069-F0C5A305CFAD}" sibTransId="{9C8F3EB1-C315-5E44-90BD-1DF01546B982}"/>
    <dgm:cxn modelId="{69B8139F-9B77-4041-A2E5-F11C79E4BB50}" srcId="{0FF32EE0-DBA2-5149-9079-F3D80B8E3511}" destId="{F13CB345-570F-3E4E-B898-E8FC8DE58533}" srcOrd="0" destOrd="0" parTransId="{859ACA7A-DEDA-174F-A6A0-F165AF987438}" sibTransId="{0B017147-6690-F64B-BBE3-B5C321DFFE8B}"/>
    <dgm:cxn modelId="{E0CFB3AA-7B27-1548-8B70-DA92C31F3E3C}" type="presOf" srcId="{7C558FF9-86AA-D24E-A10D-C02B9930D08E}" destId="{9A0B276A-3A46-E34A-98A0-3819897D9693}" srcOrd="1" destOrd="1" presId="urn:microsoft.com/office/officeart/2005/8/layout/cycle4"/>
    <dgm:cxn modelId="{53B74FAB-A4D9-CF47-AB53-A9E3ACD09EB1}" type="presOf" srcId="{4ECA0D02-2B88-A242-9E48-7F0AB8E3028C}" destId="{23DA4CFF-43DA-0845-A490-E5A9A5F38A21}" srcOrd="1" destOrd="1" presId="urn:microsoft.com/office/officeart/2005/8/layout/cycle4"/>
    <dgm:cxn modelId="{AED652B1-DF83-9C46-A7C8-FD0B9241A0AB}" srcId="{FFA443E0-1431-F949-9803-0EEA8F588C7B}" destId="{7C558FF9-86AA-D24E-A10D-C02B9930D08E}" srcOrd="1" destOrd="0" parTransId="{15569433-CCB3-F344-AE3A-D35FC60694EE}" sibTransId="{76AE1E3D-89F0-6C42-ACF8-B46BE72F67BA}"/>
    <dgm:cxn modelId="{A2BBDDD9-E44C-8641-B16F-79A075B2D9F7}" type="presOf" srcId="{7C558FF9-86AA-D24E-A10D-C02B9930D08E}" destId="{7DF8A73D-97AA-284D-A3C5-1466DEC9018E}" srcOrd="0" destOrd="1" presId="urn:microsoft.com/office/officeart/2005/8/layout/cycle4"/>
    <dgm:cxn modelId="{1B2F4BDA-1044-FC42-9973-A0B49AA1DAFC}" srcId="{46B6D7F8-4F47-C741-9B5B-7505D070A286}" destId="{0FF32EE0-DBA2-5149-9079-F3D80B8E3511}" srcOrd="0" destOrd="0" parTransId="{7B4F6A6B-A5C7-504E-A055-DEC824FB1433}" sibTransId="{9477B12E-4EF3-CE4A-94DF-BF853186D816}"/>
    <dgm:cxn modelId="{92E6A1DA-00B5-8B43-8A64-9F573FA0D30D}" type="presOf" srcId="{4ECA0D02-2B88-A242-9E48-7F0AB8E3028C}" destId="{3644271F-07FF-FF4D-9E66-5F069F3756A5}" srcOrd="0" destOrd="1" presId="urn:microsoft.com/office/officeart/2005/8/layout/cycle4"/>
    <dgm:cxn modelId="{DC429FFA-DC91-0A44-A735-D9CA64AF33BE}" type="presOf" srcId="{F13CB345-570F-3E4E-B898-E8FC8DE58533}" destId="{42D08307-DFF9-0A44-8967-01BEE29B3489}" srcOrd="1" destOrd="0" presId="urn:microsoft.com/office/officeart/2005/8/layout/cycle4"/>
    <dgm:cxn modelId="{DFA97A54-10CA-1C45-9926-2461B69D3F43}" type="presParOf" srcId="{C9B4721F-3C84-5847-8B96-1AA513892EE1}" destId="{F8310C7F-AB32-FE4E-BDFD-1C0042B7967E}" srcOrd="0" destOrd="0" presId="urn:microsoft.com/office/officeart/2005/8/layout/cycle4"/>
    <dgm:cxn modelId="{C6B631AC-745F-6343-A9A9-5AD91D235CD0}" type="presParOf" srcId="{F8310C7F-AB32-FE4E-BDFD-1C0042B7967E}" destId="{3D24A737-31D5-8047-840E-D1122358819A}" srcOrd="0" destOrd="0" presId="urn:microsoft.com/office/officeart/2005/8/layout/cycle4"/>
    <dgm:cxn modelId="{2A157522-5B01-014A-9F2F-B85F80E36EBE}" type="presParOf" srcId="{3D24A737-31D5-8047-840E-D1122358819A}" destId="{B5D87D06-9A11-E943-A43C-AF8771575E16}" srcOrd="0" destOrd="0" presId="urn:microsoft.com/office/officeart/2005/8/layout/cycle4"/>
    <dgm:cxn modelId="{E5DE7110-9F5D-C145-AE58-6AF70F6C14BB}" type="presParOf" srcId="{3D24A737-31D5-8047-840E-D1122358819A}" destId="{42D08307-DFF9-0A44-8967-01BEE29B3489}" srcOrd="1" destOrd="0" presId="urn:microsoft.com/office/officeart/2005/8/layout/cycle4"/>
    <dgm:cxn modelId="{EE673A12-FFCD-5E4E-9BD4-4EB5EACD9DF8}" type="presParOf" srcId="{F8310C7F-AB32-FE4E-BDFD-1C0042B7967E}" destId="{584E25EE-7340-A646-B17F-4334688FC6E7}" srcOrd="1" destOrd="0" presId="urn:microsoft.com/office/officeart/2005/8/layout/cycle4"/>
    <dgm:cxn modelId="{E04F9E26-C50D-1F44-A3A6-37C52C3223C4}" type="presParOf" srcId="{584E25EE-7340-A646-B17F-4334688FC6E7}" destId="{7DF8A73D-97AA-284D-A3C5-1466DEC9018E}" srcOrd="0" destOrd="0" presId="urn:microsoft.com/office/officeart/2005/8/layout/cycle4"/>
    <dgm:cxn modelId="{D807846C-EB2D-2D43-91E0-E18D0B40C86F}" type="presParOf" srcId="{584E25EE-7340-A646-B17F-4334688FC6E7}" destId="{9A0B276A-3A46-E34A-98A0-3819897D9693}" srcOrd="1" destOrd="0" presId="urn:microsoft.com/office/officeart/2005/8/layout/cycle4"/>
    <dgm:cxn modelId="{A01E9BEB-C1D4-BE45-BABF-650A0689F4B2}" type="presParOf" srcId="{F8310C7F-AB32-FE4E-BDFD-1C0042B7967E}" destId="{5D1994E8-0719-7746-BDA6-7A231EE44574}" srcOrd="2" destOrd="0" presId="urn:microsoft.com/office/officeart/2005/8/layout/cycle4"/>
    <dgm:cxn modelId="{2F299019-D3EA-1C43-8B3E-8A9661B233D9}" type="presParOf" srcId="{5D1994E8-0719-7746-BDA6-7A231EE44574}" destId="{3644271F-07FF-FF4D-9E66-5F069F3756A5}" srcOrd="0" destOrd="0" presId="urn:microsoft.com/office/officeart/2005/8/layout/cycle4"/>
    <dgm:cxn modelId="{F2E0772B-3CD6-FD4A-9D97-F474CAD9EACA}" type="presParOf" srcId="{5D1994E8-0719-7746-BDA6-7A231EE44574}" destId="{23DA4CFF-43DA-0845-A490-E5A9A5F38A21}" srcOrd="1" destOrd="0" presId="urn:microsoft.com/office/officeart/2005/8/layout/cycle4"/>
    <dgm:cxn modelId="{8B461316-3538-0741-9F68-444A6C85EC84}" type="presParOf" srcId="{F8310C7F-AB32-FE4E-BDFD-1C0042B7967E}" destId="{76B5A1CE-19AA-B443-B126-22F479932351}" srcOrd="3" destOrd="0" presId="urn:microsoft.com/office/officeart/2005/8/layout/cycle4"/>
    <dgm:cxn modelId="{C3D3DFFE-EBBC-6E44-8268-B4556BB70269}" type="presParOf" srcId="{76B5A1CE-19AA-B443-B126-22F479932351}" destId="{A2ACD8DE-42D6-AA4E-B227-17BFA9250FDC}" srcOrd="0" destOrd="0" presId="urn:microsoft.com/office/officeart/2005/8/layout/cycle4"/>
    <dgm:cxn modelId="{B9AC2B9A-09AF-3A4E-A326-0323C88AA2E2}" type="presParOf" srcId="{76B5A1CE-19AA-B443-B126-22F479932351}" destId="{F639012D-0A42-1A45-B22A-E03A389BDA60}" srcOrd="1" destOrd="0" presId="urn:microsoft.com/office/officeart/2005/8/layout/cycle4"/>
    <dgm:cxn modelId="{8B446D93-10EA-3645-9005-2CDB7C49A36F}" type="presParOf" srcId="{F8310C7F-AB32-FE4E-BDFD-1C0042B7967E}" destId="{16B1BF13-BF4B-954B-B99B-0EFF3FF1EF64}" srcOrd="4" destOrd="0" presId="urn:microsoft.com/office/officeart/2005/8/layout/cycle4"/>
    <dgm:cxn modelId="{D2A36123-A19C-2649-8F4C-A6C9676309A4}" type="presParOf" srcId="{C9B4721F-3C84-5847-8B96-1AA513892EE1}" destId="{FFC8F139-6218-E543-BA96-0EA8546721FE}" srcOrd="1" destOrd="0" presId="urn:microsoft.com/office/officeart/2005/8/layout/cycle4"/>
    <dgm:cxn modelId="{93940DAF-CD05-124C-8A5E-0716B5D01CEE}" type="presParOf" srcId="{FFC8F139-6218-E543-BA96-0EA8546721FE}" destId="{56FED383-59CA-9D4B-AC34-BE245FCCFA59}" srcOrd="0" destOrd="0" presId="urn:microsoft.com/office/officeart/2005/8/layout/cycle4"/>
    <dgm:cxn modelId="{A2C43FAF-8265-304D-BF64-ED05E67E4214}" type="presParOf" srcId="{FFC8F139-6218-E543-BA96-0EA8546721FE}" destId="{5CFC68D6-5652-454A-8A66-F6FAB05169EE}" srcOrd="1" destOrd="0" presId="urn:microsoft.com/office/officeart/2005/8/layout/cycle4"/>
    <dgm:cxn modelId="{9739A580-AEAE-A84F-AAE4-D1D1BC47F1DB}" type="presParOf" srcId="{FFC8F139-6218-E543-BA96-0EA8546721FE}" destId="{7871B5A0-6E2D-B444-B466-894CD7AABF77}" srcOrd="2" destOrd="0" presId="urn:microsoft.com/office/officeart/2005/8/layout/cycle4"/>
    <dgm:cxn modelId="{DFC2E278-5686-9344-8B93-6CF90B7DFFDF}" type="presParOf" srcId="{FFC8F139-6218-E543-BA96-0EA8546721FE}" destId="{375DF32A-5846-9F40-9325-2FB786C67125}" srcOrd="3" destOrd="0" presId="urn:microsoft.com/office/officeart/2005/8/layout/cycle4"/>
    <dgm:cxn modelId="{09F63400-F1D9-1743-BB90-AB92B393FF82}" type="presParOf" srcId="{FFC8F139-6218-E543-BA96-0EA8546721FE}" destId="{0CD6F06F-C784-EA49-A668-E03BD34B473E}" srcOrd="4" destOrd="0" presId="urn:microsoft.com/office/officeart/2005/8/layout/cycle4"/>
    <dgm:cxn modelId="{C86F0C03-B6BA-EE42-9941-85B273A80C35}" type="presParOf" srcId="{C9B4721F-3C84-5847-8B96-1AA513892EE1}" destId="{4DC8BE45-6236-5A4F-8A7F-822F544CE9CA}" srcOrd="2" destOrd="0" presId="urn:microsoft.com/office/officeart/2005/8/layout/cycle4"/>
    <dgm:cxn modelId="{47DC1CC6-EB7F-A747-8DB1-977849F7AF8D}" type="presParOf" srcId="{C9B4721F-3C84-5847-8B96-1AA513892EE1}" destId="{A861337D-BB68-E14E-95B5-57056B8568A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786A0-9240-6242-BCC0-0D2AD3BBB3B2}" type="doc">
      <dgm:prSet loTypeId="urn:microsoft.com/office/officeart/2005/8/layout/radial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A5D8EF-106C-4F40-B018-EB89182B20A2}">
      <dgm:prSet custT="1"/>
      <dgm:spPr>
        <a:solidFill>
          <a:srgbClr val="5FC8DB"/>
        </a:solidFill>
      </dgm:spPr>
      <dgm:t>
        <a:bodyPr/>
        <a:lstStyle/>
        <a:p>
          <a:r>
            <a:rPr lang="ru-RU" sz="1200" b="1" dirty="0"/>
            <a:t>Существует несколько компаний специализирующиеся на производстве рыбы в РФ:</a:t>
          </a:r>
          <a:endParaRPr lang="ru-RU" sz="1200" dirty="0"/>
        </a:p>
      </dgm:t>
    </dgm:pt>
    <dgm:pt modelId="{6F4639E2-3CA3-E440-A4C1-F357B5FA16CB}" type="parTrans" cxnId="{6BDA4BBE-4250-8F41-B801-BBF18AE78127}">
      <dgm:prSet/>
      <dgm:spPr/>
      <dgm:t>
        <a:bodyPr/>
        <a:lstStyle/>
        <a:p>
          <a:endParaRPr lang="ru-RU"/>
        </a:p>
      </dgm:t>
    </dgm:pt>
    <dgm:pt modelId="{13B9488A-B81E-5F4E-B6B8-9B37A4E90389}" type="sibTrans" cxnId="{6BDA4BBE-4250-8F41-B801-BBF18AE78127}">
      <dgm:prSet/>
      <dgm:spPr/>
      <dgm:t>
        <a:bodyPr/>
        <a:lstStyle/>
        <a:p>
          <a:endParaRPr lang="ru-RU"/>
        </a:p>
      </dgm:t>
    </dgm:pt>
    <dgm:pt modelId="{301F7EB5-DBA8-244F-9543-1B3CDB70C7D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200" b="1" dirty="0"/>
            <a:t>Компания РИФ. </a:t>
          </a:r>
        </a:p>
        <a:p>
          <a:pPr>
            <a:buFont typeface="+mj-lt"/>
            <a:buAutoNum type="arabicPeriod"/>
          </a:pPr>
          <a:r>
            <a:rPr lang="ru-RU" sz="1200" b="0" dirty="0"/>
            <a:t>Бизнес-модель собственное производство- продажа через точки продаж (на кормах на основе рыбной муки).</a:t>
          </a:r>
        </a:p>
        <a:p>
          <a:pPr>
            <a:buFont typeface="+mj-lt"/>
            <a:buAutoNum type="arabicPeriod"/>
          </a:pPr>
          <a:endParaRPr lang="ru-RU" sz="1200" b="0" dirty="0"/>
        </a:p>
      </dgm:t>
    </dgm:pt>
    <dgm:pt modelId="{CFBDB7B3-7431-694E-AF9D-AB99126E9D01}" type="parTrans" cxnId="{46249923-1A9E-3345-BFCD-591639D34986}">
      <dgm:prSet/>
      <dgm:spPr/>
      <dgm:t>
        <a:bodyPr/>
        <a:lstStyle/>
        <a:p>
          <a:endParaRPr lang="ru-RU"/>
        </a:p>
      </dgm:t>
    </dgm:pt>
    <dgm:pt modelId="{20BC328A-6A00-8547-A748-366CE8289C08}" type="sibTrans" cxnId="{46249923-1A9E-3345-BFCD-591639D34986}">
      <dgm:prSet/>
      <dgm:spPr/>
      <dgm:t>
        <a:bodyPr/>
        <a:lstStyle/>
        <a:p>
          <a:endParaRPr lang="ru-RU"/>
        </a:p>
      </dgm:t>
    </dgm:pt>
    <dgm:pt modelId="{FA34BE5C-D646-9A45-A7F4-11C2229F45D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200" b="1" dirty="0"/>
            <a:t>ПАО «Русская Аквакультура» (</a:t>
          </a:r>
          <a:r>
            <a:rPr lang="en" sz="1200" b="1" dirty="0"/>
            <a:t>PM- </a:t>
          </a:r>
          <a:r>
            <a:rPr lang="ru-RU" sz="1200" b="1" dirty="0"/>
            <a:t>Аквакультура) </a:t>
          </a:r>
        </a:p>
        <a:p>
          <a:pPr>
            <a:buFont typeface="+mj-lt"/>
            <a:buAutoNum type="arabicPeriod"/>
          </a:pPr>
          <a:r>
            <a:rPr lang="ru-RU" sz="1200" b="0" dirty="0"/>
            <a:t>Мурманск, Крупный производитель и поставщик рыбы и морепродуктов крупным оптом. Клиенты крупные </a:t>
          </a:r>
          <a:r>
            <a:rPr lang="ru-RU" sz="1200" b="0" dirty="0" err="1"/>
            <a:t>ритейлы</a:t>
          </a:r>
          <a:r>
            <a:rPr lang="ru-RU" sz="1200" b="0" dirty="0"/>
            <a:t>.</a:t>
          </a:r>
        </a:p>
        <a:p>
          <a:pPr>
            <a:buFont typeface="+mj-lt"/>
            <a:buAutoNum type="arabicPeriod"/>
          </a:pPr>
          <a:r>
            <a:rPr lang="ru-RU" sz="1200" dirty="0">
              <a:solidFill>
                <a:schemeClr val="tx1"/>
              </a:solidFill>
            </a:rPr>
            <a:t>Вылов и собственное производство на кормах на основе рыбной муки</a:t>
          </a:r>
          <a:endParaRPr lang="ru-RU" sz="1200" b="0" dirty="0">
            <a:solidFill>
              <a:schemeClr val="tx1"/>
            </a:solidFill>
          </a:endParaRPr>
        </a:p>
      </dgm:t>
    </dgm:pt>
    <dgm:pt modelId="{F260465D-D4F5-A64E-8442-C786C399EF07}" type="parTrans" cxnId="{8966BD8A-8800-ED42-975E-BEA0CA4A7D92}">
      <dgm:prSet/>
      <dgm:spPr/>
      <dgm:t>
        <a:bodyPr/>
        <a:lstStyle/>
        <a:p>
          <a:endParaRPr lang="ru-RU"/>
        </a:p>
      </dgm:t>
    </dgm:pt>
    <dgm:pt modelId="{009F9F32-1512-4242-B265-32E7AB9A722C}" type="sibTrans" cxnId="{8966BD8A-8800-ED42-975E-BEA0CA4A7D92}">
      <dgm:prSet/>
      <dgm:spPr/>
      <dgm:t>
        <a:bodyPr/>
        <a:lstStyle/>
        <a:p>
          <a:endParaRPr lang="ru-RU"/>
        </a:p>
      </dgm:t>
    </dgm:pt>
    <dgm:pt modelId="{DD083C38-2720-434C-809C-991DAA566067}">
      <dgm:prSet custT="1"/>
      <dgm:spPr>
        <a:solidFill>
          <a:srgbClr val="BBF8FA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1200" b="1" dirty="0"/>
            <a:t>ООО «Аквакультура». </a:t>
          </a:r>
        </a:p>
        <a:p>
          <a:pPr>
            <a:buFont typeface="+mj-lt"/>
            <a:buAutoNum type="arabicPeriod"/>
          </a:pPr>
          <a:r>
            <a:rPr lang="ru-RU" sz="1200" b="0" dirty="0"/>
            <a:t>Вологодская область. Собственное производство </a:t>
          </a:r>
          <a:r>
            <a:rPr lang="ru-RU" sz="1200" dirty="0">
              <a:solidFill>
                <a:schemeClr val="tx1"/>
              </a:solidFill>
            </a:rPr>
            <a:t>натуральной рыбы, на натуральных кормах</a:t>
          </a:r>
          <a:r>
            <a:rPr lang="ru-RU" sz="1200" b="0" dirty="0">
              <a:solidFill>
                <a:schemeClr val="tx1"/>
              </a:solidFill>
            </a:rPr>
            <a:t> </a:t>
          </a:r>
          <a:r>
            <a:rPr lang="ru-RU" sz="1200" b="0" dirty="0"/>
            <a:t>- продажа оптом.</a:t>
          </a:r>
        </a:p>
      </dgm:t>
    </dgm:pt>
    <dgm:pt modelId="{E3428E3D-E88D-ED4A-B587-C4D2791AFDC7}" type="parTrans" cxnId="{C69055E8-9FA2-4041-A25B-8528F9359424}">
      <dgm:prSet/>
      <dgm:spPr/>
      <dgm:t>
        <a:bodyPr/>
        <a:lstStyle/>
        <a:p>
          <a:endParaRPr lang="ru-RU"/>
        </a:p>
      </dgm:t>
    </dgm:pt>
    <dgm:pt modelId="{6F7BBBA8-A250-1842-89B7-B0F4186E818B}" type="sibTrans" cxnId="{C69055E8-9FA2-4041-A25B-8528F9359424}">
      <dgm:prSet/>
      <dgm:spPr/>
      <dgm:t>
        <a:bodyPr/>
        <a:lstStyle/>
        <a:p>
          <a:endParaRPr lang="ru-RU"/>
        </a:p>
      </dgm:t>
    </dgm:pt>
    <dgm:pt modelId="{D7BFFDB9-91AA-3D45-ABC8-717A582A6707}">
      <dgm:prSet custT="1"/>
      <dgm:spPr>
        <a:solidFill>
          <a:srgbClr val="AFEAEB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sz="1200" b="1" dirty="0"/>
            <a:t>ООО Карельские рыбные заводы, Архангельск.</a:t>
          </a:r>
        </a:p>
        <a:p>
          <a:pPr>
            <a:buFont typeface="+mj-lt"/>
            <a:buAutoNum type="arabicPeriod"/>
          </a:pPr>
          <a:r>
            <a:rPr lang="ru-RU" sz="1200" b="1" dirty="0"/>
            <a:t> </a:t>
          </a:r>
          <a:r>
            <a:rPr lang="ru-RU" sz="1200" b="0" dirty="0"/>
            <a:t>Собственное производство на кормах на основе рыбной муки - продажа оптом</a:t>
          </a:r>
        </a:p>
      </dgm:t>
    </dgm:pt>
    <dgm:pt modelId="{8BF74A6D-0687-634F-976B-853DEB05B777}" type="parTrans" cxnId="{4F5E4AD7-D679-E340-84E5-3F1043087B2A}">
      <dgm:prSet/>
      <dgm:spPr/>
      <dgm:t>
        <a:bodyPr/>
        <a:lstStyle/>
        <a:p>
          <a:endParaRPr lang="ru-RU"/>
        </a:p>
      </dgm:t>
    </dgm:pt>
    <dgm:pt modelId="{E790C421-8921-D245-BBAD-E179B057BC64}" type="sibTrans" cxnId="{4F5E4AD7-D679-E340-84E5-3F1043087B2A}">
      <dgm:prSet/>
      <dgm:spPr/>
      <dgm:t>
        <a:bodyPr/>
        <a:lstStyle/>
        <a:p>
          <a:endParaRPr lang="ru-RU"/>
        </a:p>
      </dgm:t>
    </dgm:pt>
    <dgm:pt modelId="{BB06EF06-E88E-7E4E-A6DB-775B9F568A8E}" type="pres">
      <dgm:prSet presAssocID="{AC2786A0-9240-6242-BCC0-0D2AD3BBB3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606387-F759-EF48-910A-51EFE5AB5707}" type="pres">
      <dgm:prSet presAssocID="{41A5D8EF-106C-4F40-B018-EB89182B20A2}" presName="centerShape" presStyleLbl="node0" presStyleIdx="0" presStyleCnt="1" custScaleX="132042" custScaleY="117932"/>
      <dgm:spPr/>
    </dgm:pt>
    <dgm:pt modelId="{B1F70E8B-F95C-1A4A-A324-AFFBEAAFF0DA}" type="pres">
      <dgm:prSet presAssocID="{CFBDB7B3-7431-694E-AF9D-AB99126E9D01}" presName="Name9" presStyleLbl="parChTrans1D2" presStyleIdx="0" presStyleCnt="4"/>
      <dgm:spPr/>
    </dgm:pt>
    <dgm:pt modelId="{14FF2164-E525-E647-AB53-CC5A470BDDBF}" type="pres">
      <dgm:prSet presAssocID="{CFBDB7B3-7431-694E-AF9D-AB99126E9D01}" presName="connTx" presStyleLbl="parChTrans1D2" presStyleIdx="0" presStyleCnt="4"/>
      <dgm:spPr/>
    </dgm:pt>
    <dgm:pt modelId="{967D3612-71FD-B349-A24A-E21E20771AAC}" type="pres">
      <dgm:prSet presAssocID="{301F7EB5-DBA8-244F-9543-1B3CDB70C7DA}" presName="node" presStyleLbl="node1" presStyleIdx="0" presStyleCnt="4" custScaleX="166326">
        <dgm:presLayoutVars>
          <dgm:bulletEnabled val="1"/>
        </dgm:presLayoutVars>
      </dgm:prSet>
      <dgm:spPr/>
    </dgm:pt>
    <dgm:pt modelId="{721AA299-61D3-B746-B13D-18620F5989F1}" type="pres">
      <dgm:prSet presAssocID="{F260465D-D4F5-A64E-8442-C786C399EF07}" presName="Name9" presStyleLbl="parChTrans1D2" presStyleIdx="1" presStyleCnt="4"/>
      <dgm:spPr/>
    </dgm:pt>
    <dgm:pt modelId="{0ADFF248-75F1-4049-BF97-149884044876}" type="pres">
      <dgm:prSet presAssocID="{F260465D-D4F5-A64E-8442-C786C399EF07}" presName="connTx" presStyleLbl="parChTrans1D2" presStyleIdx="1" presStyleCnt="4"/>
      <dgm:spPr/>
    </dgm:pt>
    <dgm:pt modelId="{08202BA0-E022-7346-9275-6D1F3F97B0B8}" type="pres">
      <dgm:prSet presAssocID="{FA34BE5C-D646-9A45-A7F4-11C2229F45D8}" presName="node" presStyleLbl="node1" presStyleIdx="1" presStyleCnt="4" custScaleX="172577" custScaleY="134152" custRadScaleRad="136245" custRadScaleInc="245">
        <dgm:presLayoutVars>
          <dgm:bulletEnabled val="1"/>
        </dgm:presLayoutVars>
      </dgm:prSet>
      <dgm:spPr/>
    </dgm:pt>
    <dgm:pt modelId="{18BE7183-B2A9-FE43-BD2F-2331E361DFA2}" type="pres">
      <dgm:prSet presAssocID="{E3428E3D-E88D-ED4A-B587-C4D2791AFDC7}" presName="Name9" presStyleLbl="parChTrans1D2" presStyleIdx="2" presStyleCnt="4"/>
      <dgm:spPr/>
    </dgm:pt>
    <dgm:pt modelId="{C5BAD6BB-A9C6-A647-8E3F-B048E9A205C2}" type="pres">
      <dgm:prSet presAssocID="{E3428E3D-E88D-ED4A-B587-C4D2791AFDC7}" presName="connTx" presStyleLbl="parChTrans1D2" presStyleIdx="2" presStyleCnt="4"/>
      <dgm:spPr/>
    </dgm:pt>
    <dgm:pt modelId="{E874B872-D36F-824B-8F0A-318C0D6AD3D5}" type="pres">
      <dgm:prSet presAssocID="{DD083C38-2720-434C-809C-991DAA566067}" presName="node" presStyleLbl="node1" presStyleIdx="2" presStyleCnt="4" custScaleX="170305">
        <dgm:presLayoutVars>
          <dgm:bulletEnabled val="1"/>
        </dgm:presLayoutVars>
      </dgm:prSet>
      <dgm:spPr/>
    </dgm:pt>
    <dgm:pt modelId="{72042903-EDF5-0444-AFD7-DDC48AAC4862}" type="pres">
      <dgm:prSet presAssocID="{8BF74A6D-0687-634F-976B-853DEB05B777}" presName="Name9" presStyleLbl="parChTrans1D2" presStyleIdx="3" presStyleCnt="4"/>
      <dgm:spPr/>
    </dgm:pt>
    <dgm:pt modelId="{C6FB6E85-18AF-CC4D-A142-4EE3F6AA4681}" type="pres">
      <dgm:prSet presAssocID="{8BF74A6D-0687-634F-976B-853DEB05B777}" presName="connTx" presStyleLbl="parChTrans1D2" presStyleIdx="3" presStyleCnt="4"/>
      <dgm:spPr/>
    </dgm:pt>
    <dgm:pt modelId="{BAAC376F-41ED-D349-B2B5-809D39DB9969}" type="pres">
      <dgm:prSet presAssocID="{D7BFFDB9-91AA-3D45-ABC8-717A582A6707}" presName="node" presStyleLbl="node1" presStyleIdx="3" presStyleCnt="4" custScaleX="170922" custRadScaleRad="135788" custRadScaleInc="-3361">
        <dgm:presLayoutVars>
          <dgm:bulletEnabled val="1"/>
        </dgm:presLayoutVars>
      </dgm:prSet>
      <dgm:spPr/>
    </dgm:pt>
  </dgm:ptLst>
  <dgm:cxnLst>
    <dgm:cxn modelId="{0455230E-969A-7A4C-8A11-75294F97503C}" type="presOf" srcId="{8BF74A6D-0687-634F-976B-853DEB05B777}" destId="{72042903-EDF5-0444-AFD7-DDC48AAC4862}" srcOrd="0" destOrd="0" presId="urn:microsoft.com/office/officeart/2005/8/layout/radial1"/>
    <dgm:cxn modelId="{4D531516-09BE-FF47-9F73-E1B7DCC8722B}" type="presOf" srcId="{8BF74A6D-0687-634F-976B-853DEB05B777}" destId="{C6FB6E85-18AF-CC4D-A142-4EE3F6AA4681}" srcOrd="1" destOrd="0" presId="urn:microsoft.com/office/officeart/2005/8/layout/radial1"/>
    <dgm:cxn modelId="{1C893B19-359F-C241-AB5D-E0B5DB395D51}" type="presOf" srcId="{F260465D-D4F5-A64E-8442-C786C399EF07}" destId="{0ADFF248-75F1-4049-BF97-149884044876}" srcOrd="1" destOrd="0" presId="urn:microsoft.com/office/officeart/2005/8/layout/radial1"/>
    <dgm:cxn modelId="{46249923-1A9E-3345-BFCD-591639D34986}" srcId="{41A5D8EF-106C-4F40-B018-EB89182B20A2}" destId="{301F7EB5-DBA8-244F-9543-1B3CDB70C7DA}" srcOrd="0" destOrd="0" parTransId="{CFBDB7B3-7431-694E-AF9D-AB99126E9D01}" sibTransId="{20BC328A-6A00-8547-A748-366CE8289C08}"/>
    <dgm:cxn modelId="{EA150D7B-2BEB-A04D-B131-0A5F4621A24F}" type="presOf" srcId="{DD083C38-2720-434C-809C-991DAA566067}" destId="{E874B872-D36F-824B-8F0A-318C0D6AD3D5}" srcOrd="0" destOrd="0" presId="urn:microsoft.com/office/officeart/2005/8/layout/radial1"/>
    <dgm:cxn modelId="{8966BD8A-8800-ED42-975E-BEA0CA4A7D92}" srcId="{41A5D8EF-106C-4F40-B018-EB89182B20A2}" destId="{FA34BE5C-D646-9A45-A7F4-11C2229F45D8}" srcOrd="1" destOrd="0" parTransId="{F260465D-D4F5-A64E-8442-C786C399EF07}" sibTransId="{009F9F32-1512-4242-B265-32E7AB9A722C}"/>
    <dgm:cxn modelId="{193C7E92-4F0A-B04B-9A5A-9BC588E79BD7}" type="presOf" srcId="{F260465D-D4F5-A64E-8442-C786C399EF07}" destId="{721AA299-61D3-B746-B13D-18620F5989F1}" srcOrd="0" destOrd="0" presId="urn:microsoft.com/office/officeart/2005/8/layout/radial1"/>
    <dgm:cxn modelId="{1D865995-2759-BD42-8566-4E5ACD2BE8EA}" type="presOf" srcId="{FA34BE5C-D646-9A45-A7F4-11C2229F45D8}" destId="{08202BA0-E022-7346-9275-6D1F3F97B0B8}" srcOrd="0" destOrd="0" presId="urn:microsoft.com/office/officeart/2005/8/layout/radial1"/>
    <dgm:cxn modelId="{C8399B97-E312-A643-966A-E0190D1115B7}" type="presOf" srcId="{CFBDB7B3-7431-694E-AF9D-AB99126E9D01}" destId="{14FF2164-E525-E647-AB53-CC5A470BDDBF}" srcOrd="1" destOrd="0" presId="urn:microsoft.com/office/officeart/2005/8/layout/radial1"/>
    <dgm:cxn modelId="{EF6919A5-84DA-5C45-9C8C-31C768AB41EB}" type="presOf" srcId="{E3428E3D-E88D-ED4A-B587-C4D2791AFDC7}" destId="{C5BAD6BB-A9C6-A647-8E3F-B048E9A205C2}" srcOrd="1" destOrd="0" presId="urn:microsoft.com/office/officeart/2005/8/layout/radial1"/>
    <dgm:cxn modelId="{EBB7E9A9-F07B-F54F-B469-F05064711309}" type="presOf" srcId="{E3428E3D-E88D-ED4A-B587-C4D2791AFDC7}" destId="{18BE7183-B2A9-FE43-BD2F-2331E361DFA2}" srcOrd="0" destOrd="0" presId="urn:microsoft.com/office/officeart/2005/8/layout/radial1"/>
    <dgm:cxn modelId="{8723E7B4-8AC8-BB46-9680-07C5B57A585D}" type="presOf" srcId="{301F7EB5-DBA8-244F-9543-1B3CDB70C7DA}" destId="{967D3612-71FD-B349-A24A-E21E20771AAC}" srcOrd="0" destOrd="0" presId="urn:microsoft.com/office/officeart/2005/8/layout/radial1"/>
    <dgm:cxn modelId="{6BDA4BBE-4250-8F41-B801-BBF18AE78127}" srcId="{AC2786A0-9240-6242-BCC0-0D2AD3BBB3B2}" destId="{41A5D8EF-106C-4F40-B018-EB89182B20A2}" srcOrd="0" destOrd="0" parTransId="{6F4639E2-3CA3-E440-A4C1-F357B5FA16CB}" sibTransId="{13B9488A-B81E-5F4E-B6B8-9B37A4E90389}"/>
    <dgm:cxn modelId="{4F5E4AD7-D679-E340-84E5-3F1043087B2A}" srcId="{41A5D8EF-106C-4F40-B018-EB89182B20A2}" destId="{D7BFFDB9-91AA-3D45-ABC8-717A582A6707}" srcOrd="3" destOrd="0" parTransId="{8BF74A6D-0687-634F-976B-853DEB05B777}" sibTransId="{E790C421-8921-D245-BBAD-E179B057BC64}"/>
    <dgm:cxn modelId="{6C41DADE-5EBF-894F-A638-024F98A86A01}" type="presOf" srcId="{CFBDB7B3-7431-694E-AF9D-AB99126E9D01}" destId="{B1F70E8B-F95C-1A4A-A324-AFFBEAAFF0DA}" srcOrd="0" destOrd="0" presId="urn:microsoft.com/office/officeart/2005/8/layout/radial1"/>
    <dgm:cxn modelId="{C69055E8-9FA2-4041-A25B-8528F9359424}" srcId="{41A5D8EF-106C-4F40-B018-EB89182B20A2}" destId="{DD083C38-2720-434C-809C-991DAA566067}" srcOrd="2" destOrd="0" parTransId="{E3428E3D-E88D-ED4A-B587-C4D2791AFDC7}" sibTransId="{6F7BBBA8-A250-1842-89B7-B0F4186E818B}"/>
    <dgm:cxn modelId="{4441D6E8-DB00-D64C-9B67-BC344CEE4579}" type="presOf" srcId="{41A5D8EF-106C-4F40-B018-EB89182B20A2}" destId="{3E606387-F759-EF48-910A-51EFE5AB5707}" srcOrd="0" destOrd="0" presId="urn:microsoft.com/office/officeart/2005/8/layout/radial1"/>
    <dgm:cxn modelId="{B15278EB-3DE1-644F-A8FB-399FE39D6112}" type="presOf" srcId="{AC2786A0-9240-6242-BCC0-0D2AD3BBB3B2}" destId="{BB06EF06-E88E-7E4E-A6DB-775B9F568A8E}" srcOrd="0" destOrd="0" presId="urn:microsoft.com/office/officeart/2005/8/layout/radial1"/>
    <dgm:cxn modelId="{B6EB82FE-509E-A548-AD7E-C7891E55CC85}" type="presOf" srcId="{D7BFFDB9-91AA-3D45-ABC8-717A582A6707}" destId="{BAAC376F-41ED-D349-B2B5-809D39DB9969}" srcOrd="0" destOrd="0" presId="urn:microsoft.com/office/officeart/2005/8/layout/radial1"/>
    <dgm:cxn modelId="{38821EA4-F269-D646-83B1-EE2182B64BE5}" type="presParOf" srcId="{BB06EF06-E88E-7E4E-A6DB-775B9F568A8E}" destId="{3E606387-F759-EF48-910A-51EFE5AB5707}" srcOrd="0" destOrd="0" presId="urn:microsoft.com/office/officeart/2005/8/layout/radial1"/>
    <dgm:cxn modelId="{C85C50E2-4517-3A42-BFF9-C7BA0C6594E9}" type="presParOf" srcId="{BB06EF06-E88E-7E4E-A6DB-775B9F568A8E}" destId="{B1F70E8B-F95C-1A4A-A324-AFFBEAAFF0DA}" srcOrd="1" destOrd="0" presId="urn:microsoft.com/office/officeart/2005/8/layout/radial1"/>
    <dgm:cxn modelId="{50E0A08C-C254-BE49-A5EA-37FA7E2E49FB}" type="presParOf" srcId="{B1F70E8B-F95C-1A4A-A324-AFFBEAAFF0DA}" destId="{14FF2164-E525-E647-AB53-CC5A470BDDBF}" srcOrd="0" destOrd="0" presId="urn:microsoft.com/office/officeart/2005/8/layout/radial1"/>
    <dgm:cxn modelId="{E524FE65-F109-FE43-B049-BB48A92B1795}" type="presParOf" srcId="{BB06EF06-E88E-7E4E-A6DB-775B9F568A8E}" destId="{967D3612-71FD-B349-A24A-E21E20771AAC}" srcOrd="2" destOrd="0" presId="urn:microsoft.com/office/officeart/2005/8/layout/radial1"/>
    <dgm:cxn modelId="{C84180E8-AB50-984C-9094-71F59197BCD4}" type="presParOf" srcId="{BB06EF06-E88E-7E4E-A6DB-775B9F568A8E}" destId="{721AA299-61D3-B746-B13D-18620F5989F1}" srcOrd="3" destOrd="0" presId="urn:microsoft.com/office/officeart/2005/8/layout/radial1"/>
    <dgm:cxn modelId="{E2CC7FD7-EEE4-F54A-9D15-168C44AF1F1D}" type="presParOf" srcId="{721AA299-61D3-B746-B13D-18620F5989F1}" destId="{0ADFF248-75F1-4049-BF97-149884044876}" srcOrd="0" destOrd="0" presId="urn:microsoft.com/office/officeart/2005/8/layout/radial1"/>
    <dgm:cxn modelId="{6A963190-85BE-7D44-BA62-F0A158148E2F}" type="presParOf" srcId="{BB06EF06-E88E-7E4E-A6DB-775B9F568A8E}" destId="{08202BA0-E022-7346-9275-6D1F3F97B0B8}" srcOrd="4" destOrd="0" presId="urn:microsoft.com/office/officeart/2005/8/layout/radial1"/>
    <dgm:cxn modelId="{60706B3D-F179-B54A-8A42-4E5BC3DA453E}" type="presParOf" srcId="{BB06EF06-E88E-7E4E-A6DB-775B9F568A8E}" destId="{18BE7183-B2A9-FE43-BD2F-2331E361DFA2}" srcOrd="5" destOrd="0" presId="urn:microsoft.com/office/officeart/2005/8/layout/radial1"/>
    <dgm:cxn modelId="{96DFF866-F508-6B4A-9DC3-F9AAE033D4E8}" type="presParOf" srcId="{18BE7183-B2A9-FE43-BD2F-2331E361DFA2}" destId="{C5BAD6BB-A9C6-A647-8E3F-B048E9A205C2}" srcOrd="0" destOrd="0" presId="urn:microsoft.com/office/officeart/2005/8/layout/radial1"/>
    <dgm:cxn modelId="{12ED0BE3-79C5-1943-B312-AC9DCA5FF81F}" type="presParOf" srcId="{BB06EF06-E88E-7E4E-A6DB-775B9F568A8E}" destId="{E874B872-D36F-824B-8F0A-318C0D6AD3D5}" srcOrd="6" destOrd="0" presId="urn:microsoft.com/office/officeart/2005/8/layout/radial1"/>
    <dgm:cxn modelId="{922ABDED-A364-C44B-824C-4C7DB9462EAB}" type="presParOf" srcId="{BB06EF06-E88E-7E4E-A6DB-775B9F568A8E}" destId="{72042903-EDF5-0444-AFD7-DDC48AAC4862}" srcOrd="7" destOrd="0" presId="urn:microsoft.com/office/officeart/2005/8/layout/radial1"/>
    <dgm:cxn modelId="{3A79A5BD-BCA5-0D43-BA9A-38DB67F01B16}" type="presParOf" srcId="{72042903-EDF5-0444-AFD7-DDC48AAC4862}" destId="{C6FB6E85-18AF-CC4D-A142-4EE3F6AA4681}" srcOrd="0" destOrd="0" presId="urn:microsoft.com/office/officeart/2005/8/layout/radial1"/>
    <dgm:cxn modelId="{5A87BB60-B51B-AF4E-9382-4210F9BA640D}" type="presParOf" srcId="{BB06EF06-E88E-7E4E-A6DB-775B9F568A8E}" destId="{BAAC376F-41ED-D349-B2B5-809D39DB9969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7DC614-E985-9647-B741-4671FE33338A}" type="doc">
      <dgm:prSet loTypeId="urn:microsoft.com/office/officeart/2005/8/layout/radial4" loCatId="list" qsTypeId="urn:microsoft.com/office/officeart/2005/8/quickstyle/simple3" qsCatId="simple" csTypeId="urn:microsoft.com/office/officeart/2005/8/colors/accent5_4" csCatId="accent5" phldr="1"/>
      <dgm:spPr/>
    </dgm:pt>
    <dgm:pt modelId="{53345278-E92C-2343-85C4-B279DE1A1E69}">
      <dgm:prSet phldrT="[Текст]"/>
      <dgm:spPr>
        <a:solidFill>
          <a:srgbClr val="AFEAEB"/>
        </a:solidFill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Применение и производство </a:t>
          </a:r>
          <a:r>
            <a:rPr lang="ru-RU" b="1" dirty="0">
              <a:latin typeface="Century Gothic" panose="020B0502020202020204" pitchFamily="34" charset="0"/>
            </a:rPr>
            <a:t>органических кормов</a:t>
          </a:r>
          <a:r>
            <a:rPr lang="ru-RU" dirty="0">
              <a:latin typeface="Century Gothic" panose="020B0502020202020204" pitchFamily="34" charset="0"/>
            </a:rPr>
            <a:t> разработанных по оригинальной технологии для лососевых хищных рыб. </a:t>
          </a:r>
        </a:p>
      </dgm:t>
    </dgm:pt>
    <dgm:pt modelId="{C0E2BA80-4161-D245-AF90-8919ECA0E389}" type="parTrans" cxnId="{9719D8B3-EA99-D243-9D5B-87698FA35887}">
      <dgm:prSet/>
      <dgm:spPr>
        <a:solidFill>
          <a:srgbClr val="AFEAEB"/>
        </a:solidFill>
      </dgm:spPr>
      <dgm:t>
        <a:bodyPr/>
        <a:lstStyle/>
        <a:p>
          <a:endParaRPr lang="ru-RU"/>
        </a:p>
      </dgm:t>
    </dgm:pt>
    <dgm:pt modelId="{E082C2A6-6D40-A249-B058-E5DCE6B4B39F}" type="sibTrans" cxnId="{9719D8B3-EA99-D243-9D5B-87698FA35887}">
      <dgm:prSet/>
      <dgm:spPr/>
      <dgm:t>
        <a:bodyPr/>
        <a:lstStyle/>
        <a:p>
          <a:endParaRPr lang="ru-RU"/>
        </a:p>
      </dgm:t>
    </dgm:pt>
    <dgm:pt modelId="{935954DB-FFCD-5143-AD46-3E4A297E6A99}">
      <dgm:prSet phldrT="[Текст]"/>
      <dgm:spPr>
        <a:solidFill>
          <a:srgbClr val="DAFAF7"/>
        </a:solidFill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Применение </a:t>
          </a:r>
          <a:r>
            <a:rPr lang="ru-RU" b="1" i="1" dirty="0">
              <a:latin typeface="Century Gothic" panose="020B0502020202020204" pitchFamily="34" charset="0"/>
            </a:rPr>
            <a:t>органической пищевой цепочки всех этапов производства рыбы </a:t>
          </a:r>
          <a:r>
            <a:rPr lang="ru-RU" dirty="0">
              <a:latin typeface="Century Gothic" panose="020B0502020202020204" pitchFamily="34" charset="0"/>
            </a:rPr>
            <a:t>(первый опыт России). </a:t>
          </a:r>
        </a:p>
      </dgm:t>
    </dgm:pt>
    <dgm:pt modelId="{63A0036A-9197-BB4D-8FE7-7FDC583503FD}" type="parTrans" cxnId="{37065705-31FF-3541-AB98-1EDE0F976814}">
      <dgm:prSet/>
      <dgm:spPr>
        <a:solidFill>
          <a:srgbClr val="DAFAF7"/>
        </a:solidFill>
      </dgm:spPr>
      <dgm:t>
        <a:bodyPr/>
        <a:lstStyle/>
        <a:p>
          <a:endParaRPr lang="ru-RU"/>
        </a:p>
      </dgm:t>
    </dgm:pt>
    <dgm:pt modelId="{08CE6813-7040-B545-843F-5381E6245083}" type="sibTrans" cxnId="{37065705-31FF-3541-AB98-1EDE0F976814}">
      <dgm:prSet/>
      <dgm:spPr/>
      <dgm:t>
        <a:bodyPr/>
        <a:lstStyle/>
        <a:p>
          <a:endParaRPr lang="ru-RU"/>
        </a:p>
      </dgm:t>
    </dgm:pt>
    <dgm:pt modelId="{7A761B15-4CAE-384D-AD52-87DB1F53DB90}">
      <dgm:prSet phldrT="[Текст]"/>
      <dgm:spPr>
        <a:solidFill>
          <a:srgbClr val="FFE8E1"/>
        </a:solidFill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Данная технология позволяет </a:t>
          </a:r>
          <a:r>
            <a:rPr lang="ru-RU" b="1" dirty="0">
              <a:latin typeface="Century Gothic" panose="020B0502020202020204" pitchFamily="34" charset="0"/>
            </a:rPr>
            <a:t>сократить себестоимость производства на 50 % </a:t>
          </a:r>
        </a:p>
      </dgm:t>
    </dgm:pt>
    <dgm:pt modelId="{4A214BCC-D634-7642-B696-5ECD0FAA471E}" type="parTrans" cxnId="{65B50C88-8C60-3242-A43A-697035056D88}">
      <dgm:prSet/>
      <dgm:spPr/>
      <dgm:t>
        <a:bodyPr/>
        <a:lstStyle/>
        <a:p>
          <a:endParaRPr lang="ru-RU"/>
        </a:p>
      </dgm:t>
    </dgm:pt>
    <dgm:pt modelId="{59801702-E4F1-664B-B98C-106F81FE6E86}" type="sibTrans" cxnId="{65B50C88-8C60-3242-A43A-697035056D88}">
      <dgm:prSet/>
      <dgm:spPr/>
      <dgm:t>
        <a:bodyPr/>
        <a:lstStyle/>
        <a:p>
          <a:endParaRPr lang="ru-RU"/>
        </a:p>
      </dgm:t>
    </dgm:pt>
    <dgm:pt modelId="{BEAFCDC8-7FC6-7A47-BFEC-8BBD54884A47}" type="pres">
      <dgm:prSet presAssocID="{847DC614-E985-9647-B741-4671FE33338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E92999-55D9-C045-9733-0518151C6176}" type="pres">
      <dgm:prSet presAssocID="{7A761B15-4CAE-384D-AD52-87DB1F53DB90}" presName="centerShape" presStyleLbl="node0" presStyleIdx="0" presStyleCnt="1" custScaleX="112517" custScaleY="100102"/>
      <dgm:spPr/>
    </dgm:pt>
    <dgm:pt modelId="{133F4A9D-6E8F-A54B-B0B6-DA5B9BA7F069}" type="pres">
      <dgm:prSet presAssocID="{C0E2BA80-4161-D245-AF90-8919ECA0E389}" presName="parTrans" presStyleLbl="bgSibTrans2D1" presStyleIdx="0" presStyleCnt="2"/>
      <dgm:spPr/>
    </dgm:pt>
    <dgm:pt modelId="{466F6244-32B6-7646-BC4E-AC5D13EFCEC0}" type="pres">
      <dgm:prSet presAssocID="{53345278-E92C-2343-85C4-B279DE1A1E69}" presName="node" presStyleLbl="node1" presStyleIdx="0" presStyleCnt="2" custRadScaleRad="114303" custRadScaleInc="-4689">
        <dgm:presLayoutVars>
          <dgm:bulletEnabled val="1"/>
        </dgm:presLayoutVars>
      </dgm:prSet>
      <dgm:spPr/>
    </dgm:pt>
    <dgm:pt modelId="{9B744555-DCD1-B44F-96C7-B11C96E3C5AA}" type="pres">
      <dgm:prSet presAssocID="{63A0036A-9197-BB4D-8FE7-7FDC583503FD}" presName="parTrans" presStyleLbl="bgSibTrans2D1" presStyleIdx="1" presStyleCnt="2"/>
      <dgm:spPr/>
    </dgm:pt>
    <dgm:pt modelId="{0BEE3E7A-A52B-CB47-B625-32109F689030}" type="pres">
      <dgm:prSet presAssocID="{935954DB-FFCD-5143-AD46-3E4A297E6A99}" presName="node" presStyleLbl="node1" presStyleIdx="1" presStyleCnt="2" custRadScaleRad="109989" custRadScaleInc="3219">
        <dgm:presLayoutVars>
          <dgm:bulletEnabled val="1"/>
        </dgm:presLayoutVars>
      </dgm:prSet>
      <dgm:spPr/>
    </dgm:pt>
  </dgm:ptLst>
  <dgm:cxnLst>
    <dgm:cxn modelId="{98990200-C73F-1B41-8D06-405145185C66}" type="presOf" srcId="{C0E2BA80-4161-D245-AF90-8919ECA0E389}" destId="{133F4A9D-6E8F-A54B-B0B6-DA5B9BA7F069}" srcOrd="0" destOrd="0" presId="urn:microsoft.com/office/officeart/2005/8/layout/radial4"/>
    <dgm:cxn modelId="{37065705-31FF-3541-AB98-1EDE0F976814}" srcId="{7A761B15-4CAE-384D-AD52-87DB1F53DB90}" destId="{935954DB-FFCD-5143-AD46-3E4A297E6A99}" srcOrd="1" destOrd="0" parTransId="{63A0036A-9197-BB4D-8FE7-7FDC583503FD}" sibTransId="{08CE6813-7040-B545-843F-5381E6245083}"/>
    <dgm:cxn modelId="{C1520D0D-6561-BE4F-85D6-A00DBB4C4FCF}" type="presOf" srcId="{847DC614-E985-9647-B741-4671FE33338A}" destId="{BEAFCDC8-7FC6-7A47-BFEC-8BBD54884A47}" srcOrd="0" destOrd="0" presId="urn:microsoft.com/office/officeart/2005/8/layout/radial4"/>
    <dgm:cxn modelId="{65B50C88-8C60-3242-A43A-697035056D88}" srcId="{847DC614-E985-9647-B741-4671FE33338A}" destId="{7A761B15-4CAE-384D-AD52-87DB1F53DB90}" srcOrd="0" destOrd="0" parTransId="{4A214BCC-D634-7642-B696-5ECD0FAA471E}" sibTransId="{59801702-E4F1-664B-B98C-106F81FE6E86}"/>
    <dgm:cxn modelId="{7FFA2495-2ED8-654B-9E48-376863647A01}" type="presOf" srcId="{53345278-E92C-2343-85C4-B279DE1A1E69}" destId="{466F6244-32B6-7646-BC4E-AC5D13EFCEC0}" srcOrd="0" destOrd="0" presId="urn:microsoft.com/office/officeart/2005/8/layout/radial4"/>
    <dgm:cxn modelId="{D67313AA-824F-FC42-BD62-13C982599D75}" type="presOf" srcId="{63A0036A-9197-BB4D-8FE7-7FDC583503FD}" destId="{9B744555-DCD1-B44F-96C7-B11C96E3C5AA}" srcOrd="0" destOrd="0" presId="urn:microsoft.com/office/officeart/2005/8/layout/radial4"/>
    <dgm:cxn modelId="{9719D8B3-EA99-D243-9D5B-87698FA35887}" srcId="{7A761B15-4CAE-384D-AD52-87DB1F53DB90}" destId="{53345278-E92C-2343-85C4-B279DE1A1E69}" srcOrd="0" destOrd="0" parTransId="{C0E2BA80-4161-D245-AF90-8919ECA0E389}" sibTransId="{E082C2A6-6D40-A249-B058-E5DCE6B4B39F}"/>
    <dgm:cxn modelId="{57E596D9-EE39-6D44-A1BC-2CC6023098AD}" type="presOf" srcId="{7A761B15-4CAE-384D-AD52-87DB1F53DB90}" destId="{3BE92999-55D9-C045-9733-0518151C6176}" srcOrd="0" destOrd="0" presId="urn:microsoft.com/office/officeart/2005/8/layout/radial4"/>
    <dgm:cxn modelId="{8807ECF4-5074-9D40-B5D8-EC1FEF20D0D0}" type="presOf" srcId="{935954DB-FFCD-5143-AD46-3E4A297E6A99}" destId="{0BEE3E7A-A52B-CB47-B625-32109F689030}" srcOrd="0" destOrd="0" presId="urn:microsoft.com/office/officeart/2005/8/layout/radial4"/>
    <dgm:cxn modelId="{C2A93CD4-FA08-F64A-8E96-77DACA690E0E}" type="presParOf" srcId="{BEAFCDC8-7FC6-7A47-BFEC-8BBD54884A47}" destId="{3BE92999-55D9-C045-9733-0518151C6176}" srcOrd="0" destOrd="0" presId="urn:microsoft.com/office/officeart/2005/8/layout/radial4"/>
    <dgm:cxn modelId="{E1F0CE07-E922-B542-B18D-6E994052405D}" type="presParOf" srcId="{BEAFCDC8-7FC6-7A47-BFEC-8BBD54884A47}" destId="{133F4A9D-6E8F-A54B-B0B6-DA5B9BA7F069}" srcOrd="1" destOrd="0" presId="urn:microsoft.com/office/officeart/2005/8/layout/radial4"/>
    <dgm:cxn modelId="{CE7D22E0-C19D-1347-96F1-3063A3E133ED}" type="presParOf" srcId="{BEAFCDC8-7FC6-7A47-BFEC-8BBD54884A47}" destId="{466F6244-32B6-7646-BC4E-AC5D13EFCEC0}" srcOrd="2" destOrd="0" presId="urn:microsoft.com/office/officeart/2005/8/layout/radial4"/>
    <dgm:cxn modelId="{5C083CB9-C2FA-1644-AE3E-17E2CA04E7E6}" type="presParOf" srcId="{BEAFCDC8-7FC6-7A47-BFEC-8BBD54884A47}" destId="{9B744555-DCD1-B44F-96C7-B11C96E3C5AA}" srcOrd="3" destOrd="0" presId="urn:microsoft.com/office/officeart/2005/8/layout/radial4"/>
    <dgm:cxn modelId="{FFC89D5E-313C-2E46-95CC-AEF8A0CBD2E2}" type="presParOf" srcId="{BEAFCDC8-7FC6-7A47-BFEC-8BBD54884A47}" destId="{0BEE3E7A-A52B-CB47-B625-32109F68903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170542-04F3-054E-A216-1FCD4DB37AAC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589DF2-DF32-BE4D-B651-B42B659C2E55}">
      <dgm:prSet custT="1"/>
      <dgm:spPr>
        <a:solidFill>
          <a:srgbClr val="AFEAEB"/>
        </a:solidFill>
        <a:ln>
          <a:solidFill>
            <a:srgbClr val="AFEAEB"/>
          </a:solidFill>
        </a:ln>
      </dgm:spPr>
      <dgm:t>
        <a:bodyPr/>
        <a:lstStyle/>
        <a:p>
          <a:r>
            <a:rPr lang="ru-RU" sz="2000" dirty="0">
              <a:latin typeface="Century Gothic" panose="020B0502020202020204" pitchFamily="34" charset="0"/>
            </a:rPr>
            <a:t>Ритейлер</a:t>
          </a:r>
          <a:r>
            <a:rPr lang="ru-RU" sz="1400" dirty="0">
              <a:latin typeface="Century Gothic" panose="020B0502020202020204" pitchFamily="34" charset="0"/>
            </a:rPr>
            <a:t> </a:t>
          </a:r>
        </a:p>
      </dgm:t>
    </dgm:pt>
    <dgm:pt modelId="{568DCFAE-D593-5943-B2B4-F675239950D2}" type="parTrans" cxnId="{E6AE52B3-EA71-0E4E-AD6C-DF91054A756A}">
      <dgm:prSet/>
      <dgm:spPr/>
      <dgm:t>
        <a:bodyPr/>
        <a:lstStyle/>
        <a:p>
          <a:endParaRPr lang="ru-RU"/>
        </a:p>
      </dgm:t>
    </dgm:pt>
    <dgm:pt modelId="{0C47E763-F4B5-DF45-8208-03A842016138}" type="sibTrans" cxnId="{E6AE52B3-EA71-0E4E-AD6C-DF91054A756A}">
      <dgm:prSet/>
      <dgm:spPr/>
      <dgm:t>
        <a:bodyPr/>
        <a:lstStyle/>
        <a:p>
          <a:endParaRPr lang="ru-RU"/>
        </a:p>
      </dgm:t>
    </dgm:pt>
    <dgm:pt modelId="{EBF3321C-83F2-1C46-AAC3-DD969DCF829D}">
      <dgm:prSet custT="1"/>
      <dgm:spPr>
        <a:ln w="19050"/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Вкус Вилл</a:t>
          </a:r>
        </a:p>
      </dgm:t>
    </dgm:pt>
    <dgm:pt modelId="{A5AD613B-9ABA-CA4F-A3D6-67A74B29EC17}" type="parTrans" cxnId="{AF7A6900-657E-D84A-81B5-1DC0A1C86078}">
      <dgm:prSet/>
      <dgm:spPr/>
      <dgm:t>
        <a:bodyPr/>
        <a:lstStyle/>
        <a:p>
          <a:endParaRPr lang="ru-RU"/>
        </a:p>
      </dgm:t>
    </dgm:pt>
    <dgm:pt modelId="{CFBF1C99-5BFF-F24B-89C8-EA00B4D047FF}" type="sibTrans" cxnId="{AF7A6900-657E-D84A-81B5-1DC0A1C86078}">
      <dgm:prSet/>
      <dgm:spPr/>
      <dgm:t>
        <a:bodyPr/>
        <a:lstStyle/>
        <a:p>
          <a:endParaRPr lang="ru-RU"/>
        </a:p>
      </dgm:t>
    </dgm:pt>
    <dgm:pt modelId="{20C5B08D-BB33-0A46-8362-83C578DD79AE}">
      <dgm:prSet custT="1"/>
      <dgm:spPr>
        <a:ln w="19050"/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Азбука Вкуса</a:t>
          </a:r>
        </a:p>
      </dgm:t>
    </dgm:pt>
    <dgm:pt modelId="{CAF4F89E-A69A-B544-A9B3-83F5F6CA4FED}" type="parTrans" cxnId="{34416B2B-E1BD-7F47-8975-9F87BE055A92}">
      <dgm:prSet/>
      <dgm:spPr/>
      <dgm:t>
        <a:bodyPr/>
        <a:lstStyle/>
        <a:p>
          <a:endParaRPr lang="ru-RU"/>
        </a:p>
      </dgm:t>
    </dgm:pt>
    <dgm:pt modelId="{79D86ECB-B9E3-8A49-8F27-44ED5F5BD9F3}" type="sibTrans" cxnId="{34416B2B-E1BD-7F47-8975-9F87BE055A92}">
      <dgm:prSet/>
      <dgm:spPr/>
      <dgm:t>
        <a:bodyPr/>
        <a:lstStyle/>
        <a:p>
          <a:endParaRPr lang="ru-RU"/>
        </a:p>
      </dgm:t>
    </dgm:pt>
    <dgm:pt modelId="{CD224F42-C5E3-8E4E-BB90-84A1CBAAB024}">
      <dgm:prSet custT="1"/>
      <dgm:spPr>
        <a:ln w="19050"/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маркетплейс  </a:t>
          </a:r>
          <a:r>
            <a:rPr lang="ru-RU" sz="1400" dirty="0" err="1">
              <a:latin typeface="Century Gothic" panose="020B0502020202020204" pitchFamily="34" charset="0"/>
            </a:rPr>
            <a:t>ЭкоМаркет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96E2172F-D6CC-3C42-BAAA-C061909A69CA}" type="parTrans" cxnId="{1EBB767B-B56C-0B4B-A52C-C4A2D0E98EA1}">
      <dgm:prSet/>
      <dgm:spPr/>
      <dgm:t>
        <a:bodyPr/>
        <a:lstStyle/>
        <a:p>
          <a:endParaRPr lang="ru-RU"/>
        </a:p>
      </dgm:t>
    </dgm:pt>
    <dgm:pt modelId="{EB3AFC51-7BD9-784E-B9E4-45C24343E77F}" type="sibTrans" cxnId="{1EBB767B-B56C-0B4B-A52C-C4A2D0E98EA1}">
      <dgm:prSet/>
      <dgm:spPr/>
      <dgm:t>
        <a:bodyPr/>
        <a:lstStyle/>
        <a:p>
          <a:endParaRPr lang="ru-RU"/>
        </a:p>
      </dgm:t>
    </dgm:pt>
    <dgm:pt modelId="{7A0485A8-2EFE-FF45-A554-30AB7875766A}">
      <dgm:prSet custT="1"/>
      <dgm:spPr>
        <a:ln w="19050"/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 Деревня </a:t>
          </a:r>
          <a:r>
            <a:rPr lang="ru-RU" sz="1400" dirty="0" err="1">
              <a:latin typeface="Century Gothic" panose="020B0502020202020204" pitchFamily="34" charset="0"/>
            </a:rPr>
            <a:t>Лайф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8FD281FE-8949-2949-9F82-38EDEBA47503}" type="parTrans" cxnId="{873BDB78-49D8-9E4D-8188-F9C42772B5F1}">
      <dgm:prSet/>
      <dgm:spPr/>
      <dgm:t>
        <a:bodyPr/>
        <a:lstStyle/>
        <a:p>
          <a:endParaRPr lang="ru-RU"/>
        </a:p>
      </dgm:t>
    </dgm:pt>
    <dgm:pt modelId="{B92FEB62-42BB-2047-8CA1-0E82763A6A1A}" type="sibTrans" cxnId="{873BDB78-49D8-9E4D-8188-F9C42772B5F1}">
      <dgm:prSet/>
      <dgm:spPr/>
      <dgm:t>
        <a:bodyPr/>
        <a:lstStyle/>
        <a:p>
          <a:endParaRPr lang="ru-RU"/>
        </a:p>
      </dgm:t>
    </dgm:pt>
    <dgm:pt modelId="{F50C8D09-42E5-6744-9670-2AB55456A801}">
      <dgm:prSet custT="1"/>
      <dgm:spPr>
        <a:ln w="19050"/>
      </dgm:spPr>
      <dgm:t>
        <a:bodyPr/>
        <a:lstStyle/>
        <a:p>
          <a:r>
            <a:rPr lang="ru-RU" sz="1400" dirty="0">
              <a:latin typeface="Century Gothic" panose="020B0502020202020204" pitchFamily="34" charset="0"/>
            </a:rPr>
            <a:t> Рыбные Рестораны и рестораны правильного питания</a:t>
          </a:r>
        </a:p>
      </dgm:t>
    </dgm:pt>
    <dgm:pt modelId="{DB878A91-FF45-7C43-9420-26128954FABA}" type="parTrans" cxnId="{DE250020-316D-1F48-A8C1-6D98E5D038A8}">
      <dgm:prSet/>
      <dgm:spPr>
        <a:ln w="19050"/>
      </dgm:spPr>
      <dgm:t>
        <a:bodyPr/>
        <a:lstStyle/>
        <a:p>
          <a:endParaRPr lang="ru-RU"/>
        </a:p>
      </dgm:t>
    </dgm:pt>
    <dgm:pt modelId="{275E45D1-7455-5C40-B7BA-6DE78B52D825}" type="sibTrans" cxnId="{DE250020-316D-1F48-A8C1-6D98E5D038A8}">
      <dgm:prSet/>
      <dgm:spPr/>
      <dgm:t>
        <a:bodyPr/>
        <a:lstStyle/>
        <a:p>
          <a:endParaRPr lang="ru-RU"/>
        </a:p>
      </dgm:t>
    </dgm:pt>
    <dgm:pt modelId="{6DC6B568-2DDA-2241-A15C-150DB6341C92}">
      <dgm:prSet custT="1"/>
      <dgm:spPr>
        <a:solidFill>
          <a:srgbClr val="BBF8FA"/>
        </a:solidFill>
        <a:ln w="19050">
          <a:solidFill>
            <a:srgbClr val="BBF8FA"/>
          </a:solidFill>
        </a:ln>
      </dgm:spPr>
      <dgm:t>
        <a:bodyPr/>
        <a:lstStyle/>
        <a:p>
          <a:r>
            <a:rPr lang="ru-RU" sz="1800" dirty="0">
              <a:latin typeface="Century Gothic" panose="020B0502020202020204" pitchFamily="34" charset="0"/>
            </a:rPr>
            <a:t>Ключевые</a:t>
          </a:r>
          <a:r>
            <a:rPr lang="ru-RU" sz="1400" dirty="0">
              <a:latin typeface="Century Gothic" panose="020B0502020202020204" pitchFamily="34" charset="0"/>
            </a:rPr>
            <a:t> </a:t>
          </a:r>
          <a:r>
            <a:rPr lang="ru-RU" sz="1800" dirty="0">
              <a:latin typeface="Century Gothic" panose="020B0502020202020204" pitchFamily="34" charset="0"/>
            </a:rPr>
            <a:t>партнёры</a:t>
          </a:r>
          <a:r>
            <a:rPr lang="ru-RU" sz="1400" dirty="0">
              <a:latin typeface="Century Gothic" panose="020B0502020202020204" pitchFamily="34" charset="0"/>
            </a:rPr>
            <a:t>:</a:t>
          </a:r>
        </a:p>
      </dgm:t>
    </dgm:pt>
    <dgm:pt modelId="{A102B7D4-3C67-4740-AB59-E18307EA587E}" type="parTrans" cxnId="{7C66FB25-43F8-4545-8FB6-6F708B1005D4}">
      <dgm:prSet/>
      <dgm:spPr/>
      <dgm:t>
        <a:bodyPr/>
        <a:lstStyle/>
        <a:p>
          <a:endParaRPr lang="ru-RU"/>
        </a:p>
      </dgm:t>
    </dgm:pt>
    <dgm:pt modelId="{D5ED6469-8FC3-6A49-8119-ACB0EE126DB2}" type="sibTrans" cxnId="{7C66FB25-43F8-4545-8FB6-6F708B1005D4}">
      <dgm:prSet/>
      <dgm:spPr/>
      <dgm:t>
        <a:bodyPr/>
        <a:lstStyle/>
        <a:p>
          <a:endParaRPr lang="ru-RU"/>
        </a:p>
      </dgm:t>
    </dgm:pt>
    <dgm:pt modelId="{00C0C3EE-E0FC-6940-B42C-165DCD37C956}">
      <dgm:prSet custT="1"/>
      <dgm:spPr>
        <a:ln w="19050"/>
      </dgm:spPr>
      <dgm:t>
        <a:bodyPr/>
        <a:lstStyle/>
        <a:p>
          <a:r>
            <a:rPr lang="ru-RU" sz="1400" i="0" dirty="0">
              <a:latin typeface="Century Gothic" panose="020B0502020202020204" pitchFamily="34" charset="0"/>
            </a:rPr>
            <a:t>Производители кормов</a:t>
          </a:r>
        </a:p>
      </dgm:t>
    </dgm:pt>
    <dgm:pt modelId="{CFC35749-7D00-A34F-8B0A-FB2D2F7495E4}" type="parTrans" cxnId="{3DA834C9-D8AF-9340-9BDF-384210FD5C5A}">
      <dgm:prSet/>
      <dgm:spPr/>
      <dgm:t>
        <a:bodyPr/>
        <a:lstStyle/>
        <a:p>
          <a:endParaRPr lang="ru-RU"/>
        </a:p>
      </dgm:t>
    </dgm:pt>
    <dgm:pt modelId="{E73E5A13-C0C1-8F40-9932-1B3700585C20}" type="sibTrans" cxnId="{3DA834C9-D8AF-9340-9BDF-384210FD5C5A}">
      <dgm:prSet/>
      <dgm:spPr/>
      <dgm:t>
        <a:bodyPr/>
        <a:lstStyle/>
        <a:p>
          <a:endParaRPr lang="ru-RU"/>
        </a:p>
      </dgm:t>
    </dgm:pt>
    <dgm:pt modelId="{5385CB5A-E067-2348-81FC-DD538A768BD0}">
      <dgm:prSet custT="1"/>
      <dgm:spPr>
        <a:ln w="19050"/>
      </dgm:spPr>
      <dgm:t>
        <a:bodyPr/>
        <a:lstStyle/>
        <a:p>
          <a:r>
            <a:rPr lang="ru-RU" sz="1400" i="0" dirty="0" err="1">
              <a:latin typeface="Century Gothic" panose="020B0502020202020204" pitchFamily="34" charset="0"/>
            </a:rPr>
            <a:t>Призводители</a:t>
          </a:r>
          <a:r>
            <a:rPr lang="ru-RU" sz="1400" i="0" dirty="0">
              <a:latin typeface="Century Gothic" panose="020B0502020202020204" pitchFamily="34" charset="0"/>
            </a:rPr>
            <a:t> </a:t>
          </a:r>
          <a:r>
            <a:rPr lang="ru-RU" sz="1400" i="0" dirty="0" err="1">
              <a:latin typeface="Century Gothic" panose="020B0502020202020204" pitchFamily="34" charset="0"/>
            </a:rPr>
            <a:t>молька</a:t>
          </a:r>
          <a:endParaRPr lang="ru-RU" sz="1400" i="0" dirty="0">
            <a:latin typeface="Century Gothic" panose="020B0502020202020204" pitchFamily="34" charset="0"/>
          </a:endParaRPr>
        </a:p>
      </dgm:t>
    </dgm:pt>
    <dgm:pt modelId="{5B6DD296-5E4B-1F4F-B8E2-59A565CB0EC6}" type="parTrans" cxnId="{DCA15F8C-F7A9-4445-B465-43E67F6E0B58}">
      <dgm:prSet/>
      <dgm:spPr/>
      <dgm:t>
        <a:bodyPr/>
        <a:lstStyle/>
        <a:p>
          <a:endParaRPr lang="ru-RU"/>
        </a:p>
      </dgm:t>
    </dgm:pt>
    <dgm:pt modelId="{8FA58518-1741-DB43-ABC9-B4CD5A498D9B}" type="sibTrans" cxnId="{DCA15F8C-F7A9-4445-B465-43E67F6E0B58}">
      <dgm:prSet/>
      <dgm:spPr/>
      <dgm:t>
        <a:bodyPr/>
        <a:lstStyle/>
        <a:p>
          <a:endParaRPr lang="ru-RU"/>
        </a:p>
      </dgm:t>
    </dgm:pt>
    <dgm:pt modelId="{26B18B51-74FA-3544-9220-DDC93BAC000A}">
      <dgm:prSet custT="1"/>
      <dgm:spPr>
        <a:ln w="19050"/>
      </dgm:spPr>
      <dgm:t>
        <a:bodyPr/>
        <a:lstStyle/>
        <a:p>
          <a:r>
            <a:rPr lang="ru-RU" sz="1400" i="0" dirty="0">
              <a:latin typeface="Century Gothic" panose="020B0502020202020204" pitchFamily="34" charset="0"/>
            </a:rPr>
            <a:t>Крупные ритейлеры эко продуктов</a:t>
          </a:r>
        </a:p>
      </dgm:t>
    </dgm:pt>
    <dgm:pt modelId="{91C316F2-733B-6F47-8EDC-551AADF3535F}" type="parTrans" cxnId="{3D10DA66-2BC2-5541-AB31-F55D34F1F160}">
      <dgm:prSet/>
      <dgm:spPr>
        <a:ln w="19050"/>
      </dgm:spPr>
      <dgm:t>
        <a:bodyPr/>
        <a:lstStyle/>
        <a:p>
          <a:endParaRPr lang="ru-RU"/>
        </a:p>
      </dgm:t>
    </dgm:pt>
    <dgm:pt modelId="{D6193A7C-0375-9F45-B8D1-8C529514FA45}" type="sibTrans" cxnId="{3D10DA66-2BC2-5541-AB31-F55D34F1F160}">
      <dgm:prSet/>
      <dgm:spPr/>
      <dgm:t>
        <a:bodyPr/>
        <a:lstStyle/>
        <a:p>
          <a:endParaRPr lang="ru-RU"/>
        </a:p>
      </dgm:t>
    </dgm:pt>
    <dgm:pt modelId="{72A4B3B8-4522-FA41-9C88-A5BBCCA94045}" type="pres">
      <dgm:prSet presAssocID="{34170542-04F3-054E-A216-1FCD4DB37A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400330-EC7D-AA49-B8CD-4DE70DDEE6C7}" type="pres">
      <dgm:prSet presAssocID="{12589DF2-DF32-BE4D-B651-B42B659C2E55}" presName="root" presStyleCnt="0"/>
      <dgm:spPr/>
    </dgm:pt>
    <dgm:pt modelId="{2F9450C7-B181-C746-83A6-99B7D0EF0081}" type="pres">
      <dgm:prSet presAssocID="{12589DF2-DF32-BE4D-B651-B42B659C2E55}" presName="rootComposite" presStyleCnt="0"/>
      <dgm:spPr/>
    </dgm:pt>
    <dgm:pt modelId="{CD66E468-74E0-C947-8181-C658B845080F}" type="pres">
      <dgm:prSet presAssocID="{12589DF2-DF32-BE4D-B651-B42B659C2E55}" presName="rootText" presStyleLbl="node1" presStyleIdx="0" presStyleCnt="2" custScaleX="151708"/>
      <dgm:spPr/>
    </dgm:pt>
    <dgm:pt modelId="{17A444FE-63BF-CC4A-ABB2-40BC5FED88C9}" type="pres">
      <dgm:prSet presAssocID="{12589DF2-DF32-BE4D-B651-B42B659C2E55}" presName="rootConnector" presStyleLbl="node1" presStyleIdx="0" presStyleCnt="2"/>
      <dgm:spPr/>
    </dgm:pt>
    <dgm:pt modelId="{D23747E1-C707-6142-99B4-C79310587290}" type="pres">
      <dgm:prSet presAssocID="{12589DF2-DF32-BE4D-B651-B42B659C2E55}" presName="childShape" presStyleCnt="0"/>
      <dgm:spPr/>
    </dgm:pt>
    <dgm:pt modelId="{37B63BF3-75CC-B140-B471-0950202402AE}" type="pres">
      <dgm:prSet presAssocID="{A5AD613B-9ABA-CA4F-A3D6-67A74B29EC17}" presName="Name13" presStyleLbl="parChTrans1D2" presStyleIdx="0" presStyleCnt="8"/>
      <dgm:spPr/>
    </dgm:pt>
    <dgm:pt modelId="{B0973748-D2AC-814F-A0E4-C98F4899303F}" type="pres">
      <dgm:prSet presAssocID="{EBF3321C-83F2-1C46-AAC3-DD969DCF829D}" presName="childText" presStyleLbl="bgAcc1" presStyleIdx="0" presStyleCnt="8">
        <dgm:presLayoutVars>
          <dgm:bulletEnabled val="1"/>
        </dgm:presLayoutVars>
      </dgm:prSet>
      <dgm:spPr/>
    </dgm:pt>
    <dgm:pt modelId="{E3CBD51B-7501-5646-B36E-8F02EF609773}" type="pres">
      <dgm:prSet presAssocID="{CAF4F89E-A69A-B544-A9B3-83F5F6CA4FED}" presName="Name13" presStyleLbl="parChTrans1D2" presStyleIdx="1" presStyleCnt="8"/>
      <dgm:spPr/>
    </dgm:pt>
    <dgm:pt modelId="{5BDF23BD-7365-A949-9365-329DB638AEBF}" type="pres">
      <dgm:prSet presAssocID="{20C5B08D-BB33-0A46-8362-83C578DD79AE}" presName="childText" presStyleLbl="bgAcc1" presStyleIdx="1" presStyleCnt="8" custScaleX="135538">
        <dgm:presLayoutVars>
          <dgm:bulletEnabled val="1"/>
        </dgm:presLayoutVars>
      </dgm:prSet>
      <dgm:spPr/>
    </dgm:pt>
    <dgm:pt modelId="{CE8AC507-F009-7749-B589-DBF7B3E1A034}" type="pres">
      <dgm:prSet presAssocID="{96E2172F-D6CC-3C42-BAAA-C061909A69CA}" presName="Name13" presStyleLbl="parChTrans1D2" presStyleIdx="2" presStyleCnt="8"/>
      <dgm:spPr/>
    </dgm:pt>
    <dgm:pt modelId="{E2E5B966-3515-4648-AD4A-85CE0C60841A}" type="pres">
      <dgm:prSet presAssocID="{CD224F42-C5E3-8E4E-BB90-84A1CBAAB024}" presName="childText" presStyleLbl="bgAcc1" presStyleIdx="2" presStyleCnt="8" custScaleX="230358">
        <dgm:presLayoutVars>
          <dgm:bulletEnabled val="1"/>
        </dgm:presLayoutVars>
      </dgm:prSet>
      <dgm:spPr/>
    </dgm:pt>
    <dgm:pt modelId="{614AC7F6-A58D-F141-BAD7-CCA8563B6189}" type="pres">
      <dgm:prSet presAssocID="{8FD281FE-8949-2949-9F82-38EDEBA47503}" presName="Name13" presStyleLbl="parChTrans1D2" presStyleIdx="3" presStyleCnt="8"/>
      <dgm:spPr/>
    </dgm:pt>
    <dgm:pt modelId="{B0A2790D-A194-B34C-B8F9-CEF5F0D60BA5}" type="pres">
      <dgm:prSet presAssocID="{7A0485A8-2EFE-FF45-A554-30AB7875766A}" presName="childText" presStyleLbl="bgAcc1" presStyleIdx="3" presStyleCnt="8" custScaleX="137834">
        <dgm:presLayoutVars>
          <dgm:bulletEnabled val="1"/>
        </dgm:presLayoutVars>
      </dgm:prSet>
      <dgm:spPr/>
    </dgm:pt>
    <dgm:pt modelId="{D25BB75F-8419-5A4F-A671-CA679FF16202}" type="pres">
      <dgm:prSet presAssocID="{DB878A91-FF45-7C43-9420-26128954FABA}" presName="Name13" presStyleLbl="parChTrans1D2" presStyleIdx="4" presStyleCnt="8"/>
      <dgm:spPr/>
    </dgm:pt>
    <dgm:pt modelId="{D863F1BF-2F18-B249-A4A3-F4E4407DE7C0}" type="pres">
      <dgm:prSet presAssocID="{F50C8D09-42E5-6744-9670-2AB55456A801}" presName="childText" presStyleLbl="bgAcc1" presStyleIdx="4" presStyleCnt="8" custScaleX="239743">
        <dgm:presLayoutVars>
          <dgm:bulletEnabled val="1"/>
        </dgm:presLayoutVars>
      </dgm:prSet>
      <dgm:spPr/>
    </dgm:pt>
    <dgm:pt modelId="{C22BFFC2-FB39-9941-A960-3FC8608010DD}" type="pres">
      <dgm:prSet presAssocID="{6DC6B568-2DDA-2241-A15C-150DB6341C92}" presName="root" presStyleCnt="0"/>
      <dgm:spPr/>
    </dgm:pt>
    <dgm:pt modelId="{77D52A7C-C26D-5546-9A20-94CA7931D37F}" type="pres">
      <dgm:prSet presAssocID="{6DC6B568-2DDA-2241-A15C-150DB6341C92}" presName="rootComposite" presStyleCnt="0"/>
      <dgm:spPr/>
    </dgm:pt>
    <dgm:pt modelId="{F141B6E5-2459-204A-B46C-B4E145ABFDAA}" type="pres">
      <dgm:prSet presAssocID="{6DC6B568-2DDA-2241-A15C-150DB6341C92}" presName="rootText" presStyleLbl="node1" presStyleIdx="1" presStyleCnt="2" custScaleX="161302"/>
      <dgm:spPr/>
    </dgm:pt>
    <dgm:pt modelId="{68B5BA7A-178E-BE4F-993C-37C53965DB00}" type="pres">
      <dgm:prSet presAssocID="{6DC6B568-2DDA-2241-A15C-150DB6341C92}" presName="rootConnector" presStyleLbl="node1" presStyleIdx="1" presStyleCnt="2"/>
      <dgm:spPr/>
    </dgm:pt>
    <dgm:pt modelId="{17497C05-48DF-9243-A22F-A2C06FD38016}" type="pres">
      <dgm:prSet presAssocID="{6DC6B568-2DDA-2241-A15C-150DB6341C92}" presName="childShape" presStyleCnt="0"/>
      <dgm:spPr/>
    </dgm:pt>
    <dgm:pt modelId="{694156D7-3101-D044-A128-42422EFFFC2F}" type="pres">
      <dgm:prSet presAssocID="{CFC35749-7D00-A34F-8B0A-FB2D2F7495E4}" presName="Name13" presStyleLbl="parChTrans1D2" presStyleIdx="5" presStyleCnt="8"/>
      <dgm:spPr/>
    </dgm:pt>
    <dgm:pt modelId="{032AF65E-492D-A749-AC02-DFDF420546BF}" type="pres">
      <dgm:prSet presAssocID="{00C0C3EE-E0FC-6940-B42C-165DCD37C956}" presName="childText" presStyleLbl="bgAcc1" presStyleIdx="5" presStyleCnt="8" custScaleX="148293">
        <dgm:presLayoutVars>
          <dgm:bulletEnabled val="1"/>
        </dgm:presLayoutVars>
      </dgm:prSet>
      <dgm:spPr/>
    </dgm:pt>
    <dgm:pt modelId="{51C538A5-2F54-7B49-BD56-04BF64EB30AD}" type="pres">
      <dgm:prSet presAssocID="{5B6DD296-5E4B-1F4F-B8E2-59A565CB0EC6}" presName="Name13" presStyleLbl="parChTrans1D2" presStyleIdx="6" presStyleCnt="8"/>
      <dgm:spPr/>
    </dgm:pt>
    <dgm:pt modelId="{14ED040A-6192-0E4B-A75D-90CC4EECB5DF}" type="pres">
      <dgm:prSet presAssocID="{5385CB5A-E067-2348-81FC-DD538A768BD0}" presName="childText" presStyleLbl="bgAcc1" presStyleIdx="6" presStyleCnt="8" custScaleX="144108">
        <dgm:presLayoutVars>
          <dgm:bulletEnabled val="1"/>
        </dgm:presLayoutVars>
      </dgm:prSet>
      <dgm:spPr/>
    </dgm:pt>
    <dgm:pt modelId="{63A077A0-3A2B-6C44-B257-3F06404B1496}" type="pres">
      <dgm:prSet presAssocID="{91C316F2-733B-6F47-8EDC-551AADF3535F}" presName="Name13" presStyleLbl="parChTrans1D2" presStyleIdx="7" presStyleCnt="8"/>
      <dgm:spPr/>
    </dgm:pt>
    <dgm:pt modelId="{FACDD686-CDEC-1644-A44E-399E32DC052E}" type="pres">
      <dgm:prSet presAssocID="{26B18B51-74FA-3544-9220-DDC93BAC000A}" presName="childText" presStyleLbl="bgAcc1" presStyleIdx="7" presStyleCnt="8" custScaleX="141846">
        <dgm:presLayoutVars>
          <dgm:bulletEnabled val="1"/>
        </dgm:presLayoutVars>
      </dgm:prSet>
      <dgm:spPr/>
    </dgm:pt>
  </dgm:ptLst>
  <dgm:cxnLst>
    <dgm:cxn modelId="{AF7A6900-657E-D84A-81B5-1DC0A1C86078}" srcId="{12589DF2-DF32-BE4D-B651-B42B659C2E55}" destId="{EBF3321C-83F2-1C46-AAC3-DD969DCF829D}" srcOrd="0" destOrd="0" parTransId="{A5AD613B-9ABA-CA4F-A3D6-67A74B29EC17}" sibTransId="{CFBF1C99-5BFF-F24B-89C8-EA00B4D047FF}"/>
    <dgm:cxn modelId="{AC2D3504-97F3-A042-8376-EBEACB8DB206}" type="presOf" srcId="{6DC6B568-2DDA-2241-A15C-150DB6341C92}" destId="{68B5BA7A-178E-BE4F-993C-37C53965DB00}" srcOrd="1" destOrd="0" presId="urn:microsoft.com/office/officeart/2005/8/layout/hierarchy3"/>
    <dgm:cxn modelId="{A37D5018-9F90-2143-ABBA-677B78DA3492}" type="presOf" srcId="{20C5B08D-BB33-0A46-8362-83C578DD79AE}" destId="{5BDF23BD-7365-A949-9365-329DB638AEBF}" srcOrd="0" destOrd="0" presId="urn:microsoft.com/office/officeart/2005/8/layout/hierarchy3"/>
    <dgm:cxn modelId="{DE250020-316D-1F48-A8C1-6D98E5D038A8}" srcId="{12589DF2-DF32-BE4D-B651-B42B659C2E55}" destId="{F50C8D09-42E5-6744-9670-2AB55456A801}" srcOrd="4" destOrd="0" parTransId="{DB878A91-FF45-7C43-9420-26128954FABA}" sibTransId="{275E45D1-7455-5C40-B7BA-6DE78B52D825}"/>
    <dgm:cxn modelId="{7C66FB25-43F8-4545-8FB6-6F708B1005D4}" srcId="{34170542-04F3-054E-A216-1FCD4DB37AAC}" destId="{6DC6B568-2DDA-2241-A15C-150DB6341C92}" srcOrd="1" destOrd="0" parTransId="{A102B7D4-3C67-4740-AB59-E18307EA587E}" sibTransId="{D5ED6469-8FC3-6A49-8119-ACB0EE126DB2}"/>
    <dgm:cxn modelId="{BACEA427-29BB-9844-B794-A4DB1C05B921}" type="presOf" srcId="{CD224F42-C5E3-8E4E-BB90-84A1CBAAB024}" destId="{E2E5B966-3515-4648-AD4A-85CE0C60841A}" srcOrd="0" destOrd="0" presId="urn:microsoft.com/office/officeart/2005/8/layout/hierarchy3"/>
    <dgm:cxn modelId="{01A85E2A-E95A-5142-9013-3A73FE83292F}" type="presOf" srcId="{12589DF2-DF32-BE4D-B651-B42B659C2E55}" destId="{17A444FE-63BF-CC4A-ABB2-40BC5FED88C9}" srcOrd="1" destOrd="0" presId="urn:microsoft.com/office/officeart/2005/8/layout/hierarchy3"/>
    <dgm:cxn modelId="{34416B2B-E1BD-7F47-8975-9F87BE055A92}" srcId="{12589DF2-DF32-BE4D-B651-B42B659C2E55}" destId="{20C5B08D-BB33-0A46-8362-83C578DD79AE}" srcOrd="1" destOrd="0" parTransId="{CAF4F89E-A69A-B544-A9B3-83F5F6CA4FED}" sibTransId="{79D86ECB-B9E3-8A49-8F27-44ED5F5BD9F3}"/>
    <dgm:cxn modelId="{17A1422F-A0BA-5D4B-A73E-117761E4A430}" type="presOf" srcId="{CAF4F89E-A69A-B544-A9B3-83F5F6CA4FED}" destId="{E3CBD51B-7501-5646-B36E-8F02EF609773}" srcOrd="0" destOrd="0" presId="urn:microsoft.com/office/officeart/2005/8/layout/hierarchy3"/>
    <dgm:cxn modelId="{7E5DC942-55A9-8B40-9CB9-D1266CEB736C}" type="presOf" srcId="{CFC35749-7D00-A34F-8B0A-FB2D2F7495E4}" destId="{694156D7-3101-D044-A128-42422EFFFC2F}" srcOrd="0" destOrd="0" presId="urn:microsoft.com/office/officeart/2005/8/layout/hierarchy3"/>
    <dgm:cxn modelId="{C78B5850-8793-2C4F-A811-8D5C5BF2C68B}" type="presOf" srcId="{6DC6B568-2DDA-2241-A15C-150DB6341C92}" destId="{F141B6E5-2459-204A-B46C-B4E145ABFDAA}" srcOrd="0" destOrd="0" presId="urn:microsoft.com/office/officeart/2005/8/layout/hierarchy3"/>
    <dgm:cxn modelId="{9754EA59-515F-3B4C-A29B-BE14A0DAC099}" type="presOf" srcId="{DB878A91-FF45-7C43-9420-26128954FABA}" destId="{D25BB75F-8419-5A4F-A671-CA679FF16202}" srcOrd="0" destOrd="0" presId="urn:microsoft.com/office/officeart/2005/8/layout/hierarchy3"/>
    <dgm:cxn modelId="{3D10DA66-2BC2-5541-AB31-F55D34F1F160}" srcId="{6DC6B568-2DDA-2241-A15C-150DB6341C92}" destId="{26B18B51-74FA-3544-9220-DDC93BAC000A}" srcOrd="2" destOrd="0" parTransId="{91C316F2-733B-6F47-8EDC-551AADF3535F}" sibTransId="{D6193A7C-0375-9F45-B8D1-8C529514FA45}"/>
    <dgm:cxn modelId="{BA02516E-61BB-344F-A797-39C3548103BD}" type="presOf" srcId="{34170542-04F3-054E-A216-1FCD4DB37AAC}" destId="{72A4B3B8-4522-FA41-9C88-A5BBCCA94045}" srcOrd="0" destOrd="0" presId="urn:microsoft.com/office/officeart/2005/8/layout/hierarchy3"/>
    <dgm:cxn modelId="{3D08BA73-2236-954E-98BA-84B71CF8AD38}" type="presOf" srcId="{5385CB5A-E067-2348-81FC-DD538A768BD0}" destId="{14ED040A-6192-0E4B-A75D-90CC4EECB5DF}" srcOrd="0" destOrd="0" presId="urn:microsoft.com/office/officeart/2005/8/layout/hierarchy3"/>
    <dgm:cxn modelId="{09038F78-0519-5247-A6FB-B48084A29E02}" type="presOf" srcId="{91C316F2-733B-6F47-8EDC-551AADF3535F}" destId="{63A077A0-3A2B-6C44-B257-3F06404B1496}" srcOrd="0" destOrd="0" presId="urn:microsoft.com/office/officeart/2005/8/layout/hierarchy3"/>
    <dgm:cxn modelId="{873BDB78-49D8-9E4D-8188-F9C42772B5F1}" srcId="{12589DF2-DF32-BE4D-B651-B42B659C2E55}" destId="{7A0485A8-2EFE-FF45-A554-30AB7875766A}" srcOrd="3" destOrd="0" parTransId="{8FD281FE-8949-2949-9F82-38EDEBA47503}" sibTransId="{B92FEB62-42BB-2047-8CA1-0E82763A6A1A}"/>
    <dgm:cxn modelId="{2B9B117A-1497-2F4C-90F0-746C156287C2}" type="presOf" srcId="{8FD281FE-8949-2949-9F82-38EDEBA47503}" destId="{614AC7F6-A58D-F141-BAD7-CCA8563B6189}" srcOrd="0" destOrd="0" presId="urn:microsoft.com/office/officeart/2005/8/layout/hierarchy3"/>
    <dgm:cxn modelId="{1EBB767B-B56C-0B4B-A52C-C4A2D0E98EA1}" srcId="{12589DF2-DF32-BE4D-B651-B42B659C2E55}" destId="{CD224F42-C5E3-8E4E-BB90-84A1CBAAB024}" srcOrd="2" destOrd="0" parTransId="{96E2172F-D6CC-3C42-BAAA-C061909A69CA}" sibTransId="{EB3AFC51-7BD9-784E-B9E4-45C24343E77F}"/>
    <dgm:cxn modelId="{7F661780-8D93-3243-B2D0-4D1094EE929D}" type="presOf" srcId="{12589DF2-DF32-BE4D-B651-B42B659C2E55}" destId="{CD66E468-74E0-C947-8181-C658B845080F}" srcOrd="0" destOrd="0" presId="urn:microsoft.com/office/officeart/2005/8/layout/hierarchy3"/>
    <dgm:cxn modelId="{DCA15F8C-F7A9-4445-B465-43E67F6E0B58}" srcId="{6DC6B568-2DDA-2241-A15C-150DB6341C92}" destId="{5385CB5A-E067-2348-81FC-DD538A768BD0}" srcOrd="1" destOrd="0" parTransId="{5B6DD296-5E4B-1F4F-B8E2-59A565CB0EC6}" sibTransId="{8FA58518-1741-DB43-ABC9-B4CD5A498D9B}"/>
    <dgm:cxn modelId="{DD4FAD8C-4446-0B4E-B1D8-E314E8D421CF}" type="presOf" srcId="{7A0485A8-2EFE-FF45-A554-30AB7875766A}" destId="{B0A2790D-A194-B34C-B8F9-CEF5F0D60BA5}" srcOrd="0" destOrd="0" presId="urn:microsoft.com/office/officeart/2005/8/layout/hierarchy3"/>
    <dgm:cxn modelId="{18328590-1A27-854A-9493-EF472EB3B3CE}" type="presOf" srcId="{F50C8D09-42E5-6744-9670-2AB55456A801}" destId="{D863F1BF-2F18-B249-A4A3-F4E4407DE7C0}" srcOrd="0" destOrd="0" presId="urn:microsoft.com/office/officeart/2005/8/layout/hierarchy3"/>
    <dgm:cxn modelId="{EE1A349A-4EFE-BB4F-8512-4DCB88225EF6}" type="presOf" srcId="{26B18B51-74FA-3544-9220-DDC93BAC000A}" destId="{FACDD686-CDEC-1644-A44E-399E32DC052E}" srcOrd="0" destOrd="0" presId="urn:microsoft.com/office/officeart/2005/8/layout/hierarchy3"/>
    <dgm:cxn modelId="{BB9E119F-6C16-9840-B9F6-D9BB1AD12C55}" type="presOf" srcId="{96E2172F-D6CC-3C42-BAAA-C061909A69CA}" destId="{CE8AC507-F009-7749-B589-DBF7B3E1A034}" srcOrd="0" destOrd="0" presId="urn:microsoft.com/office/officeart/2005/8/layout/hierarchy3"/>
    <dgm:cxn modelId="{BC5C3AAE-524F-9E4E-B27B-887C7D9EAB26}" type="presOf" srcId="{A5AD613B-9ABA-CA4F-A3D6-67A74B29EC17}" destId="{37B63BF3-75CC-B140-B471-0950202402AE}" srcOrd="0" destOrd="0" presId="urn:microsoft.com/office/officeart/2005/8/layout/hierarchy3"/>
    <dgm:cxn modelId="{E6AE52B3-EA71-0E4E-AD6C-DF91054A756A}" srcId="{34170542-04F3-054E-A216-1FCD4DB37AAC}" destId="{12589DF2-DF32-BE4D-B651-B42B659C2E55}" srcOrd="0" destOrd="0" parTransId="{568DCFAE-D593-5943-B2B4-F675239950D2}" sibTransId="{0C47E763-F4B5-DF45-8208-03A842016138}"/>
    <dgm:cxn modelId="{3DA834C9-D8AF-9340-9BDF-384210FD5C5A}" srcId="{6DC6B568-2DDA-2241-A15C-150DB6341C92}" destId="{00C0C3EE-E0FC-6940-B42C-165DCD37C956}" srcOrd="0" destOrd="0" parTransId="{CFC35749-7D00-A34F-8B0A-FB2D2F7495E4}" sibTransId="{E73E5A13-C0C1-8F40-9932-1B3700585C20}"/>
    <dgm:cxn modelId="{EFACEAE1-A575-BB49-9FC4-4048E7171082}" type="presOf" srcId="{EBF3321C-83F2-1C46-AAC3-DD969DCF829D}" destId="{B0973748-D2AC-814F-A0E4-C98F4899303F}" srcOrd="0" destOrd="0" presId="urn:microsoft.com/office/officeart/2005/8/layout/hierarchy3"/>
    <dgm:cxn modelId="{BBB3F4F7-961F-4D4E-A989-A3C24646790C}" type="presOf" srcId="{5B6DD296-5E4B-1F4F-B8E2-59A565CB0EC6}" destId="{51C538A5-2F54-7B49-BD56-04BF64EB30AD}" srcOrd="0" destOrd="0" presId="urn:microsoft.com/office/officeart/2005/8/layout/hierarchy3"/>
    <dgm:cxn modelId="{1FC954F9-7269-8741-B324-6AAED724F91A}" type="presOf" srcId="{00C0C3EE-E0FC-6940-B42C-165DCD37C956}" destId="{032AF65E-492D-A749-AC02-DFDF420546BF}" srcOrd="0" destOrd="0" presId="urn:microsoft.com/office/officeart/2005/8/layout/hierarchy3"/>
    <dgm:cxn modelId="{356E6232-49A4-FA41-822D-9517745E71D0}" type="presParOf" srcId="{72A4B3B8-4522-FA41-9C88-A5BBCCA94045}" destId="{C2400330-EC7D-AA49-B8CD-4DE70DDEE6C7}" srcOrd="0" destOrd="0" presId="urn:microsoft.com/office/officeart/2005/8/layout/hierarchy3"/>
    <dgm:cxn modelId="{6C6936D8-2777-714F-B9E1-F49F90A4FC6E}" type="presParOf" srcId="{C2400330-EC7D-AA49-B8CD-4DE70DDEE6C7}" destId="{2F9450C7-B181-C746-83A6-99B7D0EF0081}" srcOrd="0" destOrd="0" presId="urn:microsoft.com/office/officeart/2005/8/layout/hierarchy3"/>
    <dgm:cxn modelId="{29E53299-0061-EA4B-96A4-752838CDE500}" type="presParOf" srcId="{2F9450C7-B181-C746-83A6-99B7D0EF0081}" destId="{CD66E468-74E0-C947-8181-C658B845080F}" srcOrd="0" destOrd="0" presId="urn:microsoft.com/office/officeart/2005/8/layout/hierarchy3"/>
    <dgm:cxn modelId="{E4A5E31F-5A5B-B34F-9D46-FDF4C3F1218E}" type="presParOf" srcId="{2F9450C7-B181-C746-83A6-99B7D0EF0081}" destId="{17A444FE-63BF-CC4A-ABB2-40BC5FED88C9}" srcOrd="1" destOrd="0" presId="urn:microsoft.com/office/officeart/2005/8/layout/hierarchy3"/>
    <dgm:cxn modelId="{9E2C01F7-3A62-C141-8CBC-1A6BF1072759}" type="presParOf" srcId="{C2400330-EC7D-AA49-B8CD-4DE70DDEE6C7}" destId="{D23747E1-C707-6142-99B4-C79310587290}" srcOrd="1" destOrd="0" presId="urn:microsoft.com/office/officeart/2005/8/layout/hierarchy3"/>
    <dgm:cxn modelId="{0C893D33-6864-C041-97EB-B0A71A8CD545}" type="presParOf" srcId="{D23747E1-C707-6142-99B4-C79310587290}" destId="{37B63BF3-75CC-B140-B471-0950202402AE}" srcOrd="0" destOrd="0" presId="urn:microsoft.com/office/officeart/2005/8/layout/hierarchy3"/>
    <dgm:cxn modelId="{BCE713E9-BB86-554E-8720-386CD152DA9B}" type="presParOf" srcId="{D23747E1-C707-6142-99B4-C79310587290}" destId="{B0973748-D2AC-814F-A0E4-C98F4899303F}" srcOrd="1" destOrd="0" presId="urn:microsoft.com/office/officeart/2005/8/layout/hierarchy3"/>
    <dgm:cxn modelId="{57BA5AC2-A25E-814D-808C-B9A6AC45406A}" type="presParOf" srcId="{D23747E1-C707-6142-99B4-C79310587290}" destId="{E3CBD51B-7501-5646-B36E-8F02EF609773}" srcOrd="2" destOrd="0" presId="urn:microsoft.com/office/officeart/2005/8/layout/hierarchy3"/>
    <dgm:cxn modelId="{B441924D-4F58-6C46-916E-778935C10B21}" type="presParOf" srcId="{D23747E1-C707-6142-99B4-C79310587290}" destId="{5BDF23BD-7365-A949-9365-329DB638AEBF}" srcOrd="3" destOrd="0" presId="urn:microsoft.com/office/officeart/2005/8/layout/hierarchy3"/>
    <dgm:cxn modelId="{CDD468D2-4985-E049-B083-67851A2B86D4}" type="presParOf" srcId="{D23747E1-C707-6142-99B4-C79310587290}" destId="{CE8AC507-F009-7749-B589-DBF7B3E1A034}" srcOrd="4" destOrd="0" presId="urn:microsoft.com/office/officeart/2005/8/layout/hierarchy3"/>
    <dgm:cxn modelId="{B0BF6A7D-424D-B946-BF06-A2590961AEE6}" type="presParOf" srcId="{D23747E1-C707-6142-99B4-C79310587290}" destId="{E2E5B966-3515-4648-AD4A-85CE0C60841A}" srcOrd="5" destOrd="0" presId="urn:microsoft.com/office/officeart/2005/8/layout/hierarchy3"/>
    <dgm:cxn modelId="{545DCE53-3B61-0D45-97E7-E7B3F502CF6B}" type="presParOf" srcId="{D23747E1-C707-6142-99B4-C79310587290}" destId="{614AC7F6-A58D-F141-BAD7-CCA8563B6189}" srcOrd="6" destOrd="0" presId="urn:microsoft.com/office/officeart/2005/8/layout/hierarchy3"/>
    <dgm:cxn modelId="{8FB50A79-6036-C34C-B2BE-E1CCC0BE511F}" type="presParOf" srcId="{D23747E1-C707-6142-99B4-C79310587290}" destId="{B0A2790D-A194-B34C-B8F9-CEF5F0D60BA5}" srcOrd="7" destOrd="0" presId="urn:microsoft.com/office/officeart/2005/8/layout/hierarchy3"/>
    <dgm:cxn modelId="{209ABB89-23F5-9B4A-8D2A-91580BEF34EB}" type="presParOf" srcId="{D23747E1-C707-6142-99B4-C79310587290}" destId="{D25BB75F-8419-5A4F-A671-CA679FF16202}" srcOrd="8" destOrd="0" presId="urn:microsoft.com/office/officeart/2005/8/layout/hierarchy3"/>
    <dgm:cxn modelId="{AEEB1817-EDEC-5A48-9A4E-7A001A643DA3}" type="presParOf" srcId="{D23747E1-C707-6142-99B4-C79310587290}" destId="{D863F1BF-2F18-B249-A4A3-F4E4407DE7C0}" srcOrd="9" destOrd="0" presId="urn:microsoft.com/office/officeart/2005/8/layout/hierarchy3"/>
    <dgm:cxn modelId="{475A239B-9327-B543-B367-E33479E07822}" type="presParOf" srcId="{72A4B3B8-4522-FA41-9C88-A5BBCCA94045}" destId="{C22BFFC2-FB39-9941-A960-3FC8608010DD}" srcOrd="1" destOrd="0" presId="urn:microsoft.com/office/officeart/2005/8/layout/hierarchy3"/>
    <dgm:cxn modelId="{0D35C64C-23F3-864C-8699-10C7BABA9E78}" type="presParOf" srcId="{C22BFFC2-FB39-9941-A960-3FC8608010DD}" destId="{77D52A7C-C26D-5546-9A20-94CA7931D37F}" srcOrd="0" destOrd="0" presId="urn:microsoft.com/office/officeart/2005/8/layout/hierarchy3"/>
    <dgm:cxn modelId="{73A2EA21-9A10-644B-893B-31F68312F699}" type="presParOf" srcId="{77D52A7C-C26D-5546-9A20-94CA7931D37F}" destId="{F141B6E5-2459-204A-B46C-B4E145ABFDAA}" srcOrd="0" destOrd="0" presId="urn:microsoft.com/office/officeart/2005/8/layout/hierarchy3"/>
    <dgm:cxn modelId="{77BF9823-3D63-1B4F-8FB2-69E296170D56}" type="presParOf" srcId="{77D52A7C-C26D-5546-9A20-94CA7931D37F}" destId="{68B5BA7A-178E-BE4F-993C-37C53965DB00}" srcOrd="1" destOrd="0" presId="urn:microsoft.com/office/officeart/2005/8/layout/hierarchy3"/>
    <dgm:cxn modelId="{83847F1D-7C0E-7F47-AA0A-6E9230C63179}" type="presParOf" srcId="{C22BFFC2-FB39-9941-A960-3FC8608010DD}" destId="{17497C05-48DF-9243-A22F-A2C06FD38016}" srcOrd="1" destOrd="0" presId="urn:microsoft.com/office/officeart/2005/8/layout/hierarchy3"/>
    <dgm:cxn modelId="{6E244983-3B8D-644D-B831-AE3655998207}" type="presParOf" srcId="{17497C05-48DF-9243-A22F-A2C06FD38016}" destId="{694156D7-3101-D044-A128-42422EFFFC2F}" srcOrd="0" destOrd="0" presId="urn:microsoft.com/office/officeart/2005/8/layout/hierarchy3"/>
    <dgm:cxn modelId="{30645F17-8C7E-E34B-8447-3CB5A8036F18}" type="presParOf" srcId="{17497C05-48DF-9243-A22F-A2C06FD38016}" destId="{032AF65E-492D-A749-AC02-DFDF420546BF}" srcOrd="1" destOrd="0" presId="urn:microsoft.com/office/officeart/2005/8/layout/hierarchy3"/>
    <dgm:cxn modelId="{D74E03E4-7C71-344C-8CEC-4FD4BF7EA9CA}" type="presParOf" srcId="{17497C05-48DF-9243-A22F-A2C06FD38016}" destId="{51C538A5-2F54-7B49-BD56-04BF64EB30AD}" srcOrd="2" destOrd="0" presId="urn:microsoft.com/office/officeart/2005/8/layout/hierarchy3"/>
    <dgm:cxn modelId="{79828FDC-E78D-DF45-B46B-9D2EF0FD2CCC}" type="presParOf" srcId="{17497C05-48DF-9243-A22F-A2C06FD38016}" destId="{14ED040A-6192-0E4B-A75D-90CC4EECB5DF}" srcOrd="3" destOrd="0" presId="urn:microsoft.com/office/officeart/2005/8/layout/hierarchy3"/>
    <dgm:cxn modelId="{0BFAE6D3-9FE3-1544-8E45-D4576E4AE783}" type="presParOf" srcId="{17497C05-48DF-9243-A22F-A2C06FD38016}" destId="{63A077A0-3A2B-6C44-B257-3F06404B1496}" srcOrd="4" destOrd="0" presId="urn:microsoft.com/office/officeart/2005/8/layout/hierarchy3"/>
    <dgm:cxn modelId="{FA7F48FD-379D-7A40-85AB-F142C790813A}" type="presParOf" srcId="{17497C05-48DF-9243-A22F-A2C06FD38016}" destId="{FACDD686-CDEC-1644-A44E-399E32DC052E}" srcOrd="5" destOrd="0" presId="urn:microsoft.com/office/officeart/2005/8/layout/hierarchy3"/>
  </dgm:cxnLst>
  <dgm:bg/>
  <dgm:whole>
    <a:ln w="190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FE9DD-05FE-6C4D-B60A-2EEA554BE0DC}" type="doc">
      <dgm:prSet loTypeId="urn:microsoft.com/office/officeart/2005/8/layout/bProcess3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8625063-3FF2-7C45-938B-67A156D33912}">
      <dgm:prSet phldrT="[Текст]" custT="1"/>
      <dgm:spPr>
        <a:solidFill>
          <a:srgbClr val="DAFAF7"/>
        </a:solidFill>
        <a:ln>
          <a:solidFill>
            <a:srgbClr val="DAFAF7"/>
          </a:solidFill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Изменена бизнес- модель.</a:t>
          </a:r>
        </a:p>
      </dgm:t>
    </dgm:pt>
    <dgm:pt modelId="{F1EABB51-88B4-1643-9D10-70DC1408331F}" type="parTrans" cxnId="{EE051483-D9BC-F842-8AB9-ABEEC431C1D7}">
      <dgm:prSet/>
      <dgm:spPr/>
      <dgm:t>
        <a:bodyPr/>
        <a:lstStyle/>
        <a:p>
          <a:endParaRPr lang="ru-RU"/>
        </a:p>
      </dgm:t>
    </dgm:pt>
    <dgm:pt modelId="{E38B33F3-4477-0842-8B00-DA7717C28860}" type="sibTrans" cxnId="{EE051483-D9BC-F842-8AB9-ABEEC431C1D7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28C24C1F-DC38-1A46-BC67-9AEB309DAFEF}">
      <dgm:prSet phldrT="[Текст]" custT="1"/>
      <dgm:spPr>
        <a:solidFill>
          <a:srgbClr val="AFEAEB"/>
        </a:solidFill>
      </dgm:spPr>
      <dgm:t>
        <a:bodyPr/>
        <a:lstStyle/>
        <a:p>
          <a:pPr algn="ctr"/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Предложили решение</a:t>
          </a:r>
        </a:p>
      </dgm:t>
    </dgm:pt>
    <dgm:pt modelId="{9F6B6104-2834-1247-BE01-C4CF2045FD0F}" type="parTrans" cxnId="{0AC3B401-4BD2-BD47-9E0E-D4C4425B4A24}">
      <dgm:prSet/>
      <dgm:spPr/>
      <dgm:t>
        <a:bodyPr/>
        <a:lstStyle/>
        <a:p>
          <a:endParaRPr lang="ru-RU"/>
        </a:p>
      </dgm:t>
    </dgm:pt>
    <dgm:pt modelId="{C605F142-3190-6146-9379-948B5070A416}" type="sibTrans" cxnId="{0AC3B401-4BD2-BD47-9E0E-D4C4425B4A24}">
      <dgm:prSet/>
      <dgm:spPr>
        <a:ln>
          <a:solidFill>
            <a:srgbClr val="AFEAEB"/>
          </a:solidFill>
        </a:ln>
      </dgm:spPr>
      <dgm:t>
        <a:bodyPr/>
        <a:lstStyle/>
        <a:p>
          <a:endParaRPr lang="ru-RU"/>
        </a:p>
      </dgm:t>
    </dgm:pt>
    <dgm:pt modelId="{52FF42DD-9297-0147-A05E-2928E9107EAC}">
      <dgm:prSet phldrT="[Текст]" custT="1"/>
      <dgm:spPr>
        <a:solidFill>
          <a:srgbClr val="5FC8DB"/>
        </a:solidFill>
      </dgm:spPr>
      <dgm:t>
        <a:bodyPr/>
        <a:lstStyle/>
        <a:p>
          <a:pPr algn="ctr"/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Создали прототип М</a:t>
          </a:r>
          <a:r>
            <a:rPr lang="en-US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VP</a:t>
          </a:r>
          <a:endParaRPr lang="ru-RU" sz="1400" b="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F9B0BBE6-F028-3E44-A674-298BACF36D31}" type="parTrans" cxnId="{4D619090-E235-BB43-8417-AD4DF1DEEFF6}">
      <dgm:prSet/>
      <dgm:spPr/>
      <dgm:t>
        <a:bodyPr/>
        <a:lstStyle/>
        <a:p>
          <a:endParaRPr lang="ru-RU"/>
        </a:p>
      </dgm:t>
    </dgm:pt>
    <dgm:pt modelId="{754BFDCA-CEE8-404F-8D4E-7529F38F3546}" type="sibTrans" cxnId="{4D619090-E235-BB43-8417-AD4DF1DEEFF6}">
      <dgm:prSet/>
      <dgm:spPr/>
      <dgm:t>
        <a:bodyPr/>
        <a:lstStyle/>
        <a:p>
          <a:endParaRPr lang="ru-RU"/>
        </a:p>
      </dgm:t>
    </dgm:pt>
    <dgm:pt modelId="{B2FCFF95-7378-D849-94F8-733EB79B3B81}">
      <dgm:prSet phldrT="[Текст]" custT="1"/>
      <dgm:spPr>
        <a:solidFill>
          <a:srgbClr val="BBE1D0"/>
        </a:solidFill>
      </dgm:spPr>
      <dgm:t>
        <a:bodyPr/>
        <a:lstStyle/>
        <a:p>
          <a:pPr algn="ctr"/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Запустили продаж М</a:t>
          </a:r>
          <a:r>
            <a:rPr lang="en-US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VP</a:t>
          </a:r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 продукта</a:t>
          </a:r>
        </a:p>
      </dgm:t>
    </dgm:pt>
    <dgm:pt modelId="{2E3E10E6-A130-F84F-941C-0C32238FD319}" type="parTrans" cxnId="{49B8F18E-8D0A-1347-808D-A4C0C8AD716E}">
      <dgm:prSet/>
      <dgm:spPr/>
      <dgm:t>
        <a:bodyPr/>
        <a:lstStyle/>
        <a:p>
          <a:endParaRPr lang="ru-RU"/>
        </a:p>
      </dgm:t>
    </dgm:pt>
    <dgm:pt modelId="{8B3C5736-4456-C844-8DE7-3EEAD52B1369}" type="sibTrans" cxnId="{49B8F18E-8D0A-1347-808D-A4C0C8AD716E}">
      <dgm:prSet/>
      <dgm:spPr/>
      <dgm:t>
        <a:bodyPr/>
        <a:lstStyle/>
        <a:p>
          <a:endParaRPr lang="ru-RU"/>
        </a:p>
      </dgm:t>
    </dgm:pt>
    <dgm:pt modelId="{B946E169-CA01-0443-913F-1D1BEE2E206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dirty="0">
              <a:latin typeface="Century Gothic" panose="020B0502020202020204" pitchFamily="34" charset="0"/>
            </a:rPr>
            <a:t>Заявка</a:t>
          </a:r>
          <a:r>
            <a:rPr lang="en-US" sz="1400" dirty="0">
              <a:latin typeface="Century Gothic" panose="020B0502020202020204" pitchFamily="34" charset="0"/>
            </a:rPr>
            <a:t> </a:t>
          </a:r>
          <a:r>
            <a:rPr lang="ru-RU" sz="1400" dirty="0">
              <a:latin typeface="Century Gothic" panose="020B0502020202020204" pitchFamily="34" charset="0"/>
            </a:rPr>
            <a:t>на участие в конкурсе Россельхоз банка совместно со Сколково</a:t>
          </a:r>
        </a:p>
        <a:p>
          <a:pPr algn="ctr"/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+ </a:t>
          </a:r>
          <a:r>
            <a:rPr lang="en-US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Agro Tech Challenge</a:t>
          </a:r>
          <a:endParaRPr lang="ru-RU" sz="1400" b="0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72BA8743-5F61-B54C-B90B-8FF1CE878903}" type="parTrans" cxnId="{EDD73228-3954-A54D-81B1-F92067A10BDB}">
      <dgm:prSet/>
      <dgm:spPr/>
      <dgm:t>
        <a:bodyPr/>
        <a:lstStyle/>
        <a:p>
          <a:endParaRPr lang="ru-RU"/>
        </a:p>
      </dgm:t>
    </dgm:pt>
    <dgm:pt modelId="{19E4C563-3A77-0F42-9E0F-BF2FA33FCC94}" type="sibTrans" cxnId="{EDD73228-3954-A54D-81B1-F92067A10BDB}">
      <dgm:prSet/>
      <dgm:spPr/>
      <dgm:t>
        <a:bodyPr/>
        <a:lstStyle/>
        <a:p>
          <a:endParaRPr lang="ru-RU"/>
        </a:p>
      </dgm:t>
    </dgm:pt>
    <dgm:pt modelId="{0BC60FF4-75A7-F341-A0EB-903BEB8067A7}">
      <dgm:prSet custT="1"/>
      <dgm:spPr>
        <a:solidFill>
          <a:srgbClr val="BBF8FA"/>
        </a:solidFill>
      </dgm:spPr>
      <dgm:t>
        <a:bodyPr/>
        <a:lstStyle/>
        <a:p>
          <a:pPr algn="ctr"/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Определена проблема</a:t>
          </a:r>
        </a:p>
      </dgm:t>
    </dgm:pt>
    <dgm:pt modelId="{D274EA71-00B4-7A4D-B7EA-A82981561E48}" type="parTrans" cxnId="{BAE4961A-21B5-7F42-B615-BE83867E368A}">
      <dgm:prSet/>
      <dgm:spPr/>
      <dgm:t>
        <a:bodyPr/>
        <a:lstStyle/>
        <a:p>
          <a:endParaRPr lang="ru-RU"/>
        </a:p>
      </dgm:t>
    </dgm:pt>
    <dgm:pt modelId="{C6673844-1EAB-FD48-9719-0A14445567C8}" type="sibTrans" cxnId="{BAE4961A-21B5-7F42-B615-BE83867E368A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2A6455D6-B1F4-3348-9BBF-FC74A9E73F9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Заявка на грант ФСИ </a:t>
          </a:r>
        </a:p>
      </dgm:t>
    </dgm:pt>
    <dgm:pt modelId="{05203622-26B1-C040-831A-A3006E5767CA}" type="sibTrans" cxnId="{FCBA6029-85B1-FD4E-830D-FE8734FE6399}">
      <dgm:prSet/>
      <dgm:spPr/>
      <dgm:t>
        <a:bodyPr/>
        <a:lstStyle/>
        <a:p>
          <a:endParaRPr lang="ru-RU"/>
        </a:p>
      </dgm:t>
    </dgm:pt>
    <dgm:pt modelId="{7C34114D-93F6-2D40-A9A6-112A3CED4447}" type="parTrans" cxnId="{FCBA6029-85B1-FD4E-830D-FE8734FE6399}">
      <dgm:prSet/>
      <dgm:spPr/>
      <dgm:t>
        <a:bodyPr/>
        <a:lstStyle/>
        <a:p>
          <a:endParaRPr lang="ru-RU"/>
        </a:p>
      </dgm:t>
    </dgm:pt>
    <dgm:pt modelId="{A0ED5836-D437-B54B-AB09-D06F438333C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0" dirty="0">
              <a:latin typeface="Century Gothic" panose="020B0502020202020204" pitchFamily="34" charset="0"/>
              <a:cs typeface="Times New Roman" panose="02020603050405020304" pitchFamily="18" charset="0"/>
            </a:rPr>
            <a:t>Предложена техническая новизна для НИОКР </a:t>
          </a:r>
        </a:p>
      </dgm:t>
    </dgm:pt>
    <dgm:pt modelId="{1F08B799-A261-3E4C-BC96-D5068B2F0110}" type="parTrans" cxnId="{FF1045FB-B344-814C-BCCF-25D59E54077F}">
      <dgm:prSet/>
      <dgm:spPr/>
      <dgm:t>
        <a:bodyPr/>
        <a:lstStyle/>
        <a:p>
          <a:endParaRPr lang="ru-RU"/>
        </a:p>
      </dgm:t>
    </dgm:pt>
    <dgm:pt modelId="{EF096EC5-121B-3C4F-9B69-A8CB130F000D}" type="sibTrans" cxnId="{FF1045FB-B344-814C-BCCF-25D59E54077F}">
      <dgm:prSet/>
      <dgm:spPr/>
      <dgm:t>
        <a:bodyPr/>
        <a:lstStyle/>
        <a:p>
          <a:endParaRPr lang="ru-RU"/>
        </a:p>
      </dgm:t>
    </dgm:pt>
    <dgm:pt modelId="{CA494C24-E324-D84D-A478-22E5EBA09728}" type="pres">
      <dgm:prSet presAssocID="{0F9FE9DD-05FE-6C4D-B60A-2EEA554BE0DC}" presName="Name0" presStyleCnt="0">
        <dgm:presLayoutVars>
          <dgm:dir/>
          <dgm:resizeHandles val="exact"/>
        </dgm:presLayoutVars>
      </dgm:prSet>
      <dgm:spPr/>
    </dgm:pt>
    <dgm:pt modelId="{557450E8-30E8-3F42-82AF-9A2A3D53DEE8}" type="pres">
      <dgm:prSet presAssocID="{68625063-3FF2-7C45-938B-67A156D33912}" presName="node" presStyleLbl="node1" presStyleIdx="0" presStyleCnt="8">
        <dgm:presLayoutVars>
          <dgm:bulletEnabled val="1"/>
        </dgm:presLayoutVars>
      </dgm:prSet>
      <dgm:spPr/>
    </dgm:pt>
    <dgm:pt modelId="{1CCEFE90-B13A-8F4D-904F-7C22968795A4}" type="pres">
      <dgm:prSet presAssocID="{E38B33F3-4477-0842-8B00-DA7717C28860}" presName="sibTrans" presStyleLbl="sibTrans1D1" presStyleIdx="0" presStyleCnt="7"/>
      <dgm:spPr/>
    </dgm:pt>
    <dgm:pt modelId="{92967654-8DB9-334C-93D9-338394E30B63}" type="pres">
      <dgm:prSet presAssocID="{E38B33F3-4477-0842-8B00-DA7717C28860}" presName="connectorText" presStyleLbl="sibTrans1D1" presStyleIdx="0" presStyleCnt="7"/>
      <dgm:spPr/>
    </dgm:pt>
    <dgm:pt modelId="{CB366BC3-72F3-4F44-8AFF-29176E11E29A}" type="pres">
      <dgm:prSet presAssocID="{0BC60FF4-75A7-F341-A0EB-903BEB8067A7}" presName="node" presStyleLbl="node1" presStyleIdx="1" presStyleCnt="8">
        <dgm:presLayoutVars>
          <dgm:bulletEnabled val="1"/>
        </dgm:presLayoutVars>
      </dgm:prSet>
      <dgm:spPr/>
    </dgm:pt>
    <dgm:pt modelId="{E8E2CAB1-3101-C04F-A23E-37296064F8BD}" type="pres">
      <dgm:prSet presAssocID="{C6673844-1EAB-FD48-9719-0A14445567C8}" presName="sibTrans" presStyleLbl="sibTrans1D1" presStyleIdx="1" presStyleCnt="7"/>
      <dgm:spPr/>
    </dgm:pt>
    <dgm:pt modelId="{E51343D7-0CD2-2848-BC1B-61F07DADCC5A}" type="pres">
      <dgm:prSet presAssocID="{C6673844-1EAB-FD48-9719-0A14445567C8}" presName="connectorText" presStyleLbl="sibTrans1D1" presStyleIdx="1" presStyleCnt="7"/>
      <dgm:spPr/>
    </dgm:pt>
    <dgm:pt modelId="{F1F78A25-8298-2641-B8B1-12B2435F1836}" type="pres">
      <dgm:prSet presAssocID="{28C24C1F-DC38-1A46-BC67-9AEB309DAFEF}" presName="node" presStyleLbl="node1" presStyleIdx="2" presStyleCnt="8">
        <dgm:presLayoutVars>
          <dgm:bulletEnabled val="1"/>
        </dgm:presLayoutVars>
      </dgm:prSet>
      <dgm:spPr/>
    </dgm:pt>
    <dgm:pt modelId="{1BFDF40F-64D6-354D-B487-9707F83BFF40}" type="pres">
      <dgm:prSet presAssocID="{C605F142-3190-6146-9379-948B5070A416}" presName="sibTrans" presStyleLbl="sibTrans1D1" presStyleIdx="2" presStyleCnt="7"/>
      <dgm:spPr/>
    </dgm:pt>
    <dgm:pt modelId="{B05B5F25-3B43-D545-B96D-8F3755A4457D}" type="pres">
      <dgm:prSet presAssocID="{C605F142-3190-6146-9379-948B5070A416}" presName="connectorText" presStyleLbl="sibTrans1D1" presStyleIdx="2" presStyleCnt="7"/>
      <dgm:spPr/>
    </dgm:pt>
    <dgm:pt modelId="{EC451422-13FB-AF49-A025-7287F441364E}" type="pres">
      <dgm:prSet presAssocID="{52FF42DD-9297-0147-A05E-2928E9107EAC}" presName="node" presStyleLbl="node1" presStyleIdx="3" presStyleCnt="8">
        <dgm:presLayoutVars>
          <dgm:bulletEnabled val="1"/>
        </dgm:presLayoutVars>
      </dgm:prSet>
      <dgm:spPr/>
    </dgm:pt>
    <dgm:pt modelId="{B402BCA5-599A-934D-9D34-03C95E10CAFD}" type="pres">
      <dgm:prSet presAssocID="{754BFDCA-CEE8-404F-8D4E-7529F38F3546}" presName="sibTrans" presStyleLbl="sibTrans1D1" presStyleIdx="3" presStyleCnt="7"/>
      <dgm:spPr/>
    </dgm:pt>
    <dgm:pt modelId="{0AB1C5EE-C137-0E4C-91E8-70AE60B8D069}" type="pres">
      <dgm:prSet presAssocID="{754BFDCA-CEE8-404F-8D4E-7529F38F3546}" presName="connectorText" presStyleLbl="sibTrans1D1" presStyleIdx="3" presStyleCnt="7"/>
      <dgm:spPr/>
    </dgm:pt>
    <dgm:pt modelId="{42AB3877-9846-604B-9AE6-A5BB07F75D0D}" type="pres">
      <dgm:prSet presAssocID="{B2FCFF95-7378-D849-94F8-733EB79B3B81}" presName="node" presStyleLbl="node1" presStyleIdx="4" presStyleCnt="8">
        <dgm:presLayoutVars>
          <dgm:bulletEnabled val="1"/>
        </dgm:presLayoutVars>
      </dgm:prSet>
      <dgm:spPr/>
    </dgm:pt>
    <dgm:pt modelId="{FC3BA5AC-11B7-CF42-A330-A4B3D08D0766}" type="pres">
      <dgm:prSet presAssocID="{8B3C5736-4456-C844-8DE7-3EEAD52B1369}" presName="sibTrans" presStyleLbl="sibTrans1D1" presStyleIdx="4" presStyleCnt="7"/>
      <dgm:spPr/>
    </dgm:pt>
    <dgm:pt modelId="{728D9BA8-2FC2-5542-BC3F-FF095FF6B695}" type="pres">
      <dgm:prSet presAssocID="{8B3C5736-4456-C844-8DE7-3EEAD52B1369}" presName="connectorText" presStyleLbl="sibTrans1D1" presStyleIdx="4" presStyleCnt="7"/>
      <dgm:spPr/>
    </dgm:pt>
    <dgm:pt modelId="{A6BA3C50-0E50-4F4E-907A-4BD2B3EC3912}" type="pres">
      <dgm:prSet presAssocID="{B946E169-CA01-0443-913F-1D1BEE2E2068}" presName="node" presStyleLbl="node1" presStyleIdx="5" presStyleCnt="8">
        <dgm:presLayoutVars>
          <dgm:bulletEnabled val="1"/>
        </dgm:presLayoutVars>
      </dgm:prSet>
      <dgm:spPr/>
    </dgm:pt>
    <dgm:pt modelId="{DAEF00B0-14B1-104E-B9AD-198C677B17F6}" type="pres">
      <dgm:prSet presAssocID="{19E4C563-3A77-0F42-9E0F-BF2FA33FCC94}" presName="sibTrans" presStyleLbl="sibTrans1D1" presStyleIdx="5" presStyleCnt="7"/>
      <dgm:spPr/>
    </dgm:pt>
    <dgm:pt modelId="{847D4292-C1AD-B944-995B-33EC79BD3C7D}" type="pres">
      <dgm:prSet presAssocID="{19E4C563-3A77-0F42-9E0F-BF2FA33FCC94}" presName="connectorText" presStyleLbl="sibTrans1D1" presStyleIdx="5" presStyleCnt="7"/>
      <dgm:spPr/>
    </dgm:pt>
    <dgm:pt modelId="{6BF0B072-BD8F-1E4B-B60D-5A379884C1D3}" type="pres">
      <dgm:prSet presAssocID="{A0ED5836-D437-B54B-AB09-D06F438333C8}" presName="node" presStyleLbl="node1" presStyleIdx="6" presStyleCnt="8">
        <dgm:presLayoutVars>
          <dgm:bulletEnabled val="1"/>
        </dgm:presLayoutVars>
      </dgm:prSet>
      <dgm:spPr/>
    </dgm:pt>
    <dgm:pt modelId="{5803E620-24C6-CC40-8D8C-4E6078129134}" type="pres">
      <dgm:prSet presAssocID="{EF096EC5-121B-3C4F-9B69-A8CB130F000D}" presName="sibTrans" presStyleLbl="sibTrans1D1" presStyleIdx="6" presStyleCnt="7"/>
      <dgm:spPr/>
    </dgm:pt>
    <dgm:pt modelId="{BFB7185F-F1E5-B146-8720-52850F0FBBEC}" type="pres">
      <dgm:prSet presAssocID="{EF096EC5-121B-3C4F-9B69-A8CB130F000D}" presName="connectorText" presStyleLbl="sibTrans1D1" presStyleIdx="6" presStyleCnt="7"/>
      <dgm:spPr/>
    </dgm:pt>
    <dgm:pt modelId="{CBCCEF86-43B7-9C48-82EC-E402F7F6FA6B}" type="pres">
      <dgm:prSet presAssocID="{2A6455D6-B1F4-3348-9BBF-FC74A9E73F9B}" presName="node" presStyleLbl="node1" presStyleIdx="7" presStyleCnt="8">
        <dgm:presLayoutVars>
          <dgm:bulletEnabled val="1"/>
        </dgm:presLayoutVars>
      </dgm:prSet>
      <dgm:spPr/>
    </dgm:pt>
  </dgm:ptLst>
  <dgm:cxnLst>
    <dgm:cxn modelId="{0AC3B401-4BD2-BD47-9E0E-D4C4425B4A24}" srcId="{0F9FE9DD-05FE-6C4D-B60A-2EEA554BE0DC}" destId="{28C24C1F-DC38-1A46-BC67-9AEB309DAFEF}" srcOrd="2" destOrd="0" parTransId="{9F6B6104-2834-1247-BE01-C4CF2045FD0F}" sibTransId="{C605F142-3190-6146-9379-948B5070A416}"/>
    <dgm:cxn modelId="{C011260C-C2FE-CE40-89F2-2B5210E3F3B1}" type="presOf" srcId="{C605F142-3190-6146-9379-948B5070A416}" destId="{B05B5F25-3B43-D545-B96D-8F3755A4457D}" srcOrd="1" destOrd="0" presId="urn:microsoft.com/office/officeart/2005/8/layout/bProcess3"/>
    <dgm:cxn modelId="{C45CCA0E-B2F0-6840-98CF-102C04137654}" type="presOf" srcId="{EF096EC5-121B-3C4F-9B69-A8CB130F000D}" destId="{BFB7185F-F1E5-B146-8720-52850F0FBBEC}" srcOrd="1" destOrd="0" presId="urn:microsoft.com/office/officeart/2005/8/layout/bProcess3"/>
    <dgm:cxn modelId="{386F3018-9C88-9847-93A0-8326E914B048}" type="presOf" srcId="{52FF42DD-9297-0147-A05E-2928E9107EAC}" destId="{EC451422-13FB-AF49-A025-7287F441364E}" srcOrd="0" destOrd="0" presId="urn:microsoft.com/office/officeart/2005/8/layout/bProcess3"/>
    <dgm:cxn modelId="{BAE4961A-21B5-7F42-B615-BE83867E368A}" srcId="{0F9FE9DD-05FE-6C4D-B60A-2EEA554BE0DC}" destId="{0BC60FF4-75A7-F341-A0EB-903BEB8067A7}" srcOrd="1" destOrd="0" parTransId="{D274EA71-00B4-7A4D-B7EA-A82981561E48}" sibTransId="{C6673844-1EAB-FD48-9719-0A14445567C8}"/>
    <dgm:cxn modelId="{9589AA22-C493-AC45-BCB4-562EA1AC0ED9}" type="presOf" srcId="{19E4C563-3A77-0F42-9E0F-BF2FA33FCC94}" destId="{DAEF00B0-14B1-104E-B9AD-198C677B17F6}" srcOrd="0" destOrd="0" presId="urn:microsoft.com/office/officeart/2005/8/layout/bProcess3"/>
    <dgm:cxn modelId="{EDD73228-3954-A54D-81B1-F92067A10BDB}" srcId="{0F9FE9DD-05FE-6C4D-B60A-2EEA554BE0DC}" destId="{B946E169-CA01-0443-913F-1D1BEE2E2068}" srcOrd="5" destOrd="0" parTransId="{72BA8743-5F61-B54C-B90B-8FF1CE878903}" sibTransId="{19E4C563-3A77-0F42-9E0F-BF2FA33FCC94}"/>
    <dgm:cxn modelId="{FCBA6029-85B1-FD4E-830D-FE8734FE6399}" srcId="{0F9FE9DD-05FE-6C4D-B60A-2EEA554BE0DC}" destId="{2A6455D6-B1F4-3348-9BBF-FC74A9E73F9B}" srcOrd="7" destOrd="0" parTransId="{7C34114D-93F6-2D40-A9A6-112A3CED4447}" sibTransId="{05203622-26B1-C040-831A-A3006E5767CA}"/>
    <dgm:cxn modelId="{7DC4D52D-CE88-1844-90E7-6D0379473D44}" type="presOf" srcId="{EF096EC5-121B-3C4F-9B69-A8CB130F000D}" destId="{5803E620-24C6-CC40-8D8C-4E6078129134}" srcOrd="0" destOrd="0" presId="urn:microsoft.com/office/officeart/2005/8/layout/bProcess3"/>
    <dgm:cxn modelId="{46939833-7E1E-4645-ABE7-5C737BC8B09D}" type="presOf" srcId="{C6673844-1EAB-FD48-9719-0A14445567C8}" destId="{E8E2CAB1-3101-C04F-A23E-37296064F8BD}" srcOrd="0" destOrd="0" presId="urn:microsoft.com/office/officeart/2005/8/layout/bProcess3"/>
    <dgm:cxn modelId="{98B96E38-8B34-E74E-8225-A6FB5AF28F71}" type="presOf" srcId="{E38B33F3-4477-0842-8B00-DA7717C28860}" destId="{1CCEFE90-B13A-8F4D-904F-7C22968795A4}" srcOrd="0" destOrd="0" presId="urn:microsoft.com/office/officeart/2005/8/layout/bProcess3"/>
    <dgm:cxn modelId="{94163041-2FFE-5042-8913-4812543BED84}" type="presOf" srcId="{754BFDCA-CEE8-404F-8D4E-7529F38F3546}" destId="{0AB1C5EE-C137-0E4C-91E8-70AE60B8D069}" srcOrd="1" destOrd="0" presId="urn:microsoft.com/office/officeart/2005/8/layout/bProcess3"/>
    <dgm:cxn modelId="{29623B4A-CB16-D24C-AE86-4E987E5E903E}" type="presOf" srcId="{0BC60FF4-75A7-F341-A0EB-903BEB8067A7}" destId="{CB366BC3-72F3-4F44-8AFF-29176E11E29A}" srcOrd="0" destOrd="0" presId="urn:microsoft.com/office/officeart/2005/8/layout/bProcess3"/>
    <dgm:cxn modelId="{D439E75F-821D-5248-AD48-D3FF8B5A1D7A}" type="presOf" srcId="{19E4C563-3A77-0F42-9E0F-BF2FA33FCC94}" destId="{847D4292-C1AD-B944-995B-33EC79BD3C7D}" srcOrd="1" destOrd="0" presId="urn:microsoft.com/office/officeart/2005/8/layout/bProcess3"/>
    <dgm:cxn modelId="{9F2B3466-A328-814D-9289-963F28605CAA}" type="presOf" srcId="{28C24C1F-DC38-1A46-BC67-9AEB309DAFEF}" destId="{F1F78A25-8298-2641-B8B1-12B2435F1836}" srcOrd="0" destOrd="0" presId="urn:microsoft.com/office/officeart/2005/8/layout/bProcess3"/>
    <dgm:cxn modelId="{6983F76E-C1DE-4E42-8932-E7B11ECC2734}" type="presOf" srcId="{B946E169-CA01-0443-913F-1D1BEE2E2068}" destId="{A6BA3C50-0E50-4F4E-907A-4BD2B3EC3912}" srcOrd="0" destOrd="0" presId="urn:microsoft.com/office/officeart/2005/8/layout/bProcess3"/>
    <dgm:cxn modelId="{CEE88C6F-63FE-994E-8F2F-B3625683909A}" type="presOf" srcId="{68625063-3FF2-7C45-938B-67A156D33912}" destId="{557450E8-30E8-3F42-82AF-9A2A3D53DEE8}" srcOrd="0" destOrd="0" presId="urn:microsoft.com/office/officeart/2005/8/layout/bProcess3"/>
    <dgm:cxn modelId="{85781375-021F-ED48-AD53-37D1C3FA7882}" type="presOf" srcId="{E38B33F3-4477-0842-8B00-DA7717C28860}" destId="{92967654-8DB9-334C-93D9-338394E30B63}" srcOrd="1" destOrd="0" presId="urn:microsoft.com/office/officeart/2005/8/layout/bProcess3"/>
    <dgm:cxn modelId="{EE051483-D9BC-F842-8AB9-ABEEC431C1D7}" srcId="{0F9FE9DD-05FE-6C4D-B60A-2EEA554BE0DC}" destId="{68625063-3FF2-7C45-938B-67A156D33912}" srcOrd="0" destOrd="0" parTransId="{F1EABB51-88B4-1643-9D10-70DC1408331F}" sibTransId="{E38B33F3-4477-0842-8B00-DA7717C28860}"/>
    <dgm:cxn modelId="{49B8F18E-8D0A-1347-808D-A4C0C8AD716E}" srcId="{0F9FE9DD-05FE-6C4D-B60A-2EEA554BE0DC}" destId="{B2FCFF95-7378-D849-94F8-733EB79B3B81}" srcOrd="4" destOrd="0" parTransId="{2E3E10E6-A130-F84F-941C-0C32238FD319}" sibTransId="{8B3C5736-4456-C844-8DE7-3EEAD52B1369}"/>
    <dgm:cxn modelId="{4D619090-E235-BB43-8417-AD4DF1DEEFF6}" srcId="{0F9FE9DD-05FE-6C4D-B60A-2EEA554BE0DC}" destId="{52FF42DD-9297-0147-A05E-2928E9107EAC}" srcOrd="3" destOrd="0" parTransId="{F9B0BBE6-F028-3E44-A674-298BACF36D31}" sibTransId="{754BFDCA-CEE8-404F-8D4E-7529F38F3546}"/>
    <dgm:cxn modelId="{A3857893-A536-184C-8D5F-2C21B5C1011B}" type="presOf" srcId="{754BFDCA-CEE8-404F-8D4E-7529F38F3546}" destId="{B402BCA5-599A-934D-9D34-03C95E10CAFD}" srcOrd="0" destOrd="0" presId="urn:microsoft.com/office/officeart/2005/8/layout/bProcess3"/>
    <dgm:cxn modelId="{F65293A7-D966-054C-8E6B-43E9D3BA885E}" type="presOf" srcId="{B2FCFF95-7378-D849-94F8-733EB79B3B81}" destId="{42AB3877-9846-604B-9AE6-A5BB07F75D0D}" srcOrd="0" destOrd="0" presId="urn:microsoft.com/office/officeart/2005/8/layout/bProcess3"/>
    <dgm:cxn modelId="{651434C4-8BC0-4B42-ADC3-1B642772B020}" type="presOf" srcId="{A0ED5836-D437-B54B-AB09-D06F438333C8}" destId="{6BF0B072-BD8F-1E4B-B60D-5A379884C1D3}" srcOrd="0" destOrd="0" presId="urn:microsoft.com/office/officeart/2005/8/layout/bProcess3"/>
    <dgm:cxn modelId="{EF35A0C9-FA1D-4E4B-9FF6-A94D9471D0DD}" type="presOf" srcId="{C605F142-3190-6146-9379-948B5070A416}" destId="{1BFDF40F-64D6-354D-B487-9707F83BFF40}" srcOrd="0" destOrd="0" presId="urn:microsoft.com/office/officeart/2005/8/layout/bProcess3"/>
    <dgm:cxn modelId="{0C1C59CF-06A4-5C43-9A61-D4EC8D9B3D99}" type="presOf" srcId="{2A6455D6-B1F4-3348-9BBF-FC74A9E73F9B}" destId="{CBCCEF86-43B7-9C48-82EC-E402F7F6FA6B}" srcOrd="0" destOrd="0" presId="urn:microsoft.com/office/officeart/2005/8/layout/bProcess3"/>
    <dgm:cxn modelId="{5B2A23D0-47CF-224E-A043-934AF1692F07}" type="presOf" srcId="{C6673844-1EAB-FD48-9719-0A14445567C8}" destId="{E51343D7-0CD2-2848-BC1B-61F07DADCC5A}" srcOrd="1" destOrd="0" presId="urn:microsoft.com/office/officeart/2005/8/layout/bProcess3"/>
    <dgm:cxn modelId="{262681D2-CF57-A34D-9361-FFF079D04FA9}" type="presOf" srcId="{8B3C5736-4456-C844-8DE7-3EEAD52B1369}" destId="{FC3BA5AC-11B7-CF42-A330-A4B3D08D0766}" srcOrd="0" destOrd="0" presId="urn:microsoft.com/office/officeart/2005/8/layout/bProcess3"/>
    <dgm:cxn modelId="{1CAC97D5-8443-1F45-9769-D098C90D0156}" type="presOf" srcId="{8B3C5736-4456-C844-8DE7-3EEAD52B1369}" destId="{728D9BA8-2FC2-5542-BC3F-FF095FF6B695}" srcOrd="1" destOrd="0" presId="urn:microsoft.com/office/officeart/2005/8/layout/bProcess3"/>
    <dgm:cxn modelId="{E44F98D6-0D37-AC45-891A-50BDCA1A80FC}" type="presOf" srcId="{0F9FE9DD-05FE-6C4D-B60A-2EEA554BE0DC}" destId="{CA494C24-E324-D84D-A478-22E5EBA09728}" srcOrd="0" destOrd="0" presId="urn:microsoft.com/office/officeart/2005/8/layout/bProcess3"/>
    <dgm:cxn modelId="{FF1045FB-B344-814C-BCCF-25D59E54077F}" srcId="{0F9FE9DD-05FE-6C4D-B60A-2EEA554BE0DC}" destId="{A0ED5836-D437-B54B-AB09-D06F438333C8}" srcOrd="6" destOrd="0" parTransId="{1F08B799-A261-3E4C-BC96-D5068B2F0110}" sibTransId="{EF096EC5-121B-3C4F-9B69-A8CB130F000D}"/>
    <dgm:cxn modelId="{C5320D5D-7547-CB41-A9FB-254CA6E4ED80}" type="presParOf" srcId="{CA494C24-E324-D84D-A478-22E5EBA09728}" destId="{557450E8-30E8-3F42-82AF-9A2A3D53DEE8}" srcOrd="0" destOrd="0" presId="urn:microsoft.com/office/officeart/2005/8/layout/bProcess3"/>
    <dgm:cxn modelId="{FA14655C-3A9C-A346-8714-708D9822D572}" type="presParOf" srcId="{CA494C24-E324-D84D-A478-22E5EBA09728}" destId="{1CCEFE90-B13A-8F4D-904F-7C22968795A4}" srcOrd="1" destOrd="0" presId="urn:microsoft.com/office/officeart/2005/8/layout/bProcess3"/>
    <dgm:cxn modelId="{5931C42D-1499-7E41-9BDC-9AC091F16733}" type="presParOf" srcId="{1CCEFE90-B13A-8F4D-904F-7C22968795A4}" destId="{92967654-8DB9-334C-93D9-338394E30B63}" srcOrd="0" destOrd="0" presId="urn:microsoft.com/office/officeart/2005/8/layout/bProcess3"/>
    <dgm:cxn modelId="{4B88961A-48C1-F646-A3BD-AFFAE9A8D7AA}" type="presParOf" srcId="{CA494C24-E324-D84D-A478-22E5EBA09728}" destId="{CB366BC3-72F3-4F44-8AFF-29176E11E29A}" srcOrd="2" destOrd="0" presId="urn:microsoft.com/office/officeart/2005/8/layout/bProcess3"/>
    <dgm:cxn modelId="{5651EDA8-0863-BD42-8AE1-69E66EF89EAB}" type="presParOf" srcId="{CA494C24-E324-D84D-A478-22E5EBA09728}" destId="{E8E2CAB1-3101-C04F-A23E-37296064F8BD}" srcOrd="3" destOrd="0" presId="urn:microsoft.com/office/officeart/2005/8/layout/bProcess3"/>
    <dgm:cxn modelId="{3B4B7830-EB0A-A84F-BF1D-AEC5CF874F8A}" type="presParOf" srcId="{E8E2CAB1-3101-C04F-A23E-37296064F8BD}" destId="{E51343D7-0CD2-2848-BC1B-61F07DADCC5A}" srcOrd="0" destOrd="0" presId="urn:microsoft.com/office/officeart/2005/8/layout/bProcess3"/>
    <dgm:cxn modelId="{F8022F9E-AC2D-7645-8C2E-2765D3CC0180}" type="presParOf" srcId="{CA494C24-E324-D84D-A478-22E5EBA09728}" destId="{F1F78A25-8298-2641-B8B1-12B2435F1836}" srcOrd="4" destOrd="0" presId="urn:microsoft.com/office/officeart/2005/8/layout/bProcess3"/>
    <dgm:cxn modelId="{5697D592-DC48-C04A-B9D2-BA3579F94782}" type="presParOf" srcId="{CA494C24-E324-D84D-A478-22E5EBA09728}" destId="{1BFDF40F-64D6-354D-B487-9707F83BFF40}" srcOrd="5" destOrd="0" presId="urn:microsoft.com/office/officeart/2005/8/layout/bProcess3"/>
    <dgm:cxn modelId="{C732A514-BF4A-3E46-BB7D-6D6F2E29D59C}" type="presParOf" srcId="{1BFDF40F-64D6-354D-B487-9707F83BFF40}" destId="{B05B5F25-3B43-D545-B96D-8F3755A4457D}" srcOrd="0" destOrd="0" presId="urn:microsoft.com/office/officeart/2005/8/layout/bProcess3"/>
    <dgm:cxn modelId="{5DD0B325-82AC-6243-B35B-F226B07E5C6A}" type="presParOf" srcId="{CA494C24-E324-D84D-A478-22E5EBA09728}" destId="{EC451422-13FB-AF49-A025-7287F441364E}" srcOrd="6" destOrd="0" presId="urn:microsoft.com/office/officeart/2005/8/layout/bProcess3"/>
    <dgm:cxn modelId="{EC90E76F-3C25-6C48-83F2-D5D198C4FAFC}" type="presParOf" srcId="{CA494C24-E324-D84D-A478-22E5EBA09728}" destId="{B402BCA5-599A-934D-9D34-03C95E10CAFD}" srcOrd="7" destOrd="0" presId="urn:microsoft.com/office/officeart/2005/8/layout/bProcess3"/>
    <dgm:cxn modelId="{B2A773B8-AFE5-2D4C-A4D1-7416AFBC8DE6}" type="presParOf" srcId="{B402BCA5-599A-934D-9D34-03C95E10CAFD}" destId="{0AB1C5EE-C137-0E4C-91E8-70AE60B8D069}" srcOrd="0" destOrd="0" presId="urn:microsoft.com/office/officeart/2005/8/layout/bProcess3"/>
    <dgm:cxn modelId="{8E0136E4-B62D-6344-AF05-8156481A9F88}" type="presParOf" srcId="{CA494C24-E324-D84D-A478-22E5EBA09728}" destId="{42AB3877-9846-604B-9AE6-A5BB07F75D0D}" srcOrd="8" destOrd="0" presId="urn:microsoft.com/office/officeart/2005/8/layout/bProcess3"/>
    <dgm:cxn modelId="{910AF72A-F870-A54D-8939-E12E0E47AF60}" type="presParOf" srcId="{CA494C24-E324-D84D-A478-22E5EBA09728}" destId="{FC3BA5AC-11B7-CF42-A330-A4B3D08D0766}" srcOrd="9" destOrd="0" presId="urn:microsoft.com/office/officeart/2005/8/layout/bProcess3"/>
    <dgm:cxn modelId="{EB6DA35F-A10F-1244-B50B-B1686A028F90}" type="presParOf" srcId="{FC3BA5AC-11B7-CF42-A330-A4B3D08D0766}" destId="{728D9BA8-2FC2-5542-BC3F-FF095FF6B695}" srcOrd="0" destOrd="0" presId="urn:microsoft.com/office/officeart/2005/8/layout/bProcess3"/>
    <dgm:cxn modelId="{E495D898-0A39-234F-8BC9-CD58AEBBB0E3}" type="presParOf" srcId="{CA494C24-E324-D84D-A478-22E5EBA09728}" destId="{A6BA3C50-0E50-4F4E-907A-4BD2B3EC3912}" srcOrd="10" destOrd="0" presId="urn:microsoft.com/office/officeart/2005/8/layout/bProcess3"/>
    <dgm:cxn modelId="{C3B14A94-2627-C344-A421-A55CE0EB9710}" type="presParOf" srcId="{CA494C24-E324-D84D-A478-22E5EBA09728}" destId="{DAEF00B0-14B1-104E-B9AD-198C677B17F6}" srcOrd="11" destOrd="0" presId="urn:microsoft.com/office/officeart/2005/8/layout/bProcess3"/>
    <dgm:cxn modelId="{A5A35984-CF5E-A546-B2BD-0ED0DAFA85E4}" type="presParOf" srcId="{DAEF00B0-14B1-104E-B9AD-198C677B17F6}" destId="{847D4292-C1AD-B944-995B-33EC79BD3C7D}" srcOrd="0" destOrd="0" presId="urn:microsoft.com/office/officeart/2005/8/layout/bProcess3"/>
    <dgm:cxn modelId="{2CBFB8F2-2180-A746-9FC3-970999D56C27}" type="presParOf" srcId="{CA494C24-E324-D84D-A478-22E5EBA09728}" destId="{6BF0B072-BD8F-1E4B-B60D-5A379884C1D3}" srcOrd="12" destOrd="0" presId="urn:microsoft.com/office/officeart/2005/8/layout/bProcess3"/>
    <dgm:cxn modelId="{386CA993-4E59-C448-990A-764B7F220AFF}" type="presParOf" srcId="{CA494C24-E324-D84D-A478-22E5EBA09728}" destId="{5803E620-24C6-CC40-8D8C-4E6078129134}" srcOrd="13" destOrd="0" presId="urn:microsoft.com/office/officeart/2005/8/layout/bProcess3"/>
    <dgm:cxn modelId="{A35450CE-F44E-0F45-A561-F70FDBE82403}" type="presParOf" srcId="{5803E620-24C6-CC40-8D8C-4E6078129134}" destId="{BFB7185F-F1E5-B146-8720-52850F0FBBEC}" srcOrd="0" destOrd="0" presId="urn:microsoft.com/office/officeart/2005/8/layout/bProcess3"/>
    <dgm:cxn modelId="{4BBEF77F-7E3A-E040-BF28-846D4F8163F7}" type="presParOf" srcId="{CA494C24-E324-D84D-A478-22E5EBA09728}" destId="{CBCCEF86-43B7-9C48-82EC-E402F7F6FA6B}" srcOrd="14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6D8C1F-D307-4346-816B-E5ABAB622527}" type="doc">
      <dgm:prSet loTypeId="urn:microsoft.com/office/officeart/2005/8/layout/list1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9E459DB-5965-064F-B80C-B959A361862C}">
      <dgm:prSet phldrT="[Текст]" custT="1"/>
      <dgm:spPr/>
      <dgm:t>
        <a:bodyPr/>
        <a:lstStyle/>
        <a:p>
          <a:r>
            <a:rPr lang="ru-RU" sz="1400" b="1" dirty="0">
              <a:effectLst/>
              <a:latin typeface="Palatino" pitchFamily="2" charset="0"/>
            </a:rPr>
            <a:t>Основатель и </a:t>
          </a:r>
          <a:r>
            <a:rPr lang="en" sz="1400" b="1" dirty="0">
              <a:effectLst/>
              <a:latin typeface="Palatino" pitchFamily="2" charset="0"/>
            </a:rPr>
            <a:t>CEO. </a:t>
          </a:r>
          <a:r>
            <a:rPr lang="ru-RU" sz="1400" b="1" dirty="0">
              <a:effectLst/>
              <a:latin typeface="Palatino" pitchFamily="2" charset="0"/>
            </a:rPr>
            <a:t>Автор идеи - </a:t>
          </a:r>
          <a:r>
            <a:rPr lang="ru-RU" sz="1400" b="1" u="sng" dirty="0">
              <a:effectLst/>
              <a:latin typeface="Palatino" pitchFamily="2" charset="0"/>
            </a:rPr>
            <a:t>Владислав Новоселов</a:t>
          </a:r>
          <a:r>
            <a:rPr lang="en-US" sz="1400" b="1" u="sng" dirty="0">
              <a:effectLst/>
              <a:latin typeface="Palatino" pitchFamily="2" charset="0"/>
            </a:rPr>
            <a:t> </a:t>
          </a:r>
          <a:endParaRPr lang="ru-RU" sz="1400" b="1" u="sng" dirty="0">
            <a:effectLst/>
            <a:latin typeface="Palatino" pitchFamily="2" charset="0"/>
          </a:endParaRPr>
        </a:p>
        <a:p>
          <a:r>
            <a:rPr lang="ru-RU" sz="1200" dirty="0">
              <a:latin typeface="Palatino" pitchFamily="2" charset="0"/>
              <a:ea typeface="Palatino" pitchFamily="2" charset="0"/>
            </a:rPr>
            <a:t>Управленец с 16-летним опытом, опыт управления крупными проектами по реализации инновационных проектов (</a:t>
          </a:r>
          <a:r>
            <a:rPr lang="en-US" sz="1200" dirty="0">
              <a:latin typeface="Palatino" pitchFamily="2" charset="0"/>
              <a:ea typeface="Palatino" pitchFamily="2" charset="0"/>
            </a:rPr>
            <a:t>R&amp;D</a:t>
          </a:r>
          <a:r>
            <a:rPr lang="ru-RU" sz="1200" dirty="0">
              <a:latin typeface="Palatino" pitchFamily="2" charset="0"/>
              <a:ea typeface="Palatino" pitchFamily="2" charset="0"/>
            </a:rPr>
            <a:t>) в крупных корпорациях. 5-летний опыт управления запуском производственных проектов различной сложности.</a:t>
          </a:r>
        </a:p>
        <a:p>
          <a:r>
            <a:rPr lang="ru-RU" sz="1200" b="1" i="1" dirty="0">
              <a:effectLst/>
              <a:latin typeface="Palatino" pitchFamily="2" charset="0"/>
            </a:rPr>
            <a:t>Функции:  </a:t>
          </a:r>
          <a:r>
            <a:rPr lang="ru-RU" sz="1200" dirty="0">
              <a:latin typeface="Palatino" pitchFamily="2" charset="0"/>
              <a:ea typeface="Palatino" pitchFamily="2" charset="0"/>
            </a:rPr>
            <a:t>Лидер, основатель, Руководитель проекта. Экономист проекта. Разработка стратегии развития стартапа.  Технико-экономическое- обоснование проекта. Составление бизнес-модели, составление финансовой модели проекта. </a:t>
          </a:r>
          <a:r>
            <a:rPr lang="ru-RU" sz="1200" b="0" dirty="0">
              <a:effectLst/>
              <a:latin typeface="Palatino" pitchFamily="2" charset="0"/>
              <a:ea typeface="Palatino" pitchFamily="2" charset="0"/>
            </a:rPr>
            <a:t>Стратегическое развитие компании. </a:t>
          </a:r>
          <a:endParaRPr lang="ru-RU" sz="1200" b="0" dirty="0">
            <a:latin typeface="Palatino" pitchFamily="2" charset="0"/>
            <a:ea typeface="Palatino" pitchFamily="2" charset="0"/>
          </a:endParaRPr>
        </a:p>
      </dgm:t>
    </dgm:pt>
    <dgm:pt modelId="{9A5B715F-FD71-3A46-B1CE-A1B97BF668D5}" type="parTrans" cxnId="{00AE1253-CEC3-5A4A-99A4-C0FD6827E196}">
      <dgm:prSet/>
      <dgm:spPr/>
      <dgm:t>
        <a:bodyPr/>
        <a:lstStyle/>
        <a:p>
          <a:endParaRPr lang="ru-RU"/>
        </a:p>
      </dgm:t>
    </dgm:pt>
    <dgm:pt modelId="{09F88621-69CC-A64C-BD8F-A0BBC2A2CACC}" type="sibTrans" cxnId="{00AE1253-CEC3-5A4A-99A4-C0FD6827E196}">
      <dgm:prSet/>
      <dgm:spPr/>
      <dgm:t>
        <a:bodyPr/>
        <a:lstStyle/>
        <a:p>
          <a:endParaRPr lang="ru-RU"/>
        </a:p>
      </dgm:t>
    </dgm:pt>
    <dgm:pt modelId="{57E74F3A-98EC-4C4B-B530-FE0F3A9D04DD}">
      <dgm:prSet phldrT="[Текст]" custT="1"/>
      <dgm:spPr>
        <a:solidFill>
          <a:srgbClr val="FFE8E1"/>
        </a:solidFill>
        <a:ln>
          <a:solidFill>
            <a:srgbClr val="FFE8E1"/>
          </a:solidFill>
        </a:ln>
      </dgm:spPr>
      <dgm:t>
        <a:bodyPr/>
        <a:lstStyle/>
        <a:p>
          <a:r>
            <a:rPr lang="en-US" sz="1400" b="1" dirty="0">
              <a:effectLst/>
              <a:latin typeface="Palatino" pitchFamily="2" charset="0"/>
            </a:rPr>
            <a:t>Product </a:t>
          </a:r>
          <a:r>
            <a:rPr lang="ru-RU" sz="1400" b="1" dirty="0">
              <a:effectLst/>
              <a:latin typeface="Palatino" pitchFamily="2" charset="0"/>
            </a:rPr>
            <a:t>менеджер – </a:t>
          </a:r>
          <a:r>
            <a:rPr lang="ru-RU" sz="1400" b="1" u="sng" dirty="0">
              <a:effectLst/>
              <a:latin typeface="Palatino" pitchFamily="2" charset="0"/>
            </a:rPr>
            <a:t>Асташева Ксения</a:t>
          </a:r>
          <a:r>
            <a:rPr lang="en-US" sz="1400" b="1" dirty="0">
              <a:effectLst/>
              <a:latin typeface="Palatino" pitchFamily="2" charset="0"/>
            </a:rPr>
            <a:t> </a:t>
          </a:r>
          <a:endParaRPr lang="ru-RU" sz="1400" b="1" dirty="0">
            <a:effectLst/>
            <a:latin typeface="Palatino" pitchFamily="2" charset="0"/>
          </a:endParaRPr>
        </a:p>
        <a:p>
          <a:r>
            <a:rPr lang="ru-RU" sz="1200" dirty="0">
              <a:latin typeface="Palatino" pitchFamily="2" charset="0"/>
              <a:ea typeface="Palatino" pitchFamily="2" charset="0"/>
            </a:rPr>
            <a:t>2-летний опыт работы контентным менеджером. Имеет 1,5 летний опыт изучения клиентского опыта (</a:t>
          </a:r>
          <a:r>
            <a:rPr lang="en-US" sz="1200" dirty="0">
              <a:latin typeface="Palatino" pitchFamily="2" charset="0"/>
              <a:ea typeface="Palatino" pitchFamily="2" charset="0"/>
            </a:rPr>
            <a:t>Cos Dev CJM</a:t>
          </a:r>
          <a:r>
            <a:rPr lang="ru-RU" sz="1200" dirty="0">
              <a:latin typeface="Palatino" pitchFamily="2" charset="0"/>
              <a:ea typeface="Palatino" pitchFamily="2" charset="0"/>
            </a:rPr>
            <a:t>).</a:t>
          </a:r>
          <a:endParaRPr lang="ru-RU" sz="1200" b="1" dirty="0">
            <a:effectLst/>
            <a:latin typeface="Palatino" pitchFamily="2" charset="0"/>
            <a:ea typeface="Palatino" pitchFamily="2" charset="0"/>
          </a:endParaRPr>
        </a:p>
        <a:p>
          <a:r>
            <a:rPr lang="ru-RU" sz="1200" b="1" i="1" dirty="0">
              <a:effectLst/>
              <a:latin typeface="Palatino" pitchFamily="2" charset="0"/>
            </a:rPr>
            <a:t>Функции: </a:t>
          </a:r>
          <a:r>
            <a:rPr lang="ru-RU" sz="1200" b="0" dirty="0">
              <a:effectLst/>
              <a:latin typeface="Palatino" pitchFamily="2" charset="0"/>
            </a:rPr>
            <a:t>Изучение клиентского опыта. Разработка продукта на основе потребительской потребности. Анализ конкурентов. Анализ рынка. Анализ цен. </a:t>
          </a:r>
          <a:endParaRPr lang="ru-RU" sz="1200" b="0" dirty="0"/>
        </a:p>
      </dgm:t>
    </dgm:pt>
    <dgm:pt modelId="{C2CD1877-1D68-B44B-9E16-900C38FEFC21}" type="parTrans" cxnId="{420B5FAD-F163-0F48-BA22-C8B3B75794BD}">
      <dgm:prSet/>
      <dgm:spPr/>
      <dgm:t>
        <a:bodyPr/>
        <a:lstStyle/>
        <a:p>
          <a:endParaRPr lang="ru-RU"/>
        </a:p>
      </dgm:t>
    </dgm:pt>
    <dgm:pt modelId="{7312DE54-F819-4D41-BBFF-B539E2CEC4E7}" type="sibTrans" cxnId="{420B5FAD-F163-0F48-BA22-C8B3B75794BD}">
      <dgm:prSet/>
      <dgm:spPr/>
      <dgm:t>
        <a:bodyPr/>
        <a:lstStyle/>
        <a:p>
          <a:endParaRPr lang="ru-RU"/>
        </a:p>
      </dgm:t>
    </dgm:pt>
    <dgm:pt modelId="{BFAD05C1-CEC0-C84C-A24E-3BFEC891E999}">
      <dgm:prSet phldrT="[Текст]" custT="1"/>
      <dgm:spPr>
        <a:solidFill>
          <a:srgbClr val="DAFAF7"/>
        </a:solidFill>
        <a:ln>
          <a:solidFill>
            <a:srgbClr val="DAFAF7"/>
          </a:solidFill>
        </a:ln>
      </dgm:spPr>
      <dgm:t>
        <a:bodyPr/>
        <a:lstStyle/>
        <a:p>
          <a:r>
            <a:rPr lang="ru-RU" sz="1400" b="1" dirty="0">
              <a:effectLst/>
              <a:latin typeface="Palatino" pitchFamily="2" charset="0"/>
            </a:rPr>
            <a:t>Операционный менеджер</a:t>
          </a:r>
          <a:r>
            <a:rPr lang="en-US" sz="1400" b="1" dirty="0">
              <a:effectLst/>
              <a:latin typeface="Palatino" pitchFamily="2" charset="0"/>
            </a:rPr>
            <a:t> </a:t>
          </a:r>
          <a:r>
            <a:rPr lang="ru-RU" sz="1400" b="1" dirty="0">
              <a:effectLst/>
              <a:latin typeface="Palatino" pitchFamily="2" charset="0"/>
            </a:rPr>
            <a:t>– </a:t>
          </a:r>
          <a:r>
            <a:rPr lang="ru-RU" sz="1400" b="1" u="sng" dirty="0">
              <a:effectLst/>
              <a:latin typeface="Palatino" pitchFamily="2" charset="0"/>
            </a:rPr>
            <a:t>Владислав </a:t>
          </a:r>
          <a:r>
            <a:rPr lang="ru-RU" sz="1400" b="1" u="sng" dirty="0" err="1">
              <a:effectLst/>
              <a:latin typeface="Palatino" pitchFamily="2" charset="0"/>
            </a:rPr>
            <a:t>Маноилов</a:t>
          </a:r>
          <a:r>
            <a:rPr lang="ru-RU" sz="1400" b="1" u="sng" dirty="0">
              <a:effectLst/>
              <a:latin typeface="Palatino" pitchFamily="2" charset="0"/>
            </a:rPr>
            <a:t> </a:t>
          </a:r>
          <a:r>
            <a:rPr lang="en-US" sz="1400" b="1" u="sng" dirty="0">
              <a:effectLst/>
              <a:latin typeface="Palatino" pitchFamily="2" charset="0"/>
            </a:rPr>
            <a:t> </a:t>
          </a:r>
          <a:endParaRPr lang="ru-RU" sz="1400" b="1" u="sng" dirty="0">
            <a:effectLst/>
            <a:latin typeface="Palatino" pitchFamily="2" charset="0"/>
          </a:endParaRPr>
        </a:p>
        <a:p>
          <a:r>
            <a:rPr lang="ru-RU" sz="1200" dirty="0">
              <a:latin typeface="Palatino" pitchFamily="2" charset="0"/>
              <a:ea typeface="Palatino" pitchFamily="2" charset="0"/>
            </a:rPr>
            <a:t>Большой опыт сложных продаж, 2-х летний опыт управления операционными процессами. </a:t>
          </a:r>
          <a:endParaRPr lang="ru-RU" sz="1200" b="1" u="sng" dirty="0">
            <a:effectLst/>
            <a:latin typeface="Palatino" pitchFamily="2" charset="0"/>
            <a:ea typeface="Palatino" pitchFamily="2" charset="0"/>
          </a:endParaRPr>
        </a:p>
        <a:p>
          <a:r>
            <a:rPr lang="ru-RU" sz="1200" b="1" i="1" dirty="0">
              <a:effectLst/>
              <a:latin typeface="Palatino" pitchFamily="2" charset="0"/>
            </a:rPr>
            <a:t>Функции: </a:t>
          </a:r>
          <a:r>
            <a:rPr lang="ru-RU" sz="1200" b="0" dirty="0">
              <a:effectLst/>
              <a:latin typeface="Palatino" pitchFamily="2" charset="0"/>
            </a:rPr>
            <a:t>Операционный менеджмент. Побор поставщиков. Организация логистики и доставки.  Увеличение ассортимента. Проверка гипотез </a:t>
          </a:r>
          <a:r>
            <a:rPr lang="en-US" sz="1200" b="0" dirty="0">
              <a:effectLst/>
              <a:latin typeface="Palatino" pitchFamily="2" charset="0"/>
            </a:rPr>
            <a:t>MVP</a:t>
          </a:r>
          <a:r>
            <a:rPr lang="ru-RU" sz="1200" b="0" dirty="0">
              <a:effectLst/>
              <a:latin typeface="Palatino" pitchFamily="2" charset="0"/>
            </a:rPr>
            <a:t>. Выстраивание связей с поставщиками и клиента.</a:t>
          </a:r>
          <a:endParaRPr lang="ru-RU" sz="1200" b="0" dirty="0"/>
        </a:p>
      </dgm:t>
    </dgm:pt>
    <dgm:pt modelId="{DD6F7DD2-42B4-3A42-80EC-8E5BE788F961}" type="parTrans" cxnId="{F61EAC88-485C-CF47-9376-A2B807F8588F}">
      <dgm:prSet/>
      <dgm:spPr/>
      <dgm:t>
        <a:bodyPr/>
        <a:lstStyle/>
        <a:p>
          <a:endParaRPr lang="ru-RU"/>
        </a:p>
      </dgm:t>
    </dgm:pt>
    <dgm:pt modelId="{099979DD-BE5E-A643-82C6-6E60413E620D}" type="sibTrans" cxnId="{F61EAC88-485C-CF47-9376-A2B807F8588F}">
      <dgm:prSet/>
      <dgm:spPr/>
      <dgm:t>
        <a:bodyPr/>
        <a:lstStyle/>
        <a:p>
          <a:endParaRPr lang="ru-RU"/>
        </a:p>
      </dgm:t>
    </dgm:pt>
    <dgm:pt modelId="{E5AAB35A-60F6-6447-85EF-8C79013857EC}" type="pres">
      <dgm:prSet presAssocID="{526D8C1F-D307-4346-816B-E5ABAB622527}" presName="linear" presStyleCnt="0">
        <dgm:presLayoutVars>
          <dgm:dir/>
          <dgm:animLvl val="lvl"/>
          <dgm:resizeHandles val="exact"/>
        </dgm:presLayoutVars>
      </dgm:prSet>
      <dgm:spPr/>
    </dgm:pt>
    <dgm:pt modelId="{49BEDD66-D2AE-994C-A691-CBA5AE8176D2}" type="pres">
      <dgm:prSet presAssocID="{E9E459DB-5965-064F-B80C-B959A361862C}" presName="parentLin" presStyleCnt="0"/>
      <dgm:spPr/>
    </dgm:pt>
    <dgm:pt modelId="{AD6E1536-1D4F-1248-9B24-D4C608B50963}" type="pres">
      <dgm:prSet presAssocID="{E9E459DB-5965-064F-B80C-B959A361862C}" presName="parentLeftMargin" presStyleLbl="node1" presStyleIdx="0" presStyleCnt="3"/>
      <dgm:spPr/>
    </dgm:pt>
    <dgm:pt modelId="{2946E2E7-8FC1-F141-ACAE-97789179CB4D}" type="pres">
      <dgm:prSet presAssocID="{E9E459DB-5965-064F-B80C-B959A361862C}" presName="parentText" presStyleLbl="node1" presStyleIdx="0" presStyleCnt="3" custScaleX="139857" custScaleY="73408">
        <dgm:presLayoutVars>
          <dgm:chMax val="0"/>
          <dgm:bulletEnabled val="1"/>
        </dgm:presLayoutVars>
      </dgm:prSet>
      <dgm:spPr/>
    </dgm:pt>
    <dgm:pt modelId="{463062FE-5914-BD49-B532-A0377BE151B0}" type="pres">
      <dgm:prSet presAssocID="{E9E459DB-5965-064F-B80C-B959A361862C}" presName="negativeSpace" presStyleCnt="0"/>
      <dgm:spPr/>
    </dgm:pt>
    <dgm:pt modelId="{6DEFEECB-E96C-FB46-A606-85AACF544A4C}" type="pres">
      <dgm:prSet presAssocID="{E9E459DB-5965-064F-B80C-B959A361862C}" presName="childText" presStyleLbl="conFgAcc1" presStyleIdx="0" presStyleCnt="3">
        <dgm:presLayoutVars>
          <dgm:bulletEnabled val="1"/>
        </dgm:presLayoutVars>
      </dgm:prSet>
      <dgm:spPr/>
    </dgm:pt>
    <dgm:pt modelId="{D56EEEB8-DE13-3B44-A52A-0A5F8405A6F1}" type="pres">
      <dgm:prSet presAssocID="{09F88621-69CC-A64C-BD8F-A0BBC2A2CACC}" presName="spaceBetweenRectangles" presStyleCnt="0"/>
      <dgm:spPr/>
    </dgm:pt>
    <dgm:pt modelId="{F319E731-786A-3F4C-ABA6-EBE97DE16700}" type="pres">
      <dgm:prSet presAssocID="{BFAD05C1-CEC0-C84C-A24E-3BFEC891E999}" presName="parentLin" presStyleCnt="0"/>
      <dgm:spPr/>
    </dgm:pt>
    <dgm:pt modelId="{71F3AF06-7044-8045-BDC3-171EA5BE0822}" type="pres">
      <dgm:prSet presAssocID="{BFAD05C1-CEC0-C84C-A24E-3BFEC891E999}" presName="parentLeftMargin" presStyleLbl="node1" presStyleIdx="0" presStyleCnt="3"/>
      <dgm:spPr/>
    </dgm:pt>
    <dgm:pt modelId="{BF495929-9C40-724E-804C-6BC931965642}" type="pres">
      <dgm:prSet presAssocID="{BFAD05C1-CEC0-C84C-A24E-3BFEC891E999}" presName="parentText" presStyleLbl="node1" presStyleIdx="1" presStyleCnt="3" custScaleX="140220" custScaleY="50941" custLinFactNeighborX="1436" custLinFactNeighborY="-52350">
        <dgm:presLayoutVars>
          <dgm:chMax val="0"/>
          <dgm:bulletEnabled val="1"/>
        </dgm:presLayoutVars>
      </dgm:prSet>
      <dgm:spPr/>
    </dgm:pt>
    <dgm:pt modelId="{C7F8D95F-FC87-9B4E-BCEA-434339115491}" type="pres">
      <dgm:prSet presAssocID="{BFAD05C1-CEC0-C84C-A24E-3BFEC891E999}" presName="negativeSpace" presStyleCnt="0"/>
      <dgm:spPr/>
    </dgm:pt>
    <dgm:pt modelId="{09571DA2-F2BA-7242-9425-2F06D58890A8}" type="pres">
      <dgm:prSet presAssocID="{BFAD05C1-CEC0-C84C-A24E-3BFEC891E999}" presName="childText" presStyleLbl="conFgAcc1" presStyleIdx="1" presStyleCnt="3">
        <dgm:presLayoutVars>
          <dgm:bulletEnabled val="1"/>
        </dgm:presLayoutVars>
      </dgm:prSet>
      <dgm:spPr/>
    </dgm:pt>
    <dgm:pt modelId="{E9126DC6-5335-D343-AF2D-E2AB5C91387F}" type="pres">
      <dgm:prSet presAssocID="{099979DD-BE5E-A643-82C6-6E60413E620D}" presName="spaceBetweenRectangles" presStyleCnt="0"/>
      <dgm:spPr/>
    </dgm:pt>
    <dgm:pt modelId="{FF8ACB43-11E6-E742-8347-8E51171F7322}" type="pres">
      <dgm:prSet presAssocID="{57E74F3A-98EC-4C4B-B530-FE0F3A9D04DD}" presName="parentLin" presStyleCnt="0"/>
      <dgm:spPr/>
    </dgm:pt>
    <dgm:pt modelId="{C814568E-CEBE-4F43-AE0B-F0DAA7EFBED0}" type="pres">
      <dgm:prSet presAssocID="{57E74F3A-98EC-4C4B-B530-FE0F3A9D04DD}" presName="parentLeftMargin" presStyleLbl="node1" presStyleIdx="1" presStyleCnt="3"/>
      <dgm:spPr/>
    </dgm:pt>
    <dgm:pt modelId="{59F32256-5589-964D-982D-C600CAF5DD13}" type="pres">
      <dgm:prSet presAssocID="{57E74F3A-98EC-4C4B-B530-FE0F3A9D04DD}" presName="parentText" presStyleLbl="node1" presStyleIdx="2" presStyleCnt="3" custScaleX="136349" custScaleY="43800" custLinFactY="-792" custLinFactNeighborX="928" custLinFactNeighborY="-100000">
        <dgm:presLayoutVars>
          <dgm:chMax val="0"/>
          <dgm:bulletEnabled val="1"/>
        </dgm:presLayoutVars>
      </dgm:prSet>
      <dgm:spPr/>
    </dgm:pt>
    <dgm:pt modelId="{4F2C44D4-B86C-8640-9BC7-436106A4F57E}" type="pres">
      <dgm:prSet presAssocID="{57E74F3A-98EC-4C4B-B530-FE0F3A9D04DD}" presName="negativeSpace" presStyleCnt="0"/>
      <dgm:spPr/>
    </dgm:pt>
    <dgm:pt modelId="{DCF7B10C-161F-D642-8938-7C752BC4AEC4}" type="pres">
      <dgm:prSet presAssocID="{57E74F3A-98EC-4C4B-B530-FE0F3A9D04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36C107-FEF1-DD4B-A0FE-7315ABF3B169}" type="presOf" srcId="{E9E459DB-5965-064F-B80C-B959A361862C}" destId="{2946E2E7-8FC1-F141-ACAE-97789179CB4D}" srcOrd="1" destOrd="0" presId="urn:microsoft.com/office/officeart/2005/8/layout/list1"/>
    <dgm:cxn modelId="{00AE1253-CEC3-5A4A-99A4-C0FD6827E196}" srcId="{526D8C1F-D307-4346-816B-E5ABAB622527}" destId="{E9E459DB-5965-064F-B80C-B959A361862C}" srcOrd="0" destOrd="0" parTransId="{9A5B715F-FD71-3A46-B1CE-A1B97BF668D5}" sibTransId="{09F88621-69CC-A64C-BD8F-A0BBC2A2CACC}"/>
    <dgm:cxn modelId="{88CBE75B-006E-4946-B35E-E5ED0473CD86}" type="presOf" srcId="{526D8C1F-D307-4346-816B-E5ABAB622527}" destId="{E5AAB35A-60F6-6447-85EF-8C79013857EC}" srcOrd="0" destOrd="0" presId="urn:microsoft.com/office/officeart/2005/8/layout/list1"/>
    <dgm:cxn modelId="{C65F0B82-61D6-8D41-91F6-D4F69CFB2F10}" type="presOf" srcId="{BFAD05C1-CEC0-C84C-A24E-3BFEC891E999}" destId="{71F3AF06-7044-8045-BDC3-171EA5BE0822}" srcOrd="0" destOrd="0" presId="urn:microsoft.com/office/officeart/2005/8/layout/list1"/>
    <dgm:cxn modelId="{F61EAC88-485C-CF47-9376-A2B807F8588F}" srcId="{526D8C1F-D307-4346-816B-E5ABAB622527}" destId="{BFAD05C1-CEC0-C84C-A24E-3BFEC891E999}" srcOrd="1" destOrd="0" parTransId="{DD6F7DD2-42B4-3A42-80EC-8E5BE788F961}" sibTransId="{099979DD-BE5E-A643-82C6-6E60413E620D}"/>
    <dgm:cxn modelId="{420B5FAD-F163-0F48-BA22-C8B3B75794BD}" srcId="{526D8C1F-D307-4346-816B-E5ABAB622527}" destId="{57E74F3A-98EC-4C4B-B530-FE0F3A9D04DD}" srcOrd="2" destOrd="0" parTransId="{C2CD1877-1D68-B44B-9E16-900C38FEFC21}" sibTransId="{7312DE54-F819-4D41-BBFF-B539E2CEC4E7}"/>
    <dgm:cxn modelId="{F324E7C9-D023-E743-9A01-466531D4F7EA}" type="presOf" srcId="{57E74F3A-98EC-4C4B-B530-FE0F3A9D04DD}" destId="{C814568E-CEBE-4F43-AE0B-F0DAA7EFBED0}" srcOrd="0" destOrd="0" presId="urn:microsoft.com/office/officeart/2005/8/layout/list1"/>
    <dgm:cxn modelId="{6C3214DD-B1E9-E34D-AA06-9FACFCF424EC}" type="presOf" srcId="{57E74F3A-98EC-4C4B-B530-FE0F3A9D04DD}" destId="{59F32256-5589-964D-982D-C600CAF5DD13}" srcOrd="1" destOrd="0" presId="urn:microsoft.com/office/officeart/2005/8/layout/list1"/>
    <dgm:cxn modelId="{888AA7F0-F43D-C640-AFC4-52926FFA7D08}" type="presOf" srcId="{E9E459DB-5965-064F-B80C-B959A361862C}" destId="{AD6E1536-1D4F-1248-9B24-D4C608B50963}" srcOrd="0" destOrd="0" presId="urn:microsoft.com/office/officeart/2005/8/layout/list1"/>
    <dgm:cxn modelId="{085919F4-798D-E441-BD62-CCBDBE5B68DD}" type="presOf" srcId="{BFAD05C1-CEC0-C84C-A24E-3BFEC891E999}" destId="{BF495929-9C40-724E-804C-6BC931965642}" srcOrd="1" destOrd="0" presId="urn:microsoft.com/office/officeart/2005/8/layout/list1"/>
    <dgm:cxn modelId="{DA30E022-D4A9-C24C-A4FA-EE82C24A9894}" type="presParOf" srcId="{E5AAB35A-60F6-6447-85EF-8C79013857EC}" destId="{49BEDD66-D2AE-994C-A691-CBA5AE8176D2}" srcOrd="0" destOrd="0" presId="urn:microsoft.com/office/officeart/2005/8/layout/list1"/>
    <dgm:cxn modelId="{06846C02-16E8-F944-B561-7EAD9A1CDB87}" type="presParOf" srcId="{49BEDD66-D2AE-994C-A691-CBA5AE8176D2}" destId="{AD6E1536-1D4F-1248-9B24-D4C608B50963}" srcOrd="0" destOrd="0" presId="urn:microsoft.com/office/officeart/2005/8/layout/list1"/>
    <dgm:cxn modelId="{9BA1B27B-723F-074B-A47A-A8A3EF34B63E}" type="presParOf" srcId="{49BEDD66-D2AE-994C-A691-CBA5AE8176D2}" destId="{2946E2E7-8FC1-F141-ACAE-97789179CB4D}" srcOrd="1" destOrd="0" presId="urn:microsoft.com/office/officeart/2005/8/layout/list1"/>
    <dgm:cxn modelId="{B1F9C94C-84EB-8944-B6A4-9D8D09ACBBDE}" type="presParOf" srcId="{E5AAB35A-60F6-6447-85EF-8C79013857EC}" destId="{463062FE-5914-BD49-B532-A0377BE151B0}" srcOrd="1" destOrd="0" presId="urn:microsoft.com/office/officeart/2005/8/layout/list1"/>
    <dgm:cxn modelId="{AD6A031F-448F-BA4F-8756-74C15697B16E}" type="presParOf" srcId="{E5AAB35A-60F6-6447-85EF-8C79013857EC}" destId="{6DEFEECB-E96C-FB46-A606-85AACF544A4C}" srcOrd="2" destOrd="0" presId="urn:microsoft.com/office/officeart/2005/8/layout/list1"/>
    <dgm:cxn modelId="{0C88A1F4-6046-8D4C-A133-96680F5C6A15}" type="presParOf" srcId="{E5AAB35A-60F6-6447-85EF-8C79013857EC}" destId="{D56EEEB8-DE13-3B44-A52A-0A5F8405A6F1}" srcOrd="3" destOrd="0" presId="urn:microsoft.com/office/officeart/2005/8/layout/list1"/>
    <dgm:cxn modelId="{839FFD3D-700B-AA4C-87BE-DA48B5814783}" type="presParOf" srcId="{E5AAB35A-60F6-6447-85EF-8C79013857EC}" destId="{F319E731-786A-3F4C-ABA6-EBE97DE16700}" srcOrd="4" destOrd="0" presId="urn:microsoft.com/office/officeart/2005/8/layout/list1"/>
    <dgm:cxn modelId="{50B730CA-4F6C-0441-BF6A-40FE92DB9995}" type="presParOf" srcId="{F319E731-786A-3F4C-ABA6-EBE97DE16700}" destId="{71F3AF06-7044-8045-BDC3-171EA5BE0822}" srcOrd="0" destOrd="0" presId="urn:microsoft.com/office/officeart/2005/8/layout/list1"/>
    <dgm:cxn modelId="{DCD044F5-F056-0F46-8686-5CD2D982591B}" type="presParOf" srcId="{F319E731-786A-3F4C-ABA6-EBE97DE16700}" destId="{BF495929-9C40-724E-804C-6BC931965642}" srcOrd="1" destOrd="0" presId="urn:microsoft.com/office/officeart/2005/8/layout/list1"/>
    <dgm:cxn modelId="{DF1FA805-379B-A84F-A6B5-7834AB6B355F}" type="presParOf" srcId="{E5AAB35A-60F6-6447-85EF-8C79013857EC}" destId="{C7F8D95F-FC87-9B4E-BCEA-434339115491}" srcOrd="5" destOrd="0" presId="urn:microsoft.com/office/officeart/2005/8/layout/list1"/>
    <dgm:cxn modelId="{5C4F4B00-69F0-974B-9D18-B8F5F9EF7797}" type="presParOf" srcId="{E5AAB35A-60F6-6447-85EF-8C79013857EC}" destId="{09571DA2-F2BA-7242-9425-2F06D58890A8}" srcOrd="6" destOrd="0" presId="urn:microsoft.com/office/officeart/2005/8/layout/list1"/>
    <dgm:cxn modelId="{081F02CC-B5A7-D348-A0AC-5F6F22DDD5EE}" type="presParOf" srcId="{E5AAB35A-60F6-6447-85EF-8C79013857EC}" destId="{E9126DC6-5335-D343-AF2D-E2AB5C91387F}" srcOrd="7" destOrd="0" presId="urn:microsoft.com/office/officeart/2005/8/layout/list1"/>
    <dgm:cxn modelId="{2587F832-D22C-B647-A481-31A4BFDAF6B1}" type="presParOf" srcId="{E5AAB35A-60F6-6447-85EF-8C79013857EC}" destId="{FF8ACB43-11E6-E742-8347-8E51171F7322}" srcOrd="8" destOrd="0" presId="urn:microsoft.com/office/officeart/2005/8/layout/list1"/>
    <dgm:cxn modelId="{61BE454A-4ACE-684A-A0E0-FC91359C7B8C}" type="presParOf" srcId="{FF8ACB43-11E6-E742-8347-8E51171F7322}" destId="{C814568E-CEBE-4F43-AE0B-F0DAA7EFBED0}" srcOrd="0" destOrd="0" presId="urn:microsoft.com/office/officeart/2005/8/layout/list1"/>
    <dgm:cxn modelId="{5A1CDC3F-33F1-AA40-B073-BC8F5E136B83}" type="presParOf" srcId="{FF8ACB43-11E6-E742-8347-8E51171F7322}" destId="{59F32256-5589-964D-982D-C600CAF5DD13}" srcOrd="1" destOrd="0" presId="urn:microsoft.com/office/officeart/2005/8/layout/list1"/>
    <dgm:cxn modelId="{50755597-F776-9D47-8BA4-218C03A7472D}" type="presParOf" srcId="{E5AAB35A-60F6-6447-85EF-8C79013857EC}" destId="{4F2C44D4-B86C-8640-9BC7-436106A4F57E}" srcOrd="9" destOrd="0" presId="urn:microsoft.com/office/officeart/2005/8/layout/list1"/>
    <dgm:cxn modelId="{67AE34D0-2830-FA4E-B62B-A4BA8F9804D3}" type="presParOf" srcId="{E5AAB35A-60F6-6447-85EF-8C79013857EC}" destId="{DCF7B10C-161F-D642-8938-7C752BC4AE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6D8C1F-D307-4346-816B-E5ABAB622527}" type="doc">
      <dgm:prSet loTypeId="urn:microsoft.com/office/officeart/2005/8/layout/list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E459DB-5965-064F-B80C-B959A361862C}">
      <dgm:prSet phldrT="[Текст]" custT="1"/>
      <dgm:spPr>
        <a:solidFill>
          <a:srgbClr val="AFEAEB"/>
        </a:solidFill>
        <a:ln>
          <a:solidFill>
            <a:srgbClr val="AFEAEB"/>
          </a:solidFill>
        </a:ln>
      </dgm:spPr>
      <dgm:t>
        <a:bodyPr/>
        <a:lstStyle/>
        <a:p>
          <a:r>
            <a:rPr lang="ru-RU" sz="1400" b="1" dirty="0">
              <a:effectLst/>
              <a:latin typeface="Palatino" pitchFamily="2" charset="0"/>
              <a:ea typeface="Palatino" pitchFamily="2" charset="0"/>
            </a:rPr>
            <a:t>Научный руководитель проекта  – </a:t>
          </a:r>
          <a:r>
            <a:rPr lang="ru-RU" sz="1400" b="1" u="sng" dirty="0">
              <a:effectLst/>
              <a:latin typeface="Palatino" pitchFamily="2" charset="0"/>
              <a:ea typeface="Palatino" pitchFamily="2" charset="0"/>
            </a:rPr>
            <a:t>Назарова Марина Александровна</a:t>
          </a:r>
          <a:r>
            <a:rPr lang="ru-RU" sz="1400" b="1" dirty="0">
              <a:effectLst/>
              <a:latin typeface="Palatino" pitchFamily="2" charset="0"/>
              <a:ea typeface="Palatino" pitchFamily="2" charset="0"/>
            </a:rPr>
            <a:t>.</a:t>
          </a:r>
        </a:p>
        <a:p>
          <a:r>
            <a:rPr lang="ru-RU" sz="1100" b="1" u="none" dirty="0">
              <a:effectLst/>
              <a:latin typeface="Palatino" pitchFamily="2" charset="0"/>
              <a:ea typeface="Palatino" pitchFamily="2" charset="0"/>
            </a:rPr>
            <a:t>Канд. биологических наук.  </a:t>
          </a:r>
          <a:r>
            <a:rPr lang="ru-RU" sz="1100" b="1" dirty="0">
              <a:latin typeface="Palatino" pitchFamily="2" charset="0"/>
              <a:ea typeface="Palatino" pitchFamily="2" charset="0"/>
            </a:rPr>
            <a:t>Вологодский государственный университет. Научная деятельность, основные направления и интересы: </a:t>
          </a:r>
          <a:r>
            <a:rPr lang="ru-RU" sz="1100" dirty="0">
              <a:latin typeface="Palatino" pitchFamily="2" charset="0"/>
              <a:ea typeface="Palatino" pitchFamily="2" charset="0"/>
            </a:rPr>
            <a:t>биохимия гидробионтов, метаболизм липидов, токсикология, загрязнение среды тяжелыми металлами, аквакультура.</a:t>
          </a:r>
        </a:p>
        <a:p>
          <a:r>
            <a:rPr lang="ru-RU" sz="1100" b="1" i="1" dirty="0">
              <a:effectLst/>
              <a:latin typeface="Palatino" pitchFamily="2" charset="0"/>
              <a:ea typeface="Palatino" pitchFamily="2" charset="0"/>
            </a:rPr>
            <a:t>Функции: </a:t>
          </a:r>
          <a:r>
            <a:rPr lang="ru-RU" sz="1100" dirty="0">
              <a:latin typeface="Palatino" pitchFamily="2" charset="0"/>
              <a:ea typeface="Palatino" pitchFamily="2" charset="0"/>
            </a:rPr>
            <a:t>Изучение и описание органической кормовой цепочки рыб. Изучение и описание химического и биологического состава рыбы. Изучение, описание, составление технологического процесса производства органических кормов для рыбы.  </a:t>
          </a:r>
          <a:r>
            <a:rPr lang="ru-RU" sz="1100" b="0" dirty="0">
              <a:latin typeface="Palatino" pitchFamily="2" charset="0"/>
              <a:ea typeface="Palatino" pitchFamily="2" charset="0"/>
            </a:rPr>
            <a:t>НИОКР. </a:t>
          </a:r>
        </a:p>
      </dgm:t>
    </dgm:pt>
    <dgm:pt modelId="{9A5B715F-FD71-3A46-B1CE-A1B97BF668D5}" type="parTrans" cxnId="{00AE1253-CEC3-5A4A-99A4-C0FD6827E196}">
      <dgm:prSet/>
      <dgm:spPr/>
      <dgm:t>
        <a:bodyPr/>
        <a:lstStyle/>
        <a:p>
          <a:endParaRPr lang="ru-RU"/>
        </a:p>
      </dgm:t>
    </dgm:pt>
    <dgm:pt modelId="{09F88621-69CC-A64C-BD8F-A0BBC2A2CACC}" type="sibTrans" cxnId="{00AE1253-CEC3-5A4A-99A4-C0FD6827E196}">
      <dgm:prSet/>
      <dgm:spPr/>
      <dgm:t>
        <a:bodyPr/>
        <a:lstStyle/>
        <a:p>
          <a:endParaRPr lang="ru-RU"/>
        </a:p>
      </dgm:t>
    </dgm:pt>
    <dgm:pt modelId="{BFAD05C1-CEC0-C84C-A24E-3BFEC891E999}">
      <dgm:prSet phldrT="[Текст]" custT="1"/>
      <dgm:spPr/>
      <dgm:t>
        <a:bodyPr/>
        <a:lstStyle/>
        <a:p>
          <a:r>
            <a:rPr lang="ru-RU" sz="1400" b="1" dirty="0">
              <a:effectLst/>
              <a:latin typeface="Palatino" pitchFamily="2" charset="0"/>
            </a:rPr>
            <a:t>Ихтиолог, технолог проекта – </a:t>
          </a:r>
          <a:r>
            <a:rPr lang="ru-RU" sz="1400" b="1" u="sng" dirty="0">
              <a:effectLst/>
              <a:latin typeface="Palatino" pitchFamily="2" charset="0"/>
            </a:rPr>
            <a:t>Дмитрий Ковалевский</a:t>
          </a:r>
        </a:p>
        <a:p>
          <a:r>
            <a:rPr lang="ru-RU" sz="1200" b="0" u="none" dirty="0">
              <a:effectLst/>
              <a:latin typeface="Palatino" pitchFamily="2" charset="0"/>
            </a:rPr>
            <a:t>Более 10 лет опыта разработки технологии производства рыбы садковым методом и в УЗВ. 10 летний опыт запуска производства рыбы и Аква ферм. </a:t>
          </a:r>
        </a:p>
        <a:p>
          <a:r>
            <a:rPr lang="ru-RU" sz="1200" b="1" i="1" dirty="0">
              <a:effectLst/>
              <a:latin typeface="Palatino" pitchFamily="2" charset="0"/>
            </a:rPr>
            <a:t>Функции:</a:t>
          </a:r>
          <a:r>
            <a:rPr lang="ru-RU" sz="1200" b="1" dirty="0">
              <a:effectLst/>
              <a:latin typeface="Palatino" pitchFamily="2" charset="0"/>
            </a:rPr>
            <a:t> </a:t>
          </a:r>
          <a:r>
            <a:rPr lang="ru-RU" sz="1200" b="0" dirty="0">
              <a:effectLst/>
              <a:latin typeface="Palatino" pitchFamily="2" charset="0"/>
            </a:rPr>
            <a:t>Технология производства рыбы, подбор водоёмов, подбор кормовой базы, расчёт рациона кормления. </a:t>
          </a:r>
          <a:endParaRPr lang="ru-RU" sz="1200" b="0" dirty="0"/>
        </a:p>
      </dgm:t>
    </dgm:pt>
    <dgm:pt modelId="{DD6F7DD2-42B4-3A42-80EC-8E5BE788F961}" type="parTrans" cxnId="{F61EAC88-485C-CF47-9376-A2B807F8588F}">
      <dgm:prSet/>
      <dgm:spPr/>
      <dgm:t>
        <a:bodyPr/>
        <a:lstStyle/>
        <a:p>
          <a:endParaRPr lang="ru-RU"/>
        </a:p>
      </dgm:t>
    </dgm:pt>
    <dgm:pt modelId="{099979DD-BE5E-A643-82C6-6E60413E620D}" type="sibTrans" cxnId="{F61EAC88-485C-CF47-9376-A2B807F8588F}">
      <dgm:prSet/>
      <dgm:spPr/>
      <dgm:t>
        <a:bodyPr/>
        <a:lstStyle/>
        <a:p>
          <a:endParaRPr lang="ru-RU"/>
        </a:p>
      </dgm:t>
    </dgm:pt>
    <dgm:pt modelId="{E5AAB35A-60F6-6447-85EF-8C79013857EC}" type="pres">
      <dgm:prSet presAssocID="{526D8C1F-D307-4346-816B-E5ABAB622527}" presName="linear" presStyleCnt="0">
        <dgm:presLayoutVars>
          <dgm:dir/>
          <dgm:animLvl val="lvl"/>
          <dgm:resizeHandles val="exact"/>
        </dgm:presLayoutVars>
      </dgm:prSet>
      <dgm:spPr/>
    </dgm:pt>
    <dgm:pt modelId="{49BEDD66-D2AE-994C-A691-CBA5AE8176D2}" type="pres">
      <dgm:prSet presAssocID="{E9E459DB-5965-064F-B80C-B959A361862C}" presName="parentLin" presStyleCnt="0"/>
      <dgm:spPr/>
    </dgm:pt>
    <dgm:pt modelId="{AD6E1536-1D4F-1248-9B24-D4C608B50963}" type="pres">
      <dgm:prSet presAssocID="{E9E459DB-5965-064F-B80C-B959A361862C}" presName="parentLeftMargin" presStyleLbl="node1" presStyleIdx="0" presStyleCnt="2"/>
      <dgm:spPr/>
    </dgm:pt>
    <dgm:pt modelId="{2946E2E7-8FC1-F141-ACAE-97789179CB4D}" type="pres">
      <dgm:prSet presAssocID="{E9E459DB-5965-064F-B80C-B959A361862C}" presName="parentText" presStyleLbl="node1" presStyleIdx="0" presStyleCnt="2" custScaleX="138606" custScaleY="259422">
        <dgm:presLayoutVars>
          <dgm:chMax val="0"/>
          <dgm:bulletEnabled val="1"/>
        </dgm:presLayoutVars>
      </dgm:prSet>
      <dgm:spPr/>
    </dgm:pt>
    <dgm:pt modelId="{463062FE-5914-BD49-B532-A0377BE151B0}" type="pres">
      <dgm:prSet presAssocID="{E9E459DB-5965-064F-B80C-B959A361862C}" presName="negativeSpace" presStyleCnt="0"/>
      <dgm:spPr/>
    </dgm:pt>
    <dgm:pt modelId="{6DEFEECB-E96C-FB46-A606-85AACF544A4C}" type="pres">
      <dgm:prSet presAssocID="{E9E459DB-5965-064F-B80C-B959A361862C}" presName="childText" presStyleLbl="conFgAcc1" presStyleIdx="0" presStyleCnt="2">
        <dgm:presLayoutVars>
          <dgm:bulletEnabled val="1"/>
        </dgm:presLayoutVars>
      </dgm:prSet>
      <dgm:spPr/>
    </dgm:pt>
    <dgm:pt modelId="{D56EEEB8-DE13-3B44-A52A-0A5F8405A6F1}" type="pres">
      <dgm:prSet presAssocID="{09F88621-69CC-A64C-BD8F-A0BBC2A2CACC}" presName="spaceBetweenRectangles" presStyleCnt="0"/>
      <dgm:spPr/>
    </dgm:pt>
    <dgm:pt modelId="{F319E731-786A-3F4C-ABA6-EBE97DE16700}" type="pres">
      <dgm:prSet presAssocID="{BFAD05C1-CEC0-C84C-A24E-3BFEC891E999}" presName="parentLin" presStyleCnt="0"/>
      <dgm:spPr/>
    </dgm:pt>
    <dgm:pt modelId="{71F3AF06-7044-8045-BDC3-171EA5BE0822}" type="pres">
      <dgm:prSet presAssocID="{BFAD05C1-CEC0-C84C-A24E-3BFEC891E999}" presName="parentLeftMargin" presStyleLbl="node1" presStyleIdx="0" presStyleCnt="2"/>
      <dgm:spPr/>
    </dgm:pt>
    <dgm:pt modelId="{BF495929-9C40-724E-804C-6BC931965642}" type="pres">
      <dgm:prSet presAssocID="{BFAD05C1-CEC0-C84C-A24E-3BFEC891E999}" presName="parentText" presStyleLbl="node1" presStyleIdx="1" presStyleCnt="2" custScaleX="142857" custScaleY="221274" custLinFactNeighborX="515" custLinFactNeighborY="-25334">
        <dgm:presLayoutVars>
          <dgm:chMax val="0"/>
          <dgm:bulletEnabled val="1"/>
        </dgm:presLayoutVars>
      </dgm:prSet>
      <dgm:spPr/>
    </dgm:pt>
    <dgm:pt modelId="{C7F8D95F-FC87-9B4E-BCEA-434339115491}" type="pres">
      <dgm:prSet presAssocID="{BFAD05C1-CEC0-C84C-A24E-3BFEC891E999}" presName="negativeSpace" presStyleCnt="0"/>
      <dgm:spPr/>
    </dgm:pt>
    <dgm:pt modelId="{09571DA2-F2BA-7242-9425-2F06D58890A8}" type="pres">
      <dgm:prSet presAssocID="{BFAD05C1-CEC0-C84C-A24E-3BFEC891E99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36C107-FEF1-DD4B-A0FE-7315ABF3B169}" type="presOf" srcId="{E9E459DB-5965-064F-B80C-B959A361862C}" destId="{2946E2E7-8FC1-F141-ACAE-97789179CB4D}" srcOrd="1" destOrd="0" presId="urn:microsoft.com/office/officeart/2005/8/layout/list1"/>
    <dgm:cxn modelId="{00AE1253-CEC3-5A4A-99A4-C0FD6827E196}" srcId="{526D8C1F-D307-4346-816B-E5ABAB622527}" destId="{E9E459DB-5965-064F-B80C-B959A361862C}" srcOrd="0" destOrd="0" parTransId="{9A5B715F-FD71-3A46-B1CE-A1B97BF668D5}" sibTransId="{09F88621-69CC-A64C-BD8F-A0BBC2A2CACC}"/>
    <dgm:cxn modelId="{88CBE75B-006E-4946-B35E-E5ED0473CD86}" type="presOf" srcId="{526D8C1F-D307-4346-816B-E5ABAB622527}" destId="{E5AAB35A-60F6-6447-85EF-8C79013857EC}" srcOrd="0" destOrd="0" presId="urn:microsoft.com/office/officeart/2005/8/layout/list1"/>
    <dgm:cxn modelId="{C65F0B82-61D6-8D41-91F6-D4F69CFB2F10}" type="presOf" srcId="{BFAD05C1-CEC0-C84C-A24E-3BFEC891E999}" destId="{71F3AF06-7044-8045-BDC3-171EA5BE0822}" srcOrd="0" destOrd="0" presId="urn:microsoft.com/office/officeart/2005/8/layout/list1"/>
    <dgm:cxn modelId="{F61EAC88-485C-CF47-9376-A2B807F8588F}" srcId="{526D8C1F-D307-4346-816B-E5ABAB622527}" destId="{BFAD05C1-CEC0-C84C-A24E-3BFEC891E999}" srcOrd="1" destOrd="0" parTransId="{DD6F7DD2-42B4-3A42-80EC-8E5BE788F961}" sibTransId="{099979DD-BE5E-A643-82C6-6E60413E620D}"/>
    <dgm:cxn modelId="{888AA7F0-F43D-C640-AFC4-52926FFA7D08}" type="presOf" srcId="{E9E459DB-5965-064F-B80C-B959A361862C}" destId="{AD6E1536-1D4F-1248-9B24-D4C608B50963}" srcOrd="0" destOrd="0" presId="urn:microsoft.com/office/officeart/2005/8/layout/list1"/>
    <dgm:cxn modelId="{085919F4-798D-E441-BD62-CCBDBE5B68DD}" type="presOf" srcId="{BFAD05C1-CEC0-C84C-A24E-3BFEC891E999}" destId="{BF495929-9C40-724E-804C-6BC931965642}" srcOrd="1" destOrd="0" presId="urn:microsoft.com/office/officeart/2005/8/layout/list1"/>
    <dgm:cxn modelId="{DA30E022-D4A9-C24C-A4FA-EE82C24A9894}" type="presParOf" srcId="{E5AAB35A-60F6-6447-85EF-8C79013857EC}" destId="{49BEDD66-D2AE-994C-A691-CBA5AE8176D2}" srcOrd="0" destOrd="0" presId="urn:microsoft.com/office/officeart/2005/8/layout/list1"/>
    <dgm:cxn modelId="{06846C02-16E8-F944-B561-7EAD9A1CDB87}" type="presParOf" srcId="{49BEDD66-D2AE-994C-A691-CBA5AE8176D2}" destId="{AD6E1536-1D4F-1248-9B24-D4C608B50963}" srcOrd="0" destOrd="0" presId="urn:microsoft.com/office/officeart/2005/8/layout/list1"/>
    <dgm:cxn modelId="{9BA1B27B-723F-074B-A47A-A8A3EF34B63E}" type="presParOf" srcId="{49BEDD66-D2AE-994C-A691-CBA5AE8176D2}" destId="{2946E2E7-8FC1-F141-ACAE-97789179CB4D}" srcOrd="1" destOrd="0" presId="urn:microsoft.com/office/officeart/2005/8/layout/list1"/>
    <dgm:cxn modelId="{B1F9C94C-84EB-8944-B6A4-9D8D09ACBBDE}" type="presParOf" srcId="{E5AAB35A-60F6-6447-85EF-8C79013857EC}" destId="{463062FE-5914-BD49-B532-A0377BE151B0}" srcOrd="1" destOrd="0" presId="urn:microsoft.com/office/officeart/2005/8/layout/list1"/>
    <dgm:cxn modelId="{AD6A031F-448F-BA4F-8756-74C15697B16E}" type="presParOf" srcId="{E5AAB35A-60F6-6447-85EF-8C79013857EC}" destId="{6DEFEECB-E96C-FB46-A606-85AACF544A4C}" srcOrd="2" destOrd="0" presId="urn:microsoft.com/office/officeart/2005/8/layout/list1"/>
    <dgm:cxn modelId="{0C88A1F4-6046-8D4C-A133-96680F5C6A15}" type="presParOf" srcId="{E5AAB35A-60F6-6447-85EF-8C79013857EC}" destId="{D56EEEB8-DE13-3B44-A52A-0A5F8405A6F1}" srcOrd="3" destOrd="0" presId="urn:microsoft.com/office/officeart/2005/8/layout/list1"/>
    <dgm:cxn modelId="{839FFD3D-700B-AA4C-87BE-DA48B5814783}" type="presParOf" srcId="{E5AAB35A-60F6-6447-85EF-8C79013857EC}" destId="{F319E731-786A-3F4C-ABA6-EBE97DE16700}" srcOrd="4" destOrd="0" presId="urn:microsoft.com/office/officeart/2005/8/layout/list1"/>
    <dgm:cxn modelId="{50B730CA-4F6C-0441-BF6A-40FE92DB9995}" type="presParOf" srcId="{F319E731-786A-3F4C-ABA6-EBE97DE16700}" destId="{71F3AF06-7044-8045-BDC3-171EA5BE0822}" srcOrd="0" destOrd="0" presId="urn:microsoft.com/office/officeart/2005/8/layout/list1"/>
    <dgm:cxn modelId="{DCD044F5-F056-0F46-8686-5CD2D982591B}" type="presParOf" srcId="{F319E731-786A-3F4C-ABA6-EBE97DE16700}" destId="{BF495929-9C40-724E-804C-6BC931965642}" srcOrd="1" destOrd="0" presId="urn:microsoft.com/office/officeart/2005/8/layout/list1"/>
    <dgm:cxn modelId="{DF1FA805-379B-A84F-A6B5-7834AB6B355F}" type="presParOf" srcId="{E5AAB35A-60F6-6447-85EF-8C79013857EC}" destId="{C7F8D95F-FC87-9B4E-BCEA-434339115491}" srcOrd="5" destOrd="0" presId="urn:microsoft.com/office/officeart/2005/8/layout/list1"/>
    <dgm:cxn modelId="{5C4F4B00-69F0-974B-9D18-B8F5F9EF7797}" type="presParOf" srcId="{E5AAB35A-60F6-6447-85EF-8C79013857EC}" destId="{09571DA2-F2BA-7242-9425-2F06D58890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B0C31-5594-C440-B5F4-B633E861A4B2}">
      <dsp:nvSpPr>
        <dsp:cNvPr id="0" name=""/>
        <dsp:cNvSpPr/>
      </dsp:nvSpPr>
      <dsp:spPr>
        <a:xfrm>
          <a:off x="2216204" y="2070006"/>
          <a:ext cx="1521773" cy="15217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C7401C-904A-5E41-9FB2-9EB224570854}">
      <dsp:nvSpPr>
        <dsp:cNvPr id="0" name=""/>
        <dsp:cNvSpPr/>
      </dsp:nvSpPr>
      <dsp:spPr>
        <a:xfrm>
          <a:off x="1693978" y="830848"/>
          <a:ext cx="2566224" cy="10217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Century Gothic" panose="020B0502020202020204" pitchFamily="34" charset="0"/>
            </a:rPr>
            <a:t>Производство рыбы планируется в чистейших водоёмах Вологодской области.</a:t>
          </a:r>
        </a:p>
      </dsp:txBody>
      <dsp:txXfrm>
        <a:off x="1693978" y="830848"/>
        <a:ext cx="2566224" cy="1021762"/>
      </dsp:txXfrm>
    </dsp:sp>
    <dsp:sp modelId="{3EF8ED85-E24E-AD4F-947F-88F48A2D49BD}">
      <dsp:nvSpPr>
        <dsp:cNvPr id="0" name=""/>
        <dsp:cNvSpPr/>
      </dsp:nvSpPr>
      <dsp:spPr>
        <a:xfrm>
          <a:off x="2795087" y="2490450"/>
          <a:ext cx="1521773" cy="15217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F36D0C-3344-4C4E-838A-A816CD0E2051}">
      <dsp:nvSpPr>
        <dsp:cNvPr id="0" name=""/>
        <dsp:cNvSpPr/>
      </dsp:nvSpPr>
      <dsp:spPr>
        <a:xfrm>
          <a:off x="4305083" y="2178704"/>
          <a:ext cx="1848465" cy="1108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Century Gothic" panose="020B0502020202020204" pitchFamily="34" charset="0"/>
            </a:rPr>
            <a:t>Рыба производится на натуральных качественных кормах без применения рост стимулирующих добавок. </a:t>
          </a:r>
        </a:p>
      </dsp:txBody>
      <dsp:txXfrm>
        <a:off x="4305083" y="2178704"/>
        <a:ext cx="1848465" cy="1108720"/>
      </dsp:txXfrm>
    </dsp:sp>
    <dsp:sp modelId="{95E587AC-364F-1D4F-B4F8-49B286E4ADBB}">
      <dsp:nvSpPr>
        <dsp:cNvPr id="0" name=""/>
        <dsp:cNvSpPr/>
      </dsp:nvSpPr>
      <dsp:spPr>
        <a:xfrm>
          <a:off x="2574125" y="3171335"/>
          <a:ext cx="1521773" cy="15217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5A0CCA-79C2-EB4F-BE74-426647089D61}">
      <dsp:nvSpPr>
        <dsp:cNvPr id="0" name=""/>
        <dsp:cNvSpPr/>
      </dsp:nvSpPr>
      <dsp:spPr>
        <a:xfrm>
          <a:off x="3960096" y="4070051"/>
          <a:ext cx="2051470" cy="1108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Century Gothic" panose="020B0502020202020204" pitchFamily="34" charset="0"/>
            </a:rPr>
            <a:t>Мы тщательно отбирали водоёмы на соответствие всех параметров. </a:t>
          </a:r>
        </a:p>
      </dsp:txBody>
      <dsp:txXfrm>
        <a:off x="3960096" y="4070051"/>
        <a:ext cx="2051470" cy="1108720"/>
      </dsp:txXfrm>
    </dsp:sp>
    <dsp:sp modelId="{8956C636-488F-664D-BC4C-5C2B5FF3FD64}">
      <dsp:nvSpPr>
        <dsp:cNvPr id="0" name=""/>
        <dsp:cNvSpPr/>
      </dsp:nvSpPr>
      <dsp:spPr>
        <a:xfrm>
          <a:off x="1858283" y="3171335"/>
          <a:ext cx="1521773" cy="15217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DC688F-C9BE-5343-8BCE-086CBD00E026}">
      <dsp:nvSpPr>
        <dsp:cNvPr id="0" name=""/>
        <dsp:cNvSpPr/>
      </dsp:nvSpPr>
      <dsp:spPr>
        <a:xfrm>
          <a:off x="-50318" y="4070051"/>
          <a:ext cx="2037337" cy="1108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Century Gothic" panose="020B0502020202020204" pitchFamily="34" charset="0"/>
            </a:rPr>
            <a:t>Проводили биохимический анализ воды. </a:t>
          </a:r>
        </a:p>
      </dsp:txBody>
      <dsp:txXfrm>
        <a:off x="-50318" y="4070051"/>
        <a:ext cx="2037337" cy="1108720"/>
      </dsp:txXfrm>
    </dsp:sp>
    <dsp:sp modelId="{52D46BE0-9A0D-B64A-839B-1119EDEA2ABF}">
      <dsp:nvSpPr>
        <dsp:cNvPr id="0" name=""/>
        <dsp:cNvSpPr/>
      </dsp:nvSpPr>
      <dsp:spPr>
        <a:xfrm>
          <a:off x="1637322" y="2490450"/>
          <a:ext cx="1521773" cy="15217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59B230-6AAE-9645-9D23-24777BE8437D}">
      <dsp:nvSpPr>
        <dsp:cNvPr id="0" name=""/>
        <dsp:cNvSpPr/>
      </dsp:nvSpPr>
      <dsp:spPr>
        <a:xfrm>
          <a:off x="-66455" y="2294177"/>
          <a:ext cx="1582644" cy="1108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latin typeface="Century Gothic" panose="020B0502020202020204" pitchFamily="34" charset="0"/>
            </a:rPr>
            <a:t>Разрабатывали технологию производства непосредственно под водоем</a:t>
          </a:r>
          <a:r>
            <a:rPr lang="ru-RU" sz="1200" kern="1200" dirty="0"/>
            <a:t>. </a:t>
          </a:r>
        </a:p>
      </dsp:txBody>
      <dsp:txXfrm>
        <a:off x="-66455" y="2294177"/>
        <a:ext cx="1582644" cy="11087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6B29A-2903-CA42-A5AB-3656B6F0DBEB}">
      <dsp:nvSpPr>
        <dsp:cNvPr id="0" name=""/>
        <dsp:cNvSpPr/>
      </dsp:nvSpPr>
      <dsp:spPr>
        <a:xfrm>
          <a:off x="2209237" y="186856"/>
          <a:ext cx="4092922" cy="4093144"/>
        </a:xfrm>
        <a:prstGeom prst="ellipse">
          <a:avLst/>
        </a:prstGeom>
        <a:solidFill>
          <a:srgbClr val="CAC7E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entury Gothic" panose="020B0502020202020204" pitchFamily="34" charset="0"/>
            </a:rPr>
            <a:t>На запуск первого этапа проекта необходимо:  </a:t>
          </a:r>
        </a:p>
      </dsp:txBody>
      <dsp:txXfrm>
        <a:off x="2808632" y="786283"/>
        <a:ext cx="2894132" cy="2894290"/>
      </dsp:txXfrm>
    </dsp:sp>
    <dsp:sp modelId="{48B6DF42-533B-794A-8ACC-90343920C661}">
      <dsp:nvSpPr>
        <dsp:cNvPr id="0" name=""/>
        <dsp:cNvSpPr/>
      </dsp:nvSpPr>
      <dsp:spPr>
        <a:xfrm>
          <a:off x="4544931" y="0"/>
          <a:ext cx="455049" cy="4555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C45DEA-47E7-2D40-BAA8-8CF3F9D08D39}">
      <dsp:nvSpPr>
        <dsp:cNvPr id="0" name=""/>
        <dsp:cNvSpPr/>
      </dsp:nvSpPr>
      <dsp:spPr>
        <a:xfrm>
          <a:off x="3467758" y="3975900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422409"/>
                <a:satOff val="-1089"/>
                <a:lumOff val="-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2409"/>
                <a:satOff val="-1089"/>
                <a:lumOff val="-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2409"/>
                <a:satOff val="-1089"/>
                <a:lumOff val="-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718B8A-2F79-3C41-AE02-38577AF8A1D3}">
      <dsp:nvSpPr>
        <dsp:cNvPr id="0" name=""/>
        <dsp:cNvSpPr/>
      </dsp:nvSpPr>
      <dsp:spPr>
        <a:xfrm>
          <a:off x="6565786" y="1847807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EF8291-28C2-2D4C-8692-F60DF4DE2A16}">
      <dsp:nvSpPr>
        <dsp:cNvPr id="0" name=""/>
        <dsp:cNvSpPr/>
      </dsp:nvSpPr>
      <dsp:spPr>
        <a:xfrm>
          <a:off x="4989066" y="4326409"/>
          <a:ext cx="455049" cy="455540"/>
        </a:xfrm>
        <a:prstGeom prst="ellipse">
          <a:avLst/>
        </a:prstGeom>
        <a:gradFill rotWithShape="0">
          <a:gsLst>
            <a:gs pos="0">
              <a:schemeClr val="accent5">
                <a:hueOff val="-1267227"/>
                <a:satOff val="-3266"/>
                <a:lumOff val="-2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67227"/>
                <a:satOff val="-3266"/>
                <a:lumOff val="-2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67227"/>
                <a:satOff val="-3266"/>
                <a:lumOff val="-2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36322C-B478-E34B-A6D7-3E199850DBD1}">
      <dsp:nvSpPr>
        <dsp:cNvPr id="0" name=""/>
        <dsp:cNvSpPr/>
      </dsp:nvSpPr>
      <dsp:spPr>
        <a:xfrm>
          <a:off x="3560111" y="646671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DEE2D3-0A04-0049-B2FF-5C6A911E6B54}">
      <dsp:nvSpPr>
        <dsp:cNvPr id="0" name=""/>
        <dsp:cNvSpPr/>
      </dsp:nvSpPr>
      <dsp:spPr>
        <a:xfrm>
          <a:off x="2521558" y="2534781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2112045"/>
                <a:satOff val="-5443"/>
                <a:lumOff val="-36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112045"/>
                <a:satOff val="-5443"/>
                <a:lumOff val="-36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112045"/>
                <a:satOff val="-5443"/>
                <a:lumOff val="-36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6E021C-5F64-D94C-BDCA-6DD65D653A11}">
      <dsp:nvSpPr>
        <dsp:cNvPr id="0" name=""/>
        <dsp:cNvSpPr/>
      </dsp:nvSpPr>
      <dsp:spPr>
        <a:xfrm>
          <a:off x="5547217" y="2514989"/>
          <a:ext cx="1938817" cy="1840804"/>
        </a:xfrm>
        <a:prstGeom prst="ellipse">
          <a:avLst/>
        </a:prstGeom>
        <a:solidFill>
          <a:srgbClr val="E8DE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>
              <a:latin typeface="Century Gothic" panose="020B0502020202020204" pitchFamily="34" charset="0"/>
            </a:rPr>
            <a:t>16 057 000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none" kern="1200" dirty="0" err="1">
              <a:latin typeface="Century Gothic" panose="020B0502020202020204" pitchFamily="34" charset="0"/>
            </a:rPr>
            <a:t>руб</a:t>
          </a:r>
          <a:r>
            <a:rPr lang="ru-RU" sz="1800" b="1" u="none" kern="1200" dirty="0">
              <a:latin typeface="Century Gothic" panose="020B0502020202020204" pitchFamily="34" charset="0"/>
            </a:rPr>
            <a:t> </a:t>
          </a:r>
          <a:endParaRPr lang="ru-RU" sz="1800" u="none" kern="1200" dirty="0">
            <a:latin typeface="Century Gothic" panose="020B0502020202020204" pitchFamily="34" charset="0"/>
          </a:endParaRPr>
        </a:p>
      </dsp:txBody>
      <dsp:txXfrm>
        <a:off x="5831150" y="2784569"/>
        <a:ext cx="1370951" cy="1301644"/>
      </dsp:txXfrm>
    </dsp:sp>
    <dsp:sp modelId="{AD505F31-380C-3E4D-86C4-513314D05263}">
      <dsp:nvSpPr>
        <dsp:cNvPr id="0" name=""/>
        <dsp:cNvSpPr/>
      </dsp:nvSpPr>
      <dsp:spPr>
        <a:xfrm>
          <a:off x="4084845" y="661327"/>
          <a:ext cx="455049" cy="455540"/>
        </a:xfrm>
        <a:prstGeom prst="ellipse">
          <a:avLst/>
        </a:prstGeom>
        <a:gradFill rotWithShape="0">
          <a:gsLst>
            <a:gs pos="0">
              <a:schemeClr val="accent5">
                <a:hueOff val="-2956862"/>
                <a:satOff val="-7621"/>
                <a:lumOff val="-51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56862"/>
                <a:satOff val="-7621"/>
                <a:lumOff val="-51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56862"/>
                <a:satOff val="-7621"/>
                <a:lumOff val="-51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0CCD15-31E0-B64B-9E36-6E3246249E67}">
      <dsp:nvSpPr>
        <dsp:cNvPr id="0" name=""/>
        <dsp:cNvSpPr/>
      </dsp:nvSpPr>
      <dsp:spPr>
        <a:xfrm>
          <a:off x="1086727" y="3076422"/>
          <a:ext cx="822782" cy="823147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6062D4-F65B-EB46-8B6F-9AA398DE8E97}">
      <dsp:nvSpPr>
        <dsp:cNvPr id="0" name=""/>
        <dsp:cNvSpPr/>
      </dsp:nvSpPr>
      <dsp:spPr>
        <a:xfrm>
          <a:off x="6722786" y="142279"/>
          <a:ext cx="1664035" cy="1664003"/>
        </a:xfrm>
        <a:prstGeom prst="ellipse">
          <a:avLst/>
        </a:prstGeom>
        <a:solidFill>
          <a:srgbClr val="AFEA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anose="020B0502020202020204" pitchFamily="34" charset="0"/>
            </a:rPr>
            <a:t>NVP</a:t>
          </a:r>
          <a:r>
            <a:rPr lang="ru-RU" sz="1800" b="1" kern="1200" dirty="0">
              <a:latin typeface="Century Gothic" panose="020B0502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entury Gothic" panose="020B0502020202020204" pitchFamily="34" charset="0"/>
            </a:rPr>
            <a:t>24 495,21 т </a:t>
          </a:r>
          <a:r>
            <a:rPr lang="ru-RU" sz="1800" b="1" kern="1200" dirty="0" err="1">
              <a:latin typeface="Century Gothic" panose="020B0502020202020204" pitchFamily="34" charset="0"/>
            </a:rPr>
            <a:t>руб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6966478" y="385967"/>
        <a:ext cx="1176651" cy="1176627"/>
      </dsp:txXfrm>
    </dsp:sp>
    <dsp:sp modelId="{19F75FFE-D4CE-4C47-B17E-25C0D8AEBF96}">
      <dsp:nvSpPr>
        <dsp:cNvPr id="0" name=""/>
        <dsp:cNvSpPr/>
      </dsp:nvSpPr>
      <dsp:spPr>
        <a:xfrm>
          <a:off x="5979763" y="1291511"/>
          <a:ext cx="455049" cy="455540"/>
        </a:xfrm>
        <a:prstGeom prst="ellipse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5AF1D9-9432-2B41-8AEA-E04398782761}">
      <dsp:nvSpPr>
        <dsp:cNvPr id="0" name=""/>
        <dsp:cNvSpPr/>
      </dsp:nvSpPr>
      <dsp:spPr>
        <a:xfrm>
          <a:off x="773566" y="4055894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4646498"/>
                <a:satOff val="-11976"/>
                <a:lumOff val="-80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646498"/>
                <a:satOff val="-11976"/>
                <a:lumOff val="-80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646498"/>
                <a:satOff val="-11976"/>
                <a:lumOff val="-80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05B4AB-2DCF-F240-BD6F-3B8526C3CAC9}">
      <dsp:nvSpPr>
        <dsp:cNvPr id="0" name=""/>
        <dsp:cNvSpPr/>
      </dsp:nvSpPr>
      <dsp:spPr>
        <a:xfrm>
          <a:off x="4061337" y="3586309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334B73-67C0-304D-9DF4-665900B43C35}">
      <dsp:nvSpPr>
        <dsp:cNvPr id="0" name=""/>
        <dsp:cNvSpPr/>
      </dsp:nvSpPr>
      <dsp:spPr>
        <a:xfrm>
          <a:off x="958171" y="186060"/>
          <a:ext cx="1664035" cy="1664003"/>
        </a:xfrm>
        <a:prstGeom prst="ellipse">
          <a:avLst/>
        </a:prstGeom>
        <a:solidFill>
          <a:srgbClr val="BBF8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anose="020B0502020202020204" pitchFamily="34" charset="0"/>
            </a:rPr>
            <a:t>IRR</a:t>
          </a:r>
          <a:r>
            <a:rPr lang="ru-RU" sz="1800" b="1" kern="1200" dirty="0">
              <a:latin typeface="Century Gothic" panose="020B0502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entury Gothic" panose="020B0502020202020204" pitchFamily="34" charset="0"/>
            </a:rPr>
            <a:t>24% 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1201863" y="429748"/>
        <a:ext cx="1176651" cy="1176627"/>
      </dsp:txXfrm>
    </dsp:sp>
    <dsp:sp modelId="{0F12B00E-99D9-CD40-A40D-7676FB6B1104}">
      <dsp:nvSpPr>
        <dsp:cNvPr id="0" name=""/>
        <dsp:cNvSpPr/>
      </dsp:nvSpPr>
      <dsp:spPr>
        <a:xfrm>
          <a:off x="7156083" y="4472206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C4E827-9E52-614E-AF7C-91ECBA4715D5}">
      <dsp:nvSpPr>
        <dsp:cNvPr id="0" name=""/>
        <dsp:cNvSpPr/>
      </dsp:nvSpPr>
      <dsp:spPr>
        <a:xfrm>
          <a:off x="2728933" y="4442432"/>
          <a:ext cx="1664035" cy="1664003"/>
        </a:xfrm>
        <a:prstGeom prst="ellipse">
          <a:avLst/>
        </a:prstGeom>
        <a:solidFill>
          <a:srgbClr val="BBE1D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entury Gothic" panose="020B0502020202020204" pitchFamily="34" charset="0"/>
            </a:rPr>
            <a:t>DPP</a:t>
          </a:r>
          <a:endParaRPr lang="ru-RU" sz="1800" b="1" kern="1200" dirty="0">
            <a:latin typeface="Century Gothic" panose="020B0502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entury Gothic" panose="020B0502020202020204" pitchFamily="34" charset="0"/>
            </a:rPr>
            <a:t>17 </a:t>
          </a:r>
          <a:r>
            <a:rPr lang="ru-RU" sz="1800" b="1" kern="1200" dirty="0" err="1">
              <a:latin typeface="Century Gothic" panose="020B0502020202020204" pitchFamily="34" charset="0"/>
            </a:rPr>
            <a:t>мес</a:t>
          </a:r>
          <a:r>
            <a:rPr lang="ru-RU" sz="1800" b="1" kern="1200" dirty="0">
              <a:latin typeface="Century Gothic" panose="020B0502020202020204" pitchFamily="34" charset="0"/>
            </a:rPr>
            <a:t> 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2972625" y="4686120"/>
        <a:ext cx="1176651" cy="1176627"/>
      </dsp:txXfrm>
    </dsp:sp>
    <dsp:sp modelId="{6D3B8D00-46E2-C642-A7BD-222D3BB0C879}">
      <dsp:nvSpPr>
        <dsp:cNvPr id="0" name=""/>
        <dsp:cNvSpPr/>
      </dsp:nvSpPr>
      <dsp:spPr>
        <a:xfrm>
          <a:off x="4214979" y="4386252"/>
          <a:ext cx="329952" cy="329747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688FA-1F57-4448-8BBF-80C1CE9442C5}">
      <dsp:nvSpPr>
        <dsp:cNvPr id="0" name=""/>
        <dsp:cNvSpPr/>
      </dsp:nvSpPr>
      <dsp:spPr>
        <a:xfrm>
          <a:off x="271759" y="537130"/>
          <a:ext cx="3209411" cy="278252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440A5-CB38-0145-B127-12FFE6E591BD}">
      <dsp:nvSpPr>
        <dsp:cNvPr id="0" name=""/>
        <dsp:cNvSpPr/>
      </dsp:nvSpPr>
      <dsp:spPr>
        <a:xfrm>
          <a:off x="109304" y="3881797"/>
          <a:ext cx="3534321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5BBDD2"/>
              </a:solidFill>
              <a:latin typeface="Century Gothic" panose="020B0502020202020204" pitchFamily="34" charset="0"/>
            </a:rPr>
            <a:t>Наши</a:t>
          </a:r>
          <a:r>
            <a:rPr lang="en-US" sz="1600" b="1" kern="1200" dirty="0">
              <a:solidFill>
                <a:srgbClr val="5BBDD2"/>
              </a:solidFill>
              <a:latin typeface="Century Gothic" panose="020B0502020202020204" pitchFamily="34" charset="0"/>
            </a:rPr>
            <a:t> </a:t>
          </a:r>
          <a:r>
            <a:rPr lang="en-US" sz="1600" b="1" kern="1200" dirty="0" err="1">
              <a:solidFill>
                <a:srgbClr val="5BBDD2"/>
              </a:solidFill>
              <a:latin typeface="Century Gothic" panose="020B0502020202020204" pitchFamily="34" charset="0"/>
            </a:rPr>
            <a:t>контакты</a:t>
          </a:r>
          <a:r>
            <a:rPr lang="en-US" sz="1600" b="1" kern="1200" dirty="0">
              <a:solidFill>
                <a:srgbClr val="5BBDD2"/>
              </a:solidFill>
              <a:latin typeface="Century Gothic" panose="020B0502020202020204" pitchFamily="34" charset="0"/>
            </a:rPr>
            <a:t> </a:t>
          </a:r>
          <a:r>
            <a:rPr lang="en-US" sz="1600" b="1" kern="1200" dirty="0" err="1">
              <a:solidFill>
                <a:srgbClr val="5BBDD2"/>
              </a:solidFill>
              <a:latin typeface="Century Gothic" panose="020B0502020202020204" pitchFamily="34" charset="0"/>
            </a:rPr>
            <a:t>в</a:t>
          </a:r>
          <a:r>
            <a:rPr lang="en-US" sz="1600" b="1" kern="1200" dirty="0">
              <a:solidFill>
                <a:srgbClr val="5BBDD2"/>
              </a:solidFill>
              <a:latin typeface="Century Gothic" panose="020B0502020202020204" pitchFamily="34" charset="0"/>
            </a:rPr>
            <a:t> ТГ: </a:t>
          </a:r>
          <a:r>
            <a:rPr lang="en-US" sz="1600" b="1" kern="1200" dirty="0">
              <a:solidFill>
                <a:srgbClr val="5BBDD2"/>
              </a:solidFill>
              <a:latin typeface="Century Gothic" panose="020B0502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https://t.me/NaturalFish</a:t>
          </a:r>
          <a:endParaRPr lang="en-US" sz="1600" b="1" kern="1200" dirty="0">
            <a:solidFill>
              <a:srgbClr val="5BBDD2"/>
            </a:solidFill>
            <a:latin typeface="Century Gothic" panose="020B0502020202020204" pitchFamily="34" charset="0"/>
          </a:endParaRPr>
        </a:p>
      </dsp:txBody>
      <dsp:txXfrm>
        <a:off x="109304" y="3881797"/>
        <a:ext cx="3534321" cy="750628"/>
      </dsp:txXfrm>
    </dsp:sp>
    <dsp:sp modelId="{694C4B63-547C-4749-BFCC-24457D73FD72}">
      <dsp:nvSpPr>
        <dsp:cNvPr id="0" name=""/>
        <dsp:cNvSpPr/>
      </dsp:nvSpPr>
      <dsp:spPr>
        <a:xfrm>
          <a:off x="4108856" y="462046"/>
          <a:ext cx="3066730" cy="293269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5B5F9-DBFC-4742-9BE7-F0692C16EF99}">
      <dsp:nvSpPr>
        <dsp:cNvPr id="0" name=""/>
        <dsp:cNvSpPr/>
      </dsp:nvSpPr>
      <dsp:spPr>
        <a:xfrm>
          <a:off x="3810700" y="3754981"/>
          <a:ext cx="3534321" cy="83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5BBDD2"/>
              </a:solidFill>
              <a:latin typeface="Century Gothic" panose="020B0502020202020204" pitchFamily="34" charset="0"/>
            </a:rPr>
            <a:t>В</a:t>
          </a:r>
          <a:r>
            <a:rPr lang="en-US" sz="1600" b="1" kern="1200" dirty="0">
              <a:solidFill>
                <a:srgbClr val="5BBDD2"/>
              </a:solidFill>
              <a:latin typeface="Century Gothic" panose="020B0502020202020204" pitchFamily="34" charset="0"/>
            </a:rPr>
            <a:t> VK: </a:t>
          </a:r>
          <a:r>
            <a:rPr lang="en-US" sz="1600" b="1" kern="1200" dirty="0">
              <a:solidFill>
                <a:srgbClr val="5BBDD2"/>
              </a:solidFill>
              <a:latin typeface="Century Gothic" panose="020B0502020202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https://vk.com/public216949984</a:t>
          </a:r>
          <a:endParaRPr lang="en-US" sz="1600" b="1" kern="1200" dirty="0">
            <a:solidFill>
              <a:srgbClr val="5BBDD2"/>
            </a:solidFill>
            <a:latin typeface="Century Gothic" panose="020B0502020202020204" pitchFamily="34" charset="0"/>
          </a:endParaRPr>
        </a:p>
      </dsp:txBody>
      <dsp:txXfrm>
        <a:off x="3810700" y="3754981"/>
        <a:ext cx="3534321" cy="831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8F637-3D31-3A4C-BF24-BA955AD5C6FF}">
      <dsp:nvSpPr>
        <dsp:cNvPr id="0" name=""/>
        <dsp:cNvSpPr/>
      </dsp:nvSpPr>
      <dsp:spPr>
        <a:xfrm>
          <a:off x="2526" y="1235837"/>
          <a:ext cx="4143899" cy="23857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BB0160-6586-1F41-B5AD-201FFF7212F3}">
      <dsp:nvSpPr>
        <dsp:cNvPr id="0" name=""/>
        <dsp:cNvSpPr/>
      </dsp:nvSpPr>
      <dsp:spPr>
        <a:xfrm>
          <a:off x="264068" y="3981375"/>
          <a:ext cx="3277028" cy="1163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Century Gothic" panose="020B0502020202020204" pitchFamily="34" charset="0"/>
            </a:rPr>
            <a:t> </a:t>
          </a:r>
          <a:r>
            <a:rPr lang="ru-RU" sz="1600" b="1" kern="1200" dirty="0">
              <a:latin typeface="Century Gothic" panose="020B0502020202020204" pitchFamily="34" charset="0"/>
            </a:rPr>
            <a:t>Недоверие</a:t>
          </a:r>
          <a:r>
            <a:rPr lang="ru-RU" sz="1600" kern="1200" dirty="0">
              <a:latin typeface="Century Gothic" panose="020B0502020202020204" pitchFamily="34" charset="0"/>
            </a:rPr>
            <a:t> к рыбному продукту</a:t>
          </a:r>
        </a:p>
      </dsp:txBody>
      <dsp:txXfrm>
        <a:off x="298155" y="4015462"/>
        <a:ext cx="3208854" cy="1095630"/>
      </dsp:txXfrm>
    </dsp:sp>
    <dsp:sp modelId="{1A39A389-126B-624E-8AC0-475482C90F0A}">
      <dsp:nvSpPr>
        <dsp:cNvPr id="0" name=""/>
        <dsp:cNvSpPr/>
      </dsp:nvSpPr>
      <dsp:spPr>
        <a:xfrm rot="14007">
          <a:off x="4470043" y="2152511"/>
          <a:ext cx="323621" cy="5732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4470043" y="2266967"/>
        <a:ext cx="226535" cy="343960"/>
      </dsp:txXfrm>
    </dsp:sp>
    <dsp:sp modelId="{BDE0EFE1-98A5-8D40-9AE9-CCFE848D39EC}">
      <dsp:nvSpPr>
        <dsp:cNvPr id="0" name=""/>
        <dsp:cNvSpPr/>
      </dsp:nvSpPr>
      <dsp:spPr>
        <a:xfrm>
          <a:off x="5071051" y="1079510"/>
          <a:ext cx="2959505" cy="2734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1CF237-FB81-1043-9EAC-43C992406040}">
      <dsp:nvSpPr>
        <dsp:cNvPr id="0" name=""/>
        <dsp:cNvSpPr/>
      </dsp:nvSpPr>
      <dsp:spPr>
        <a:xfrm>
          <a:off x="4334910" y="379416"/>
          <a:ext cx="2836518" cy="1439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Century Gothic" panose="020B0502020202020204" pitchFamily="34" charset="0"/>
            </a:rPr>
            <a:t>Недопотребление рыбы.</a:t>
          </a:r>
        </a:p>
      </dsp:txBody>
      <dsp:txXfrm>
        <a:off x="4377086" y="421592"/>
        <a:ext cx="2752166" cy="1355629"/>
      </dsp:txXfrm>
    </dsp:sp>
    <dsp:sp modelId="{F0807B1C-A432-914B-A671-8D3EFE7A0BD0}">
      <dsp:nvSpPr>
        <dsp:cNvPr id="0" name=""/>
        <dsp:cNvSpPr/>
      </dsp:nvSpPr>
      <dsp:spPr>
        <a:xfrm rot="21592716">
          <a:off x="8468586" y="2155802"/>
          <a:ext cx="438031" cy="57326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8468586" y="2270595"/>
        <a:ext cx="306622" cy="343960"/>
      </dsp:txXfrm>
    </dsp:sp>
    <dsp:sp modelId="{5F93A102-665C-F549-A4EB-4470A1016AF6}">
      <dsp:nvSpPr>
        <dsp:cNvPr id="0" name=""/>
        <dsp:cNvSpPr/>
      </dsp:nvSpPr>
      <dsp:spPr>
        <a:xfrm>
          <a:off x="9282071" y="1025257"/>
          <a:ext cx="2790425" cy="2825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C64AF5-9405-6A4C-BCEB-B8BEC186640E}">
      <dsp:nvSpPr>
        <dsp:cNvPr id="0" name=""/>
        <dsp:cNvSpPr/>
      </dsp:nvSpPr>
      <dsp:spPr>
        <a:xfrm>
          <a:off x="9944385" y="3486625"/>
          <a:ext cx="2247614" cy="156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entury Gothic" panose="020B0502020202020204" pitchFamily="34" charset="0"/>
            </a:rPr>
            <a:t> Мало </a:t>
          </a:r>
          <a:r>
            <a:rPr lang="ru-RU" sz="1800" kern="1200" dirty="0">
              <a:latin typeface="Century Gothic" panose="020B0502020202020204" pitchFamily="34" charset="0"/>
            </a:rPr>
            <a:t>специализированных магазинов, продающих натуральную эко рыбу</a:t>
          </a:r>
        </a:p>
      </dsp:txBody>
      <dsp:txXfrm>
        <a:off x="9990251" y="3532491"/>
        <a:ext cx="2155882" cy="1474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271F-07FF-FF4D-9E66-5F069F3756A5}">
      <dsp:nvSpPr>
        <dsp:cNvPr id="0" name=""/>
        <dsp:cNvSpPr/>
      </dsp:nvSpPr>
      <dsp:spPr>
        <a:xfrm>
          <a:off x="6353008" y="3134088"/>
          <a:ext cx="5838991" cy="1823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37% опрошенных едят рыбу каждую неделю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676 200</a:t>
          </a:r>
          <a:r>
            <a:rPr lang="en-US" sz="1600" kern="1200" dirty="0"/>
            <a:t>*0,37 = </a:t>
          </a:r>
          <a:r>
            <a:rPr lang="ru-RU" sz="1600" kern="1200" dirty="0"/>
            <a:t>250 194 тонн – кто ест рыбу каждую неделю, </a:t>
          </a:r>
          <a:r>
            <a:rPr lang="ru-RU" sz="1600" b="1" kern="1200" dirty="0"/>
            <a:t>87 507,9 млн. руб.  </a:t>
          </a:r>
          <a:endParaRPr lang="ru-RU" sz="1600" kern="1200" dirty="0"/>
        </a:p>
      </dsp:txBody>
      <dsp:txXfrm>
        <a:off x="8144763" y="3630029"/>
        <a:ext cx="4007179" cy="1287538"/>
      </dsp:txXfrm>
    </dsp:sp>
    <dsp:sp modelId="{A2ACD8DE-42D6-AA4E-B227-17BFA9250FDC}">
      <dsp:nvSpPr>
        <dsp:cNvPr id="0" name=""/>
        <dsp:cNvSpPr/>
      </dsp:nvSpPr>
      <dsp:spPr>
        <a:xfrm>
          <a:off x="517279" y="3301344"/>
          <a:ext cx="4844232" cy="1068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Реальный объем продаж - 10 тонн в первый год.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Средний чек 1950 руб. </a:t>
          </a:r>
        </a:p>
      </dsp:txBody>
      <dsp:txXfrm>
        <a:off x="540743" y="3591847"/>
        <a:ext cx="3344034" cy="754188"/>
      </dsp:txXfrm>
    </dsp:sp>
    <dsp:sp modelId="{7DF8A73D-97AA-284D-A3C5-1466DEC9018E}">
      <dsp:nvSpPr>
        <dsp:cNvPr id="0" name=""/>
        <dsp:cNvSpPr/>
      </dsp:nvSpPr>
      <dsp:spPr>
        <a:xfrm>
          <a:off x="6422374" y="-7901"/>
          <a:ext cx="5465085" cy="1628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Число людей с уровнем жизни среднего/выше среднего  в России - 33 810 000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33 810 000*0,02т (20 кг) = 676 200 тонн - максимальная масса потребляемой рыбы, </a:t>
          </a:r>
          <a:r>
            <a:rPr lang="ru-RU" sz="1600" b="1" kern="1200" dirty="0"/>
            <a:t>236 670 млн. руб. </a:t>
          </a:r>
        </a:p>
      </dsp:txBody>
      <dsp:txXfrm>
        <a:off x="8097680" y="27879"/>
        <a:ext cx="3754000" cy="1150057"/>
      </dsp:txXfrm>
    </dsp:sp>
    <dsp:sp modelId="{B5D87D06-9A11-E943-A43C-AF8771575E16}">
      <dsp:nvSpPr>
        <dsp:cNvPr id="0" name=""/>
        <dsp:cNvSpPr/>
      </dsp:nvSpPr>
      <dsp:spPr>
        <a:xfrm>
          <a:off x="104674" y="215823"/>
          <a:ext cx="5324935" cy="7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(4 975 млн -1 153,8)</a:t>
          </a:r>
          <a:r>
            <a:rPr lang="en-US" sz="1600" kern="1200" dirty="0"/>
            <a:t>*0,3= 1</a:t>
          </a:r>
          <a:r>
            <a:rPr lang="ru-RU" sz="1600" kern="1200" dirty="0"/>
            <a:t> </a:t>
          </a:r>
          <a:r>
            <a:rPr lang="en-US" sz="1600" kern="1200" dirty="0"/>
            <a:t>146</a:t>
          </a:r>
          <a:r>
            <a:rPr lang="ru-RU" sz="1600" kern="1200" dirty="0"/>
            <a:t> </a:t>
          </a:r>
          <a:r>
            <a:rPr lang="en-US" sz="1600" kern="1200" dirty="0"/>
            <a:t>36</a:t>
          </a:r>
          <a:r>
            <a:rPr lang="ru-RU" sz="1600" kern="1200" dirty="0"/>
            <a:t>0 тонн</a:t>
          </a:r>
          <a:r>
            <a:rPr lang="en-US" sz="1600" kern="1200" dirty="0"/>
            <a:t> - </a:t>
          </a:r>
          <a:r>
            <a:rPr lang="ru-RU" sz="1600" kern="1200" dirty="0"/>
            <a:t>потенциал рынка </a:t>
          </a:r>
          <a:r>
            <a:rPr lang="en-US" sz="1600" kern="1200" dirty="0"/>
            <a:t>(</a:t>
          </a:r>
          <a:r>
            <a:rPr lang="ru-RU" sz="1600" kern="1200" dirty="0"/>
            <a:t>цель), </a:t>
          </a:r>
          <a:r>
            <a:rPr lang="ru-RU" sz="1600" b="1" kern="1200" dirty="0"/>
            <a:t>401 226 млн. руб. </a:t>
          </a:r>
          <a:endParaRPr lang="ru-RU" sz="1600" kern="1200" dirty="0"/>
        </a:p>
      </dsp:txBody>
      <dsp:txXfrm>
        <a:off x="121819" y="232968"/>
        <a:ext cx="3693164" cy="551090"/>
      </dsp:txXfrm>
    </dsp:sp>
    <dsp:sp modelId="{56FED383-59CA-9D4B-AC34-BE245FCCFA59}">
      <dsp:nvSpPr>
        <dsp:cNvPr id="0" name=""/>
        <dsp:cNvSpPr/>
      </dsp:nvSpPr>
      <dsp:spPr>
        <a:xfrm>
          <a:off x="3807549" y="317052"/>
          <a:ext cx="2236792" cy="223679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PAM</a:t>
          </a:r>
          <a:endParaRPr lang="ru-RU" sz="4000" kern="1200" dirty="0"/>
        </a:p>
      </dsp:txBody>
      <dsp:txXfrm>
        <a:off x="4462690" y="972193"/>
        <a:ext cx="1581651" cy="1581651"/>
      </dsp:txXfrm>
    </dsp:sp>
    <dsp:sp modelId="{5CFC68D6-5652-454A-8A66-F6FAB05169EE}">
      <dsp:nvSpPr>
        <dsp:cNvPr id="0" name=""/>
        <dsp:cNvSpPr/>
      </dsp:nvSpPr>
      <dsp:spPr>
        <a:xfrm rot="5400000">
          <a:off x="6147658" y="317052"/>
          <a:ext cx="2236792" cy="2236792"/>
        </a:xfrm>
        <a:prstGeom prst="pieWedg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TAM</a:t>
          </a:r>
          <a:endParaRPr lang="ru-RU" sz="4000" kern="1200" dirty="0"/>
        </a:p>
      </dsp:txBody>
      <dsp:txXfrm rot="-5400000">
        <a:off x="6147658" y="972193"/>
        <a:ext cx="1581651" cy="1581651"/>
      </dsp:txXfrm>
    </dsp:sp>
    <dsp:sp modelId="{7871B5A0-6E2D-B444-B466-894CD7AABF77}">
      <dsp:nvSpPr>
        <dsp:cNvPr id="0" name=""/>
        <dsp:cNvSpPr/>
      </dsp:nvSpPr>
      <dsp:spPr>
        <a:xfrm rot="10800000">
          <a:off x="6147658" y="2657160"/>
          <a:ext cx="2236792" cy="2236792"/>
        </a:xfrm>
        <a:prstGeom prst="pieWedg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SAM</a:t>
          </a:r>
          <a:endParaRPr lang="ru-RU" sz="4000" kern="1200" dirty="0"/>
        </a:p>
      </dsp:txBody>
      <dsp:txXfrm rot="10800000">
        <a:off x="6147658" y="2657160"/>
        <a:ext cx="1581651" cy="1581651"/>
      </dsp:txXfrm>
    </dsp:sp>
    <dsp:sp modelId="{375DF32A-5846-9F40-9325-2FB786C67125}">
      <dsp:nvSpPr>
        <dsp:cNvPr id="0" name=""/>
        <dsp:cNvSpPr/>
      </dsp:nvSpPr>
      <dsp:spPr>
        <a:xfrm rot="16200000">
          <a:off x="3807549" y="2657160"/>
          <a:ext cx="2236792" cy="2236792"/>
        </a:xfrm>
        <a:prstGeom prst="pieWedg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SOM</a:t>
          </a:r>
          <a:endParaRPr lang="ru-RU" sz="4000" kern="1200" dirty="0"/>
        </a:p>
      </dsp:txBody>
      <dsp:txXfrm rot="5400000">
        <a:off x="4462690" y="2657160"/>
        <a:ext cx="1581651" cy="1581651"/>
      </dsp:txXfrm>
    </dsp:sp>
    <dsp:sp modelId="{4DC8BE45-6236-5A4F-8A7F-822F544CE9CA}">
      <dsp:nvSpPr>
        <dsp:cNvPr id="0" name=""/>
        <dsp:cNvSpPr/>
      </dsp:nvSpPr>
      <dsp:spPr>
        <a:xfrm>
          <a:off x="5709856" y="2140580"/>
          <a:ext cx="772287" cy="671554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861337D-BB68-E14E-95B5-57056B8568A5}">
      <dsp:nvSpPr>
        <dsp:cNvPr id="0" name=""/>
        <dsp:cNvSpPr/>
      </dsp:nvSpPr>
      <dsp:spPr>
        <a:xfrm rot="10800000">
          <a:off x="5709856" y="2398870"/>
          <a:ext cx="772287" cy="671554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06387-F759-EF48-910A-51EFE5AB5707}">
      <dsp:nvSpPr>
        <dsp:cNvPr id="0" name=""/>
        <dsp:cNvSpPr/>
      </dsp:nvSpPr>
      <dsp:spPr>
        <a:xfrm>
          <a:off x="4973722" y="2073058"/>
          <a:ext cx="2230575" cy="1992216"/>
        </a:xfrm>
        <a:prstGeom prst="ellipse">
          <a:avLst/>
        </a:prstGeom>
        <a:solidFill>
          <a:srgbClr val="5FC8D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Существует несколько компаний специализирующиеся на производстве рыбы в РФ:</a:t>
          </a:r>
          <a:endParaRPr lang="ru-RU" sz="1200" kern="1200" dirty="0"/>
        </a:p>
      </dsp:txBody>
      <dsp:txXfrm>
        <a:off x="5300382" y="2364811"/>
        <a:ext cx="1577255" cy="1408710"/>
      </dsp:txXfrm>
    </dsp:sp>
    <dsp:sp modelId="{B1F70E8B-F95C-1A4A-A324-AFFBEAAFF0DA}">
      <dsp:nvSpPr>
        <dsp:cNvPr id="0" name=""/>
        <dsp:cNvSpPr/>
      </dsp:nvSpPr>
      <dsp:spPr>
        <a:xfrm rot="16200000">
          <a:off x="5910040" y="1881618"/>
          <a:ext cx="357940" cy="24940"/>
        </a:xfrm>
        <a:custGeom>
          <a:avLst/>
          <a:gdLst/>
          <a:ahLst/>
          <a:cxnLst/>
          <a:rect l="0" t="0" r="0" b="0"/>
          <a:pathLst>
            <a:path>
              <a:moveTo>
                <a:pt x="0" y="12470"/>
              </a:moveTo>
              <a:lnTo>
                <a:pt x="357940" y="124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80062" y="1885140"/>
        <a:ext cx="17897" cy="17897"/>
      </dsp:txXfrm>
    </dsp:sp>
    <dsp:sp modelId="{967D3612-71FD-B349-A24A-E21E20771AAC}">
      <dsp:nvSpPr>
        <dsp:cNvPr id="0" name=""/>
        <dsp:cNvSpPr/>
      </dsp:nvSpPr>
      <dsp:spPr>
        <a:xfrm>
          <a:off x="4684144" y="25826"/>
          <a:ext cx="2809732" cy="1689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1" kern="1200" dirty="0"/>
            <a:t>Компания РИФ.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kern="1200" dirty="0"/>
            <a:t>Бизнес-модель собственное производство- продажа через точки продаж (на кормах на основе рыбной муки).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1200" b="0" kern="1200" dirty="0"/>
        </a:p>
      </dsp:txBody>
      <dsp:txXfrm>
        <a:off x="5095620" y="273217"/>
        <a:ext cx="1986780" cy="1194510"/>
      </dsp:txXfrm>
    </dsp:sp>
    <dsp:sp modelId="{721AA299-61D3-B746-B13D-18620F5989F1}">
      <dsp:nvSpPr>
        <dsp:cNvPr id="0" name=""/>
        <dsp:cNvSpPr/>
      </dsp:nvSpPr>
      <dsp:spPr>
        <a:xfrm rot="6615">
          <a:off x="7204295" y="3059249"/>
          <a:ext cx="422661" cy="24940"/>
        </a:xfrm>
        <a:custGeom>
          <a:avLst/>
          <a:gdLst/>
          <a:ahLst/>
          <a:cxnLst/>
          <a:rect l="0" t="0" r="0" b="0"/>
          <a:pathLst>
            <a:path>
              <a:moveTo>
                <a:pt x="0" y="12470"/>
              </a:moveTo>
              <a:lnTo>
                <a:pt x="422661" y="124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405059" y="3061153"/>
        <a:ext cx="21133" cy="21133"/>
      </dsp:txXfrm>
    </dsp:sp>
    <dsp:sp modelId="{08202BA0-E022-7346-9275-6D1F3F97B0B8}">
      <dsp:nvSpPr>
        <dsp:cNvPr id="0" name=""/>
        <dsp:cNvSpPr/>
      </dsp:nvSpPr>
      <dsp:spPr>
        <a:xfrm>
          <a:off x="7626951" y="1941821"/>
          <a:ext cx="2915329" cy="2266219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1" kern="1200" dirty="0"/>
            <a:t>ПАО «Русская Аквакультура» (</a:t>
          </a:r>
          <a:r>
            <a:rPr lang="en" sz="1200" b="1" kern="1200" dirty="0"/>
            <a:t>PM- </a:t>
          </a:r>
          <a:r>
            <a:rPr lang="ru-RU" sz="1200" b="1" kern="1200" dirty="0"/>
            <a:t>Аквакультура)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kern="1200" dirty="0"/>
            <a:t>Мурманск, Крупный производитель и поставщик рыбы и морепродуктов крупным оптом. Клиенты крупные </a:t>
          </a:r>
          <a:r>
            <a:rPr lang="ru-RU" sz="1200" b="0" kern="1200" dirty="0" err="1"/>
            <a:t>ритейлы</a:t>
          </a:r>
          <a:r>
            <a:rPr lang="ru-RU" sz="1200" b="0" kern="1200" dirty="0"/>
            <a:t>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kern="1200" dirty="0">
              <a:solidFill>
                <a:schemeClr val="tx1"/>
              </a:solidFill>
            </a:rPr>
            <a:t>Вылов и собственное производство на кормах на основе рыбной муки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8053891" y="2273701"/>
        <a:ext cx="2061449" cy="1602459"/>
      </dsp:txXfrm>
    </dsp:sp>
    <dsp:sp modelId="{18BE7183-B2A9-FE43-BD2F-2331E361DFA2}">
      <dsp:nvSpPr>
        <dsp:cNvPr id="0" name=""/>
        <dsp:cNvSpPr/>
      </dsp:nvSpPr>
      <dsp:spPr>
        <a:xfrm rot="5400000">
          <a:off x="5910040" y="4231775"/>
          <a:ext cx="357940" cy="24940"/>
        </a:xfrm>
        <a:custGeom>
          <a:avLst/>
          <a:gdLst/>
          <a:ahLst/>
          <a:cxnLst/>
          <a:rect l="0" t="0" r="0" b="0"/>
          <a:pathLst>
            <a:path>
              <a:moveTo>
                <a:pt x="0" y="12470"/>
              </a:moveTo>
              <a:lnTo>
                <a:pt x="357940" y="124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80062" y="4235296"/>
        <a:ext cx="17897" cy="17897"/>
      </dsp:txXfrm>
    </dsp:sp>
    <dsp:sp modelId="{E874B872-D36F-824B-8F0A-318C0D6AD3D5}">
      <dsp:nvSpPr>
        <dsp:cNvPr id="0" name=""/>
        <dsp:cNvSpPr/>
      </dsp:nvSpPr>
      <dsp:spPr>
        <a:xfrm>
          <a:off x="4650535" y="4423215"/>
          <a:ext cx="2876949" cy="1689292"/>
        </a:xfrm>
        <a:prstGeom prst="ellipse">
          <a:avLst/>
        </a:prstGeom>
        <a:solidFill>
          <a:srgbClr val="BBF8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1" kern="1200" dirty="0"/>
            <a:t>ООО «Аквакультура».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0" kern="1200" dirty="0"/>
            <a:t>Вологодская область. Собственное производство </a:t>
          </a:r>
          <a:r>
            <a:rPr lang="ru-RU" sz="1200" kern="1200" dirty="0">
              <a:solidFill>
                <a:schemeClr val="tx1"/>
              </a:solidFill>
            </a:rPr>
            <a:t>натуральной рыбы, на натуральных кормах</a:t>
          </a:r>
          <a:r>
            <a:rPr lang="ru-RU" sz="1200" b="0" kern="1200" dirty="0">
              <a:solidFill>
                <a:schemeClr val="tx1"/>
              </a:solidFill>
            </a:rPr>
            <a:t> </a:t>
          </a:r>
          <a:r>
            <a:rPr lang="ru-RU" sz="1200" b="0" kern="1200" dirty="0"/>
            <a:t>- продажа оптом.</a:t>
          </a:r>
        </a:p>
      </dsp:txBody>
      <dsp:txXfrm>
        <a:off x="5071854" y="4670606"/>
        <a:ext cx="2034311" cy="1194510"/>
      </dsp:txXfrm>
    </dsp:sp>
    <dsp:sp modelId="{72042903-EDF5-0444-AFD7-DDC48AAC4862}">
      <dsp:nvSpPr>
        <dsp:cNvPr id="0" name=""/>
        <dsp:cNvSpPr/>
      </dsp:nvSpPr>
      <dsp:spPr>
        <a:xfrm rot="10709253">
          <a:off x="4546630" y="3091775"/>
          <a:ext cx="427653" cy="24940"/>
        </a:xfrm>
        <a:custGeom>
          <a:avLst/>
          <a:gdLst/>
          <a:ahLst/>
          <a:cxnLst/>
          <a:rect l="0" t="0" r="0" b="0"/>
          <a:pathLst>
            <a:path>
              <a:moveTo>
                <a:pt x="0" y="12470"/>
              </a:moveTo>
              <a:lnTo>
                <a:pt x="427653" y="124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749766" y="3093553"/>
        <a:ext cx="21382" cy="21382"/>
      </dsp:txXfrm>
    </dsp:sp>
    <dsp:sp modelId="{BAAC376F-41ED-D349-B2B5-809D39DB9969}">
      <dsp:nvSpPr>
        <dsp:cNvPr id="0" name=""/>
        <dsp:cNvSpPr/>
      </dsp:nvSpPr>
      <dsp:spPr>
        <a:xfrm>
          <a:off x="1660801" y="2303322"/>
          <a:ext cx="2887372" cy="1689292"/>
        </a:xfrm>
        <a:prstGeom prst="ellipse">
          <a:avLst/>
        </a:prstGeom>
        <a:solidFill>
          <a:srgbClr val="AFEA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1" kern="1200" dirty="0"/>
            <a:t>ООО Карельские рыбные заводы, Архангельск.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200" b="1" kern="1200" dirty="0"/>
            <a:t> </a:t>
          </a:r>
          <a:r>
            <a:rPr lang="ru-RU" sz="1200" b="0" kern="1200" dirty="0"/>
            <a:t>Собственное производство на кормах на основе рыбной муки - продажа оптом</a:t>
          </a:r>
        </a:p>
      </dsp:txBody>
      <dsp:txXfrm>
        <a:off x="2083647" y="2550713"/>
        <a:ext cx="2041680" cy="1194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92999-55D9-C045-9733-0518151C6176}">
      <dsp:nvSpPr>
        <dsp:cNvPr id="0" name=""/>
        <dsp:cNvSpPr/>
      </dsp:nvSpPr>
      <dsp:spPr>
        <a:xfrm>
          <a:off x="4244060" y="2449843"/>
          <a:ext cx="3703879" cy="3295197"/>
        </a:xfrm>
        <a:prstGeom prst="ellipse">
          <a:avLst/>
        </a:prstGeom>
        <a:solidFill>
          <a:srgbClr val="FFE8E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Century Gothic" panose="020B0502020202020204" pitchFamily="34" charset="0"/>
            </a:rPr>
            <a:t>Данная технология позволяет </a:t>
          </a:r>
          <a:r>
            <a:rPr lang="ru-RU" sz="2300" b="1" kern="1200" dirty="0">
              <a:latin typeface="Century Gothic" panose="020B0502020202020204" pitchFamily="34" charset="0"/>
            </a:rPr>
            <a:t>сократить себестоимость производства на 50 % </a:t>
          </a:r>
        </a:p>
      </dsp:txBody>
      <dsp:txXfrm>
        <a:off x="4786481" y="2932413"/>
        <a:ext cx="2619037" cy="2330057"/>
      </dsp:txXfrm>
    </dsp:sp>
    <dsp:sp modelId="{133F4A9D-6E8F-A54B-B0B6-DA5B9BA7F069}">
      <dsp:nvSpPr>
        <dsp:cNvPr id="0" name=""/>
        <dsp:cNvSpPr/>
      </dsp:nvSpPr>
      <dsp:spPr>
        <a:xfrm rot="12727844">
          <a:off x="1305586" y="1677837"/>
          <a:ext cx="3369447" cy="938174"/>
        </a:xfrm>
        <a:prstGeom prst="leftArrow">
          <a:avLst>
            <a:gd name="adj1" fmla="val 60000"/>
            <a:gd name="adj2" fmla="val 50000"/>
          </a:avLst>
        </a:prstGeom>
        <a:solidFill>
          <a:srgbClr val="AFEAEB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6F6244-32B6-7646-BC4E-AC5D13EFCEC0}">
      <dsp:nvSpPr>
        <dsp:cNvPr id="0" name=""/>
        <dsp:cNvSpPr/>
      </dsp:nvSpPr>
      <dsp:spPr>
        <a:xfrm>
          <a:off x="0" y="0"/>
          <a:ext cx="3127248" cy="2501798"/>
        </a:xfrm>
        <a:prstGeom prst="roundRect">
          <a:avLst>
            <a:gd name="adj" fmla="val 10000"/>
          </a:avLst>
        </a:prstGeom>
        <a:solidFill>
          <a:srgbClr val="AFEA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anose="020B0502020202020204" pitchFamily="34" charset="0"/>
            </a:rPr>
            <a:t>Применение и производство </a:t>
          </a:r>
          <a:r>
            <a:rPr lang="ru-RU" sz="2000" b="1" kern="1200" dirty="0">
              <a:latin typeface="Century Gothic" panose="020B0502020202020204" pitchFamily="34" charset="0"/>
            </a:rPr>
            <a:t>органических кормов</a:t>
          </a:r>
          <a:r>
            <a:rPr lang="ru-RU" sz="2000" kern="1200" dirty="0">
              <a:latin typeface="Century Gothic" panose="020B0502020202020204" pitchFamily="34" charset="0"/>
            </a:rPr>
            <a:t> разработанных по оригинальной технологии для лососевых хищных рыб. </a:t>
          </a:r>
        </a:p>
      </dsp:txBody>
      <dsp:txXfrm>
        <a:off x="73275" y="73275"/>
        <a:ext cx="2980698" cy="2355248"/>
      </dsp:txXfrm>
    </dsp:sp>
    <dsp:sp modelId="{9B744555-DCD1-B44F-96C7-B11C96E3C5AA}">
      <dsp:nvSpPr>
        <dsp:cNvPr id="0" name=""/>
        <dsp:cNvSpPr/>
      </dsp:nvSpPr>
      <dsp:spPr>
        <a:xfrm rot="19672156">
          <a:off x="7516966" y="1677837"/>
          <a:ext cx="3369447" cy="938174"/>
        </a:xfrm>
        <a:prstGeom prst="leftArrow">
          <a:avLst>
            <a:gd name="adj1" fmla="val 60000"/>
            <a:gd name="adj2" fmla="val 50000"/>
          </a:avLst>
        </a:prstGeom>
        <a:solidFill>
          <a:srgbClr val="DAFAF7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EE3E7A-A52B-CB47-B625-32109F689030}">
      <dsp:nvSpPr>
        <dsp:cNvPr id="0" name=""/>
        <dsp:cNvSpPr/>
      </dsp:nvSpPr>
      <dsp:spPr>
        <a:xfrm>
          <a:off x="9064752" y="0"/>
          <a:ext cx="3127248" cy="2501798"/>
        </a:xfrm>
        <a:prstGeom prst="roundRect">
          <a:avLst>
            <a:gd name="adj" fmla="val 10000"/>
          </a:avLst>
        </a:prstGeom>
        <a:solidFill>
          <a:srgbClr val="DAFAF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anose="020B0502020202020204" pitchFamily="34" charset="0"/>
            </a:rPr>
            <a:t>Применение </a:t>
          </a:r>
          <a:r>
            <a:rPr lang="ru-RU" sz="2000" b="1" i="1" kern="1200" dirty="0">
              <a:latin typeface="Century Gothic" panose="020B0502020202020204" pitchFamily="34" charset="0"/>
            </a:rPr>
            <a:t>органической пищевой цепочки всех этапов производства рыбы </a:t>
          </a:r>
          <a:r>
            <a:rPr lang="ru-RU" sz="2000" kern="1200" dirty="0">
              <a:latin typeface="Century Gothic" panose="020B0502020202020204" pitchFamily="34" charset="0"/>
            </a:rPr>
            <a:t>(первый опыт России). </a:t>
          </a:r>
        </a:p>
      </dsp:txBody>
      <dsp:txXfrm>
        <a:off x="9138027" y="73275"/>
        <a:ext cx="2980698" cy="2355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6E468-74E0-C947-8181-C658B845080F}">
      <dsp:nvSpPr>
        <dsp:cNvPr id="0" name=""/>
        <dsp:cNvSpPr/>
      </dsp:nvSpPr>
      <dsp:spPr>
        <a:xfrm>
          <a:off x="260556" y="1816"/>
          <a:ext cx="2098136" cy="691504"/>
        </a:xfrm>
        <a:prstGeom prst="roundRect">
          <a:avLst>
            <a:gd name="adj" fmla="val 10000"/>
          </a:avLst>
        </a:prstGeom>
        <a:solidFill>
          <a:srgbClr val="AFEAEB"/>
        </a:solidFill>
        <a:ln>
          <a:solidFill>
            <a:srgbClr val="AFEAE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entury Gothic" panose="020B0502020202020204" pitchFamily="34" charset="0"/>
            </a:rPr>
            <a:t>Ритейлер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</a:p>
      </dsp:txBody>
      <dsp:txXfrm>
        <a:off x="280809" y="22069"/>
        <a:ext cx="2057630" cy="650998"/>
      </dsp:txXfrm>
    </dsp:sp>
    <dsp:sp modelId="{37B63BF3-75CC-B140-B471-0950202402AE}">
      <dsp:nvSpPr>
        <dsp:cNvPr id="0" name=""/>
        <dsp:cNvSpPr/>
      </dsp:nvSpPr>
      <dsp:spPr>
        <a:xfrm>
          <a:off x="470370" y="693321"/>
          <a:ext cx="209813" cy="51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628"/>
              </a:lnTo>
              <a:lnTo>
                <a:pt x="209813" y="518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73748-D2AC-814F-A0E4-C98F4899303F}">
      <dsp:nvSpPr>
        <dsp:cNvPr id="0" name=""/>
        <dsp:cNvSpPr/>
      </dsp:nvSpPr>
      <dsp:spPr>
        <a:xfrm>
          <a:off x="680183" y="866197"/>
          <a:ext cx="1106407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Вкус Вилл</a:t>
          </a:r>
        </a:p>
      </dsp:txBody>
      <dsp:txXfrm>
        <a:off x="700436" y="886450"/>
        <a:ext cx="1065901" cy="650998"/>
      </dsp:txXfrm>
    </dsp:sp>
    <dsp:sp modelId="{E3CBD51B-7501-5646-B36E-8F02EF609773}">
      <dsp:nvSpPr>
        <dsp:cNvPr id="0" name=""/>
        <dsp:cNvSpPr/>
      </dsp:nvSpPr>
      <dsp:spPr>
        <a:xfrm>
          <a:off x="470370" y="693321"/>
          <a:ext cx="209813" cy="138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09"/>
              </a:lnTo>
              <a:lnTo>
                <a:pt x="209813" y="13830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F23BD-7365-A949-9365-329DB638AEBF}">
      <dsp:nvSpPr>
        <dsp:cNvPr id="0" name=""/>
        <dsp:cNvSpPr/>
      </dsp:nvSpPr>
      <dsp:spPr>
        <a:xfrm>
          <a:off x="680183" y="1730578"/>
          <a:ext cx="1499603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Азбука Вкуса</a:t>
          </a:r>
        </a:p>
      </dsp:txBody>
      <dsp:txXfrm>
        <a:off x="700436" y="1750831"/>
        <a:ext cx="1459097" cy="650998"/>
      </dsp:txXfrm>
    </dsp:sp>
    <dsp:sp modelId="{CE8AC507-F009-7749-B589-DBF7B3E1A034}">
      <dsp:nvSpPr>
        <dsp:cNvPr id="0" name=""/>
        <dsp:cNvSpPr/>
      </dsp:nvSpPr>
      <dsp:spPr>
        <a:xfrm>
          <a:off x="470370" y="693321"/>
          <a:ext cx="209813" cy="2247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391"/>
              </a:lnTo>
              <a:lnTo>
                <a:pt x="209813" y="2247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5B966-3515-4648-AD4A-85CE0C60841A}">
      <dsp:nvSpPr>
        <dsp:cNvPr id="0" name=""/>
        <dsp:cNvSpPr/>
      </dsp:nvSpPr>
      <dsp:spPr>
        <a:xfrm>
          <a:off x="680183" y="2594960"/>
          <a:ext cx="2548699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маркетплейс  </a:t>
          </a:r>
          <a:r>
            <a:rPr lang="ru-RU" sz="1400" kern="1200" dirty="0" err="1">
              <a:latin typeface="Century Gothic" panose="020B0502020202020204" pitchFamily="34" charset="0"/>
            </a:rPr>
            <a:t>ЭкоМаркет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700436" y="2615213"/>
        <a:ext cx="2508193" cy="650998"/>
      </dsp:txXfrm>
    </dsp:sp>
    <dsp:sp modelId="{614AC7F6-A58D-F141-BAD7-CCA8563B6189}">
      <dsp:nvSpPr>
        <dsp:cNvPr id="0" name=""/>
        <dsp:cNvSpPr/>
      </dsp:nvSpPr>
      <dsp:spPr>
        <a:xfrm>
          <a:off x="470370" y="693321"/>
          <a:ext cx="209813" cy="3111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72"/>
              </a:lnTo>
              <a:lnTo>
                <a:pt x="209813" y="31117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2790D-A194-B34C-B8F9-CEF5F0D60BA5}">
      <dsp:nvSpPr>
        <dsp:cNvPr id="0" name=""/>
        <dsp:cNvSpPr/>
      </dsp:nvSpPr>
      <dsp:spPr>
        <a:xfrm>
          <a:off x="680183" y="3459341"/>
          <a:ext cx="1525006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 Деревня </a:t>
          </a:r>
          <a:r>
            <a:rPr lang="ru-RU" sz="1400" kern="1200" dirty="0" err="1">
              <a:latin typeface="Century Gothic" panose="020B0502020202020204" pitchFamily="34" charset="0"/>
            </a:rPr>
            <a:t>Лайф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700436" y="3479594"/>
        <a:ext cx="1484500" cy="650998"/>
      </dsp:txXfrm>
    </dsp:sp>
    <dsp:sp modelId="{D25BB75F-8419-5A4F-A671-CA679FF16202}">
      <dsp:nvSpPr>
        <dsp:cNvPr id="0" name=""/>
        <dsp:cNvSpPr/>
      </dsp:nvSpPr>
      <dsp:spPr>
        <a:xfrm>
          <a:off x="470370" y="693321"/>
          <a:ext cx="209813" cy="397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6153"/>
              </a:lnTo>
              <a:lnTo>
                <a:pt x="209813" y="3976153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3F1BF-2F18-B249-A4A3-F4E4407DE7C0}">
      <dsp:nvSpPr>
        <dsp:cNvPr id="0" name=""/>
        <dsp:cNvSpPr/>
      </dsp:nvSpPr>
      <dsp:spPr>
        <a:xfrm>
          <a:off x="680183" y="4323722"/>
          <a:ext cx="2652535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 Рыбные Рестораны и рестораны правильного питания</a:t>
          </a:r>
        </a:p>
      </dsp:txBody>
      <dsp:txXfrm>
        <a:off x="700436" y="4343975"/>
        <a:ext cx="2612029" cy="650998"/>
      </dsp:txXfrm>
    </dsp:sp>
    <dsp:sp modelId="{F141B6E5-2459-204A-B46C-B4E145ABFDAA}">
      <dsp:nvSpPr>
        <dsp:cNvPr id="0" name=""/>
        <dsp:cNvSpPr/>
      </dsp:nvSpPr>
      <dsp:spPr>
        <a:xfrm>
          <a:off x="3128470" y="1816"/>
          <a:ext cx="2230822" cy="691504"/>
        </a:xfrm>
        <a:prstGeom prst="roundRect">
          <a:avLst>
            <a:gd name="adj" fmla="val 10000"/>
          </a:avLst>
        </a:prstGeom>
        <a:solidFill>
          <a:srgbClr val="BBF8FA"/>
        </a:solidFill>
        <a:ln w="19050">
          <a:solidFill>
            <a:srgbClr val="BBF8FA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anose="020B0502020202020204" pitchFamily="34" charset="0"/>
            </a:rPr>
            <a:t>Ключевые</a:t>
          </a:r>
          <a:r>
            <a:rPr lang="ru-RU" sz="1400" kern="1200" dirty="0">
              <a:latin typeface="Century Gothic" panose="020B0502020202020204" pitchFamily="34" charset="0"/>
            </a:rPr>
            <a:t> </a:t>
          </a:r>
          <a:r>
            <a:rPr lang="ru-RU" sz="1800" kern="1200" dirty="0">
              <a:latin typeface="Century Gothic" panose="020B0502020202020204" pitchFamily="34" charset="0"/>
            </a:rPr>
            <a:t>партнёры</a:t>
          </a:r>
          <a:r>
            <a:rPr lang="ru-RU" sz="1400" kern="1200" dirty="0">
              <a:latin typeface="Century Gothic" panose="020B0502020202020204" pitchFamily="34" charset="0"/>
            </a:rPr>
            <a:t>:</a:t>
          </a:r>
        </a:p>
      </dsp:txBody>
      <dsp:txXfrm>
        <a:off x="3148723" y="22069"/>
        <a:ext cx="2190316" cy="650998"/>
      </dsp:txXfrm>
    </dsp:sp>
    <dsp:sp modelId="{694156D7-3101-D044-A128-42422EFFFC2F}">
      <dsp:nvSpPr>
        <dsp:cNvPr id="0" name=""/>
        <dsp:cNvSpPr/>
      </dsp:nvSpPr>
      <dsp:spPr>
        <a:xfrm>
          <a:off x="3351553" y="693321"/>
          <a:ext cx="223082" cy="51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628"/>
              </a:lnTo>
              <a:lnTo>
                <a:pt x="223082" y="518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AF65E-492D-A749-AC02-DFDF420546BF}">
      <dsp:nvSpPr>
        <dsp:cNvPr id="0" name=""/>
        <dsp:cNvSpPr/>
      </dsp:nvSpPr>
      <dsp:spPr>
        <a:xfrm>
          <a:off x="3574635" y="866197"/>
          <a:ext cx="1640725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>
              <a:latin typeface="Century Gothic" panose="020B0502020202020204" pitchFamily="34" charset="0"/>
            </a:rPr>
            <a:t>Производители кормов</a:t>
          </a:r>
        </a:p>
      </dsp:txBody>
      <dsp:txXfrm>
        <a:off x="3594888" y="886450"/>
        <a:ext cx="1600219" cy="650998"/>
      </dsp:txXfrm>
    </dsp:sp>
    <dsp:sp modelId="{51C538A5-2F54-7B49-BD56-04BF64EB30AD}">
      <dsp:nvSpPr>
        <dsp:cNvPr id="0" name=""/>
        <dsp:cNvSpPr/>
      </dsp:nvSpPr>
      <dsp:spPr>
        <a:xfrm>
          <a:off x="3351553" y="693321"/>
          <a:ext cx="223082" cy="138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09"/>
              </a:lnTo>
              <a:lnTo>
                <a:pt x="223082" y="13830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D040A-6192-0E4B-A75D-90CC4EECB5DF}">
      <dsp:nvSpPr>
        <dsp:cNvPr id="0" name=""/>
        <dsp:cNvSpPr/>
      </dsp:nvSpPr>
      <dsp:spPr>
        <a:xfrm>
          <a:off x="3574635" y="1730578"/>
          <a:ext cx="1594422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 err="1">
              <a:latin typeface="Century Gothic" panose="020B0502020202020204" pitchFamily="34" charset="0"/>
            </a:rPr>
            <a:t>Призводители</a:t>
          </a:r>
          <a:r>
            <a:rPr lang="ru-RU" sz="1400" i="0" kern="1200" dirty="0">
              <a:latin typeface="Century Gothic" panose="020B0502020202020204" pitchFamily="34" charset="0"/>
            </a:rPr>
            <a:t> </a:t>
          </a:r>
          <a:r>
            <a:rPr lang="ru-RU" sz="1400" i="0" kern="1200" dirty="0" err="1">
              <a:latin typeface="Century Gothic" panose="020B0502020202020204" pitchFamily="34" charset="0"/>
            </a:rPr>
            <a:t>молька</a:t>
          </a:r>
          <a:endParaRPr lang="ru-RU" sz="1400" i="0" kern="1200" dirty="0">
            <a:latin typeface="Century Gothic" panose="020B0502020202020204" pitchFamily="34" charset="0"/>
          </a:endParaRPr>
        </a:p>
      </dsp:txBody>
      <dsp:txXfrm>
        <a:off x="3594888" y="1750831"/>
        <a:ext cx="1553916" cy="650998"/>
      </dsp:txXfrm>
    </dsp:sp>
    <dsp:sp modelId="{63A077A0-3A2B-6C44-B257-3F06404B1496}">
      <dsp:nvSpPr>
        <dsp:cNvPr id="0" name=""/>
        <dsp:cNvSpPr/>
      </dsp:nvSpPr>
      <dsp:spPr>
        <a:xfrm>
          <a:off x="3351553" y="693321"/>
          <a:ext cx="223082" cy="2247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391"/>
              </a:lnTo>
              <a:lnTo>
                <a:pt x="223082" y="224739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DD686-CDEC-1644-A44E-399E32DC052E}">
      <dsp:nvSpPr>
        <dsp:cNvPr id="0" name=""/>
        <dsp:cNvSpPr/>
      </dsp:nvSpPr>
      <dsp:spPr>
        <a:xfrm>
          <a:off x="3574635" y="2594960"/>
          <a:ext cx="1569395" cy="69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>
              <a:latin typeface="Century Gothic" panose="020B0502020202020204" pitchFamily="34" charset="0"/>
            </a:rPr>
            <a:t>Крупные ритейлеры эко продуктов</a:t>
          </a:r>
        </a:p>
      </dsp:txBody>
      <dsp:txXfrm>
        <a:off x="3594888" y="2615213"/>
        <a:ext cx="1528889" cy="650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EFE90-B13A-8F4D-904F-7C22968795A4}">
      <dsp:nvSpPr>
        <dsp:cNvPr id="0" name=""/>
        <dsp:cNvSpPr/>
      </dsp:nvSpPr>
      <dsp:spPr>
        <a:xfrm>
          <a:off x="2599164" y="1780902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67755" y="1823634"/>
        <a:ext cx="29883" cy="5976"/>
      </dsp:txXfrm>
    </dsp:sp>
    <dsp:sp modelId="{557450E8-30E8-3F42-82AF-9A2A3D53DEE8}">
      <dsp:nvSpPr>
        <dsp:cNvPr id="0" name=""/>
        <dsp:cNvSpPr/>
      </dsp:nvSpPr>
      <dsp:spPr>
        <a:xfrm>
          <a:off x="2425" y="1047061"/>
          <a:ext cx="2598539" cy="1559123"/>
        </a:xfrm>
        <a:prstGeom prst="rect">
          <a:avLst/>
        </a:prstGeom>
        <a:solidFill>
          <a:srgbClr val="DAFAF7"/>
        </a:solidFill>
        <a:ln>
          <a:solidFill>
            <a:srgbClr val="DAFAF7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Изменена бизнес- модель.</a:t>
          </a:r>
        </a:p>
      </dsp:txBody>
      <dsp:txXfrm>
        <a:off x="2425" y="1047061"/>
        <a:ext cx="2598539" cy="1559123"/>
      </dsp:txXfrm>
    </dsp:sp>
    <dsp:sp modelId="{E8E2CAB1-3101-C04F-A23E-37296064F8BD}">
      <dsp:nvSpPr>
        <dsp:cNvPr id="0" name=""/>
        <dsp:cNvSpPr/>
      </dsp:nvSpPr>
      <dsp:spPr>
        <a:xfrm>
          <a:off x="5795368" y="1780902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63958" y="1823634"/>
        <a:ext cx="29883" cy="5976"/>
      </dsp:txXfrm>
    </dsp:sp>
    <dsp:sp modelId="{CB366BC3-72F3-4F44-8AFF-29176E11E29A}">
      <dsp:nvSpPr>
        <dsp:cNvPr id="0" name=""/>
        <dsp:cNvSpPr/>
      </dsp:nvSpPr>
      <dsp:spPr>
        <a:xfrm>
          <a:off x="3198628" y="1047061"/>
          <a:ext cx="2598539" cy="1559123"/>
        </a:xfrm>
        <a:prstGeom prst="rect">
          <a:avLst/>
        </a:prstGeom>
        <a:solidFill>
          <a:srgbClr val="BBF8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Определена проблема</a:t>
          </a:r>
        </a:p>
      </dsp:txBody>
      <dsp:txXfrm>
        <a:off x="3198628" y="1047061"/>
        <a:ext cx="2598539" cy="1559123"/>
      </dsp:txXfrm>
    </dsp:sp>
    <dsp:sp modelId="{1BFDF40F-64D6-354D-B487-9707F83BFF40}">
      <dsp:nvSpPr>
        <dsp:cNvPr id="0" name=""/>
        <dsp:cNvSpPr/>
      </dsp:nvSpPr>
      <dsp:spPr>
        <a:xfrm>
          <a:off x="8991571" y="1780902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6350" cap="flat" cmpd="sng" algn="ctr">
          <a:solidFill>
            <a:srgbClr val="AFEAE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260161" y="1823634"/>
        <a:ext cx="29883" cy="5976"/>
      </dsp:txXfrm>
    </dsp:sp>
    <dsp:sp modelId="{F1F78A25-8298-2641-B8B1-12B2435F1836}">
      <dsp:nvSpPr>
        <dsp:cNvPr id="0" name=""/>
        <dsp:cNvSpPr/>
      </dsp:nvSpPr>
      <dsp:spPr>
        <a:xfrm>
          <a:off x="6394831" y="1047061"/>
          <a:ext cx="2598539" cy="1559123"/>
        </a:xfrm>
        <a:prstGeom prst="rect">
          <a:avLst/>
        </a:prstGeom>
        <a:solidFill>
          <a:srgbClr val="AFEA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Предложили решение</a:t>
          </a:r>
        </a:p>
      </dsp:txBody>
      <dsp:txXfrm>
        <a:off x="6394831" y="1047061"/>
        <a:ext cx="2598539" cy="1559123"/>
      </dsp:txXfrm>
    </dsp:sp>
    <dsp:sp modelId="{B402BCA5-599A-934D-9D34-03C95E10CAFD}">
      <dsp:nvSpPr>
        <dsp:cNvPr id="0" name=""/>
        <dsp:cNvSpPr/>
      </dsp:nvSpPr>
      <dsp:spPr>
        <a:xfrm>
          <a:off x="1301695" y="2604384"/>
          <a:ext cx="9588609" cy="567063"/>
        </a:xfrm>
        <a:custGeom>
          <a:avLst/>
          <a:gdLst/>
          <a:ahLst/>
          <a:cxnLst/>
          <a:rect l="0" t="0" r="0" b="0"/>
          <a:pathLst>
            <a:path>
              <a:moveTo>
                <a:pt x="9588609" y="0"/>
              </a:moveTo>
              <a:lnTo>
                <a:pt x="9588609" y="300631"/>
              </a:lnTo>
              <a:lnTo>
                <a:pt x="0" y="300631"/>
              </a:lnTo>
              <a:lnTo>
                <a:pt x="0" y="567063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56079"/>
              <a:satOff val="-7604"/>
              <a:lumOff val="283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55819" y="2884928"/>
        <a:ext cx="480360" cy="5976"/>
      </dsp:txXfrm>
    </dsp:sp>
    <dsp:sp modelId="{EC451422-13FB-AF49-A025-7287F441364E}">
      <dsp:nvSpPr>
        <dsp:cNvPr id="0" name=""/>
        <dsp:cNvSpPr/>
      </dsp:nvSpPr>
      <dsp:spPr>
        <a:xfrm>
          <a:off x="9591035" y="1047061"/>
          <a:ext cx="2598539" cy="1559123"/>
        </a:xfrm>
        <a:prstGeom prst="rect">
          <a:avLst/>
        </a:prstGeom>
        <a:solidFill>
          <a:srgbClr val="5FC8D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Создали прототип М</a:t>
          </a:r>
          <a:r>
            <a:rPr lang="en-US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VP</a:t>
          </a:r>
          <a:endParaRPr lang="ru-RU" sz="1400" b="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9591035" y="1047061"/>
        <a:ext cx="2598539" cy="1559123"/>
      </dsp:txXfrm>
    </dsp:sp>
    <dsp:sp modelId="{FC3BA5AC-11B7-CF42-A330-A4B3D08D0766}">
      <dsp:nvSpPr>
        <dsp:cNvPr id="0" name=""/>
        <dsp:cNvSpPr/>
      </dsp:nvSpPr>
      <dsp:spPr>
        <a:xfrm>
          <a:off x="2599164" y="3937690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56079"/>
              <a:satOff val="-7604"/>
              <a:lumOff val="283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67755" y="3980421"/>
        <a:ext cx="29883" cy="5976"/>
      </dsp:txXfrm>
    </dsp:sp>
    <dsp:sp modelId="{42AB3877-9846-604B-9AE6-A5BB07F75D0D}">
      <dsp:nvSpPr>
        <dsp:cNvPr id="0" name=""/>
        <dsp:cNvSpPr/>
      </dsp:nvSpPr>
      <dsp:spPr>
        <a:xfrm>
          <a:off x="2425" y="3203848"/>
          <a:ext cx="2598539" cy="1559123"/>
        </a:xfrm>
        <a:prstGeom prst="rect">
          <a:avLst/>
        </a:prstGeom>
        <a:solidFill>
          <a:srgbClr val="BBE1D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Запустили продаж М</a:t>
          </a:r>
          <a:r>
            <a:rPr lang="en-US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VP</a:t>
          </a: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 продукта</a:t>
          </a:r>
        </a:p>
      </dsp:txBody>
      <dsp:txXfrm>
        <a:off x="2425" y="3203848"/>
        <a:ext cx="2598539" cy="1559123"/>
      </dsp:txXfrm>
    </dsp:sp>
    <dsp:sp modelId="{DAEF00B0-14B1-104E-B9AD-198C677B17F6}">
      <dsp:nvSpPr>
        <dsp:cNvPr id="0" name=""/>
        <dsp:cNvSpPr/>
      </dsp:nvSpPr>
      <dsp:spPr>
        <a:xfrm>
          <a:off x="5795368" y="3937690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37386"/>
              <a:satOff val="-5069"/>
              <a:lumOff val="189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63958" y="3980421"/>
        <a:ext cx="29883" cy="5976"/>
      </dsp:txXfrm>
    </dsp:sp>
    <dsp:sp modelId="{A6BA3C50-0E50-4F4E-907A-4BD2B3EC3912}">
      <dsp:nvSpPr>
        <dsp:cNvPr id="0" name=""/>
        <dsp:cNvSpPr/>
      </dsp:nvSpPr>
      <dsp:spPr>
        <a:xfrm>
          <a:off x="3198628" y="3203848"/>
          <a:ext cx="2598539" cy="15591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entury Gothic" panose="020B0502020202020204" pitchFamily="34" charset="0"/>
            </a:rPr>
            <a:t>Заявка</a:t>
          </a:r>
          <a:r>
            <a:rPr lang="en-US" sz="1400" kern="1200" dirty="0">
              <a:latin typeface="Century Gothic" panose="020B0502020202020204" pitchFamily="34" charset="0"/>
            </a:rPr>
            <a:t> </a:t>
          </a:r>
          <a:r>
            <a:rPr lang="ru-RU" sz="1400" kern="1200" dirty="0">
              <a:latin typeface="Century Gothic" panose="020B0502020202020204" pitchFamily="34" charset="0"/>
            </a:rPr>
            <a:t>на участие в конкурсе Россельхоз банка совместно со Сколково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+ </a:t>
          </a:r>
          <a:r>
            <a:rPr lang="en-US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Agro Tech Challenge</a:t>
          </a:r>
          <a:endParaRPr lang="ru-RU" sz="1400" b="0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3198628" y="3203848"/>
        <a:ext cx="2598539" cy="1559123"/>
      </dsp:txXfrm>
    </dsp:sp>
    <dsp:sp modelId="{5803E620-24C6-CC40-8D8C-4E6078129134}">
      <dsp:nvSpPr>
        <dsp:cNvPr id="0" name=""/>
        <dsp:cNvSpPr/>
      </dsp:nvSpPr>
      <dsp:spPr>
        <a:xfrm>
          <a:off x="8991571" y="3937690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18693"/>
              <a:satOff val="-2535"/>
              <a:lumOff val="94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260161" y="3980421"/>
        <a:ext cx="29883" cy="5976"/>
      </dsp:txXfrm>
    </dsp:sp>
    <dsp:sp modelId="{6BF0B072-BD8F-1E4B-B60D-5A379884C1D3}">
      <dsp:nvSpPr>
        <dsp:cNvPr id="0" name=""/>
        <dsp:cNvSpPr/>
      </dsp:nvSpPr>
      <dsp:spPr>
        <a:xfrm>
          <a:off x="6394831" y="3203848"/>
          <a:ext cx="2598539" cy="15591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Предложена техническая новизна для НИОКР </a:t>
          </a:r>
        </a:p>
      </dsp:txBody>
      <dsp:txXfrm>
        <a:off x="6394831" y="3203848"/>
        <a:ext cx="2598539" cy="1559123"/>
      </dsp:txXfrm>
    </dsp:sp>
    <dsp:sp modelId="{CBCCEF86-43B7-9C48-82EC-E402F7F6FA6B}">
      <dsp:nvSpPr>
        <dsp:cNvPr id="0" name=""/>
        <dsp:cNvSpPr/>
      </dsp:nvSpPr>
      <dsp:spPr>
        <a:xfrm>
          <a:off x="9591035" y="3203848"/>
          <a:ext cx="2598539" cy="155912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Заявка на грант ФСИ </a:t>
          </a:r>
        </a:p>
      </dsp:txBody>
      <dsp:txXfrm>
        <a:off x="9591035" y="3203848"/>
        <a:ext cx="2598539" cy="1559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FEECB-E96C-FB46-A606-85AACF544A4C}">
      <dsp:nvSpPr>
        <dsp:cNvPr id="0" name=""/>
        <dsp:cNvSpPr/>
      </dsp:nvSpPr>
      <dsp:spPr>
        <a:xfrm>
          <a:off x="0" y="457075"/>
          <a:ext cx="10120602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6E2E7-8FC1-F141-ACAE-97789179CB4D}">
      <dsp:nvSpPr>
        <dsp:cNvPr id="0" name=""/>
        <dsp:cNvSpPr/>
      </dsp:nvSpPr>
      <dsp:spPr>
        <a:xfrm>
          <a:off x="491699" y="14833"/>
          <a:ext cx="9627460" cy="138688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7774" tIns="0" rIns="2677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Palatino" pitchFamily="2" charset="0"/>
            </a:rPr>
            <a:t>Основатель и </a:t>
          </a:r>
          <a:r>
            <a:rPr lang="en" sz="1400" b="1" kern="1200" dirty="0">
              <a:effectLst/>
              <a:latin typeface="Palatino" pitchFamily="2" charset="0"/>
            </a:rPr>
            <a:t>CEO. </a:t>
          </a:r>
          <a:r>
            <a:rPr lang="ru-RU" sz="1400" b="1" kern="1200" dirty="0">
              <a:effectLst/>
              <a:latin typeface="Palatino" pitchFamily="2" charset="0"/>
            </a:rPr>
            <a:t>Автор идеи - </a:t>
          </a:r>
          <a:r>
            <a:rPr lang="ru-RU" sz="1400" b="1" u="sng" kern="1200" dirty="0">
              <a:effectLst/>
              <a:latin typeface="Palatino" pitchFamily="2" charset="0"/>
            </a:rPr>
            <a:t>Владислав Новоселов</a:t>
          </a:r>
          <a:r>
            <a:rPr lang="en-US" sz="1400" b="1" u="sng" kern="1200" dirty="0">
              <a:effectLst/>
              <a:latin typeface="Palatino" pitchFamily="2" charset="0"/>
            </a:rPr>
            <a:t> </a:t>
          </a:r>
          <a:endParaRPr lang="ru-RU" sz="1400" b="1" u="sng" kern="1200" dirty="0">
            <a:effectLst/>
            <a:latin typeface="Palatino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Palatino" pitchFamily="2" charset="0"/>
              <a:ea typeface="Palatino" pitchFamily="2" charset="0"/>
            </a:rPr>
            <a:t>Управленец с 16-летним опытом, опыт управления крупными проектами по реализации инновационных проектов (</a:t>
          </a:r>
          <a:r>
            <a:rPr lang="en-US" sz="1200" kern="1200" dirty="0">
              <a:latin typeface="Palatino" pitchFamily="2" charset="0"/>
              <a:ea typeface="Palatino" pitchFamily="2" charset="0"/>
            </a:rPr>
            <a:t>R&amp;D</a:t>
          </a:r>
          <a:r>
            <a:rPr lang="ru-RU" sz="1200" kern="1200" dirty="0">
              <a:latin typeface="Palatino" pitchFamily="2" charset="0"/>
              <a:ea typeface="Palatino" pitchFamily="2" charset="0"/>
            </a:rPr>
            <a:t>) в крупных корпорациях. 5-летний опыт управления запуском производственных проектов различной сложности.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effectLst/>
              <a:latin typeface="Palatino" pitchFamily="2" charset="0"/>
            </a:rPr>
            <a:t>Функции:  </a:t>
          </a:r>
          <a:r>
            <a:rPr lang="ru-RU" sz="1200" kern="1200" dirty="0">
              <a:latin typeface="Palatino" pitchFamily="2" charset="0"/>
              <a:ea typeface="Palatino" pitchFamily="2" charset="0"/>
            </a:rPr>
            <a:t>Лидер, основатель, Руководитель проекта. Экономист проекта. Разработка стратегии развития стартапа.  Технико-экономическое- обоснование проекта. Составление бизнес-модели, составление финансовой модели проекта. </a:t>
          </a:r>
          <a:r>
            <a:rPr lang="ru-RU" sz="1200" b="0" kern="1200" dirty="0">
              <a:effectLst/>
              <a:latin typeface="Palatino" pitchFamily="2" charset="0"/>
              <a:ea typeface="Palatino" pitchFamily="2" charset="0"/>
            </a:rPr>
            <a:t>Стратегическое развитие компании. </a:t>
          </a:r>
          <a:endParaRPr lang="ru-RU" sz="1200" b="0" kern="1200" dirty="0">
            <a:latin typeface="Palatino" pitchFamily="2" charset="0"/>
            <a:ea typeface="Palatino" pitchFamily="2" charset="0"/>
          </a:endParaRPr>
        </a:p>
      </dsp:txBody>
      <dsp:txXfrm>
        <a:off x="559401" y="82535"/>
        <a:ext cx="9492056" cy="1251478"/>
      </dsp:txXfrm>
    </dsp:sp>
    <dsp:sp modelId="{09571DA2-F2BA-7242-9425-2F06D58890A8}">
      <dsp:nvSpPr>
        <dsp:cNvPr id="0" name=""/>
        <dsp:cNvSpPr/>
      </dsp:nvSpPr>
      <dsp:spPr>
        <a:xfrm>
          <a:off x="0" y="2433254"/>
          <a:ext cx="10120602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5929-9C40-724E-804C-6BC931965642}">
      <dsp:nvSpPr>
        <dsp:cNvPr id="0" name=""/>
        <dsp:cNvSpPr/>
      </dsp:nvSpPr>
      <dsp:spPr>
        <a:xfrm>
          <a:off x="497256" y="1426437"/>
          <a:ext cx="9623346" cy="962418"/>
        </a:xfrm>
        <a:prstGeom prst="roundRect">
          <a:avLst/>
        </a:prstGeom>
        <a:solidFill>
          <a:srgbClr val="DAFAF7"/>
        </a:solidFill>
        <a:ln>
          <a:solidFill>
            <a:srgbClr val="DAFAF7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7774" tIns="0" rIns="2677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Palatino" pitchFamily="2" charset="0"/>
            </a:rPr>
            <a:t>Операционный менеджер</a:t>
          </a:r>
          <a:r>
            <a:rPr lang="en-US" sz="1400" b="1" kern="1200" dirty="0">
              <a:effectLst/>
              <a:latin typeface="Palatino" pitchFamily="2" charset="0"/>
            </a:rPr>
            <a:t> </a:t>
          </a:r>
          <a:r>
            <a:rPr lang="ru-RU" sz="1400" b="1" kern="1200" dirty="0">
              <a:effectLst/>
              <a:latin typeface="Palatino" pitchFamily="2" charset="0"/>
            </a:rPr>
            <a:t>– </a:t>
          </a:r>
          <a:r>
            <a:rPr lang="ru-RU" sz="1400" b="1" u="sng" kern="1200" dirty="0">
              <a:effectLst/>
              <a:latin typeface="Palatino" pitchFamily="2" charset="0"/>
            </a:rPr>
            <a:t>Владислав </a:t>
          </a:r>
          <a:r>
            <a:rPr lang="ru-RU" sz="1400" b="1" u="sng" kern="1200" dirty="0" err="1">
              <a:effectLst/>
              <a:latin typeface="Palatino" pitchFamily="2" charset="0"/>
            </a:rPr>
            <a:t>Маноилов</a:t>
          </a:r>
          <a:r>
            <a:rPr lang="ru-RU" sz="1400" b="1" u="sng" kern="1200" dirty="0">
              <a:effectLst/>
              <a:latin typeface="Palatino" pitchFamily="2" charset="0"/>
            </a:rPr>
            <a:t> </a:t>
          </a:r>
          <a:r>
            <a:rPr lang="en-US" sz="1400" b="1" u="sng" kern="1200" dirty="0">
              <a:effectLst/>
              <a:latin typeface="Palatino" pitchFamily="2" charset="0"/>
            </a:rPr>
            <a:t> </a:t>
          </a:r>
          <a:endParaRPr lang="ru-RU" sz="1400" b="1" u="sng" kern="1200" dirty="0">
            <a:effectLst/>
            <a:latin typeface="Palatino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Palatino" pitchFamily="2" charset="0"/>
              <a:ea typeface="Palatino" pitchFamily="2" charset="0"/>
            </a:rPr>
            <a:t>Большой опыт сложных продаж, 2-х летний опыт управления операционными процессами. </a:t>
          </a:r>
          <a:endParaRPr lang="ru-RU" sz="1200" b="1" u="sng" kern="1200" dirty="0">
            <a:effectLst/>
            <a:latin typeface="Palatino" pitchFamily="2" charset="0"/>
            <a:ea typeface="Palatino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effectLst/>
              <a:latin typeface="Palatino" pitchFamily="2" charset="0"/>
            </a:rPr>
            <a:t>Функции: </a:t>
          </a:r>
          <a:r>
            <a:rPr lang="ru-RU" sz="1200" b="0" kern="1200" dirty="0">
              <a:effectLst/>
              <a:latin typeface="Palatino" pitchFamily="2" charset="0"/>
            </a:rPr>
            <a:t>Операционный менеджмент. Побор поставщиков. Организация логистики и доставки.  Увеличение ассортимента. Проверка гипотез </a:t>
          </a:r>
          <a:r>
            <a:rPr lang="en-US" sz="1200" b="0" kern="1200" dirty="0">
              <a:effectLst/>
              <a:latin typeface="Palatino" pitchFamily="2" charset="0"/>
            </a:rPr>
            <a:t>MVP</a:t>
          </a:r>
          <a:r>
            <a:rPr lang="ru-RU" sz="1200" b="0" kern="1200" dirty="0">
              <a:effectLst/>
              <a:latin typeface="Palatino" pitchFamily="2" charset="0"/>
            </a:rPr>
            <a:t>. Выстраивание связей с поставщиками и клиента.</a:t>
          </a:r>
          <a:endParaRPr lang="ru-RU" sz="1200" b="0" kern="1200" dirty="0"/>
        </a:p>
      </dsp:txBody>
      <dsp:txXfrm>
        <a:off x="544237" y="1473418"/>
        <a:ext cx="9529384" cy="868456"/>
      </dsp:txXfrm>
    </dsp:sp>
    <dsp:sp modelId="{DCF7B10C-161F-D642-8938-7C752BC4AEC4}">
      <dsp:nvSpPr>
        <dsp:cNvPr id="0" name=""/>
        <dsp:cNvSpPr/>
      </dsp:nvSpPr>
      <dsp:spPr>
        <a:xfrm>
          <a:off x="0" y="4274518"/>
          <a:ext cx="10120602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32256-5589-964D-982D-C600CAF5DD13}">
      <dsp:nvSpPr>
        <dsp:cNvPr id="0" name=""/>
        <dsp:cNvSpPr/>
      </dsp:nvSpPr>
      <dsp:spPr>
        <a:xfrm>
          <a:off x="508230" y="2487410"/>
          <a:ext cx="9612372" cy="827504"/>
        </a:xfrm>
        <a:prstGeom prst="roundRect">
          <a:avLst/>
        </a:prstGeom>
        <a:solidFill>
          <a:srgbClr val="FFE8E1"/>
        </a:solidFill>
        <a:ln>
          <a:solidFill>
            <a:srgbClr val="FFE8E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7774" tIns="0" rIns="26777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/>
              <a:latin typeface="Palatino" pitchFamily="2" charset="0"/>
            </a:rPr>
            <a:t>Product </a:t>
          </a:r>
          <a:r>
            <a:rPr lang="ru-RU" sz="1400" b="1" kern="1200" dirty="0">
              <a:effectLst/>
              <a:latin typeface="Palatino" pitchFamily="2" charset="0"/>
            </a:rPr>
            <a:t>менеджер – </a:t>
          </a:r>
          <a:r>
            <a:rPr lang="ru-RU" sz="1400" b="1" u="sng" kern="1200" dirty="0">
              <a:effectLst/>
              <a:latin typeface="Palatino" pitchFamily="2" charset="0"/>
            </a:rPr>
            <a:t>Асташева Ксения</a:t>
          </a:r>
          <a:r>
            <a:rPr lang="en-US" sz="1400" b="1" kern="1200" dirty="0">
              <a:effectLst/>
              <a:latin typeface="Palatino" pitchFamily="2" charset="0"/>
            </a:rPr>
            <a:t> </a:t>
          </a:r>
          <a:endParaRPr lang="ru-RU" sz="1400" b="1" kern="1200" dirty="0">
            <a:effectLst/>
            <a:latin typeface="Palatino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Palatino" pitchFamily="2" charset="0"/>
              <a:ea typeface="Palatino" pitchFamily="2" charset="0"/>
            </a:rPr>
            <a:t>2-летний опыт работы контентным менеджером. Имеет 1,5 летний опыт изучения клиентского опыта (</a:t>
          </a:r>
          <a:r>
            <a:rPr lang="en-US" sz="1200" kern="1200" dirty="0">
              <a:latin typeface="Palatino" pitchFamily="2" charset="0"/>
              <a:ea typeface="Palatino" pitchFamily="2" charset="0"/>
            </a:rPr>
            <a:t>Cos Dev CJM</a:t>
          </a:r>
          <a:r>
            <a:rPr lang="ru-RU" sz="1200" kern="1200" dirty="0">
              <a:latin typeface="Palatino" pitchFamily="2" charset="0"/>
              <a:ea typeface="Palatino" pitchFamily="2" charset="0"/>
            </a:rPr>
            <a:t>).</a:t>
          </a:r>
          <a:endParaRPr lang="ru-RU" sz="1200" b="1" kern="1200" dirty="0">
            <a:effectLst/>
            <a:latin typeface="Palatino" pitchFamily="2" charset="0"/>
            <a:ea typeface="Palatino" pitchFamily="2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effectLst/>
              <a:latin typeface="Palatino" pitchFamily="2" charset="0"/>
            </a:rPr>
            <a:t>Функции: </a:t>
          </a:r>
          <a:r>
            <a:rPr lang="ru-RU" sz="1200" b="0" kern="1200" dirty="0">
              <a:effectLst/>
              <a:latin typeface="Palatino" pitchFamily="2" charset="0"/>
            </a:rPr>
            <a:t>Изучение клиентского опыта. Разработка продукта на основе потребительской потребности. Анализ конкурентов. Анализ рынка. Анализ цен. </a:t>
          </a:r>
          <a:endParaRPr lang="ru-RU" sz="1200" b="0" kern="1200" dirty="0"/>
        </a:p>
      </dsp:txBody>
      <dsp:txXfrm>
        <a:off x="548625" y="2527805"/>
        <a:ext cx="9531582" cy="7467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FEECB-E96C-FB46-A606-85AACF544A4C}">
      <dsp:nvSpPr>
        <dsp:cNvPr id="0" name=""/>
        <dsp:cNvSpPr/>
      </dsp:nvSpPr>
      <dsp:spPr>
        <a:xfrm>
          <a:off x="0" y="847293"/>
          <a:ext cx="101303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6E2E7-8FC1-F141-ACAE-97789179CB4D}">
      <dsp:nvSpPr>
        <dsp:cNvPr id="0" name=""/>
        <dsp:cNvSpPr/>
      </dsp:nvSpPr>
      <dsp:spPr>
        <a:xfrm>
          <a:off x="496129" y="43615"/>
          <a:ext cx="9627317" cy="995557"/>
        </a:xfrm>
        <a:prstGeom prst="roundRect">
          <a:avLst/>
        </a:prstGeom>
        <a:solidFill>
          <a:srgbClr val="AFEAEB"/>
        </a:solidFill>
        <a:ln>
          <a:solidFill>
            <a:srgbClr val="AFEAE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032" tIns="0" rIns="26803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Palatino" pitchFamily="2" charset="0"/>
              <a:ea typeface="Palatino" pitchFamily="2" charset="0"/>
            </a:rPr>
            <a:t>Научный руководитель проекта  – </a:t>
          </a:r>
          <a:r>
            <a:rPr lang="ru-RU" sz="1400" b="1" u="sng" kern="1200" dirty="0">
              <a:effectLst/>
              <a:latin typeface="Palatino" pitchFamily="2" charset="0"/>
              <a:ea typeface="Palatino" pitchFamily="2" charset="0"/>
            </a:rPr>
            <a:t>Назарова Марина Александровна</a:t>
          </a:r>
          <a:r>
            <a:rPr lang="ru-RU" sz="1400" b="1" kern="1200" dirty="0">
              <a:effectLst/>
              <a:latin typeface="Palatino" pitchFamily="2" charset="0"/>
              <a:ea typeface="Palatino" pitchFamily="2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u="none" kern="1200" dirty="0">
              <a:effectLst/>
              <a:latin typeface="Palatino" pitchFamily="2" charset="0"/>
              <a:ea typeface="Palatino" pitchFamily="2" charset="0"/>
            </a:rPr>
            <a:t>Канд. биологических наук.  </a:t>
          </a:r>
          <a:r>
            <a:rPr lang="ru-RU" sz="1100" b="1" kern="1200" dirty="0">
              <a:latin typeface="Palatino" pitchFamily="2" charset="0"/>
              <a:ea typeface="Palatino" pitchFamily="2" charset="0"/>
            </a:rPr>
            <a:t>Вологодский государственный университет. Научная деятельность, основные направления и интересы: </a:t>
          </a:r>
          <a:r>
            <a:rPr lang="ru-RU" sz="1100" kern="1200" dirty="0">
              <a:latin typeface="Palatino" pitchFamily="2" charset="0"/>
              <a:ea typeface="Palatino" pitchFamily="2" charset="0"/>
            </a:rPr>
            <a:t>биохимия гидробионтов, метаболизм липидов, токсикология, загрязнение среды тяжелыми металлами, аквакультура.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1" kern="1200" dirty="0">
              <a:effectLst/>
              <a:latin typeface="Palatino" pitchFamily="2" charset="0"/>
              <a:ea typeface="Palatino" pitchFamily="2" charset="0"/>
            </a:rPr>
            <a:t>Функции: </a:t>
          </a:r>
          <a:r>
            <a:rPr lang="ru-RU" sz="1100" kern="1200" dirty="0">
              <a:latin typeface="Palatino" pitchFamily="2" charset="0"/>
              <a:ea typeface="Palatino" pitchFamily="2" charset="0"/>
            </a:rPr>
            <a:t>Изучение и описание органической кормовой цепочки рыб. Изучение и описание химического и биологического состава рыбы. Изучение, описание, составление технологического процесса производства органических кормов для рыбы.  </a:t>
          </a:r>
          <a:r>
            <a:rPr lang="ru-RU" sz="1100" b="0" kern="1200" dirty="0">
              <a:latin typeface="Palatino" pitchFamily="2" charset="0"/>
              <a:ea typeface="Palatino" pitchFamily="2" charset="0"/>
            </a:rPr>
            <a:t>НИОКР. </a:t>
          </a:r>
        </a:p>
      </dsp:txBody>
      <dsp:txXfrm>
        <a:off x="544728" y="92214"/>
        <a:ext cx="9530119" cy="898359"/>
      </dsp:txXfrm>
    </dsp:sp>
    <dsp:sp modelId="{09571DA2-F2BA-7242-9425-2F06D58890A8}">
      <dsp:nvSpPr>
        <dsp:cNvPr id="0" name=""/>
        <dsp:cNvSpPr/>
      </dsp:nvSpPr>
      <dsp:spPr>
        <a:xfrm>
          <a:off x="0" y="1902374"/>
          <a:ext cx="101303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5929-9C40-724E-804C-6BC931965642}">
      <dsp:nvSpPr>
        <dsp:cNvPr id="0" name=""/>
        <dsp:cNvSpPr/>
      </dsp:nvSpPr>
      <dsp:spPr>
        <a:xfrm>
          <a:off x="484762" y="1147871"/>
          <a:ext cx="9645582" cy="849161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032" tIns="0" rIns="26803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  <a:latin typeface="Palatino" pitchFamily="2" charset="0"/>
            </a:rPr>
            <a:t>Ихтиолог, технолог проекта – </a:t>
          </a:r>
          <a:r>
            <a:rPr lang="ru-RU" sz="1400" b="1" u="sng" kern="1200" dirty="0">
              <a:effectLst/>
              <a:latin typeface="Palatino" pitchFamily="2" charset="0"/>
            </a:rPr>
            <a:t>Дмитрий Ковалевский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u="none" kern="1200" dirty="0">
              <a:effectLst/>
              <a:latin typeface="Palatino" pitchFamily="2" charset="0"/>
            </a:rPr>
            <a:t>Более 10 лет опыта разработки технологии производства рыбы садковым методом и в УЗВ. 10 летний опыт запуска производства рыбы и Аква ферм.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>
              <a:effectLst/>
              <a:latin typeface="Palatino" pitchFamily="2" charset="0"/>
            </a:rPr>
            <a:t>Функции:</a:t>
          </a:r>
          <a:r>
            <a:rPr lang="ru-RU" sz="1200" b="1" kern="1200" dirty="0">
              <a:effectLst/>
              <a:latin typeface="Palatino" pitchFamily="2" charset="0"/>
            </a:rPr>
            <a:t> </a:t>
          </a:r>
          <a:r>
            <a:rPr lang="ru-RU" sz="1200" b="0" kern="1200" dirty="0">
              <a:effectLst/>
              <a:latin typeface="Palatino" pitchFamily="2" charset="0"/>
            </a:rPr>
            <a:t>Технология производства рыбы, подбор водоёмов, подбор кормовой базы, расчёт рациона кормления. </a:t>
          </a:r>
          <a:endParaRPr lang="ru-RU" sz="1200" b="0" kern="1200" dirty="0"/>
        </a:p>
      </dsp:txBody>
      <dsp:txXfrm>
        <a:off x="526215" y="1189324"/>
        <a:ext cx="9562676" cy="76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0.77784</cdr:x>
      <cdr:y>0.02108</cdr:y>
    </cdr:from>
    <cdr:to>
      <cdr:x>0.85966</cdr:x>
      <cdr:y>0.18589</cdr:y>
    </cdr:to>
    <cdr:pic>
      <cdr:nvPicPr>
        <cdr:cNvPr id="3" name="Рисунок 2" descr="Диаграмма с подъемом со сплошной заливкой">
          <a:extLst xmlns:a="http://schemas.openxmlformats.org/drawingml/2006/main">
            <a:ext uri="{FF2B5EF4-FFF2-40B4-BE49-F238E27FC236}">
              <a16:creationId xmlns:a16="http://schemas.microsoft.com/office/drawing/2014/main" id="{B3B41FA2-A79D-91CB-36BF-6BDB26031C1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483436" y="116958"/>
          <a:ext cx="997527" cy="9144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1C9F-2797-4846-91BD-98DC608ED05F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D5D8-FC1B-724A-AD5D-3174D21FC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1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84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4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куар</a:t>
            </a:r>
            <a:r>
              <a:rPr lang="ru-RU" dirty="0"/>
              <a:t> значки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6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5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2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8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1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2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5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5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DD5D8-FC1B-724A-AD5D-3174D21FC2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0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B0CAB-F6BB-0F75-5F45-7CAD1BE8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9834CF-4F75-650F-BD30-2DF993DDE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47786-1C68-0318-F9DF-DAD88A94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255D-5378-D541-A3F5-6FD11E45EA7C}" type="datetime1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877C6-E63F-C582-BA6A-3A83FFFB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68591-B70B-D734-5661-8909131A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5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8A27C-6FFE-2539-7E64-68A4AC40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FC839-21A3-2347-3F96-7E9C63ED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EB0AF-74C2-5373-E79B-098F943D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87B0-9B5D-E84D-A353-D85F65C3C275}" type="datetime1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134C6-E1D7-DFDC-C12F-6A63A110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FA488-9AB5-DD9E-E7A9-86A0C34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9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BE863B-BE08-E959-DC5B-8F84FA97A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7B8C43-2001-B3C0-2F4E-F428FCC20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66956-4776-3F79-08B7-0735E1BD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8B6F-B541-0D4D-95A3-25A6BF23687D}" type="datetime1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CEA1E-C06B-5C05-66EA-C06CE433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20E77-7A2B-F5B5-2754-9BC77D9E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7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Чёрно-белое фото с видом снизу на мост над рекой на фоне неба "/>
          <p:cNvSpPr>
            <a:spLocks noGrp="1"/>
          </p:cNvSpPr>
          <p:nvPr>
            <p:ph type="pic" idx="21"/>
          </p:nvPr>
        </p:nvSpPr>
        <p:spPr>
          <a:xfrm>
            <a:off x="6318250" y="-1206500"/>
            <a:ext cx="5512206" cy="807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76250" y="1898650"/>
            <a:ext cx="5454650" cy="4464050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1250"/>
              </a:spcBef>
              <a:buSzPct val="65000"/>
              <a:defRPr sz="2100"/>
            </a:lvl1pPr>
            <a:lvl2pPr marL="508000" indent="-254000">
              <a:spcBef>
                <a:spcPts val="1250"/>
              </a:spcBef>
              <a:buSzPct val="65000"/>
              <a:defRPr sz="2100"/>
            </a:lvl2pPr>
            <a:lvl3pPr marL="762000" indent="-254000">
              <a:spcBef>
                <a:spcPts val="1250"/>
              </a:spcBef>
              <a:buSzPct val="65000"/>
              <a:defRPr sz="2100"/>
            </a:lvl3pPr>
            <a:lvl4pPr marL="1016000" indent="-254000">
              <a:spcBef>
                <a:spcPts val="1250"/>
              </a:spcBef>
              <a:buSzPct val="65000"/>
              <a:defRPr sz="2100"/>
            </a:lvl4pPr>
            <a:lvl5pPr marL="1270000" indent="-254000">
              <a:spcBef>
                <a:spcPts val="1250"/>
              </a:spcBef>
              <a:buSzPct val="65000"/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698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8325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"/>
          <p:cNvSpPr txBox="1">
            <a:spLocks noGrp="1"/>
          </p:cNvSpPr>
          <p:nvPr>
            <p:ph type="body" sz="quarter" idx="21"/>
          </p:nvPr>
        </p:nvSpPr>
        <p:spPr>
          <a:xfrm>
            <a:off x="476250" y="4305300"/>
            <a:ext cx="6750050" cy="34958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600" i="1"/>
            </a:lvl1pPr>
          </a:lstStyle>
          <a:p>
            <a:r>
              <a:t>Заголовок</a:t>
            </a:r>
          </a:p>
        </p:txBody>
      </p:sp>
      <p:sp>
        <p:nvSpPr>
          <p:cNvPr id="31" name="Чёрно-белое фото Зеландского моста в Нидерландах"/>
          <p:cNvSpPr>
            <a:spLocks noGrp="1"/>
          </p:cNvSpPr>
          <p:nvPr>
            <p:ph type="pic" idx="22"/>
          </p:nvPr>
        </p:nvSpPr>
        <p:spPr>
          <a:xfrm>
            <a:off x="476250" y="-730250"/>
            <a:ext cx="11239500" cy="694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6250" y="4699000"/>
            <a:ext cx="6750050" cy="167005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766050" y="4699000"/>
            <a:ext cx="3975100" cy="16700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3338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665CB-1E89-AFF8-96A9-7A76F206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85C95-FF4D-518B-3BC5-4AF688B61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5130C-3831-CAFF-8703-F2616262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ABA2-A853-3D4D-9072-455D8B881BB7}" type="datetime1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BCA7D-41E4-4FEF-EE06-E3C10665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62AFC-F8E6-9F66-E7A6-2960CE1B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5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006E6-ECEF-50A4-8393-4E711EFA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39DF82-701C-957D-1315-8392A3523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99E24-BAD5-1359-A2AE-3C3FF6F1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EF7C-1D62-BB49-9534-E7D5B8F45175}" type="datetime1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DA3F1-FD06-D190-9F75-6830F208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1289C-5EA0-4BCF-1389-0A9F80FC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8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42956-FD3A-13DC-1979-97DEAE44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49D7D-519E-3E18-2D0D-56750E407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DDB64C-BDCA-7784-E238-EDD41E0E1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6AB70-1F09-A46D-7137-13CCEE12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9CA-02F1-6C48-A10B-47CF0506EC4B}" type="datetime1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69D8F2-337D-05A3-CF05-F2A61495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55508-A88A-7F6E-ED6F-6B234524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0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EBE0-87B6-6621-E7F1-EADF4E72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37721-85F6-4B29-37E8-BC2B6C42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855917-7236-D8B3-2CB7-82B076F82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4CB249-6B16-7B78-8AB8-A7D09B554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629247-D498-5FC2-F48C-AFE09696F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C7DF67-C6BD-E2E9-481B-2498A817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9A69-AFCA-2145-BDBC-A6C26EBF49DF}" type="datetime1">
              <a:rPr lang="ru-RU" smtClean="0"/>
              <a:t>10.12.2022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47A27D-1F72-7764-D0C7-1A3C0750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F9C4E-E51B-09EA-1573-8A4E163A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9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A848F-8898-43AE-7E3E-C4836A3C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42AB11-15A6-7F1D-456B-A8860F03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D74-A3F6-5B4F-969D-86F893F404E0}" type="datetime1">
              <a:rPr lang="ru-RU" smtClean="0"/>
              <a:t>10.12.2022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8B4E86-95BD-6D4A-FDC2-C6784188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FB50E-3A95-1370-A117-95B2E155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9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DAD1D8-461E-0097-26C5-C0BC34E7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B0B2-F756-A541-A78E-25BF956E30B7}" type="datetime1">
              <a:rPr lang="ru-RU" smtClean="0"/>
              <a:t>10.12.2022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F3CC1-D86B-58EF-76BF-3387B5B6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E03546-1B2B-0489-EE5F-E736E712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7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807F6-B50C-74F4-8C1A-21A99284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28A1A-2DF9-5934-4F23-6976BA11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76FBFC-2C44-EB39-1B67-666FBCAE4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47FE5-55D9-285B-0DFE-06C8D75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55E2-95A9-6445-80EF-EC15B1238506}" type="datetime1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AA5EC7-3E5C-DA09-267C-E918E4A2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1BDA5F-0F87-E659-CE8E-84E15BCF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AD6B8-5A2C-9C58-8F23-4D7AEEF9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F15EAB-DBAE-5DA4-5856-FF0C6D41B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873D13-74CA-52C3-95D5-4CE91A0A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519FC-9EEE-A646-195A-27198A82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5D7C-E3A7-8A4F-BD0E-11DA3400B506}" type="datetime1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8D3F12-71FD-D3E3-4C59-7C1AF164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5391E8-9D4F-796C-086D-3D18811A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1CE7A-9F60-7185-4FA5-C72ADA12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CEFB74-43D9-003C-4CBB-41BE1EE7E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416FD-0410-E788-050D-144540454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3C01-5E57-8E4A-9BF7-2BBBEFDE3617}" type="datetime1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748F2-D2CB-F26A-FA6C-951EDFB67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714EF-E1D5-5E2A-4F1D-EF8544DAF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730F-3135-1E47-BE1A-544EF6B1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2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diagramLayout" Target="../diagrams/layout9.xml"/><Relationship Id="rId18" Type="http://schemas.openxmlformats.org/officeDocument/2006/relationships/image" Target="../media/image4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1.jpeg"/><Relationship Id="rId12" Type="http://schemas.openxmlformats.org/officeDocument/2006/relationships/diagramData" Target="../diagrams/data9.xml"/><Relationship Id="rId17" Type="http://schemas.openxmlformats.org/officeDocument/2006/relationships/image" Target="../media/image45.jpeg"/><Relationship Id="rId2" Type="http://schemas.openxmlformats.org/officeDocument/2006/relationships/diagramData" Target="../diagrams/data8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4.JPG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9.xml"/><Relationship Id="rId10" Type="http://schemas.openxmlformats.org/officeDocument/2006/relationships/image" Target="../media/image8.jpeg"/><Relationship Id="rId19" Type="http://schemas.openxmlformats.org/officeDocument/2006/relationships/image" Target="../media/image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3.jpeg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8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8.jpe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8.jpe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2836EF-CA2D-79D0-775B-3C747338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0" t="41033" r="8607" b="32014"/>
          <a:stretch/>
        </p:blipFill>
        <p:spPr>
          <a:xfrm>
            <a:off x="0" y="3128578"/>
            <a:ext cx="5765478" cy="1829971"/>
          </a:xfrm>
          <a:prstGeom prst="rect">
            <a:avLst/>
          </a:prstGeom>
        </p:spPr>
      </p:pic>
      <p:pic>
        <p:nvPicPr>
          <p:cNvPr id="11" name="Рисунок 10" descr="Рыба со сплошной заливкой">
            <a:extLst>
              <a:ext uri="{FF2B5EF4-FFF2-40B4-BE49-F238E27FC236}">
                <a16:creationId xmlns:a16="http://schemas.microsoft.com/office/drawing/2014/main" id="{FB20A2CC-D7B5-8E03-88D6-113030610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0204" y="-942405"/>
            <a:ext cx="6025885" cy="5581857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8DEF91D-3D58-0855-1025-41A787A7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5116613"/>
            <a:ext cx="12033956" cy="152150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gradFill flip="none" rotWithShape="1"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</a:rPr>
              <a:t>Производство экологически чистой рыбы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F4D9D1A4-D9B2-3AEB-E7F8-581DEE7A8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447927"/>
              </p:ext>
            </p:extLst>
          </p:nvPr>
        </p:nvGraphicFramePr>
        <p:xfrm>
          <a:off x="6104907" y="-449664"/>
          <a:ext cx="6087093" cy="6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107AE1-0520-3480-80DB-C0A93C40C1F2}"/>
              </a:ext>
            </a:extLst>
          </p:cNvPr>
          <p:cNvSpPr txBox="1"/>
          <p:nvPr/>
        </p:nvSpPr>
        <p:spPr>
          <a:xfrm>
            <a:off x="480272" y="1433026"/>
            <a:ext cx="430753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Здоровые водные водные ресурсы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-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здоровая нация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B94ED-30C2-5CD7-5926-85271C19A871}"/>
              </a:ext>
            </a:extLst>
          </p:cNvPr>
          <p:cNvSpPr txBox="1"/>
          <p:nvPr/>
        </p:nvSpPr>
        <p:spPr>
          <a:xfrm>
            <a:off x="1589476" y="126514"/>
            <a:ext cx="3588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gradFill flip="none" rotWithShape="1"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  <a:tileRect/>
                </a:gradFill>
                <a:latin typeface="Century Gothic" panose="020B0502020202020204" pitchFamily="34" charset="0"/>
              </a:rPr>
              <a:t>О чем мы?</a:t>
            </a:r>
            <a:endParaRPr lang="ru-RU" sz="4400" dirty="0"/>
          </a:p>
        </p:txBody>
      </p: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473F690-187F-C1D8-89A8-AEE8534A85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847" y="5981168"/>
            <a:ext cx="1786279" cy="64578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D9A2704-CCE0-13D5-2913-C388ACA2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58" y="6070931"/>
            <a:ext cx="1009170" cy="5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5B8FECDC-7C82-5608-0866-DC4825945044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483027" y="6042684"/>
            <a:ext cx="669462" cy="61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6060C8-4AF2-79F1-BAF9-15B3CCFBE8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7021" y="6202438"/>
            <a:ext cx="746006" cy="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22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Динамика"/>
          <p:cNvSpPr txBox="1">
            <a:spLocks noGrp="1"/>
          </p:cNvSpPr>
          <p:nvPr>
            <p:ph type="title"/>
          </p:nvPr>
        </p:nvSpPr>
        <p:spPr>
          <a:xfrm>
            <a:off x="167934" y="-31769"/>
            <a:ext cx="11341786" cy="11601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algn="ctr"/>
            <a:r>
              <a:rPr dirty="0">
                <a:effectLst/>
              </a:rPr>
              <a:t> </a:t>
            </a:r>
            <a:r>
              <a:rPr lang="ru-RU" sz="4800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Динамика </a:t>
            </a:r>
            <a:br>
              <a:rPr lang="ru-RU" sz="4800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</a:br>
            <a:r>
              <a:rPr lang="ru-RU" sz="4800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Что уже было сделано по проекту</a:t>
            </a:r>
            <a:endParaRPr sz="4800" b="1" dirty="0">
              <a:gradFill>
                <a:gsLst>
                  <a:gs pos="0">
                    <a:srgbClr val="0070C0"/>
                  </a:gs>
                  <a:gs pos="54000">
                    <a:srgbClr val="AFEAEB"/>
                  </a:gs>
                  <a:gs pos="100000">
                    <a:srgbClr val="5FC8DB"/>
                  </a:gs>
                </a:gsLst>
                <a:lin ang="10800000" scaled="1"/>
              </a:gra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7C47C5C-0489-255A-3CA2-1A6BB12D6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968975"/>
              </p:ext>
            </p:extLst>
          </p:nvPr>
        </p:nvGraphicFramePr>
        <p:xfrm>
          <a:off x="0" y="1047967"/>
          <a:ext cx="12192000" cy="581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CC2332-CA14-1BA8-4C58-A200030FB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720" y="46052"/>
            <a:ext cx="682280" cy="647672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76044DF-BC40-7009-4797-7FF6FE6D7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6052"/>
            <a:ext cx="1493676" cy="54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6729-BA19-53A4-45D4-D6A66AD8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0"/>
            <a:ext cx="11798461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6000" b="1" dirty="0" err="1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Трекшн</a:t>
            </a:r>
            <a:r>
              <a:rPr lang="ru-RU" sz="6000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. Динамика продаж </a:t>
            </a:r>
            <a:r>
              <a:rPr lang="en-US" sz="6000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MVP</a:t>
            </a:r>
            <a:r>
              <a:rPr lang="ru-RU" sz="6000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3AB54B-478B-1C6F-11E1-490EE731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3AA173-A029-C566-4EDD-3877018F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3299" y="5704637"/>
            <a:ext cx="1493676" cy="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FF676-6ECA-16F6-934A-A6E5EFAC5876}"/>
              </a:ext>
            </a:extLst>
          </p:cNvPr>
          <p:cNvSpPr txBox="1"/>
          <p:nvPr/>
        </p:nvSpPr>
        <p:spPr>
          <a:xfrm>
            <a:off x="932180" y="1451404"/>
            <a:ext cx="698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кол-во заявок</a:t>
            </a:r>
          </a:p>
        </p:txBody>
      </p:sp>
      <p:graphicFrame>
        <p:nvGraphicFramePr>
          <p:cNvPr id="10" name="Объект 7">
            <a:extLst>
              <a:ext uri="{FF2B5EF4-FFF2-40B4-BE49-F238E27FC236}">
                <a16:creationId xmlns:a16="http://schemas.microsoft.com/office/drawing/2014/main" id="{359535BC-8853-3FB7-F814-9BC3D00C4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10737"/>
              </p:ext>
            </p:extLst>
          </p:nvPr>
        </p:nvGraphicFramePr>
        <p:xfrm>
          <a:off x="838200" y="1009707"/>
          <a:ext cx="10515600" cy="57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972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2F37CA-B6D5-BC33-B029-457F684A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D1B3061-FFC6-CEDE-6D21-D428A7E5C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457674"/>
              </p:ext>
            </p:extLst>
          </p:nvPr>
        </p:nvGraphicFramePr>
        <p:xfrm>
          <a:off x="2071397" y="636760"/>
          <a:ext cx="10120603" cy="590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18B77D34-E891-4034-8940-E96E933E7009_1_201_a.jpeg" descr="18B77D34-E891-4034-8940-E96E933E7009_1_201_a.jpeg">
            <a:extLst>
              <a:ext uri="{FF2B5EF4-FFF2-40B4-BE49-F238E27FC236}">
                <a16:creationId xmlns:a16="http://schemas.microsoft.com/office/drawing/2014/main" id="{AD3A2BE5-97F5-3812-6C62-42B70A330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820" y="808193"/>
            <a:ext cx="921577" cy="91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Снимок экрана 2022-04-27 в 22.42.03.png" descr="Снимок экрана 2022-04-27 в 22.42.03.png">
            <a:extLst>
              <a:ext uri="{FF2B5EF4-FFF2-40B4-BE49-F238E27FC236}">
                <a16:creationId xmlns:a16="http://schemas.microsoft.com/office/drawing/2014/main" id="{A007BC72-3A90-C625-B960-AC2740CFD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770" y="1816220"/>
            <a:ext cx="1009627" cy="913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1561.JPG" descr="IMG_1561.JPG">
            <a:extLst>
              <a:ext uri="{FF2B5EF4-FFF2-40B4-BE49-F238E27FC236}">
                <a16:creationId xmlns:a16="http://schemas.microsoft.com/office/drawing/2014/main" id="{2E11CA25-151B-3C47-5841-EF05CD3F2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769" y="2775966"/>
            <a:ext cx="999886" cy="10899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Команда и компетенции">
            <a:extLst>
              <a:ext uri="{FF2B5EF4-FFF2-40B4-BE49-F238E27FC236}">
                <a16:creationId xmlns:a16="http://schemas.microsoft.com/office/drawing/2014/main" id="{CC4237E9-FF00-FBB9-AE7B-10A85DAC80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5530" y="46185"/>
            <a:ext cx="9448800" cy="3651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algn="ctr"/>
            <a:r>
              <a:rPr b="1" dirty="0" err="1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Команда</a:t>
            </a:r>
            <a:r>
              <a:rPr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b="1" dirty="0" err="1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и</a:t>
            </a:r>
            <a:r>
              <a:rPr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b="1" dirty="0" err="1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компетенции</a:t>
            </a:r>
            <a:endParaRPr b="1" dirty="0">
              <a:gradFill>
                <a:gsLst>
                  <a:gs pos="0">
                    <a:srgbClr val="0070C0"/>
                  </a:gs>
                  <a:gs pos="54000">
                    <a:srgbClr val="AFEAEB"/>
                  </a:gs>
                  <a:gs pos="100000">
                    <a:srgbClr val="5FC8DB"/>
                  </a:gs>
                </a:gsLst>
                <a:lin ang="10800000" scaled="1"/>
              </a:gra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7A2E87-742C-2341-FC73-8D9F5E1C3B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598"/>
            <a:ext cx="1085074" cy="1030034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B1D9150-DAC1-855E-FFC8-8F4EA7A7E866}"/>
              </a:ext>
            </a:extLst>
          </p:cNvPr>
          <p:cNvSpPr/>
          <p:nvPr/>
        </p:nvSpPr>
        <p:spPr>
          <a:xfrm>
            <a:off x="2603893" y="4007277"/>
            <a:ext cx="9588107" cy="794165"/>
          </a:xfrm>
          <a:prstGeom prst="roundRect">
            <a:avLst>
              <a:gd name="adj" fmla="val 19069"/>
            </a:avLst>
          </a:prstGeom>
          <a:solidFill>
            <a:srgbClr val="BBE1D0"/>
          </a:solidFill>
          <a:ln>
            <a:solidFill>
              <a:srgbClr val="BBE1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Palatino" pitchFamily="2" charset="0"/>
                <a:ea typeface="Palatino" pitchFamily="2" charset="0"/>
              </a:rPr>
              <a:t>    </a:t>
            </a:r>
          </a:p>
          <a:p>
            <a:r>
              <a:rPr lang="ru-RU" sz="1400" b="1" dirty="0">
                <a:latin typeface="Palatino" pitchFamily="2" charset="0"/>
                <a:ea typeface="Palatino" pitchFamily="2" charset="0"/>
              </a:rPr>
              <a:t>  Специалист по </a:t>
            </a:r>
            <a:r>
              <a:rPr lang="en-US" sz="1400" b="1" dirty="0">
                <a:latin typeface="Palatino" pitchFamily="2" charset="0"/>
                <a:ea typeface="Palatino" pitchFamily="2" charset="0"/>
              </a:rPr>
              <a:t>Digital </a:t>
            </a:r>
            <a:r>
              <a:rPr lang="ru-RU" sz="1400" b="1" dirty="0">
                <a:latin typeface="Palatino" pitchFamily="2" charset="0"/>
                <a:ea typeface="Palatino" pitchFamily="2" charset="0"/>
              </a:rPr>
              <a:t>продвижению - </a:t>
            </a:r>
            <a:r>
              <a:rPr lang="ru-RU" sz="1400" b="1" i="1" u="sng" dirty="0">
                <a:latin typeface="Palatino" pitchFamily="2" charset="0"/>
                <a:ea typeface="Palatino" pitchFamily="2" charset="0"/>
              </a:rPr>
              <a:t>Лазарев Иван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1200" dirty="0">
                <a:effectLst/>
                <a:latin typeface="Palatino" pitchFamily="2" charset="0"/>
                <a:ea typeface="Palatino" pitchFamily="2" charset="0"/>
              </a:rPr>
              <a:t>Более 3-лет в </a:t>
            </a:r>
            <a:r>
              <a:rPr lang="ru-RU" sz="1200" dirty="0" err="1">
                <a:effectLst/>
                <a:latin typeface="Palatino" pitchFamily="2" charset="0"/>
                <a:ea typeface="Palatino" pitchFamily="2" charset="0"/>
              </a:rPr>
              <a:t>digital</a:t>
            </a:r>
            <a:r>
              <a:rPr lang="ru-RU" sz="1200" dirty="0">
                <a:effectLst/>
                <a:latin typeface="Palatino" pitchFamily="2" charset="0"/>
                <a:ea typeface="Palatino" pitchFamily="2" charset="0"/>
              </a:rPr>
              <a:t>-маркетинге. Имеет опыт запуска стартаперов. 2- х летний опыт продвижения продукта в социальных сетях. </a:t>
            </a:r>
            <a:endParaRPr lang="ru-RU" sz="1200" b="1" dirty="0">
              <a:latin typeface="Palatino" pitchFamily="2" charset="0"/>
              <a:ea typeface="Palatino" pitchFamily="2" charset="0"/>
            </a:endParaRPr>
          </a:p>
          <a:p>
            <a:r>
              <a:rPr lang="ru-RU" sz="1200" b="1" i="1" dirty="0">
                <a:latin typeface="Palatino" pitchFamily="2" charset="0"/>
                <a:ea typeface="Palatino" pitchFamily="2" charset="0"/>
              </a:rPr>
              <a:t>   Функции: </a:t>
            </a:r>
            <a:r>
              <a:rPr lang="ru-RU" sz="1200" dirty="0">
                <a:latin typeface="Palatino" pitchFamily="2" charset="0"/>
                <a:ea typeface="Palatino" pitchFamily="2" charset="0"/>
              </a:rPr>
              <a:t>Продвижение в социальных сетях. Разработка маркетинговой стратегии. Привлечение </a:t>
            </a:r>
            <a:r>
              <a:rPr lang="ru-RU" sz="1200" dirty="0" err="1">
                <a:latin typeface="Palatino" pitchFamily="2" charset="0"/>
                <a:ea typeface="Palatino" pitchFamily="2" charset="0"/>
              </a:rPr>
              <a:t>лидов</a:t>
            </a:r>
            <a:r>
              <a:rPr lang="ru-RU" sz="1200" dirty="0">
                <a:latin typeface="Palatino" pitchFamily="2" charset="0"/>
                <a:ea typeface="Palatino" pitchFamily="2" charset="0"/>
              </a:rPr>
              <a:t>. Подготовка контента. Продвижение с социальных сетях. </a:t>
            </a:r>
          </a:p>
          <a:p>
            <a:r>
              <a:rPr lang="ru-RU" sz="1400" b="1" dirty="0"/>
              <a:t> </a:t>
            </a:r>
          </a:p>
        </p:txBody>
      </p:sp>
      <p:pic>
        <p:nvPicPr>
          <p:cNvPr id="4" name="Рисунок 3" descr="Изображение выглядит как дерево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449F722-8495-9B00-86A1-E9F856E014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768" y="3912554"/>
            <a:ext cx="999887" cy="912484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57DC091-9410-B7B2-71BC-44902BB48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335089"/>
              </p:ext>
            </p:extLst>
          </p:nvPr>
        </p:nvGraphicFramePr>
        <p:xfrm>
          <a:off x="2061655" y="4801442"/>
          <a:ext cx="10130345" cy="227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Рисунок 5" descr="Изображение выглядит как внешний, человек, небо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240DF7B-4EBC-A4F3-C0F2-F48131FA07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2777" y="5891139"/>
            <a:ext cx="978877" cy="954492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8B27CFC-EBBC-471C-670A-3FE92812EF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1770" y="4840002"/>
            <a:ext cx="1009627" cy="103003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AE92775-D38C-F4B9-5911-58868654DD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035" y="12519"/>
            <a:ext cx="149367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Стратегическая лестница в горизонте 3- х лет."/>
          <p:cNvSpPr txBox="1">
            <a:spLocks noGrp="1"/>
          </p:cNvSpPr>
          <p:nvPr>
            <p:ph type="title"/>
          </p:nvPr>
        </p:nvSpPr>
        <p:spPr>
          <a:xfrm>
            <a:off x="4231513" y="84327"/>
            <a:ext cx="3728974" cy="691849"/>
          </a:xfrm>
          <a:prstGeom prst="rect">
            <a:avLst/>
          </a:prstGeom>
        </p:spPr>
        <p:txBody>
          <a:bodyPr>
            <a:noAutofit/>
          </a:bodyPr>
          <a:lstStyle>
            <a:lvl1pPr defTabSz="676909">
              <a:spcBef>
                <a:spcPts val="1800"/>
              </a:spcBef>
              <a:defRPr sz="8036">
                <a:solidFill>
                  <a:srgbClr val="0433FF"/>
                </a:solidFill>
              </a:defRPr>
            </a:lvl1pPr>
          </a:lstStyle>
          <a:p>
            <a:r>
              <a:rPr sz="4400" dirty="0">
                <a:effectLst/>
              </a:rPr>
              <a:t> </a:t>
            </a:r>
            <a:r>
              <a:rPr lang="en-US" sz="4400" b="1" dirty="0">
                <a:gradFill>
                  <a:gsLst>
                    <a:gs pos="0">
                      <a:srgbClr val="5FC8DB"/>
                    </a:gs>
                    <a:gs pos="50000">
                      <a:schemeClr val="accent5">
                        <a:alpha val="50000"/>
                        <a:hueOff val="0"/>
                        <a:satOff val="0"/>
                        <a:lumOff val="0"/>
                        <a:alphaOff val="0"/>
                        <a:lumMod val="105000"/>
                        <a:satMod val="103000"/>
                        <a:tint val="73000"/>
                      </a:schemeClr>
                    </a:gs>
                    <a:gs pos="99000">
                      <a:schemeClr val="accent5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effectLst/>
                <a:latin typeface="Century Gothic" panose="020B0502020202020204" pitchFamily="34" charset="0"/>
              </a:rPr>
              <a:t>ROADMAP</a:t>
            </a:r>
            <a:r>
              <a:rPr sz="4400" b="1" dirty="0">
                <a:gradFill>
                  <a:gsLst>
                    <a:gs pos="0">
                      <a:srgbClr val="5FC8DB"/>
                    </a:gs>
                    <a:gs pos="50000">
                      <a:schemeClr val="accent5">
                        <a:alpha val="50000"/>
                        <a:hueOff val="0"/>
                        <a:satOff val="0"/>
                        <a:lumOff val="0"/>
                        <a:alphaOff val="0"/>
                        <a:lumMod val="105000"/>
                        <a:satMod val="103000"/>
                        <a:tint val="73000"/>
                      </a:schemeClr>
                    </a:gs>
                    <a:gs pos="99000">
                      <a:schemeClr val="accent5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</a:gradFill>
                <a:effectLst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C31868-68AD-E80E-6225-900591A1F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6" y="46135"/>
            <a:ext cx="1629397" cy="1405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DCF7C3-8435-D1BA-4583-2A5258F13562}"/>
              </a:ext>
            </a:extLst>
          </p:cNvPr>
          <p:cNvSpPr txBox="1"/>
          <p:nvPr/>
        </p:nvSpPr>
        <p:spPr>
          <a:xfrm>
            <a:off x="800100" y="2946529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Объем производства – </a:t>
            </a:r>
            <a:r>
              <a:rPr lang="ru-RU" sz="1600" b="1" dirty="0">
                <a:latin typeface="Century Gothic" panose="020B0502020202020204" pitchFamily="34" charset="0"/>
              </a:rPr>
              <a:t>10 тонн/год</a:t>
            </a: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 = </a:t>
            </a:r>
            <a:r>
              <a:rPr lang="en-US" sz="1600" b="1" dirty="0">
                <a:latin typeface="Century Gothic" panose="020B0502020202020204" pitchFamily="34" charset="0"/>
              </a:rPr>
              <a:t>1</a:t>
            </a:r>
            <a:r>
              <a:rPr lang="ru-RU" sz="1600" b="1" dirty="0">
                <a:latin typeface="Century Gothic" panose="020B0502020202020204" pitchFamily="34" charset="0"/>
              </a:rPr>
              <a:t>3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</a:rPr>
              <a:t>млн </a:t>
            </a:r>
            <a:r>
              <a:rPr lang="ru-RU" sz="1600" b="1" dirty="0" err="1">
                <a:latin typeface="Century Gothic" panose="020B0502020202020204" pitchFamily="34" charset="0"/>
              </a:rPr>
              <a:t>руб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1837B-B51E-6C53-C2C3-B996A78EBEB5}"/>
              </a:ext>
            </a:extLst>
          </p:cNvPr>
          <p:cNvSpPr txBox="1"/>
          <p:nvPr/>
        </p:nvSpPr>
        <p:spPr>
          <a:xfrm>
            <a:off x="552450" y="5426690"/>
            <a:ext cx="300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Запуск собственного производства </a:t>
            </a:r>
            <a:r>
              <a:rPr lang="ru-RU" sz="1600" b="1" dirty="0">
                <a:latin typeface="Century Gothic" panose="020B0502020202020204" pitchFamily="34" charset="0"/>
              </a:rPr>
              <a:t>1 вид рыбы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Продажа крупным переработчикам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55D2C-421B-1014-A7C9-DA9603773CE2}"/>
              </a:ext>
            </a:extLst>
          </p:cNvPr>
          <p:cNvSpPr txBox="1"/>
          <p:nvPr/>
        </p:nvSpPr>
        <p:spPr>
          <a:xfrm>
            <a:off x="4829099" y="4103251"/>
            <a:ext cx="3257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Собственное производство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Продажа в ритейл Вкус Вилл, Азбука Вкуса, маркетплейс </a:t>
            </a:r>
            <a:r>
              <a:rPr lang="ru-RU" sz="1600" dirty="0" err="1">
                <a:latin typeface="Century Gothic" panose="020B0502020202020204" pitchFamily="34" charset="0"/>
              </a:rPr>
              <a:t>ЭкоМаркет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E9B32-E1D1-D2CC-70EA-EC47EA1DCA29}"/>
              </a:ext>
            </a:extLst>
          </p:cNvPr>
          <p:cNvSpPr txBox="1"/>
          <p:nvPr/>
        </p:nvSpPr>
        <p:spPr>
          <a:xfrm>
            <a:off x="8762850" y="2481239"/>
            <a:ext cx="3429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Собственное производство </a:t>
            </a:r>
            <a:r>
              <a:rPr lang="ru-RU" sz="1600" b="1" dirty="0">
                <a:latin typeface="Century Gothic" panose="020B0502020202020204" pitchFamily="34" charset="0"/>
              </a:rPr>
              <a:t>10 видов рыб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Продажа в ритейл Вкус Вилл, Азбука Вкуса, маркетплейс </a:t>
            </a:r>
            <a:r>
              <a:rPr lang="ru-RU" sz="1600" dirty="0" err="1">
                <a:latin typeface="Century Gothic" panose="020B0502020202020204" pitchFamily="34" charset="0"/>
              </a:rPr>
              <a:t>ЭкоМаркет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Продажа рыбы в регионах РФ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25023-0CDF-F2EB-520B-2987BC9810D4}"/>
              </a:ext>
            </a:extLst>
          </p:cNvPr>
          <p:cNvSpPr txBox="1"/>
          <p:nvPr/>
        </p:nvSpPr>
        <p:spPr>
          <a:xfrm>
            <a:off x="4838700" y="183838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Объем производства – </a:t>
            </a:r>
            <a:r>
              <a:rPr lang="ru-RU" sz="1600" b="1" dirty="0">
                <a:latin typeface="Century Gothic" panose="020B0502020202020204" pitchFamily="34" charset="0"/>
              </a:rPr>
              <a:t>250 тонн/год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 = </a:t>
            </a:r>
            <a:r>
              <a:rPr lang="ru-RU" sz="1600" b="1" dirty="0">
                <a:latin typeface="Century Gothic" panose="020B0502020202020204" pitchFamily="34" charset="0"/>
              </a:rPr>
              <a:t>325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</a:rPr>
              <a:t>млн </a:t>
            </a:r>
            <a:r>
              <a:rPr lang="ru-RU" sz="1600" b="1" dirty="0" err="1">
                <a:latin typeface="Century Gothic" panose="020B0502020202020204" pitchFamily="34" charset="0"/>
              </a:rPr>
              <a:t>руб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DA288-F62B-F079-A745-1037482FAC80}"/>
              </a:ext>
            </a:extLst>
          </p:cNvPr>
          <p:cNvSpPr txBox="1"/>
          <p:nvPr/>
        </p:nvSpPr>
        <p:spPr>
          <a:xfrm>
            <a:off x="9204679" y="633308"/>
            <a:ext cx="2545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Объем производства – </a:t>
            </a:r>
            <a:r>
              <a:rPr lang="ru-RU" sz="1600" b="1" dirty="0">
                <a:latin typeface="Century Gothic" panose="020B0502020202020204" pitchFamily="34" charset="0"/>
              </a:rPr>
              <a:t>1000 тонн/год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 = </a:t>
            </a:r>
            <a:r>
              <a:rPr lang="ru-RU" sz="1600" b="1" dirty="0">
                <a:latin typeface="Century Gothic" panose="020B0502020202020204" pitchFamily="34" charset="0"/>
              </a:rPr>
              <a:t>1300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</a:rPr>
              <a:t>млн </a:t>
            </a:r>
            <a:r>
              <a:rPr lang="ru-RU" sz="1600" b="1" dirty="0" err="1">
                <a:latin typeface="Century Gothic" panose="020B0502020202020204" pitchFamily="34" charset="0"/>
              </a:rPr>
              <a:t>руб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34BD430-BA8E-B489-963B-5F134CE1803D}"/>
              </a:ext>
            </a:extLst>
          </p:cNvPr>
          <p:cNvSpPr/>
          <p:nvPr/>
        </p:nvSpPr>
        <p:spPr>
          <a:xfrm>
            <a:off x="1504950" y="4498270"/>
            <a:ext cx="55245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B337AFC-7556-ECF3-E63A-DA5D1AA025B0}"/>
              </a:ext>
            </a:extLst>
          </p:cNvPr>
          <p:cNvSpPr/>
          <p:nvPr/>
        </p:nvSpPr>
        <p:spPr>
          <a:xfrm>
            <a:off x="5676825" y="3162300"/>
            <a:ext cx="55245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9BE551-9497-3EAD-EE55-2FA5F1F47A3F}"/>
              </a:ext>
            </a:extLst>
          </p:cNvPr>
          <p:cNvSpPr/>
          <p:nvPr/>
        </p:nvSpPr>
        <p:spPr>
          <a:xfrm>
            <a:off x="10052479" y="1663476"/>
            <a:ext cx="552450" cy="533400"/>
          </a:xfrm>
          <a:prstGeom prst="ellipse">
            <a:avLst/>
          </a:prstGeom>
          <a:solidFill>
            <a:srgbClr val="5FC8DB"/>
          </a:solidFill>
          <a:ln>
            <a:solidFill>
              <a:srgbClr val="5FC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585F8A9-1EE9-2540-425A-5199A533557D}"/>
              </a:ext>
            </a:extLst>
          </p:cNvPr>
          <p:cNvCxnSpPr>
            <a:endCxn id="13" idx="2"/>
          </p:cNvCxnSpPr>
          <p:nvPr/>
        </p:nvCxnSpPr>
        <p:spPr>
          <a:xfrm flipV="1">
            <a:off x="2057400" y="3429000"/>
            <a:ext cx="3619425" cy="13359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32C5219-A593-EA1F-78B2-39D92D720FA7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6229275" y="1930176"/>
            <a:ext cx="2146729" cy="149882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DC9FF76-EF4B-943E-31D9-B535B68097FD}"/>
              </a:ext>
            </a:extLst>
          </p:cNvPr>
          <p:cNvCxnSpPr>
            <a:stCxn id="14" idx="2"/>
          </p:cNvCxnSpPr>
          <p:nvPr/>
        </p:nvCxnSpPr>
        <p:spPr>
          <a:xfrm flipH="1">
            <a:off x="8376004" y="1930176"/>
            <a:ext cx="1676475" cy="0"/>
          </a:xfrm>
          <a:prstGeom prst="line">
            <a:avLst/>
          </a:prstGeom>
          <a:ln>
            <a:solidFill>
              <a:srgbClr val="5FC8D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4851C9-58AB-16DA-0B40-D809082B29C5}"/>
              </a:ext>
            </a:extLst>
          </p:cNvPr>
          <p:cNvSpPr txBox="1"/>
          <p:nvPr/>
        </p:nvSpPr>
        <p:spPr>
          <a:xfrm>
            <a:off x="1200334" y="5078692"/>
            <a:ext cx="11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14000">
                      <a:schemeClr val="accent1">
                        <a:lumMod val="7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71000">
                      <a:srgbClr val="CAC7EE"/>
                    </a:gs>
                    <a:gs pos="99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anose="020B0502020202020204" pitchFamily="34" charset="0"/>
              </a:rPr>
              <a:t>2023 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0C5117-0BA5-7DB7-C0A4-EBA9D56B087E}"/>
              </a:ext>
            </a:extLst>
          </p:cNvPr>
          <p:cNvSpPr txBox="1"/>
          <p:nvPr/>
        </p:nvSpPr>
        <p:spPr>
          <a:xfrm>
            <a:off x="5517281" y="3737257"/>
            <a:ext cx="11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14000">
                      <a:schemeClr val="accent1">
                        <a:lumMod val="7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71000">
                      <a:srgbClr val="CAC7EE"/>
                    </a:gs>
                    <a:gs pos="99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anose="020B0502020202020204" pitchFamily="34" charset="0"/>
              </a:rPr>
              <a:t>2024 год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69C43-3944-B98E-5A91-BD9AD0515078}"/>
              </a:ext>
            </a:extLst>
          </p:cNvPr>
          <p:cNvSpPr txBox="1"/>
          <p:nvPr/>
        </p:nvSpPr>
        <p:spPr>
          <a:xfrm>
            <a:off x="9845684" y="2191548"/>
            <a:ext cx="11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gradFill flip="none" rotWithShape="1">
                  <a:gsLst>
                    <a:gs pos="14000">
                      <a:schemeClr val="accent1">
                        <a:lumMod val="7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71000">
                      <a:srgbClr val="CAC7EE"/>
                    </a:gs>
                    <a:gs pos="99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anose="020B0502020202020204" pitchFamily="34" charset="0"/>
              </a:rPr>
              <a:t>2025 год</a:t>
            </a:r>
          </a:p>
        </p:txBody>
      </p: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ACAA8A6-DD0A-F984-020F-A93108D87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722" y="6088409"/>
            <a:ext cx="1493676" cy="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11228-E654-0362-CB9D-C0E2F475BE89}"/>
              </a:ext>
            </a:extLst>
          </p:cNvPr>
          <p:cNvSpPr txBox="1"/>
          <p:nvPr/>
        </p:nvSpPr>
        <p:spPr>
          <a:xfrm>
            <a:off x="4829099" y="776176"/>
            <a:ext cx="3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Монеты со сплошной заливкой">
            <a:extLst>
              <a:ext uri="{FF2B5EF4-FFF2-40B4-BE49-F238E27FC236}">
                <a16:creationId xmlns:a16="http://schemas.microsoft.com/office/drawing/2014/main" id="{5FEEB7E0-D450-78BC-CDA1-89A4D7061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433" y="3474497"/>
            <a:ext cx="622488" cy="622488"/>
          </a:xfrm>
          <a:prstGeom prst="rect">
            <a:avLst/>
          </a:prstGeom>
        </p:spPr>
      </p:pic>
      <p:pic>
        <p:nvPicPr>
          <p:cNvPr id="19" name="Рисунок 18" descr="Монеты со сплошной заливкой">
            <a:extLst>
              <a:ext uri="{FF2B5EF4-FFF2-40B4-BE49-F238E27FC236}">
                <a16:creationId xmlns:a16="http://schemas.microsoft.com/office/drawing/2014/main" id="{4DBD3B3F-F607-1660-45E4-3C98C4D2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1513" y="2365909"/>
            <a:ext cx="651418" cy="651418"/>
          </a:xfrm>
          <a:prstGeom prst="rect">
            <a:avLst/>
          </a:prstGeom>
        </p:spPr>
      </p:pic>
      <p:pic>
        <p:nvPicPr>
          <p:cNvPr id="25" name="Рисунок 24" descr="Монеты со сплошной заливкой">
            <a:extLst>
              <a:ext uri="{FF2B5EF4-FFF2-40B4-BE49-F238E27FC236}">
                <a16:creationId xmlns:a16="http://schemas.microsoft.com/office/drawing/2014/main" id="{37479FD1-486A-2F34-7C1C-9DA579DBE9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62850" y="1244956"/>
            <a:ext cx="590474" cy="5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37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298A3-B385-7CC8-8C26-8E8D6BD2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374" y="11292"/>
            <a:ext cx="9942871" cy="728980"/>
          </a:xfrm>
        </p:spPr>
        <p:txBody>
          <a:bodyPr/>
          <a:lstStyle/>
          <a:p>
            <a:pPr algn="ctr"/>
            <a:r>
              <a:rPr lang="ru-RU" b="1" dirty="0">
                <a:gradFill flip="none" rotWithShape="1">
                  <a:gsLst>
                    <a:gs pos="0">
                      <a:srgbClr val="5FC8DB"/>
                    </a:gs>
                    <a:gs pos="50000">
                      <a:schemeClr val="accent5">
                        <a:alpha val="50000"/>
                        <a:hueOff val="0"/>
                        <a:satOff val="0"/>
                        <a:lumOff val="0"/>
                        <a:alphaOff val="0"/>
                        <a:lumMod val="105000"/>
                        <a:satMod val="103000"/>
                        <a:tint val="73000"/>
                      </a:schemeClr>
                    </a:gs>
                    <a:gs pos="99000">
                      <a:schemeClr val="accent5">
                        <a:lumMod val="7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Предложение инвестору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E3305D-AD4C-5BD0-A2E7-46AC7160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14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35AEF5-E122-A412-0AE4-CEC93DFA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43" y="23316"/>
            <a:ext cx="489857" cy="46500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33353E5-A117-EBA5-CB9C-D316D52EA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962" y="5816350"/>
            <a:ext cx="1493676" cy="540000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D352BF14-6333-2A48-C974-5FBC3A8D7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159945"/>
              </p:ext>
            </p:extLst>
          </p:nvPr>
        </p:nvGraphicFramePr>
        <p:xfrm>
          <a:off x="1124564" y="740272"/>
          <a:ext cx="9942871" cy="610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70159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0CCA8-224D-056B-05E4-8D5052469C18}"/>
              </a:ext>
            </a:extLst>
          </p:cNvPr>
          <p:cNvSpPr txBox="1"/>
          <p:nvPr/>
        </p:nvSpPr>
        <p:spPr>
          <a:xfrm>
            <a:off x="5178552" y="-9777"/>
            <a:ext cx="7013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AFEAEB"/>
                    </a:gs>
                    <a:gs pos="99000">
                      <a:srgbClr val="5FC8DB"/>
                    </a:gs>
                  </a:gsLst>
                  <a:lin ang="0" scaled="1"/>
                </a:gradFill>
                <a:latin typeface="Century Gothic" panose="020B0502020202020204" pitchFamily="34" charset="0"/>
                <a:ea typeface="+mj-ea"/>
                <a:cs typeface="+mj-cs"/>
              </a:rPr>
              <a:t>Спасибо</a:t>
            </a:r>
            <a:r>
              <a:rPr lang="en-US" sz="4400" b="1" kern="1200" dirty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AFEAEB"/>
                    </a:gs>
                    <a:gs pos="99000">
                      <a:srgbClr val="5FC8DB"/>
                    </a:gs>
                  </a:gsLst>
                  <a:lin ang="0" scaled="1"/>
                </a:gra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AFEAEB"/>
                    </a:gs>
                    <a:gs pos="99000">
                      <a:srgbClr val="5FC8DB"/>
                    </a:gs>
                  </a:gsLst>
                  <a:lin ang="0" scaled="1"/>
                </a:gradFill>
                <a:latin typeface="Century Gothic" panose="020B0502020202020204" pitchFamily="34" charset="0"/>
                <a:ea typeface="+mj-ea"/>
                <a:cs typeface="+mj-cs"/>
              </a:rPr>
              <a:t>за</a:t>
            </a:r>
            <a:r>
              <a:rPr lang="en-US" sz="4400" b="1" kern="1200" dirty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AFEAEB"/>
                    </a:gs>
                    <a:gs pos="99000">
                      <a:srgbClr val="5FC8DB"/>
                    </a:gs>
                  </a:gsLst>
                  <a:lin ang="0" scaled="1"/>
                </a:gra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AFEAEB"/>
                    </a:gs>
                    <a:gs pos="99000">
                      <a:srgbClr val="5FC8DB"/>
                    </a:gs>
                  </a:gsLst>
                  <a:lin ang="0" scaled="1"/>
                </a:gradFill>
                <a:latin typeface="Century Gothic" panose="020B0502020202020204" pitchFamily="34" charset="0"/>
                <a:ea typeface="+mj-ea"/>
                <a:cs typeface="+mj-cs"/>
              </a:rPr>
              <a:t>внимание</a:t>
            </a:r>
            <a:r>
              <a:rPr lang="en-US" sz="4400" b="1" kern="1200" dirty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AFEAEB"/>
                    </a:gs>
                    <a:gs pos="99000">
                      <a:srgbClr val="5FC8DB"/>
                    </a:gs>
                  </a:gsLst>
                  <a:lin ang="0" scaled="1"/>
                </a:gradFill>
                <a:latin typeface="Century Gothic" panose="020B0502020202020204" pitchFamily="34" charset="0"/>
                <a:ea typeface="+mj-ea"/>
                <a:cs typeface="+mj-cs"/>
              </a:rPr>
              <a:t>!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9A8748-2A92-FCDA-C67B-669AB0FF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6A730F-3135-1E47-BE1A-544EF6B1A1D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CC31C-A757-94CD-92D6-0CA55C9C5A9B}"/>
              </a:ext>
            </a:extLst>
          </p:cNvPr>
          <p:cNvSpPr txBox="1"/>
          <p:nvPr/>
        </p:nvSpPr>
        <p:spPr>
          <a:xfrm>
            <a:off x="50052" y="84680"/>
            <a:ext cx="5128500" cy="1231106"/>
          </a:xfrm>
          <a:custGeom>
            <a:avLst/>
            <a:gdLst>
              <a:gd name="connsiteX0" fmla="*/ 0 w 5128500"/>
              <a:gd name="connsiteY0" fmla="*/ 0 h 1231106"/>
              <a:gd name="connsiteX1" fmla="*/ 589778 w 5128500"/>
              <a:gd name="connsiteY1" fmla="*/ 0 h 1231106"/>
              <a:gd name="connsiteX2" fmla="*/ 1076985 w 5128500"/>
              <a:gd name="connsiteY2" fmla="*/ 0 h 1231106"/>
              <a:gd name="connsiteX3" fmla="*/ 1820618 w 5128500"/>
              <a:gd name="connsiteY3" fmla="*/ 0 h 1231106"/>
              <a:gd name="connsiteX4" fmla="*/ 2410395 w 5128500"/>
              <a:gd name="connsiteY4" fmla="*/ 0 h 1231106"/>
              <a:gd name="connsiteX5" fmla="*/ 3000173 w 5128500"/>
              <a:gd name="connsiteY5" fmla="*/ 0 h 1231106"/>
              <a:gd name="connsiteX6" fmla="*/ 3743805 w 5128500"/>
              <a:gd name="connsiteY6" fmla="*/ 0 h 1231106"/>
              <a:gd name="connsiteX7" fmla="*/ 4282298 w 5128500"/>
              <a:gd name="connsiteY7" fmla="*/ 0 h 1231106"/>
              <a:gd name="connsiteX8" fmla="*/ 5128500 w 5128500"/>
              <a:gd name="connsiteY8" fmla="*/ 0 h 1231106"/>
              <a:gd name="connsiteX9" fmla="*/ 5128500 w 5128500"/>
              <a:gd name="connsiteY9" fmla="*/ 640175 h 1231106"/>
              <a:gd name="connsiteX10" fmla="*/ 5128500 w 5128500"/>
              <a:gd name="connsiteY10" fmla="*/ 1231106 h 1231106"/>
              <a:gd name="connsiteX11" fmla="*/ 4487438 w 5128500"/>
              <a:gd name="connsiteY11" fmla="*/ 1231106 h 1231106"/>
              <a:gd name="connsiteX12" fmla="*/ 3897660 w 5128500"/>
              <a:gd name="connsiteY12" fmla="*/ 1231106 h 1231106"/>
              <a:gd name="connsiteX13" fmla="*/ 3154028 w 5128500"/>
              <a:gd name="connsiteY13" fmla="*/ 1231106 h 1231106"/>
              <a:gd name="connsiteX14" fmla="*/ 2410395 w 5128500"/>
              <a:gd name="connsiteY14" fmla="*/ 1231106 h 1231106"/>
              <a:gd name="connsiteX15" fmla="*/ 1871903 w 5128500"/>
              <a:gd name="connsiteY15" fmla="*/ 1231106 h 1231106"/>
              <a:gd name="connsiteX16" fmla="*/ 1230840 w 5128500"/>
              <a:gd name="connsiteY16" fmla="*/ 1231106 h 1231106"/>
              <a:gd name="connsiteX17" fmla="*/ 0 w 5128500"/>
              <a:gd name="connsiteY17" fmla="*/ 1231106 h 1231106"/>
              <a:gd name="connsiteX18" fmla="*/ 0 w 5128500"/>
              <a:gd name="connsiteY18" fmla="*/ 615553 h 1231106"/>
              <a:gd name="connsiteX19" fmla="*/ 0 w 5128500"/>
              <a:gd name="connsiteY19" fmla="*/ 0 h 123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28500" h="1231106" extrusionOk="0">
                <a:moveTo>
                  <a:pt x="0" y="0"/>
                </a:moveTo>
                <a:cubicBezTo>
                  <a:pt x="125212" y="-28637"/>
                  <a:pt x="398879" y="-14142"/>
                  <a:pt x="589778" y="0"/>
                </a:cubicBezTo>
                <a:cubicBezTo>
                  <a:pt x="780677" y="14142"/>
                  <a:pt x="871198" y="-2904"/>
                  <a:pt x="1076985" y="0"/>
                </a:cubicBezTo>
                <a:cubicBezTo>
                  <a:pt x="1282772" y="2904"/>
                  <a:pt x="1537537" y="15504"/>
                  <a:pt x="1820618" y="0"/>
                </a:cubicBezTo>
                <a:cubicBezTo>
                  <a:pt x="2103699" y="-15504"/>
                  <a:pt x="2155220" y="-14640"/>
                  <a:pt x="2410395" y="0"/>
                </a:cubicBezTo>
                <a:cubicBezTo>
                  <a:pt x="2665570" y="14640"/>
                  <a:pt x="2817447" y="20061"/>
                  <a:pt x="3000173" y="0"/>
                </a:cubicBezTo>
                <a:cubicBezTo>
                  <a:pt x="3182899" y="-20061"/>
                  <a:pt x="3547573" y="-12448"/>
                  <a:pt x="3743805" y="0"/>
                </a:cubicBezTo>
                <a:cubicBezTo>
                  <a:pt x="3940037" y="12448"/>
                  <a:pt x="4098883" y="18715"/>
                  <a:pt x="4282298" y="0"/>
                </a:cubicBezTo>
                <a:cubicBezTo>
                  <a:pt x="4465713" y="-18715"/>
                  <a:pt x="4716204" y="3033"/>
                  <a:pt x="5128500" y="0"/>
                </a:cubicBezTo>
                <a:cubicBezTo>
                  <a:pt x="5107346" y="299159"/>
                  <a:pt x="5097421" y="454787"/>
                  <a:pt x="5128500" y="640175"/>
                </a:cubicBezTo>
                <a:cubicBezTo>
                  <a:pt x="5159579" y="825564"/>
                  <a:pt x="5153649" y="1100326"/>
                  <a:pt x="5128500" y="1231106"/>
                </a:cubicBezTo>
                <a:cubicBezTo>
                  <a:pt x="4911815" y="1227807"/>
                  <a:pt x="4623443" y="1227057"/>
                  <a:pt x="4487438" y="1231106"/>
                </a:cubicBezTo>
                <a:cubicBezTo>
                  <a:pt x="4351433" y="1235155"/>
                  <a:pt x="4050747" y="1224027"/>
                  <a:pt x="3897660" y="1231106"/>
                </a:cubicBezTo>
                <a:cubicBezTo>
                  <a:pt x="3744573" y="1238185"/>
                  <a:pt x="3418641" y="1261556"/>
                  <a:pt x="3154028" y="1231106"/>
                </a:cubicBezTo>
                <a:cubicBezTo>
                  <a:pt x="2889415" y="1200656"/>
                  <a:pt x="2604292" y="1220453"/>
                  <a:pt x="2410395" y="1231106"/>
                </a:cubicBezTo>
                <a:cubicBezTo>
                  <a:pt x="2216498" y="1241759"/>
                  <a:pt x="2064991" y="1210920"/>
                  <a:pt x="1871903" y="1231106"/>
                </a:cubicBezTo>
                <a:cubicBezTo>
                  <a:pt x="1678815" y="1251292"/>
                  <a:pt x="1401765" y="1243038"/>
                  <a:pt x="1230840" y="1231106"/>
                </a:cubicBezTo>
                <a:cubicBezTo>
                  <a:pt x="1059915" y="1219174"/>
                  <a:pt x="396257" y="1175448"/>
                  <a:pt x="0" y="1231106"/>
                </a:cubicBezTo>
                <a:cubicBezTo>
                  <a:pt x="1547" y="956423"/>
                  <a:pt x="-14932" y="859528"/>
                  <a:pt x="0" y="615553"/>
                </a:cubicBezTo>
                <a:cubicBezTo>
                  <a:pt x="14932" y="371578"/>
                  <a:pt x="-24770" y="244563"/>
                  <a:pt x="0" y="0"/>
                </a:cubicBezTo>
                <a:close/>
              </a:path>
            </a:pathLst>
          </a:custGeom>
          <a:noFill/>
          <a:ln w="12700">
            <a:solidFill>
              <a:srgbClr val="5BBDD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Скидка 10 % </a:t>
            </a:r>
            <a:r>
              <a:rPr lang="ru-RU" dirty="0">
                <a:latin typeface="Century Gothic" panose="020B0502020202020204" pitchFamily="34" charset="0"/>
              </a:rPr>
              <a:t>на всю продукцию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Natural fish </a:t>
            </a:r>
            <a:endParaRPr lang="ru-RU" dirty="0"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по </a:t>
            </a:r>
            <a:r>
              <a:rPr lang="ru-RU" dirty="0" err="1">
                <a:latin typeface="Century Gothic" panose="020B0502020202020204" pitchFamily="34" charset="0"/>
              </a:rPr>
              <a:t>промокоду</a:t>
            </a:r>
            <a:r>
              <a:rPr lang="ru-RU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5BBDD2"/>
                </a:solidFill>
                <a:latin typeface="Century Gothic" panose="020B0502020202020204" pitchFamily="34" charset="0"/>
              </a:rPr>
              <a:t>МГУ 2022</a:t>
            </a:r>
            <a:r>
              <a:rPr lang="ru-RU" b="1" dirty="0">
                <a:solidFill>
                  <a:srgbClr val="AF90FF"/>
                </a:solidFill>
                <a:latin typeface="Century Gothic" panose="020B0502020202020204" pitchFamily="34" charset="0"/>
              </a:rPr>
              <a:t>. </a:t>
            </a:r>
          </a:p>
        </p:txBody>
      </p:sp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091F4239-C364-7BF8-0DB3-E170CF8B1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139730"/>
              </p:ext>
            </p:extLst>
          </p:nvPr>
        </p:nvGraphicFramePr>
        <p:xfrm>
          <a:off x="4714940" y="1500600"/>
          <a:ext cx="7427007" cy="509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E76D8D-7F03-6C33-1099-4624CAFA4DA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52" y="1500600"/>
            <a:ext cx="4768117" cy="47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8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73083-3221-C131-35C5-5B106245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90" y="120114"/>
            <a:ext cx="3626070" cy="1043545"/>
          </a:xfrm>
        </p:spPr>
        <p:txBody>
          <a:bodyPr>
            <a:noAutofit/>
          </a:bodyPr>
          <a:lstStyle/>
          <a:p>
            <a:r>
              <a:rPr lang="ru-RU" sz="4800" b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ПРОБЛЕМА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B6E7FB-4F0A-F429-39D6-227FF185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C1E1E6-B461-2654-3643-AB018A02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427" y="0"/>
            <a:ext cx="667573" cy="633711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BEF1044-2CD3-248C-D28B-795A3B785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881517"/>
              </p:ext>
            </p:extLst>
          </p:nvPr>
        </p:nvGraphicFramePr>
        <p:xfrm>
          <a:off x="0" y="1059956"/>
          <a:ext cx="12192000" cy="567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93C6CD-3661-5BAA-26E0-6B841CE61582}"/>
              </a:ext>
            </a:extLst>
          </p:cNvPr>
          <p:cNvSpPr txBox="1"/>
          <p:nvPr/>
        </p:nvSpPr>
        <p:spPr>
          <a:xfrm>
            <a:off x="3782860" y="-78393"/>
            <a:ext cx="7370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ДЕФИЦИТ </a:t>
            </a:r>
          </a:p>
          <a:p>
            <a:pPr lvl="0" algn="ctr"/>
            <a:r>
              <a:rPr lang="ru-RU" sz="24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на рынке натуральной рыбы, выращенной в экологичных условиях.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9CEC25-68E6-7D78-2187-C19B8EF9F3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918" y="6219646"/>
            <a:ext cx="1433488" cy="5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Шаблон ценностного предложения"/>
          <p:cNvSpPr txBox="1">
            <a:spLocks noGrp="1"/>
          </p:cNvSpPr>
          <p:nvPr>
            <p:ph type="title"/>
          </p:nvPr>
        </p:nvSpPr>
        <p:spPr>
          <a:xfrm>
            <a:off x="4025132" y="46632"/>
            <a:ext cx="3955307" cy="76264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algn="ctr"/>
            <a:r>
              <a:rPr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54000">
                      <a:srgbClr val="00D2D2"/>
                    </a:gs>
                    <a:gs pos="100000">
                      <a:schemeClr val="accent5">
                        <a:hueOff val="-6758543"/>
                        <a:satOff val="-17419"/>
                        <a:lumOff val="-11765"/>
                        <a:alphaOff val="0"/>
                        <a:lumMod val="105000"/>
                        <a:satMod val="109000"/>
                        <a:tint val="81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lang="ru-RU" b="1" dirty="0">
                <a:gradFill flip="none" rotWithShape="1">
                  <a:gsLst>
                    <a:gs pos="0">
                      <a:srgbClr val="00B0F0"/>
                    </a:gs>
                    <a:gs pos="61000">
                      <a:srgbClr val="5FC8DB"/>
                    </a:gs>
                    <a:gs pos="100000">
                      <a:srgbClr val="00D2D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Решение</a:t>
            </a:r>
            <a:endParaRPr b="1" dirty="0">
              <a:gradFill flip="none" rotWithShape="1">
                <a:gsLst>
                  <a:gs pos="0">
                    <a:srgbClr val="00B0F0"/>
                  </a:gs>
                  <a:gs pos="61000">
                    <a:srgbClr val="5FC8DB"/>
                  </a:gs>
                  <a:gs pos="100000">
                    <a:srgbClr val="00D2D2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6" name="Выгода:…"/>
          <p:cNvSpPr txBox="1"/>
          <p:nvPr/>
        </p:nvSpPr>
        <p:spPr>
          <a:xfrm>
            <a:off x="7861500" y="2707335"/>
            <a:ext cx="51361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2500" b="1" i="1">
                <a:solidFill>
                  <a:srgbClr val="0433FF"/>
                </a:solidFill>
              </a:defRPr>
            </a:pPr>
            <a:endParaRPr sz="1250" dirty="0"/>
          </a:p>
        </p:txBody>
      </p:sp>
      <p:sp>
        <p:nvSpPr>
          <p:cNvPr id="248" name="Проблемы:…"/>
          <p:cNvSpPr txBox="1"/>
          <p:nvPr/>
        </p:nvSpPr>
        <p:spPr>
          <a:xfrm>
            <a:off x="10124703" y="5660837"/>
            <a:ext cx="51360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2500" b="1" i="1">
                <a:solidFill>
                  <a:srgbClr val="000000"/>
                </a:solidFill>
              </a:defRPr>
            </a:pPr>
            <a:endParaRPr sz="1250" dirty="0"/>
          </a:p>
        </p:txBody>
      </p:sp>
      <p:sp>
        <p:nvSpPr>
          <p:cNvPr id="251" name="Товары:…"/>
          <p:cNvSpPr txBox="1"/>
          <p:nvPr/>
        </p:nvSpPr>
        <p:spPr>
          <a:xfrm>
            <a:off x="1283516" y="4744421"/>
            <a:ext cx="1804009" cy="9130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buSzPct val="100000"/>
              <a:defRPr sz="2000">
                <a:solidFill>
                  <a:srgbClr val="000000"/>
                </a:solidFill>
              </a:defRPr>
            </a:pPr>
            <a:r>
              <a:rPr sz="1400" dirty="0" err="1">
                <a:latin typeface="Century Gothic" panose="020B0502020202020204" pitchFamily="34" charset="0"/>
              </a:rPr>
              <a:t>Гарантии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качества</a:t>
            </a:r>
            <a:r>
              <a:rPr lang="ru-RU" sz="1400" dirty="0">
                <a:latin typeface="Century Gothic" panose="020B0502020202020204" pitchFamily="34" charset="0"/>
              </a:rPr>
              <a:t>,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рыб</a:t>
            </a:r>
            <a:r>
              <a:rPr lang="ru-RU" sz="1400" dirty="0">
                <a:latin typeface="Century Gothic" panose="020B0502020202020204" pitchFamily="34" charset="0"/>
              </a:rPr>
              <a:t>а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собсвенного</a:t>
            </a:r>
            <a:r>
              <a:rPr lang="ru-RU" sz="1400" dirty="0">
                <a:latin typeface="Century Gothic" panose="020B0502020202020204" pitchFamily="34" charset="0"/>
              </a:rPr>
              <a:t> производства.</a:t>
            </a:r>
            <a:endParaRPr sz="1400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ED2E7B-056E-84C7-67CA-44B86CDC6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854" y="52108"/>
            <a:ext cx="663664" cy="63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C0F65-BA5D-8EDF-1EE1-76126BC17C75}"/>
              </a:ext>
            </a:extLst>
          </p:cNvPr>
          <p:cNvSpPr txBox="1"/>
          <p:nvPr/>
        </p:nvSpPr>
        <p:spPr>
          <a:xfrm>
            <a:off x="0" y="953009"/>
            <a:ext cx="12192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Natural Fish </a:t>
            </a:r>
          </a:p>
          <a:p>
            <a:pPr algn="ctr"/>
            <a:r>
              <a:rPr lang="en-US" sz="3200" b="1" i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- </a:t>
            </a:r>
          </a:p>
          <a:p>
            <a:pPr algn="ctr"/>
            <a:r>
              <a:rPr lang="ru-RU" sz="2000" dirty="0">
                <a:effectLst/>
                <a:latin typeface="Monaco" pitchFamily="2" charset="0"/>
                <a:cs typeface="Times New Roman" panose="02020603050405020304" pitchFamily="18" charset="0"/>
              </a:rPr>
              <a:t>команда новаторов, экспертов в области производства натуральной — экологически чистой (</a:t>
            </a:r>
            <a:r>
              <a:rPr lang="en-US" sz="2000" dirty="0">
                <a:effectLst/>
                <a:latin typeface="Monaco" pitchFamily="2" charset="0"/>
                <a:cs typeface="Times New Roman" panose="02020603050405020304" pitchFamily="18" charset="0"/>
              </a:rPr>
              <a:t>а</a:t>
            </a:r>
            <a:r>
              <a:rPr lang="ru-RU" sz="2000" dirty="0" err="1">
                <a:effectLst/>
                <a:latin typeface="Monaco" pitchFamily="2" charset="0"/>
                <a:cs typeface="Times New Roman" panose="02020603050405020304" pitchFamily="18" charset="0"/>
              </a:rPr>
              <a:t>квакультурной</a:t>
            </a:r>
            <a:r>
              <a:rPr lang="ru-RU" sz="2000" dirty="0">
                <a:effectLst/>
                <a:latin typeface="Monaco" pitchFamily="2" charset="0"/>
                <a:cs typeface="Times New Roman" panose="02020603050405020304" pitchFamily="18" charset="0"/>
              </a:rPr>
              <a:t>) рыбы и морепродуктов</a:t>
            </a:r>
            <a:r>
              <a:rPr lang="ru-RU" sz="2000" dirty="0">
                <a:effectLst/>
                <a:latin typeface="Helvetica Neue" panose="02000503000000020004" pitchFamily="2" charset="0"/>
              </a:rPr>
              <a:t>.</a:t>
            </a:r>
          </a:p>
          <a:p>
            <a:pPr lvl="0" algn="just"/>
            <a:r>
              <a:rPr lang="en-US" sz="2000" b="1" i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 </a:t>
            </a:r>
            <a:r>
              <a:rPr lang="ru-RU" sz="2000" b="1" i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 </a:t>
            </a:r>
            <a:r>
              <a:rPr lang="en-US" sz="2000" b="1" i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Monaco" pitchFamily="2" charset="0"/>
                <a:cs typeface="Times New Roman" panose="02020603050405020304" pitchFamily="18" charset="0"/>
              </a:rPr>
              <a:t>Предлагаем натуральные, энергетически ценные и качественные морепродукты</a:t>
            </a:r>
            <a:endParaRPr lang="ru-RU" sz="2000" b="1" i="1" dirty="0">
              <a:gradFill>
                <a:gsLst>
                  <a:gs pos="0">
                    <a:srgbClr val="0070C0"/>
                  </a:gs>
                  <a:gs pos="53000">
                    <a:schemeClr val="accent5">
                      <a:lumMod val="60000"/>
                      <a:lumOff val="40000"/>
                    </a:schemeClr>
                  </a:gs>
                  <a:gs pos="99000">
                    <a:srgbClr val="00D2D2"/>
                  </a:gs>
                </a:gsLst>
                <a:lin ang="10800000" scaled="1"/>
              </a:gra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925C88-615C-4CE9-457D-560F1E77D696}"/>
              </a:ext>
            </a:extLst>
          </p:cNvPr>
          <p:cNvSpPr/>
          <p:nvPr/>
        </p:nvSpPr>
        <p:spPr>
          <a:xfrm>
            <a:off x="0" y="3288221"/>
            <a:ext cx="12192000" cy="807155"/>
          </a:xfrm>
          <a:prstGeom prst="rect">
            <a:avLst/>
          </a:prstGeom>
          <a:solidFill>
            <a:srgbClr val="AFEAEB"/>
          </a:solidFill>
          <a:ln>
            <a:solidFill>
              <a:srgbClr val="AFE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овары:…">
            <a:extLst>
              <a:ext uri="{FF2B5EF4-FFF2-40B4-BE49-F238E27FC236}">
                <a16:creationId xmlns:a16="http://schemas.microsoft.com/office/drawing/2014/main" id="{871065E6-73A2-CF00-F343-E46920B96DCB}"/>
              </a:ext>
            </a:extLst>
          </p:cNvPr>
          <p:cNvSpPr txBox="1"/>
          <p:nvPr/>
        </p:nvSpPr>
        <p:spPr>
          <a:xfrm>
            <a:off x="5029946" y="4877216"/>
            <a:ext cx="2295473" cy="697627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2000">
                <a:solidFill>
                  <a:srgbClr val="000000"/>
                </a:solidFill>
              </a:defRPr>
            </a:pP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Натуральный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продукт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</a:p>
          <a:p>
            <a:pPr algn="ctr">
              <a:defRPr sz="2000">
                <a:solidFill>
                  <a:srgbClr val="000000"/>
                </a:solidFill>
              </a:defRPr>
            </a:pPr>
            <a:r>
              <a:rPr sz="1400" dirty="0">
                <a:latin typeface="Century Gothic" panose="020B0502020202020204" pitchFamily="34" charset="0"/>
              </a:rPr>
              <a:t>(</a:t>
            </a:r>
            <a:r>
              <a:rPr lang="ru-RU" sz="1400" dirty="0">
                <a:latin typeface="Century Gothic" panose="020B0502020202020204" pitchFamily="34" charset="0"/>
              </a:rPr>
              <a:t>р</a:t>
            </a:r>
            <a:r>
              <a:rPr sz="1400" dirty="0" err="1">
                <a:latin typeface="Century Gothic" panose="020B0502020202020204" pitchFamily="34" charset="0"/>
              </a:rPr>
              <a:t>ыба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sz="1400" dirty="0" err="1">
                <a:latin typeface="Century Gothic" panose="020B0502020202020204" pitchFamily="34" charset="0"/>
              </a:rPr>
              <a:t>выращенная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на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органических</a:t>
            </a:r>
            <a:r>
              <a:rPr sz="1400" dirty="0">
                <a:latin typeface="Century Gothic" panose="020B0502020202020204" pitchFamily="34" charset="0"/>
              </a:rPr>
              <a:t> </a:t>
            </a:r>
            <a:r>
              <a:rPr sz="1400" dirty="0" err="1">
                <a:latin typeface="Century Gothic" panose="020B0502020202020204" pitchFamily="34" charset="0"/>
              </a:rPr>
              <a:t>кормах</a:t>
            </a:r>
            <a:r>
              <a:rPr sz="14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" name="Товары:…">
            <a:extLst>
              <a:ext uri="{FF2B5EF4-FFF2-40B4-BE49-F238E27FC236}">
                <a16:creationId xmlns:a16="http://schemas.microsoft.com/office/drawing/2014/main" id="{D2F73395-C17B-0A82-6BDF-00773FDC1150}"/>
              </a:ext>
            </a:extLst>
          </p:cNvPr>
          <p:cNvSpPr txBox="1"/>
          <p:nvPr/>
        </p:nvSpPr>
        <p:spPr>
          <a:xfrm>
            <a:off x="8861759" y="4661773"/>
            <a:ext cx="1974701" cy="11285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2400">
                <a:solidFill>
                  <a:srgbClr val="000000"/>
                </a:solidFill>
              </a:defRPr>
            </a:pPr>
            <a:r>
              <a:rPr lang="ru-RU" sz="1400" dirty="0">
                <a:latin typeface="Century Gothic" panose="020B0502020202020204" pitchFamily="34" charset="0"/>
              </a:rPr>
              <a:t>Контроль качества рыбы на этапах логистики. хороший сервис, быстрая доставка.</a:t>
            </a:r>
            <a:endParaRPr sz="1400" dirty="0">
              <a:latin typeface="Century Gothic" panose="020B0502020202020204" pitchFamily="34" charset="0"/>
            </a:endParaRPr>
          </a:p>
        </p:txBody>
      </p:sp>
      <p:pic>
        <p:nvPicPr>
          <p:cNvPr id="12" name="Рисунок 11" descr="Мишень со сплошной заливкой">
            <a:extLst>
              <a:ext uri="{FF2B5EF4-FFF2-40B4-BE49-F238E27FC236}">
                <a16:creationId xmlns:a16="http://schemas.microsoft.com/office/drawing/2014/main" id="{631EB8BA-8741-E2E3-5503-63CA98AA5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959" y="3174683"/>
            <a:ext cx="1034227" cy="1034227"/>
          </a:xfrm>
          <a:prstGeom prst="rect">
            <a:avLst/>
          </a:prstGeom>
        </p:spPr>
      </p:pic>
      <p:pic>
        <p:nvPicPr>
          <p:cNvPr id="14" name="Рисунок 13" descr="Сервировка стола со сплошной заливкой">
            <a:extLst>
              <a:ext uri="{FF2B5EF4-FFF2-40B4-BE49-F238E27FC236}">
                <a16:creationId xmlns:a16="http://schemas.microsoft.com/office/drawing/2014/main" id="{EC490C19-505A-4ADE-49B4-D0A6E7A92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0483" y="3240926"/>
            <a:ext cx="914400" cy="914400"/>
          </a:xfrm>
          <a:prstGeom prst="rect">
            <a:avLst/>
          </a:prstGeom>
        </p:spPr>
      </p:pic>
      <p:pic>
        <p:nvPicPr>
          <p:cNvPr id="16" name="Рисунок 15" descr="Волна со сплошной заливкой">
            <a:extLst>
              <a:ext uri="{FF2B5EF4-FFF2-40B4-BE49-F238E27FC236}">
                <a16:creationId xmlns:a16="http://schemas.microsoft.com/office/drawing/2014/main" id="{DE798D5E-CFFD-809E-45FA-C609D5C529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7525" y="3234597"/>
            <a:ext cx="914400" cy="914400"/>
          </a:xfrm>
          <a:prstGeom prst="rect">
            <a:avLst/>
          </a:prstGeom>
        </p:spPr>
      </p:pic>
      <p:pic>
        <p:nvPicPr>
          <p:cNvPr id="18" name="Рисунок 17" descr="Грузовик со сплошной заливкой">
            <a:extLst>
              <a:ext uri="{FF2B5EF4-FFF2-40B4-BE49-F238E27FC236}">
                <a16:creationId xmlns:a16="http://schemas.microsoft.com/office/drawing/2014/main" id="{2FCE8106-E58E-7E04-21F0-6802419550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15779" y="3216868"/>
            <a:ext cx="914400" cy="914400"/>
          </a:xfrm>
          <a:prstGeom prst="rect">
            <a:avLst/>
          </a:prstGeom>
        </p:spPr>
      </p:pic>
      <p:pic>
        <p:nvPicPr>
          <p:cNvPr id="20" name="Рисунок 19" descr="Передача со сплошной заливкой">
            <a:extLst>
              <a:ext uri="{FF2B5EF4-FFF2-40B4-BE49-F238E27FC236}">
                <a16:creationId xmlns:a16="http://schemas.microsoft.com/office/drawing/2014/main" id="{9594B1D7-1D96-5B81-0992-0BAB99FBFF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50641" y="3240271"/>
            <a:ext cx="914400" cy="914400"/>
          </a:xfrm>
          <a:prstGeom prst="rect">
            <a:avLst/>
          </a:prstGeom>
        </p:spPr>
      </p:pic>
      <p:pic>
        <p:nvPicPr>
          <p:cNvPr id="21" name="Рисунок 20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0696FBF4-C147-403B-4096-D7666BB934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26189" y="22131"/>
            <a:ext cx="1385335" cy="138533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1844BA6-C8B7-D4DF-0940-4B8115CA2D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50640" y="6263295"/>
            <a:ext cx="1493676" cy="54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ортрет целевого потребителя в сегменте"/>
          <p:cNvSpPr txBox="1">
            <a:spLocks noGrp="1"/>
          </p:cNvSpPr>
          <p:nvPr>
            <p:ph type="title"/>
          </p:nvPr>
        </p:nvSpPr>
        <p:spPr>
          <a:xfrm>
            <a:off x="838200" y="14738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defTabSz="751205">
              <a:spcBef>
                <a:spcPts val="2000"/>
              </a:spcBef>
              <a:defRPr sz="8918">
                <a:solidFill>
                  <a:srgbClr val="0433FF"/>
                </a:solidFill>
              </a:defRPr>
            </a:lvl1pPr>
          </a:lstStyle>
          <a:p>
            <a:pPr algn="ctr"/>
            <a:r>
              <a:rPr sz="4400" b="1" dirty="0" err="1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Портрет</a:t>
            </a:r>
            <a:r>
              <a:rPr sz="4400" b="1" dirty="0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sz="4400" b="1" dirty="0" err="1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целевого</a:t>
            </a:r>
            <a:r>
              <a:rPr sz="4400" b="1" dirty="0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sz="4400" b="1" dirty="0" err="1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потребителя</a:t>
            </a:r>
            <a:r>
              <a:rPr sz="4400" b="1" dirty="0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sz="4400" b="1" dirty="0" err="1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в</a:t>
            </a:r>
            <a:r>
              <a:rPr sz="4400" b="1" dirty="0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sz="4400" b="1" dirty="0" err="1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сегменте</a:t>
            </a:r>
            <a:r>
              <a:rPr sz="4400" b="1" dirty="0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lang="ru-RU" sz="4400" b="1" dirty="0">
                <a:gradFill flip="none" rotWithShape="1">
                  <a:gsLst>
                    <a:gs pos="0">
                      <a:srgbClr val="00D2D2"/>
                    </a:gs>
                    <a:gs pos="57000">
                      <a:srgbClr val="5FC8DB"/>
                    </a:gs>
                    <a:gs pos="99000">
                      <a:srgbClr val="6CE7F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В2С</a:t>
            </a:r>
            <a:endParaRPr sz="4400" b="1" dirty="0">
              <a:gradFill flip="none" rotWithShape="1">
                <a:gsLst>
                  <a:gs pos="0">
                    <a:srgbClr val="00D2D2"/>
                  </a:gs>
                  <a:gs pos="57000">
                    <a:srgbClr val="5FC8DB"/>
                  </a:gs>
                  <a:gs pos="99000">
                    <a:srgbClr val="6CE7FC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83" name="7A65F7F8-0990-4ADD-BE60-01CAA5668AB9_1_201_a.jpeg" descr="7A65F7F8-0990-4ADD-BE60-01CAA5668AB9_1_201_a.jpeg"/>
          <p:cNvPicPr>
            <a:picLocks noGrp="1"/>
          </p:cNvPicPr>
          <p:nvPr>
            <p:ph type="pic" idx="4294967295"/>
          </p:nvPr>
        </p:nvPicPr>
        <p:blipFill rotWithShape="1">
          <a:blip r:embed="rId2"/>
          <a:srcRect l="1147" t="1660" r="2294" b="3720"/>
          <a:stretch/>
        </p:blipFill>
        <p:spPr>
          <a:xfrm>
            <a:off x="214489" y="1619250"/>
            <a:ext cx="4935538" cy="4010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2BCFEAA-A71A-A3FC-603F-39681CBC1B0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15063" y="1619250"/>
            <a:ext cx="5976937" cy="48021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Девушки, молодые, деловые, успешные люди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молодые семьи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25 до 55 лет. Постоянно идущие в развитие в своей области.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 их занятий - бизнес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Либо ТОР или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Midle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менеджеры крупных компаний.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Любители рыбы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понимают полезность рыбы. Сконцентрированы на энергетически ценных, качественных, натуральных продуктах.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сконцентрированы на здоровом и правильном питании, развитии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PQ.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отдают предпочтение потреблению качественных продуктов белкового происхождения, а также рыбы перед мясом.</a:t>
            </a:r>
          </a:p>
          <a:p>
            <a:endParaRPr lang="ru-RU" dirty="0"/>
          </a:p>
        </p:txBody>
      </p:sp>
      <p:pic>
        <p:nvPicPr>
          <p:cNvPr id="9" name="Рисунок 8" descr="Школьный класс со сплошной заливкой">
            <a:extLst>
              <a:ext uri="{FF2B5EF4-FFF2-40B4-BE49-F238E27FC236}">
                <a16:creationId xmlns:a16="http://schemas.microsoft.com/office/drawing/2014/main" id="{CDF1041B-EF70-E5BB-810D-33E8CEC12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5048" y="2622874"/>
            <a:ext cx="559776" cy="559776"/>
          </a:xfrm>
          <a:prstGeom prst="rect">
            <a:avLst/>
          </a:prstGeom>
        </p:spPr>
      </p:pic>
      <p:pic>
        <p:nvPicPr>
          <p:cNvPr id="11" name="Рисунок 10" descr="Подключения со сплошной заливкой">
            <a:extLst>
              <a:ext uri="{FF2B5EF4-FFF2-40B4-BE49-F238E27FC236}">
                <a16:creationId xmlns:a16="http://schemas.microsoft.com/office/drawing/2014/main" id="{EB9A6AF1-F29A-1927-A8D1-80CF85B54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6584" y="1734575"/>
            <a:ext cx="595697" cy="595697"/>
          </a:xfrm>
          <a:prstGeom prst="rect">
            <a:avLst/>
          </a:prstGeom>
        </p:spPr>
      </p:pic>
      <p:pic>
        <p:nvPicPr>
          <p:cNvPr id="13" name="Рисунок 12" descr="Рыба со сплошной заливкой">
            <a:extLst>
              <a:ext uri="{FF2B5EF4-FFF2-40B4-BE49-F238E27FC236}">
                <a16:creationId xmlns:a16="http://schemas.microsoft.com/office/drawing/2014/main" id="{488D0B4C-98D8-F2CE-1A9A-1F743CB40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9127" y="3493345"/>
            <a:ext cx="595697" cy="595697"/>
          </a:xfrm>
          <a:prstGeom prst="rect">
            <a:avLst/>
          </a:prstGeom>
        </p:spPr>
      </p:pic>
      <p:pic>
        <p:nvPicPr>
          <p:cNvPr id="15" name="Рисунок 14" descr="Человек с идеей со сплошной заливкой">
            <a:extLst>
              <a:ext uri="{FF2B5EF4-FFF2-40B4-BE49-F238E27FC236}">
                <a16:creationId xmlns:a16="http://schemas.microsoft.com/office/drawing/2014/main" id="{F898D095-B53D-995B-7171-E11866C1C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19127" y="4626309"/>
            <a:ext cx="595697" cy="5956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7463BC-9F40-D1FB-5B7D-CF8CA8B087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696" y="5070"/>
            <a:ext cx="743304" cy="70560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50EEDF-2270-8B36-485F-1E2CF168F6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3540" y="5996343"/>
            <a:ext cx="1580519" cy="5713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Рынок рыбы в РФ 2017-2021 гг."/>
          <p:cNvSpPr txBox="1">
            <a:spLocks noGrp="1"/>
          </p:cNvSpPr>
          <p:nvPr>
            <p:ph type="title"/>
          </p:nvPr>
        </p:nvSpPr>
        <p:spPr>
          <a:xfrm>
            <a:off x="1169" y="53446"/>
            <a:ext cx="12190831" cy="76039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algn="ctr"/>
            <a:r>
              <a:rPr dirty="0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b="1" dirty="0" err="1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Рынок</a:t>
            </a:r>
            <a:r>
              <a:rPr b="1" dirty="0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b="1" dirty="0" err="1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рыбы</a:t>
            </a:r>
            <a:r>
              <a:rPr b="1" dirty="0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b="1" dirty="0" err="1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</a:t>
            </a:r>
            <a:r>
              <a:rPr b="1" dirty="0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РФ 2017-2021 </a:t>
            </a:r>
            <a:r>
              <a:rPr b="1" dirty="0" err="1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гг</a:t>
            </a:r>
            <a:r>
              <a:rPr b="1" dirty="0">
                <a:ln w="0"/>
                <a:gradFill flip="none" rotWithShape="1">
                  <a:gsLst>
                    <a:gs pos="0">
                      <a:srgbClr val="BBF8FA"/>
                    </a:gs>
                    <a:gs pos="43000">
                      <a:srgbClr val="00D2D2"/>
                    </a:gs>
                    <a:gs pos="88000">
                      <a:srgbClr val="5FC8D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 </a:t>
            </a:r>
          </a:p>
        </p:txBody>
      </p:sp>
      <p:graphicFrame>
        <p:nvGraphicFramePr>
          <p:cNvPr id="175" name="Смешанная диаграмма"/>
          <p:cNvGraphicFramePr/>
          <p:nvPr>
            <p:extLst>
              <p:ext uri="{D42A27DB-BD31-4B8C-83A1-F6EECF244321}">
                <p14:modId xmlns:p14="http://schemas.microsoft.com/office/powerpoint/2010/main" val="1448102558"/>
              </p:ext>
            </p:extLst>
          </p:nvPr>
        </p:nvGraphicFramePr>
        <p:xfrm>
          <a:off x="0" y="1902725"/>
          <a:ext cx="6400800" cy="506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7" name="Двухмерная столбчатая диаграмма"/>
          <p:cNvGraphicFramePr/>
          <p:nvPr>
            <p:extLst>
              <p:ext uri="{D42A27DB-BD31-4B8C-83A1-F6EECF244321}">
                <p14:modId xmlns:p14="http://schemas.microsoft.com/office/powerpoint/2010/main" val="1976430370"/>
              </p:ext>
            </p:extLst>
          </p:nvPr>
        </p:nvGraphicFramePr>
        <p:xfrm>
          <a:off x="6502400" y="2046514"/>
          <a:ext cx="5689600" cy="500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15148F09-D77F-5B92-0759-5EC00E28D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730" y="13106"/>
            <a:ext cx="892917" cy="892917"/>
          </a:xfrm>
          <a:prstGeom prst="rect">
            <a:avLst/>
          </a:prstGeom>
        </p:spPr>
      </p:pic>
      <p:sp>
        <p:nvSpPr>
          <p:cNvPr id="5" name="Лента лицом вверх 4">
            <a:extLst>
              <a:ext uri="{FF2B5EF4-FFF2-40B4-BE49-F238E27FC236}">
                <a16:creationId xmlns:a16="http://schemas.microsoft.com/office/drawing/2014/main" id="{B56A1352-814C-9AA2-9A2F-0648B988292F}"/>
              </a:ext>
            </a:extLst>
          </p:cNvPr>
          <p:cNvSpPr/>
          <p:nvPr/>
        </p:nvSpPr>
        <p:spPr>
          <a:xfrm>
            <a:off x="6672649" y="1002851"/>
            <a:ext cx="5355621" cy="679628"/>
          </a:xfrm>
          <a:prstGeom prst="ribbon2">
            <a:avLst>
              <a:gd name="adj1" fmla="val 16667"/>
              <a:gd name="adj2" fmla="val 68919"/>
            </a:avLst>
          </a:prstGeom>
          <a:solidFill>
            <a:srgbClr val="D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6" name="Соотношение вылов рыбы/ производство">
            <a:extLst>
              <a:ext uri="{FF2B5EF4-FFF2-40B4-BE49-F238E27FC236}">
                <a16:creationId xmlns:a16="http://schemas.microsoft.com/office/drawing/2014/main" id="{37DE6133-231A-C044-F368-8DAAFA2EC88A}"/>
              </a:ext>
            </a:extLst>
          </p:cNvPr>
          <p:cNvSpPr txBox="1"/>
          <p:nvPr/>
        </p:nvSpPr>
        <p:spPr>
          <a:xfrm>
            <a:off x="7416582" y="1033966"/>
            <a:ext cx="3867754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Соотношение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вылов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рыбы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/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производство</a:t>
            </a:r>
            <a:endParaRPr sz="1500" b="0" dirty="0">
              <a:ln>
                <a:solidFill>
                  <a:srgbClr val="1E3763"/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7" name="Лента лицом вверх 6">
            <a:extLst>
              <a:ext uri="{FF2B5EF4-FFF2-40B4-BE49-F238E27FC236}">
                <a16:creationId xmlns:a16="http://schemas.microsoft.com/office/drawing/2014/main" id="{5328B778-F0A6-AFEA-5601-FB1A3E8A3B95}"/>
              </a:ext>
            </a:extLst>
          </p:cNvPr>
          <p:cNvSpPr/>
          <p:nvPr/>
        </p:nvSpPr>
        <p:spPr>
          <a:xfrm>
            <a:off x="163731" y="1044369"/>
            <a:ext cx="5619609" cy="679627"/>
          </a:xfrm>
          <a:prstGeom prst="ribbon2">
            <a:avLst>
              <a:gd name="adj1" fmla="val 13031"/>
              <a:gd name="adj2" fmla="val 68051"/>
            </a:avLst>
          </a:prstGeom>
          <a:solidFill>
            <a:srgbClr val="DA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8" name="Динамика развития рынка рыбы в РФ в период с 2017-2021 гг.">
            <a:extLst>
              <a:ext uri="{FF2B5EF4-FFF2-40B4-BE49-F238E27FC236}">
                <a16:creationId xmlns:a16="http://schemas.microsoft.com/office/drawing/2014/main" id="{74B9CC51-0E1C-D808-AEF8-38C262AFAD4E}"/>
              </a:ext>
            </a:extLst>
          </p:cNvPr>
          <p:cNvSpPr txBox="1"/>
          <p:nvPr/>
        </p:nvSpPr>
        <p:spPr>
          <a:xfrm>
            <a:off x="1053040" y="1056292"/>
            <a:ext cx="371666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just" defTabSz="457200"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/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Динамика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развития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рынка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рыбы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в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РФ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в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период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с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 2017-2021 </a:t>
            </a:r>
            <a:r>
              <a:rPr sz="1500" b="0" dirty="0" err="1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гг</a:t>
            </a:r>
            <a:r>
              <a:rPr sz="1500" b="0" dirty="0">
                <a:ln>
                  <a:solidFill>
                    <a:srgbClr val="1E3763"/>
                  </a:solidFill>
                </a:ln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18F0F4-286C-4B30-B64E-EB9B872F5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46" y="1003988"/>
            <a:ext cx="801021" cy="760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81F36-67D2-1E01-9233-29ADEC9A3707}"/>
              </a:ext>
            </a:extLst>
          </p:cNvPr>
          <p:cNvSpPr txBox="1"/>
          <p:nvPr/>
        </p:nvSpPr>
        <p:spPr>
          <a:xfrm>
            <a:off x="1821617" y="1764378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Рост рынка – 114%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CD4B278-30BA-9F85-D577-B03D84409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7155" y="41949"/>
            <a:ext cx="1493676" cy="54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111709-C94E-E596-B861-3C34E658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30F-3135-1E47-BE1A-544EF6B1A1DF}" type="slidenum">
              <a:rPr lang="ru-RU" smtClean="0"/>
              <a:t>6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B1D6C51-876B-2472-46C9-956BA7DA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678" y="0"/>
            <a:ext cx="7088644" cy="97599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Оцифрованная выгода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0DB3332-5B25-22AB-AE29-1591224DD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636009"/>
              </p:ext>
            </p:extLst>
          </p:nvPr>
        </p:nvGraphicFramePr>
        <p:xfrm>
          <a:off x="1" y="929740"/>
          <a:ext cx="12192000" cy="521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9833DE-999C-380F-6E6F-44247EFFB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79" y="0"/>
            <a:ext cx="801021" cy="76039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E73B087-54F3-8123-E115-D101126C70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668" y="6268912"/>
            <a:ext cx="1493676" cy="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EB5A86-1B3E-1C2D-E182-274BE6D37952}"/>
              </a:ext>
            </a:extLst>
          </p:cNvPr>
          <p:cNvSpPr txBox="1"/>
          <p:nvPr/>
        </p:nvSpPr>
        <p:spPr>
          <a:xfrm>
            <a:off x="2030970" y="6017829"/>
            <a:ext cx="8130059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gradFill flip="none" rotWithShape="1">
                  <a:gsLst>
                    <a:gs pos="0">
                      <a:srgbClr val="5FC8DB"/>
                    </a:gs>
                    <a:gs pos="51000">
                      <a:schemeClr val="accent1">
                        <a:lumMod val="45000"/>
                        <a:lumOff val="55000"/>
                      </a:schemeClr>
                    </a:gs>
                    <a:gs pos="5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Gothic" panose="020B0502020202020204" pitchFamily="34" charset="0"/>
              </a:rPr>
              <a:t>Потенциал: </a:t>
            </a:r>
          </a:p>
          <a:p>
            <a:pPr algn="ctr"/>
            <a:r>
              <a:rPr lang="ru-RU" sz="2000" dirty="0">
                <a:latin typeface="Century Gothic" panose="020B0502020202020204" pitchFamily="34" charset="0"/>
              </a:rPr>
              <a:t>Производство органических кормов, рыбы и мальковой базы</a:t>
            </a:r>
          </a:p>
        </p:txBody>
      </p:sp>
    </p:spTree>
    <p:extLst>
      <p:ext uri="{BB962C8B-B14F-4D97-AF65-F5344CB8AC3E}">
        <p14:creationId xmlns:p14="http://schemas.microsoft.com/office/powerpoint/2010/main" val="21216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ельские Рыбные Заводы» | Выросла в Карелии!">
            <a:extLst>
              <a:ext uri="{FF2B5EF4-FFF2-40B4-BE49-F238E27FC236}">
                <a16:creationId xmlns:a16="http://schemas.microsoft.com/office/drawing/2014/main" id="{07F16E16-711F-3D52-652A-055AB133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8694"/>
            <a:ext cx="194945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" name="Успешные аналоги в РФ."/>
          <p:cNvSpPr txBox="1">
            <a:spLocks noGrp="1"/>
          </p:cNvSpPr>
          <p:nvPr>
            <p:ph type="title"/>
          </p:nvPr>
        </p:nvSpPr>
        <p:spPr>
          <a:xfrm>
            <a:off x="476250" y="0"/>
            <a:ext cx="11239500" cy="831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algn="ctr"/>
            <a:r>
              <a:rPr lang="ru-RU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Основные</a:t>
            </a:r>
            <a:r>
              <a:rPr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lang="ru-RU"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конкуренты</a:t>
            </a:r>
            <a:r>
              <a:rPr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b="1" dirty="0" err="1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в</a:t>
            </a:r>
            <a:r>
              <a:rPr b="1" dirty="0">
                <a:gradFill>
                  <a:gsLst>
                    <a:gs pos="0">
                      <a:srgbClr val="0070C0"/>
                    </a:gs>
                    <a:gs pos="54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РФ.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90AB6E0-F9F6-01B9-2757-20C26C65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293767"/>
              </p:ext>
            </p:extLst>
          </p:nvPr>
        </p:nvGraphicFramePr>
        <p:xfrm>
          <a:off x="-173944" y="750005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2084C3-1B90-4066-5176-7773E1836D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62" y="250051"/>
            <a:ext cx="695777" cy="660484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52B6AD9-6185-417B-4FA0-B4E467D93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8324" y="6067949"/>
            <a:ext cx="1493676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E6D039-0084-413D-315E-C3EEA237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47" y="1285978"/>
            <a:ext cx="1995792" cy="5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блигация ИНАРКТИКА 001Р-01 (RU000A102TT0) Доходность, Цена">
            <a:extLst>
              <a:ext uri="{FF2B5EF4-FFF2-40B4-BE49-F238E27FC236}">
                <a16:creationId xmlns:a16="http://schemas.microsoft.com/office/drawing/2014/main" id="{F0EDE4B3-5604-4A62-AD36-778332AC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06" y="3098447"/>
            <a:ext cx="14414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ОО АКВАКУЛЬТУРА — ОГРН 1173525040270, ИНН 3528281443 | РБК Компании">
            <a:extLst>
              <a:ext uri="{FF2B5EF4-FFF2-40B4-BE49-F238E27FC236}">
                <a16:creationId xmlns:a16="http://schemas.microsoft.com/office/drawing/2014/main" id="{EF9FCD62-2726-A549-03F8-4118E68E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32" y="5533353"/>
            <a:ext cx="1329168" cy="10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74E54-5658-6E16-3348-B46EB8F2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0" y="46052"/>
            <a:ext cx="11549918" cy="69372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000" b="1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Наши</a:t>
            </a:r>
            <a:r>
              <a:rPr lang="en-US" sz="5000" b="1" kern="1200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lang="en-US" sz="5000" b="1" kern="1200" dirty="0" err="1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технологии</a:t>
            </a:r>
            <a:r>
              <a:rPr lang="en-US" sz="5000" b="1" kern="1200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lang="en-US" sz="5000" b="1" kern="1200" dirty="0" err="1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и</a:t>
            </a:r>
            <a:r>
              <a:rPr lang="en-US" sz="5000" b="1" kern="1200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«</a:t>
            </a:r>
            <a:r>
              <a:rPr lang="en-US" sz="5000" b="1" kern="1200" dirty="0" err="1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секретный</a:t>
            </a:r>
            <a:r>
              <a:rPr lang="en-US" sz="5000" b="1" kern="1200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lang="en-US" sz="5000" b="1" kern="1200" dirty="0" err="1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соус</a:t>
            </a:r>
            <a:r>
              <a:rPr lang="en-US" sz="5000" b="1" kern="1200" dirty="0">
                <a:gradFill>
                  <a:gsLst>
                    <a:gs pos="0">
                      <a:srgbClr val="0070C0"/>
                    </a:gs>
                    <a:gs pos="53000">
                      <a:schemeClr val="accent5">
                        <a:lumMod val="60000"/>
                        <a:lumOff val="40000"/>
                      </a:schemeClr>
                    </a:gs>
                    <a:gs pos="99000">
                      <a:srgbClr val="00D2D2"/>
                    </a:gs>
                  </a:gsLst>
                  <a:lin ang="10800000" scaled="1"/>
                </a:gradFill>
                <a:effectLst/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F09370-8C9C-B19B-D029-C23CA464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6A730F-3135-1E47-BE1A-544EF6B1A1D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EBFD9-1B55-3A01-9011-51FCC5AA3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720" y="46052"/>
            <a:ext cx="682280" cy="647672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D15A219-BDF6-F3CD-640A-2E1E200FA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159587"/>
              </p:ext>
            </p:extLst>
          </p:nvPr>
        </p:nvGraphicFramePr>
        <p:xfrm>
          <a:off x="0" y="1092200"/>
          <a:ext cx="12192000" cy="574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36740E0-7D83-EE48-8A98-A18E186AFD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00008"/>
            <a:ext cx="149367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вая бизнес-модель А. Астервальдера."/>
          <p:cNvSpPr txBox="1">
            <a:spLocks noGrp="1"/>
          </p:cNvSpPr>
          <p:nvPr>
            <p:ph type="title"/>
          </p:nvPr>
        </p:nvSpPr>
        <p:spPr>
          <a:xfrm>
            <a:off x="256032" y="71498"/>
            <a:ext cx="11679936" cy="10156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2438338">
              <a:lnSpc>
                <a:spcPct val="80000"/>
              </a:lnSpc>
              <a:spcBef>
                <a:spcPts val="0"/>
              </a:spcBef>
              <a:defRPr sz="8500" spc="-170">
                <a:solidFill>
                  <a:srgbClr val="0433FF"/>
                </a:solidFill>
              </a:defRPr>
            </a:lvl1pPr>
          </a:lstStyle>
          <a:p>
            <a:pPr algn="ctr"/>
            <a:r>
              <a:rPr lang="ru-RU" sz="4900" b="1" dirty="0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    Б</a:t>
            </a:r>
            <a:r>
              <a:rPr sz="4900" b="1" dirty="0" err="1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изнес-модель</a:t>
            </a:r>
            <a:r>
              <a:rPr lang="ru-RU" sz="4900" b="1" dirty="0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.         </a:t>
            </a:r>
            <a:r>
              <a:rPr sz="4900" b="1" dirty="0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 </a:t>
            </a:r>
            <a:r>
              <a:rPr lang="ru-RU" sz="4900" b="1" dirty="0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        </a:t>
            </a:r>
            <a:r>
              <a:rPr lang="en-US" sz="4900" b="1" dirty="0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Unit </a:t>
            </a:r>
            <a:r>
              <a:rPr lang="en-US" sz="4900" b="1" dirty="0" err="1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э</a:t>
            </a:r>
            <a:r>
              <a:rPr lang="ru-RU" sz="4900" b="1" dirty="0" err="1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кономика</a:t>
            </a:r>
            <a:r>
              <a:rPr lang="ru-RU" sz="4900" b="1" dirty="0">
                <a:gradFill flip="none" rotWithShape="1">
                  <a:gsLst>
                    <a:gs pos="0">
                      <a:srgbClr val="0070C0"/>
                    </a:gs>
                    <a:gs pos="50000">
                      <a:srgbClr val="AFEAEB"/>
                    </a:gs>
                    <a:gs pos="100000">
                      <a:srgbClr val="5FC8DB"/>
                    </a:gs>
                  </a:gsLst>
                  <a:lin ang="10800000" scaled="1"/>
                  <a:tileRect/>
                </a:gradFill>
                <a:effectLst/>
                <a:latin typeface="Century Gothic" panose="020B0502020202020204" pitchFamily="34" charset="0"/>
              </a:rPr>
              <a:t> </a:t>
            </a:r>
            <a:endParaRPr sz="1800" b="1" dirty="0">
              <a:gradFill flip="none" rotWithShape="1">
                <a:gsLst>
                  <a:gs pos="0">
                    <a:srgbClr val="0070C0"/>
                  </a:gs>
                  <a:gs pos="50000">
                    <a:srgbClr val="AFEAEB"/>
                  </a:gs>
                  <a:gs pos="100000">
                    <a:srgbClr val="5FC8DB"/>
                  </a:gs>
                </a:gsLst>
                <a:lin ang="10800000" scaled="1"/>
                <a:tileRect/>
              </a:gra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1C9C5C-FDDF-CA6A-4B9C-BAD22F324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90" y="4169749"/>
            <a:ext cx="1821804" cy="1729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DD6E9-941C-61AA-EE00-92C557A56D55}"/>
              </a:ext>
            </a:extLst>
          </p:cNvPr>
          <p:cNvSpPr txBox="1"/>
          <p:nvPr/>
        </p:nvSpPr>
        <p:spPr>
          <a:xfrm>
            <a:off x="8160913" y="1369685"/>
            <a:ext cx="2998278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sz="2400" dirty="0">
                <a:effectLst/>
                <a:latin typeface="Century Gothic" panose="020B0502020202020204" pitchFamily="34" charset="0"/>
              </a:rPr>
              <a:t>ARPPU% 4186 </a:t>
            </a:r>
            <a:r>
              <a:rPr lang="ru-RU" sz="2400" dirty="0">
                <a:effectLst/>
                <a:latin typeface="Century Gothic" panose="020B0502020202020204" pitchFamily="34" charset="0"/>
              </a:rPr>
              <a:t>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534F3-8DBB-3FD3-F323-8C01A6D3CAEA}"/>
              </a:ext>
            </a:extLst>
          </p:cNvPr>
          <p:cNvSpPr txBox="1"/>
          <p:nvPr/>
        </p:nvSpPr>
        <p:spPr>
          <a:xfrm>
            <a:off x="8223628" y="2300037"/>
            <a:ext cx="2872847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sz="2400" dirty="0">
                <a:effectLst/>
                <a:latin typeface="Century Gothic" panose="020B0502020202020204" pitchFamily="34" charset="0"/>
              </a:rPr>
              <a:t>COGS: 3010 </a:t>
            </a:r>
            <a:r>
              <a:rPr lang="ru-RU" sz="2400" dirty="0">
                <a:effectLst/>
                <a:latin typeface="Century Gothic" panose="020B0502020202020204" pitchFamily="34" charset="0"/>
              </a:rPr>
              <a:t>руб.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9E3BA-9B2B-E3F7-EEE8-BC92C242BF8B}"/>
              </a:ext>
            </a:extLst>
          </p:cNvPr>
          <p:cNvSpPr txBox="1"/>
          <p:nvPr/>
        </p:nvSpPr>
        <p:spPr>
          <a:xfrm>
            <a:off x="8467804" y="3229997"/>
            <a:ext cx="2332232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sz="2400" dirty="0">
                <a:effectLst/>
                <a:latin typeface="Century Gothic" panose="020B0502020202020204" pitchFamily="34" charset="0"/>
              </a:rPr>
              <a:t>CAC: 236 </a:t>
            </a:r>
            <a:r>
              <a:rPr lang="ru-RU" sz="2400" dirty="0" err="1">
                <a:effectLst/>
                <a:latin typeface="Century Gothic" panose="020B0502020202020204" pitchFamily="34" charset="0"/>
              </a:rPr>
              <a:t>руб</a:t>
            </a:r>
            <a:endParaRPr lang="ru-RU" sz="24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8D6B6-70AB-06BF-DD4E-7AABD40AF7E6}"/>
              </a:ext>
            </a:extLst>
          </p:cNvPr>
          <p:cNvSpPr txBox="1"/>
          <p:nvPr/>
        </p:nvSpPr>
        <p:spPr>
          <a:xfrm>
            <a:off x="7966652" y="4164769"/>
            <a:ext cx="3334536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sz="2400" dirty="0">
                <a:effectLst/>
                <a:latin typeface="Century Gothic" panose="020B0502020202020204" pitchFamily="34" charset="0"/>
              </a:rPr>
              <a:t>LTV/CAC: 17,73 </a:t>
            </a:r>
            <a:r>
              <a:rPr lang="ru-RU" sz="2400" dirty="0" err="1">
                <a:effectLst/>
                <a:latin typeface="Century Gothic" panose="020B0502020202020204" pitchFamily="34" charset="0"/>
              </a:rPr>
              <a:t>руб</a:t>
            </a:r>
            <a:endParaRPr lang="ru-RU" sz="24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B35C27-5F59-1DC7-BA51-61CF693FA0C2}"/>
              </a:ext>
            </a:extLst>
          </p:cNvPr>
          <p:cNvSpPr txBox="1"/>
          <p:nvPr/>
        </p:nvSpPr>
        <p:spPr>
          <a:xfrm>
            <a:off x="9106331" y="5094729"/>
            <a:ext cx="1320800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sz="2400" dirty="0">
                <a:effectLst/>
                <a:latin typeface="Century Gothic" panose="020B0502020202020204" pitchFamily="34" charset="0"/>
              </a:rPr>
              <a:t>C: 0,5%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666591F3-4D22-C719-9AB1-8B2E59A92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419573"/>
              </p:ext>
            </p:extLst>
          </p:nvPr>
        </p:nvGraphicFramePr>
        <p:xfrm>
          <a:off x="256032" y="1741274"/>
          <a:ext cx="5619850" cy="5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4D2AEBD-C337-C2AB-0FD4-C6FD154D85E4}"/>
              </a:ext>
            </a:extLst>
          </p:cNvPr>
          <p:cNvSpPr txBox="1"/>
          <p:nvPr/>
        </p:nvSpPr>
        <p:spPr>
          <a:xfrm>
            <a:off x="-586877" y="901100"/>
            <a:ext cx="7590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gradFill flip="none" rotWithShape="1">
                  <a:gsLst>
                    <a:gs pos="0">
                      <a:srgbClr val="5FC8DB"/>
                    </a:gs>
                    <a:gs pos="50000">
                      <a:schemeClr val="accent4">
                        <a:hueOff val="9800891"/>
                        <a:satOff val="-40777"/>
                        <a:lumOff val="9608"/>
                        <a:alphaOff val="0"/>
                        <a:lumMod val="105000"/>
                        <a:satMod val="103000"/>
                        <a:tint val="73000"/>
                      </a:schemeClr>
                    </a:gs>
                    <a:gs pos="100000">
                      <a:srgbClr val="0070C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Century Gothic" panose="020B0502020202020204" pitchFamily="34" charset="0"/>
              </a:rPr>
              <a:t>Собственное производство - продажа в сегменте В2В2С.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A0287CF-A20F-8D8F-8514-DB8007B7D610}"/>
              </a:ext>
            </a:extLst>
          </p:cNvPr>
          <p:cNvSpPr/>
          <p:nvPr/>
        </p:nvSpPr>
        <p:spPr>
          <a:xfrm>
            <a:off x="7685441" y="1036320"/>
            <a:ext cx="3896959" cy="490728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id="{2DBDDC17-0684-6BF8-585C-40A836C61A1A}"/>
              </a:ext>
            </a:extLst>
          </p:cNvPr>
          <p:cNvSpPr/>
          <p:nvPr/>
        </p:nvSpPr>
        <p:spPr>
          <a:xfrm>
            <a:off x="5619850" y="2761702"/>
            <a:ext cx="1821803" cy="12431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8FFEAD-0975-B7C8-54BB-791BB6306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0640" y="6263295"/>
            <a:ext cx="1493676" cy="54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15601</TotalTime>
  <Words>1197</Words>
  <Application>Microsoft Macintosh PowerPoint</Application>
  <PresentationFormat>Широкоэкранный</PresentationFormat>
  <Paragraphs>174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Helvetica Neue</vt:lpstr>
      <vt:lpstr>Monaco</vt:lpstr>
      <vt:lpstr>Palatino</vt:lpstr>
      <vt:lpstr>Times New Roman</vt:lpstr>
      <vt:lpstr>Тема Office</vt:lpstr>
      <vt:lpstr>Производство экологически чистой рыбы</vt:lpstr>
      <vt:lpstr>ПРОБЛЕМА</vt:lpstr>
      <vt:lpstr> Решение</vt:lpstr>
      <vt:lpstr>Портрет целевого потребителя в сегменте В2С</vt:lpstr>
      <vt:lpstr> Рынок рыбы в РФ 2017-2021 гг. </vt:lpstr>
      <vt:lpstr>Оцифрованная выгода</vt:lpstr>
      <vt:lpstr>Основные конкуренты в РФ.</vt:lpstr>
      <vt:lpstr>Наши технологии и «секретный соус»</vt:lpstr>
      <vt:lpstr>    Бизнес-модель.                  Unit экономика </vt:lpstr>
      <vt:lpstr> Динамика  Что уже было сделано по проекту</vt:lpstr>
      <vt:lpstr> Трекшн. Динамика продаж MVP.</vt:lpstr>
      <vt:lpstr>Команда и компетенции</vt:lpstr>
      <vt:lpstr> ROADMAP.</vt:lpstr>
      <vt:lpstr>Предложение инвестору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Komarkova Darya Ivanovna</dc:creator>
  <cp:lastModifiedBy>Владислав Новоселов</cp:lastModifiedBy>
  <cp:revision>22</cp:revision>
  <dcterms:created xsi:type="dcterms:W3CDTF">2022-10-22T09:25:56Z</dcterms:created>
  <dcterms:modified xsi:type="dcterms:W3CDTF">2022-12-10T07:07:42Z</dcterms:modified>
</cp:coreProperties>
</file>