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0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5912F-EB2E-7D45-91D1-56C338FD0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4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878" y="300663"/>
            <a:ext cx="3624848" cy="31923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647436-01C6-6D4D-974C-9E719FED4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5211" y="277694"/>
            <a:ext cx="1160816" cy="431659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319601B-829B-944B-A30C-5C66C7935A3F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8916621" y="6521037"/>
            <a:ext cx="2804160" cy="239981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78A6FFAD-A3FA-204C-A726-FBFF510DB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17" y="1099286"/>
            <a:ext cx="5332556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24C223-40FD-5A46-A164-CA3F5148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27085AA4-F0C5-CF47-8DD5-AB6FF63CB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517" y="1783272"/>
            <a:ext cx="5332556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63953D88-C688-0B48-A8A0-24BCDBD84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4562" y="1783272"/>
            <a:ext cx="5332556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6C99F359-399D-7748-B91D-8091C1933D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102" y="1099286"/>
            <a:ext cx="5362015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9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75912F-EB2E-7D45-91D1-56C338FD0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4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878" y="300663"/>
            <a:ext cx="3624848" cy="31923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647436-01C6-6D4D-974C-9E719FED4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5211" y="277694"/>
            <a:ext cx="1160816" cy="431659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319601B-829B-944B-A30C-5C66C7935A3F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8916621" y="6521037"/>
            <a:ext cx="2804160" cy="239981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78A6FFAD-A3FA-204C-A726-FBFF510DBA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18" y="1047810"/>
            <a:ext cx="5907497" cy="552176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697"/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224C223-40FD-5A46-A164-CA3F5148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18" y="312349"/>
            <a:ext cx="5907497" cy="5521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27085AA4-F0C5-CF47-8DD5-AB6FF63CB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517" y="1783272"/>
            <a:ext cx="11173510" cy="4578735"/>
          </a:xfrm>
          <a:prstGeom prst="rect">
            <a:avLst/>
          </a:prstGeom>
        </p:spPr>
        <p:txBody>
          <a:bodyPr lIns="0" tIns="0" rIns="0" bIns="0"/>
          <a:lstStyle>
            <a:lvl1pPr marL="9622" indent="0">
              <a:buNone/>
              <a:tabLst/>
              <a:defRPr sz="1212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5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8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2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0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2762-A6D3-4D7B-99B4-8C5D62888153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A479-08E4-4E4C-B226-85BB0873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9533" y="529696"/>
            <a:ext cx="6180667" cy="1485370"/>
          </a:xfrm>
        </p:spPr>
        <p:txBody>
          <a:bodyPr>
            <a:normAutofit fontScale="90000"/>
          </a:bodyPr>
          <a:lstStyle/>
          <a:p>
            <a:r>
              <a:rPr lang="ru-RU" sz="11500" b="1" dirty="0" err="1" smtClean="0"/>
              <a:t>Экорабль</a:t>
            </a:r>
            <a:endParaRPr lang="ru-RU" sz="1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15" y="1811866"/>
            <a:ext cx="4475518" cy="4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50760"/>
            <a:ext cx="6096000" cy="3860800"/>
          </a:xfrm>
        </p:spPr>
      </p:pic>
      <p:sp>
        <p:nvSpPr>
          <p:cNvPr id="5" name="TextBox 4"/>
          <p:cNvSpPr txBox="1"/>
          <p:nvPr/>
        </p:nvSpPr>
        <p:spPr>
          <a:xfrm>
            <a:off x="838200" y="1976582"/>
            <a:ext cx="3798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Загрязнение водоемов достигло критического уровня и ухудшает условия жизни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213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C72ED528-466D-BB48-85E5-2A2D73A027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Проблема клиента, которую вы решаете.</a:t>
            </a:r>
          </a:p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57418DB-37CF-2943-BAD4-176F0C2D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FFD4462-BD95-854B-8FD9-709FEADBF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Очистить водоем с небольшими затратами</a:t>
            </a:r>
          </a:p>
          <a:p>
            <a:endParaRPr lang="ru-RU" sz="2000" b="1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152D6DA-EBB8-DF4B-A09D-F2FF5954B9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dirty="0"/>
              <a:t>Стоимость таких кораблей может </a:t>
            </a:r>
            <a:r>
              <a:rPr lang="ru-RU" sz="2400" dirty="0" smtClean="0"/>
              <a:t>варьироваться от </a:t>
            </a:r>
            <a:r>
              <a:rPr lang="ru-RU" sz="2400" dirty="0"/>
              <a:t>нескольких сотен тысяч долларов до нескольких миллионов долларов за корабль.</a:t>
            </a:r>
          </a:p>
          <a:p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8E038BC-E53B-614C-A9F9-2C3CA505EC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Почему существующих вариантов решения </a:t>
            </a:r>
            <a:br>
              <a:rPr lang="ru-RU" dirty="0"/>
            </a:br>
            <a:r>
              <a:rPr lang="ru-RU" dirty="0"/>
              <a:t>не достаточно?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62" y="3170382"/>
            <a:ext cx="4572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086" y="1651462"/>
            <a:ext cx="11913158" cy="49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A7D140-5157-2549-A86E-D36B30EF2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/>
              <a:t>Что вы предлагаете, уникальные преимущества и выгоды для клиента.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CA1D3-A985-CA4B-8A99-352E9BB6ED2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/>
              <a:t>Решение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114D169-39CA-9F4E-8E20-E19DCB371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Создать маленький плавающий </a:t>
            </a:r>
            <a:r>
              <a:rPr lang="ru-RU" sz="2800" dirty="0" err="1" smtClean="0"/>
              <a:t>беспилотник</a:t>
            </a:r>
            <a:r>
              <a:rPr lang="ru-RU" sz="2800" dirty="0" smtClean="0"/>
              <a:t>, способный очищать от мусора поверхность водоемов.</a:t>
            </a:r>
          </a:p>
          <a:p>
            <a:r>
              <a:rPr lang="ru-RU" sz="2800" dirty="0" smtClean="0"/>
              <a:t>Выгоды для клиента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Улучшение качества водоема </a:t>
            </a:r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повышение потребительской стоимости</a:t>
            </a:r>
          </a:p>
          <a:p>
            <a:pPr marL="295372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Снижение затрат на очистку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66" y="1882877"/>
            <a:ext cx="12192000" cy="49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8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Экорабль</vt:lpstr>
      <vt:lpstr>Актуальность проекта</vt:lpstr>
      <vt:lpstr>Проблема</vt:lpstr>
      <vt:lpstr>Решение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Экорабль</dc:title>
  <dc:creator>user</dc:creator>
  <cp:lastModifiedBy>user</cp:lastModifiedBy>
  <cp:revision>2</cp:revision>
  <dcterms:created xsi:type="dcterms:W3CDTF">2023-09-21T10:43:44Z</dcterms:created>
  <dcterms:modified xsi:type="dcterms:W3CDTF">2023-09-21T10:48:29Z</dcterms:modified>
</cp:coreProperties>
</file>