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18D24-EFD1-4A96-A0F7-D7AC93BC4EDA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9C373-C554-420F-B1D7-3807F0F3C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8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9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8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3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99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84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78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4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3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34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3E197-4576-455B-B8FF-E5E85E247889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EE65-52C8-43FF-A3B7-0BF0CCC3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07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95625" y="3095625"/>
            <a:ext cx="6858000" cy="666750"/>
          </a:xfrm>
          <a:prstGeom prst="rect">
            <a:avLst/>
          </a:prstGeom>
          <a:solidFill>
            <a:srgbClr val="286B9D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АКСЕЛЕРАТОР ИМПУЛЬС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28688" y="392906"/>
            <a:ext cx="7643812" cy="573087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4000" dirty="0"/>
              <a:t>Бизнес-модель (</a:t>
            </a:r>
            <a:r>
              <a:rPr lang="ru-RU" sz="4000"/>
              <a:t>доходная часть)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88" y="1285875"/>
            <a:ext cx="1500187" cy="4357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28875" y="1285875"/>
            <a:ext cx="1571625" cy="2143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428875" y="3429000"/>
            <a:ext cx="1571625" cy="2214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9063" y="1285875"/>
            <a:ext cx="1643062" cy="4357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572125" y="1285875"/>
            <a:ext cx="1714500" cy="2143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72125" y="3429000"/>
            <a:ext cx="1714500" cy="2214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86625" y="1285875"/>
            <a:ext cx="1643063" cy="4357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28688" y="5643563"/>
            <a:ext cx="40005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929188" y="5643563"/>
            <a:ext cx="4000500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123950" y="2066925"/>
            <a:ext cx="1090613" cy="62071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123950" y="2949575"/>
            <a:ext cx="1090613" cy="6223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123950" y="3833813"/>
            <a:ext cx="1090613" cy="6207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641600" y="1668463"/>
            <a:ext cx="1073150" cy="398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41600" y="2160588"/>
            <a:ext cx="1073150" cy="398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641600" y="2652713"/>
            <a:ext cx="1073150" cy="39846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641600" y="4016375"/>
            <a:ext cx="1073150" cy="3984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41600" y="4508500"/>
            <a:ext cx="1073150" cy="3984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67200" y="1898650"/>
            <a:ext cx="1090613" cy="620713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smtClean="0"/>
              <a:t>Самовыражение через стиль одежды</a:t>
            </a:r>
            <a:endParaRPr lang="ru-RU" sz="9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0" y="2781300"/>
            <a:ext cx="1090613" cy="622300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Поиск/смена своего стиля</a:t>
            </a:r>
            <a:endParaRPr lang="ru-RU" sz="9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267200" y="3665538"/>
            <a:ext cx="1090613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Покупка понравившейся вещи</a:t>
            </a:r>
            <a:endParaRPr lang="ru-RU" sz="9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902325" y="2282825"/>
            <a:ext cx="1073150" cy="398463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/>
              <a:t>Эксклюзивное предложение на рынке</a:t>
            </a:r>
            <a:endParaRPr lang="ru-RU" sz="9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902325" y="2774950"/>
            <a:ext cx="1073150" cy="398463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/>
              <a:t>Личный рейтинг пользователя</a:t>
            </a:r>
            <a:endParaRPr lang="ru-RU" sz="9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902325" y="4027351"/>
            <a:ext cx="1073150" cy="39846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/>
              <a:t>Социальные сети</a:t>
            </a:r>
            <a:endParaRPr lang="ru-RU" sz="9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902325" y="4499598"/>
            <a:ext cx="1073150" cy="39846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/>
              <a:t> </a:t>
            </a: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505700" y="1938338"/>
            <a:ext cx="1090613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Нижний Новгород</a:t>
            </a:r>
            <a:endParaRPr lang="ru-RU" sz="9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05700" y="2820988"/>
            <a:ext cx="1090613" cy="620712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/>
              <a:t>Сфера услуг</a:t>
            </a:r>
            <a:endParaRPr lang="ru-RU" sz="9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505700" y="3703638"/>
            <a:ext cx="1090613" cy="622300"/>
          </a:xfrm>
          <a:prstGeom prst="rect">
            <a:avLst/>
          </a:prstGeom>
          <a:ln>
            <a:solidFill>
              <a:srgbClr val="286B9D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/>
              <a:t>Положительное </a:t>
            </a:r>
            <a:r>
              <a:rPr lang="ru-RU" sz="900" dirty="0"/>
              <a:t>о</a:t>
            </a:r>
            <a:r>
              <a:rPr lang="ru-RU" sz="900" dirty="0" smtClean="0"/>
              <a:t>тношение </a:t>
            </a:r>
            <a:r>
              <a:rPr lang="ru-RU" sz="900" dirty="0"/>
              <a:t>к секонд-хендам</a:t>
            </a:r>
            <a:endParaRPr lang="ru-RU" sz="9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104900" y="5951538"/>
            <a:ext cx="1090613" cy="6207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/>
              <a:t>Продажа подписки</a:t>
            </a:r>
            <a:endParaRPr lang="ru-RU" sz="9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338388" y="5951538"/>
            <a:ext cx="1090612" cy="6207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smtClean="0"/>
              <a:t>Продажа вещей</a:t>
            </a:r>
            <a:endParaRPr lang="ru-RU" sz="9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52825" y="5938838"/>
            <a:ext cx="1090613" cy="62230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4DC8E7-3509-CD63-E920-CCAD01B14F70}"/>
              </a:ext>
            </a:extLst>
          </p:cNvPr>
          <p:cNvSpPr txBox="1"/>
          <p:nvPr/>
        </p:nvSpPr>
        <p:spPr>
          <a:xfrm>
            <a:off x="3909508" y="4563371"/>
            <a:ext cx="1730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ценность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3BD59A3-214C-16EA-8E9F-6356C8E5E8BE}"/>
              </a:ext>
            </a:extLst>
          </p:cNvPr>
          <p:cNvSpPr txBox="1"/>
          <p:nvPr/>
        </p:nvSpPr>
        <p:spPr>
          <a:xfrm>
            <a:off x="7356989" y="4689673"/>
            <a:ext cx="1646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сегмент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5297C6D-F461-87A4-CA5C-496EA14248CD}"/>
              </a:ext>
            </a:extLst>
          </p:cNvPr>
          <p:cNvSpPr txBox="1"/>
          <p:nvPr/>
        </p:nvSpPr>
        <p:spPr>
          <a:xfrm>
            <a:off x="5496613" y="1379857"/>
            <a:ext cx="1922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метод удержания клиента (лояльности)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A0D088-C512-082C-2534-CA18B3E3B34D}"/>
              </a:ext>
            </a:extLst>
          </p:cNvPr>
          <p:cNvSpPr txBox="1"/>
          <p:nvPr/>
        </p:nvSpPr>
        <p:spPr>
          <a:xfrm>
            <a:off x="5499648" y="5008705"/>
            <a:ext cx="1922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метод продвижения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454834-0052-1D3C-F4DB-2444EC307A82}"/>
              </a:ext>
            </a:extLst>
          </p:cNvPr>
          <p:cNvSpPr txBox="1"/>
          <p:nvPr/>
        </p:nvSpPr>
        <p:spPr>
          <a:xfrm>
            <a:off x="5203396" y="6096099"/>
            <a:ext cx="3567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>
                <a:solidFill>
                  <a:schemeClr val="bg1">
                    <a:lumMod val="50000"/>
                  </a:schemeClr>
                </a:solidFill>
              </a:rPr>
              <a:t>Впишите как сформируется ваша Выручка</a:t>
            </a:r>
          </a:p>
        </p:txBody>
      </p:sp>
    </p:spTree>
    <p:extLst>
      <p:ext uri="{BB962C8B-B14F-4D97-AF65-F5344CB8AC3E}">
        <p14:creationId xmlns:p14="http://schemas.microsoft.com/office/powerpoint/2010/main" val="2395349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58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Бизнес-модель (доходная часть)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u0</dc:creator>
  <cp:lastModifiedBy>User Windows</cp:lastModifiedBy>
  <cp:revision>25</cp:revision>
  <dcterms:created xsi:type="dcterms:W3CDTF">2017-02-27T07:35:54Z</dcterms:created>
  <dcterms:modified xsi:type="dcterms:W3CDTF">2022-11-21T08:27:45Z</dcterms:modified>
</cp:coreProperties>
</file>