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132" d="100"/>
          <a:sy n="132" d="100"/>
        </p:scale>
        <p:origin x="10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18D24-EFD1-4A96-A0F7-D7AC93BC4EDA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9C373-C554-420F-B1D7-3807F0F3C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8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9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8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4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8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4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3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4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E197-4576-455B-B8FF-E5E85E247889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7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95625" y="3095625"/>
            <a:ext cx="6858000" cy="666750"/>
          </a:xfrm>
          <a:prstGeom prst="rect">
            <a:avLst/>
          </a:prstGeom>
          <a:solidFill>
            <a:srgbClr val="286B9D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АКСЕЛЕРАТОР ИМПУЛЬС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28688" y="392906"/>
            <a:ext cx="7643812" cy="573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dirty="0"/>
              <a:t>Бизнес-модель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688" y="1285875"/>
            <a:ext cx="1500187" cy="4357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28875" y="1285875"/>
            <a:ext cx="1571625" cy="2143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75" y="3429000"/>
            <a:ext cx="1571625" cy="2214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9063" y="1285875"/>
            <a:ext cx="1643062" cy="4357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72125" y="1285875"/>
            <a:ext cx="1714500" cy="2143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72125" y="3429000"/>
            <a:ext cx="1714500" cy="2214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86625" y="1285875"/>
            <a:ext cx="1643063" cy="4357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8688" y="5643563"/>
            <a:ext cx="40005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/>
              <a:t>Закупка вещей</a:t>
            </a:r>
          </a:p>
          <a:p>
            <a:pPr algn="ctr"/>
            <a:r>
              <a:rPr lang="ru-RU" sz="1400" dirty="0" smtClean="0"/>
              <a:t>Работа стилиста</a:t>
            </a:r>
            <a:endParaRPr lang="ru-RU" sz="1400" dirty="0"/>
          </a:p>
          <a:p>
            <a:pPr algn="ctr"/>
            <a:r>
              <a:rPr lang="ru-RU" sz="1400" dirty="0" smtClean="0"/>
              <a:t>Работа курьера</a:t>
            </a:r>
          </a:p>
          <a:p>
            <a:pPr algn="ctr"/>
            <a:r>
              <a:rPr lang="ru-RU" sz="1400" dirty="0" smtClean="0"/>
              <a:t>Работа работника склада</a:t>
            </a:r>
          </a:p>
          <a:p>
            <a:pPr algn="ctr"/>
            <a:r>
              <a:rPr lang="ru-RU" sz="1400" dirty="0" smtClean="0"/>
              <a:t>Поддержание </a:t>
            </a:r>
            <a:r>
              <a:rPr lang="en-US" sz="1400" dirty="0" smtClean="0"/>
              <a:t>IT </a:t>
            </a:r>
            <a:r>
              <a:rPr lang="ru-RU" sz="1400" dirty="0" smtClean="0"/>
              <a:t>инфраструктуры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29188" y="5643563"/>
            <a:ext cx="40005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Продажа подписки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Продажа вещей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23950" y="2066925"/>
            <a:ext cx="1090613" cy="620713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5722" y="2941391"/>
            <a:ext cx="1446119" cy="622300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dk1"/>
                </a:solidFill>
              </a:rPr>
              <a:t>Государственная поддержка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23950" y="3833813"/>
            <a:ext cx="1162050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dk1"/>
                </a:solidFill>
              </a:rPr>
              <a:t>Личные сбережения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41600" y="1668463"/>
            <a:ext cx="1073150" cy="61436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dk1"/>
                </a:solidFill>
              </a:rPr>
              <a:t>Продажа подписки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41600" y="3571875"/>
            <a:ext cx="1167732" cy="1117798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/>
              <a:t>Создание уникального сервиса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86356" y="1668243"/>
            <a:ext cx="1495425" cy="726849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Самовыражение </a:t>
            </a:r>
            <a:r>
              <a:rPr lang="ru-RU" sz="1400" dirty="0" smtClean="0"/>
              <a:t>через стиль </a:t>
            </a:r>
            <a:r>
              <a:rPr lang="ru-RU" sz="1400" dirty="0"/>
              <a:t>одежды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103720" y="2781300"/>
            <a:ext cx="1254093" cy="622300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Поиск/смена своего стиля</a:t>
            </a:r>
            <a:endParaRPr lang="ru-RU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120232" y="3665538"/>
            <a:ext cx="1237582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Покупка понравившейся вещи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629418" y="2100365"/>
            <a:ext cx="1514332" cy="580924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Эксклюзивное предложение на рынке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640046" y="2774950"/>
            <a:ext cx="1503704" cy="398463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Личный рейтинг пользователя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902325" y="4027351"/>
            <a:ext cx="1169988" cy="39846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Социальные сети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902325" y="4499598"/>
            <a:ext cx="1073150" cy="39846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505700" y="1938338"/>
            <a:ext cx="1090613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Нижний Новгород</a:t>
            </a:r>
            <a:endParaRPr lang="ru-RU" sz="14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05700" y="2820988"/>
            <a:ext cx="1090613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Сфера услуг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396162" y="3643384"/>
            <a:ext cx="1423988" cy="974780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/>
              <a:t>Положительное отношение к секонд-хендам</a:t>
            </a:r>
            <a:endParaRPr lang="ru-RU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4DC8E7-3509-CD63-E920-CCAD01B14F70}"/>
              </a:ext>
            </a:extLst>
          </p:cNvPr>
          <p:cNvSpPr txBox="1"/>
          <p:nvPr/>
        </p:nvSpPr>
        <p:spPr>
          <a:xfrm>
            <a:off x="3909508" y="4563371"/>
            <a:ext cx="1730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ценность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BD59A3-214C-16EA-8E9F-6356C8E5E8BE}"/>
              </a:ext>
            </a:extLst>
          </p:cNvPr>
          <p:cNvSpPr txBox="1"/>
          <p:nvPr/>
        </p:nvSpPr>
        <p:spPr>
          <a:xfrm>
            <a:off x="7356989" y="4689673"/>
            <a:ext cx="1646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сегмент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297C6D-F461-87A4-CA5C-496EA14248CD}"/>
              </a:ext>
            </a:extLst>
          </p:cNvPr>
          <p:cNvSpPr txBox="1"/>
          <p:nvPr/>
        </p:nvSpPr>
        <p:spPr>
          <a:xfrm>
            <a:off x="5496613" y="1379857"/>
            <a:ext cx="1922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метод удержания клиента (лояльности)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A0D088-C512-082C-2534-CA18B3E3B34D}"/>
              </a:ext>
            </a:extLst>
          </p:cNvPr>
          <p:cNvSpPr txBox="1"/>
          <p:nvPr/>
        </p:nvSpPr>
        <p:spPr>
          <a:xfrm>
            <a:off x="5499648" y="5008705"/>
            <a:ext cx="1922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метод продвижения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B7EFFA-BD3D-9CCE-EBB5-D9FAEE394134}"/>
              </a:ext>
            </a:extLst>
          </p:cNvPr>
          <p:cNvSpPr txBox="1"/>
          <p:nvPr/>
        </p:nvSpPr>
        <p:spPr>
          <a:xfrm>
            <a:off x="2484274" y="4678560"/>
            <a:ext cx="1308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базовую инновацию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89A4F07-42A6-387E-9A46-B234F7FF8F99}"/>
              </a:ext>
            </a:extLst>
          </p:cNvPr>
          <p:cNvSpPr txBox="1"/>
          <p:nvPr/>
        </p:nvSpPr>
        <p:spPr>
          <a:xfrm>
            <a:off x="2448430" y="2376733"/>
            <a:ext cx="1377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основной вид деятельности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4DFDF60-2AC1-4E12-55BC-51FAB890D69F}"/>
              </a:ext>
            </a:extLst>
          </p:cNvPr>
          <p:cNvSpPr txBox="1"/>
          <p:nvPr/>
        </p:nvSpPr>
        <p:spPr>
          <a:xfrm>
            <a:off x="951286" y="4651146"/>
            <a:ext cx="13774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Здесь могут быть ваши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2395349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81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Бизнес-модель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u0</dc:creator>
  <cp:lastModifiedBy>User Windows</cp:lastModifiedBy>
  <cp:revision>29</cp:revision>
  <dcterms:created xsi:type="dcterms:W3CDTF">2017-02-27T07:35:54Z</dcterms:created>
  <dcterms:modified xsi:type="dcterms:W3CDTF">2022-12-06T15:41:58Z</dcterms:modified>
</cp:coreProperties>
</file>