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4" r:id="rId4"/>
    <p:sldId id="270" r:id="rId5"/>
    <p:sldId id="275" r:id="rId6"/>
    <p:sldId id="272" r:id="rId7"/>
    <p:sldId id="271" r:id="rId8"/>
    <p:sldId id="268" r:id="rId9"/>
    <p:sldId id="267" r:id="rId10"/>
    <p:sldId id="262" r:id="rId11"/>
    <p:sldId id="26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Roboto Black" panose="020B0604020202020204" charset="0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657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Fo0JFedAcm0WDS+2DTl4J7s/h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BA0"/>
    <a:srgbClr val="FFFFFF"/>
    <a:srgbClr val="5771B4"/>
    <a:srgbClr val="DE8598"/>
    <a:srgbClr val="9AD17D"/>
    <a:srgbClr val="FF9741"/>
    <a:srgbClr val="41FFFF"/>
    <a:srgbClr val="FF854E"/>
    <a:srgbClr val="4EFFBB"/>
    <a:srgbClr val="FFE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0A9DD-BDDA-46CB-8BDD-13DAD68236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04289-AFB8-4645-BD32-BDF869C6414E}">
      <dgm:prSet phldrT="[Текст]"/>
      <dgm:spPr/>
      <dgm:t>
        <a:bodyPr/>
        <a:lstStyle/>
        <a:p>
          <a:r>
            <a:rPr lang="ru-RU" dirty="0"/>
            <a:t>Кому продаём</a:t>
          </a:r>
        </a:p>
      </dgm:t>
    </dgm:pt>
    <dgm:pt modelId="{78C12F36-57BB-499C-A8BB-8B520B7DE0E3}" type="parTrans" cxnId="{8A28D246-745A-426C-9142-6845FC4BA4C1}">
      <dgm:prSet/>
      <dgm:spPr/>
      <dgm:t>
        <a:bodyPr/>
        <a:lstStyle/>
        <a:p>
          <a:endParaRPr lang="ru-RU"/>
        </a:p>
      </dgm:t>
    </dgm:pt>
    <dgm:pt modelId="{4288E425-F534-46F7-8039-98C47B3049CB}" type="sibTrans" cxnId="{8A28D246-745A-426C-9142-6845FC4BA4C1}">
      <dgm:prSet/>
      <dgm:spPr/>
      <dgm:t>
        <a:bodyPr/>
        <a:lstStyle/>
        <a:p>
          <a:endParaRPr lang="ru-RU"/>
        </a:p>
      </dgm:t>
    </dgm:pt>
    <dgm:pt modelId="{4362EA22-9B59-4B29-847F-FF23B3BEE3F0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Физическим и юридическим лицам, которым важна визуальная и технологическая составляющая продукта.</a:t>
          </a:r>
        </a:p>
      </dgm:t>
    </dgm:pt>
    <dgm:pt modelId="{498B1801-E808-4973-8A27-6EF06C6904A3}" type="parTrans" cxnId="{F02CE0E9-A813-4503-BB14-4488C9B94ECF}">
      <dgm:prSet/>
      <dgm:spPr/>
      <dgm:t>
        <a:bodyPr/>
        <a:lstStyle/>
        <a:p>
          <a:endParaRPr lang="ru-RU"/>
        </a:p>
      </dgm:t>
    </dgm:pt>
    <dgm:pt modelId="{1DAF1626-C2ED-4212-83B3-951C39F43560}" type="sibTrans" cxnId="{F02CE0E9-A813-4503-BB14-4488C9B94ECF}">
      <dgm:prSet/>
      <dgm:spPr/>
      <dgm:t>
        <a:bodyPr/>
        <a:lstStyle/>
        <a:p>
          <a:endParaRPr lang="ru-RU"/>
        </a:p>
      </dgm:t>
    </dgm:pt>
    <dgm:pt modelId="{8CFB54D4-8ABD-4C38-B2E9-6786474817DC}">
      <dgm:prSet phldrT="[Текст]"/>
      <dgm:spPr/>
      <dgm:t>
        <a:bodyPr/>
        <a:lstStyle/>
        <a:p>
          <a:r>
            <a:rPr lang="ru-RU" dirty="0"/>
            <a:t>Что хочет получить Ц.А.</a:t>
          </a:r>
        </a:p>
      </dgm:t>
    </dgm:pt>
    <dgm:pt modelId="{C45EB09C-5D80-441F-874D-6D6049E6D790}" type="parTrans" cxnId="{DDCD835C-D775-4974-AC95-660D496DEF38}">
      <dgm:prSet/>
      <dgm:spPr/>
      <dgm:t>
        <a:bodyPr/>
        <a:lstStyle/>
        <a:p>
          <a:endParaRPr lang="ru-RU"/>
        </a:p>
      </dgm:t>
    </dgm:pt>
    <dgm:pt modelId="{F1046FE8-ACDC-46CF-86E8-AF12B192F6E2}" type="sibTrans" cxnId="{DDCD835C-D775-4974-AC95-660D496DEF38}">
      <dgm:prSet/>
      <dgm:spPr/>
      <dgm:t>
        <a:bodyPr/>
        <a:lstStyle/>
        <a:p>
          <a:endParaRPr lang="ru-RU"/>
        </a:p>
      </dgm:t>
    </dgm:pt>
    <dgm:pt modelId="{7E09AD1E-E947-4ACD-815F-42F78BF8D4CF}">
      <dgm:prSet phldrT="[Текст]"/>
      <dgm:spPr/>
      <dgm:t>
        <a:bodyPr/>
        <a:lstStyle/>
        <a:p>
          <a:r>
            <a:rPr lang="ru-RU" dirty="0"/>
            <a:t>Ц.А. хочет получить стильный девайс, упрощающий жизнь.</a:t>
          </a:r>
        </a:p>
      </dgm:t>
    </dgm:pt>
    <dgm:pt modelId="{FA988F25-1BF5-4962-879E-19E54C84EE13}" type="parTrans" cxnId="{A47E843B-F55D-49F7-A0DF-B2FECDC6D6F4}">
      <dgm:prSet/>
      <dgm:spPr/>
      <dgm:t>
        <a:bodyPr/>
        <a:lstStyle/>
        <a:p>
          <a:endParaRPr lang="ru-RU"/>
        </a:p>
      </dgm:t>
    </dgm:pt>
    <dgm:pt modelId="{50CFB434-064E-4847-8778-0495D5456B58}" type="sibTrans" cxnId="{A47E843B-F55D-49F7-A0DF-B2FECDC6D6F4}">
      <dgm:prSet/>
      <dgm:spPr/>
      <dgm:t>
        <a:bodyPr/>
        <a:lstStyle/>
        <a:p>
          <a:endParaRPr lang="ru-RU"/>
        </a:p>
      </dgm:t>
    </dgm:pt>
    <dgm:pt modelId="{152252E0-BDBE-4905-9EB4-3AD2E13F95CD}">
      <dgm:prSet phldrT="[Текст]"/>
      <dgm:spPr/>
      <dgm:t>
        <a:bodyPr/>
        <a:lstStyle/>
        <a:p>
          <a:r>
            <a:rPr lang="ru-RU" dirty="0"/>
            <a:t>За что готовы платить Ц.А.</a:t>
          </a:r>
        </a:p>
      </dgm:t>
    </dgm:pt>
    <dgm:pt modelId="{CAC5CAFB-0AB1-4F45-8CBD-3EF600C32A8C}" type="parTrans" cxnId="{375EE5E3-6783-4532-8E92-3702FC2E6EAA}">
      <dgm:prSet/>
      <dgm:spPr/>
      <dgm:t>
        <a:bodyPr/>
        <a:lstStyle/>
        <a:p>
          <a:endParaRPr lang="ru-RU"/>
        </a:p>
      </dgm:t>
    </dgm:pt>
    <dgm:pt modelId="{EEE4D0E9-FBBB-401D-BC23-FABB05B6147B}" type="sibTrans" cxnId="{375EE5E3-6783-4532-8E92-3702FC2E6EAA}">
      <dgm:prSet/>
      <dgm:spPr/>
      <dgm:t>
        <a:bodyPr/>
        <a:lstStyle/>
        <a:p>
          <a:endParaRPr lang="ru-RU"/>
        </a:p>
      </dgm:t>
    </dgm:pt>
    <dgm:pt modelId="{412DD8C0-1B47-4ADB-8E81-F344BDA2196E}">
      <dgm:prSet phldrT="[Текст]"/>
      <dgm:spPr/>
      <dgm:t>
        <a:bodyPr/>
        <a:lstStyle/>
        <a:p>
          <a:r>
            <a:rPr lang="ru-RU" dirty="0"/>
            <a:t>Ц.А. готова заплатить за преимущества. Девайс облегчает повседневную жизнь.</a:t>
          </a:r>
        </a:p>
      </dgm:t>
    </dgm:pt>
    <dgm:pt modelId="{59E13939-0699-4A96-8CDF-38BE487CB301}" type="parTrans" cxnId="{B71108C2-7AE1-4E49-A031-2A4EBE953702}">
      <dgm:prSet/>
      <dgm:spPr/>
      <dgm:t>
        <a:bodyPr/>
        <a:lstStyle/>
        <a:p>
          <a:endParaRPr lang="ru-RU"/>
        </a:p>
      </dgm:t>
    </dgm:pt>
    <dgm:pt modelId="{94B82920-EDAB-43C5-839C-4B7AE90FF512}" type="sibTrans" cxnId="{B71108C2-7AE1-4E49-A031-2A4EBE953702}">
      <dgm:prSet/>
      <dgm:spPr/>
      <dgm:t>
        <a:bodyPr/>
        <a:lstStyle/>
        <a:p>
          <a:endParaRPr lang="ru-RU"/>
        </a:p>
      </dgm:t>
    </dgm:pt>
    <dgm:pt modelId="{4656A4DB-B783-4DD5-B9EF-A035867E3AEE}">
      <dgm:prSet/>
      <dgm:spPr/>
      <dgm:t>
        <a:bodyPr/>
        <a:lstStyle/>
        <a:p>
          <a:r>
            <a:rPr lang="ru-RU" dirty="0"/>
            <a:t>Сколько готовы платить</a:t>
          </a:r>
        </a:p>
      </dgm:t>
    </dgm:pt>
    <dgm:pt modelId="{8D61F283-1032-444D-B972-B0C35312A487}" type="parTrans" cxnId="{B5A6E3E9-63E9-4A42-8D65-2011103C3908}">
      <dgm:prSet/>
      <dgm:spPr/>
      <dgm:t>
        <a:bodyPr/>
        <a:lstStyle/>
        <a:p>
          <a:endParaRPr lang="ru-RU"/>
        </a:p>
      </dgm:t>
    </dgm:pt>
    <dgm:pt modelId="{427E0753-1521-43E7-9457-0BB9B9391284}" type="sibTrans" cxnId="{B5A6E3E9-63E9-4A42-8D65-2011103C3908}">
      <dgm:prSet/>
      <dgm:spPr/>
      <dgm:t>
        <a:bodyPr/>
        <a:lstStyle/>
        <a:p>
          <a:endParaRPr lang="ru-RU"/>
        </a:p>
      </dgm:t>
    </dgm:pt>
    <dgm:pt modelId="{B8662387-8FCA-4F7E-B5A1-0593BB29E844}">
      <dgm:prSet/>
      <dgm:spPr/>
      <dgm:t>
        <a:bodyPr/>
        <a:lstStyle/>
        <a:p>
          <a:r>
            <a:rPr lang="en-US" dirty="0"/>
            <a:t>11 000 </a:t>
          </a:r>
          <a:r>
            <a:rPr lang="ru-RU" dirty="0"/>
            <a:t>руб.</a:t>
          </a:r>
        </a:p>
      </dgm:t>
    </dgm:pt>
    <dgm:pt modelId="{0134F629-D4A6-48B4-A04B-AEF643A62CB0}" type="parTrans" cxnId="{BBDCFB52-64F6-413B-AFA5-FF5EBAFEE866}">
      <dgm:prSet/>
      <dgm:spPr/>
      <dgm:t>
        <a:bodyPr/>
        <a:lstStyle/>
        <a:p>
          <a:endParaRPr lang="ru-RU"/>
        </a:p>
      </dgm:t>
    </dgm:pt>
    <dgm:pt modelId="{38AFF589-B79A-4C82-A027-D9B59297D819}" type="sibTrans" cxnId="{BBDCFB52-64F6-413B-AFA5-FF5EBAFEE866}">
      <dgm:prSet/>
      <dgm:spPr/>
      <dgm:t>
        <a:bodyPr/>
        <a:lstStyle/>
        <a:p>
          <a:endParaRPr lang="ru-RU"/>
        </a:p>
      </dgm:t>
    </dgm:pt>
    <dgm:pt modelId="{135B2939-F9A1-455E-8CB8-57B222E9509B}" type="pres">
      <dgm:prSet presAssocID="{8E30A9DD-BDDA-46CB-8BDD-13DAD6823666}" presName="Name0" presStyleCnt="0">
        <dgm:presLayoutVars>
          <dgm:dir/>
          <dgm:animLvl val="lvl"/>
          <dgm:resizeHandles val="exact"/>
        </dgm:presLayoutVars>
      </dgm:prSet>
      <dgm:spPr/>
    </dgm:pt>
    <dgm:pt modelId="{B8DABFCA-B58C-46C3-ABE6-5C409A091A78}" type="pres">
      <dgm:prSet presAssocID="{EAC04289-AFB8-4645-BD32-BDF869C6414E}" presName="linNode" presStyleCnt="0"/>
      <dgm:spPr/>
    </dgm:pt>
    <dgm:pt modelId="{2AB51D93-38AE-4BB8-B74D-4A679B25FA3B}" type="pres">
      <dgm:prSet presAssocID="{EAC04289-AFB8-4645-BD32-BDF869C6414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57EDFF6-3C93-43AC-9E8F-25B8AE86B381}" type="pres">
      <dgm:prSet presAssocID="{EAC04289-AFB8-4645-BD32-BDF869C6414E}" presName="descendantText" presStyleLbl="alignAccFollowNode1" presStyleIdx="0" presStyleCnt="4">
        <dgm:presLayoutVars>
          <dgm:bulletEnabled val="1"/>
        </dgm:presLayoutVars>
      </dgm:prSet>
      <dgm:spPr/>
    </dgm:pt>
    <dgm:pt modelId="{A61DD821-05A5-4D9E-A1EA-1A7385F6DAE9}" type="pres">
      <dgm:prSet presAssocID="{4288E425-F534-46F7-8039-98C47B3049CB}" presName="sp" presStyleCnt="0"/>
      <dgm:spPr/>
    </dgm:pt>
    <dgm:pt modelId="{BF306B93-5438-4EA4-8553-928217DB7EBD}" type="pres">
      <dgm:prSet presAssocID="{8CFB54D4-8ABD-4C38-B2E9-6786474817DC}" presName="linNode" presStyleCnt="0"/>
      <dgm:spPr/>
    </dgm:pt>
    <dgm:pt modelId="{B12FB17C-53CE-4F66-97BF-CEF60874EBA1}" type="pres">
      <dgm:prSet presAssocID="{8CFB54D4-8ABD-4C38-B2E9-6786474817D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050961F-A0F5-4BBA-96D7-372F96E6D6BA}" type="pres">
      <dgm:prSet presAssocID="{8CFB54D4-8ABD-4C38-B2E9-6786474817DC}" presName="descendantText" presStyleLbl="alignAccFollowNode1" presStyleIdx="1" presStyleCnt="4">
        <dgm:presLayoutVars>
          <dgm:bulletEnabled val="1"/>
        </dgm:presLayoutVars>
      </dgm:prSet>
      <dgm:spPr/>
    </dgm:pt>
    <dgm:pt modelId="{D7795DDB-3A54-4BAC-8EDB-DA46BB6EBC04}" type="pres">
      <dgm:prSet presAssocID="{F1046FE8-ACDC-46CF-86E8-AF12B192F6E2}" presName="sp" presStyleCnt="0"/>
      <dgm:spPr/>
    </dgm:pt>
    <dgm:pt modelId="{38ED045B-ED87-4B10-9A23-C2579A25B963}" type="pres">
      <dgm:prSet presAssocID="{152252E0-BDBE-4905-9EB4-3AD2E13F95CD}" presName="linNode" presStyleCnt="0"/>
      <dgm:spPr/>
    </dgm:pt>
    <dgm:pt modelId="{2C256028-4BF2-4374-9759-44C8FF011DC9}" type="pres">
      <dgm:prSet presAssocID="{152252E0-BDBE-4905-9EB4-3AD2E13F95C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9624620-F0FC-4A2B-8C74-BC68F7966539}" type="pres">
      <dgm:prSet presAssocID="{152252E0-BDBE-4905-9EB4-3AD2E13F95CD}" presName="descendantText" presStyleLbl="alignAccFollowNode1" presStyleIdx="2" presStyleCnt="4">
        <dgm:presLayoutVars>
          <dgm:bulletEnabled val="1"/>
        </dgm:presLayoutVars>
      </dgm:prSet>
      <dgm:spPr/>
    </dgm:pt>
    <dgm:pt modelId="{1D903905-F453-4F63-B667-0F08D0AA47A6}" type="pres">
      <dgm:prSet presAssocID="{EEE4D0E9-FBBB-401D-BC23-FABB05B6147B}" presName="sp" presStyleCnt="0"/>
      <dgm:spPr/>
    </dgm:pt>
    <dgm:pt modelId="{0959BC28-A3B8-4114-BD8E-B13D72EF143B}" type="pres">
      <dgm:prSet presAssocID="{4656A4DB-B783-4DD5-B9EF-A035867E3AEE}" presName="linNode" presStyleCnt="0"/>
      <dgm:spPr/>
    </dgm:pt>
    <dgm:pt modelId="{8225DBF9-A388-4C23-98C8-9C3EB03E9CE3}" type="pres">
      <dgm:prSet presAssocID="{4656A4DB-B783-4DD5-B9EF-A035867E3AE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03EBFC3-D220-497C-A2E2-C054A8AA1AAE}" type="pres">
      <dgm:prSet presAssocID="{4656A4DB-B783-4DD5-B9EF-A035867E3AE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6980E01-5DEC-4BC5-824D-BAE2298C2C6C}" type="presOf" srcId="{152252E0-BDBE-4905-9EB4-3AD2E13F95CD}" destId="{2C256028-4BF2-4374-9759-44C8FF011DC9}" srcOrd="0" destOrd="0" presId="urn:microsoft.com/office/officeart/2005/8/layout/vList5"/>
    <dgm:cxn modelId="{60300B10-3D09-44FC-8ED5-75ACE62FBEC8}" type="presOf" srcId="{8E30A9DD-BDDA-46CB-8BDD-13DAD6823666}" destId="{135B2939-F9A1-455E-8CB8-57B222E9509B}" srcOrd="0" destOrd="0" presId="urn:microsoft.com/office/officeart/2005/8/layout/vList5"/>
    <dgm:cxn modelId="{A47E843B-F55D-49F7-A0DF-B2FECDC6D6F4}" srcId="{8CFB54D4-8ABD-4C38-B2E9-6786474817DC}" destId="{7E09AD1E-E947-4ACD-815F-42F78BF8D4CF}" srcOrd="0" destOrd="0" parTransId="{FA988F25-1BF5-4962-879E-19E54C84EE13}" sibTransId="{50CFB434-064E-4847-8778-0495D5456B58}"/>
    <dgm:cxn modelId="{DDCD835C-D775-4974-AC95-660D496DEF38}" srcId="{8E30A9DD-BDDA-46CB-8BDD-13DAD6823666}" destId="{8CFB54D4-8ABD-4C38-B2E9-6786474817DC}" srcOrd="1" destOrd="0" parTransId="{C45EB09C-5D80-441F-874D-6D6049E6D790}" sibTransId="{F1046FE8-ACDC-46CF-86E8-AF12B192F6E2}"/>
    <dgm:cxn modelId="{8A28D246-745A-426C-9142-6845FC4BA4C1}" srcId="{8E30A9DD-BDDA-46CB-8BDD-13DAD6823666}" destId="{EAC04289-AFB8-4645-BD32-BDF869C6414E}" srcOrd="0" destOrd="0" parTransId="{78C12F36-57BB-499C-A8BB-8B520B7DE0E3}" sibTransId="{4288E425-F534-46F7-8039-98C47B3049CB}"/>
    <dgm:cxn modelId="{12311447-18E4-488E-AB0A-0A3D3911804D}" type="presOf" srcId="{7E09AD1E-E947-4ACD-815F-42F78BF8D4CF}" destId="{3050961F-A0F5-4BBA-96D7-372F96E6D6BA}" srcOrd="0" destOrd="0" presId="urn:microsoft.com/office/officeart/2005/8/layout/vList5"/>
    <dgm:cxn modelId="{3683EB4D-1F40-4120-905E-0CE3C7F1D916}" type="presOf" srcId="{4362EA22-9B59-4B29-847F-FF23B3BEE3F0}" destId="{E57EDFF6-3C93-43AC-9E8F-25B8AE86B381}" srcOrd="0" destOrd="0" presId="urn:microsoft.com/office/officeart/2005/8/layout/vList5"/>
    <dgm:cxn modelId="{C490FC50-2223-46E3-80ED-DB7D37E0F311}" type="presOf" srcId="{412DD8C0-1B47-4ADB-8E81-F344BDA2196E}" destId="{F9624620-F0FC-4A2B-8C74-BC68F7966539}" srcOrd="0" destOrd="0" presId="urn:microsoft.com/office/officeart/2005/8/layout/vList5"/>
    <dgm:cxn modelId="{BBDCFB52-64F6-413B-AFA5-FF5EBAFEE866}" srcId="{4656A4DB-B783-4DD5-B9EF-A035867E3AEE}" destId="{B8662387-8FCA-4F7E-B5A1-0593BB29E844}" srcOrd="0" destOrd="0" parTransId="{0134F629-D4A6-48B4-A04B-AEF643A62CB0}" sibTransId="{38AFF589-B79A-4C82-A027-D9B59297D819}"/>
    <dgm:cxn modelId="{BDEF1FB4-2A6C-4A20-8303-9BB43D7FEAC2}" type="presOf" srcId="{4656A4DB-B783-4DD5-B9EF-A035867E3AEE}" destId="{8225DBF9-A388-4C23-98C8-9C3EB03E9CE3}" srcOrd="0" destOrd="0" presId="urn:microsoft.com/office/officeart/2005/8/layout/vList5"/>
    <dgm:cxn modelId="{B71108C2-7AE1-4E49-A031-2A4EBE953702}" srcId="{152252E0-BDBE-4905-9EB4-3AD2E13F95CD}" destId="{412DD8C0-1B47-4ADB-8E81-F344BDA2196E}" srcOrd="0" destOrd="0" parTransId="{59E13939-0699-4A96-8CDF-38BE487CB301}" sibTransId="{94B82920-EDAB-43C5-839C-4B7AE90FF512}"/>
    <dgm:cxn modelId="{9547DDD2-6979-4442-AD40-F35D7316D591}" type="presOf" srcId="{EAC04289-AFB8-4645-BD32-BDF869C6414E}" destId="{2AB51D93-38AE-4BB8-B74D-4A679B25FA3B}" srcOrd="0" destOrd="0" presId="urn:microsoft.com/office/officeart/2005/8/layout/vList5"/>
    <dgm:cxn modelId="{1C8688DA-D228-48E6-88A5-4A87F2D3E4C6}" type="presOf" srcId="{B8662387-8FCA-4F7E-B5A1-0593BB29E844}" destId="{903EBFC3-D220-497C-A2E2-C054A8AA1AAE}" srcOrd="0" destOrd="0" presId="urn:microsoft.com/office/officeart/2005/8/layout/vList5"/>
    <dgm:cxn modelId="{375EE5E3-6783-4532-8E92-3702FC2E6EAA}" srcId="{8E30A9DD-BDDA-46CB-8BDD-13DAD6823666}" destId="{152252E0-BDBE-4905-9EB4-3AD2E13F95CD}" srcOrd="2" destOrd="0" parTransId="{CAC5CAFB-0AB1-4F45-8CBD-3EF600C32A8C}" sibTransId="{EEE4D0E9-FBBB-401D-BC23-FABB05B6147B}"/>
    <dgm:cxn modelId="{0315C5E6-341B-4C8F-AD82-9925E9766541}" type="presOf" srcId="{8CFB54D4-8ABD-4C38-B2E9-6786474817DC}" destId="{B12FB17C-53CE-4F66-97BF-CEF60874EBA1}" srcOrd="0" destOrd="0" presId="urn:microsoft.com/office/officeart/2005/8/layout/vList5"/>
    <dgm:cxn modelId="{F02CE0E9-A813-4503-BB14-4488C9B94ECF}" srcId="{EAC04289-AFB8-4645-BD32-BDF869C6414E}" destId="{4362EA22-9B59-4B29-847F-FF23B3BEE3F0}" srcOrd="0" destOrd="0" parTransId="{498B1801-E808-4973-8A27-6EF06C6904A3}" sibTransId="{1DAF1626-C2ED-4212-83B3-951C39F43560}"/>
    <dgm:cxn modelId="{B5A6E3E9-63E9-4A42-8D65-2011103C3908}" srcId="{8E30A9DD-BDDA-46CB-8BDD-13DAD6823666}" destId="{4656A4DB-B783-4DD5-B9EF-A035867E3AEE}" srcOrd="3" destOrd="0" parTransId="{8D61F283-1032-444D-B972-B0C35312A487}" sibTransId="{427E0753-1521-43E7-9457-0BB9B9391284}"/>
    <dgm:cxn modelId="{AA47081B-5EC1-4B0B-8812-77BCC9CD34FD}" type="presParOf" srcId="{135B2939-F9A1-455E-8CB8-57B222E9509B}" destId="{B8DABFCA-B58C-46C3-ABE6-5C409A091A78}" srcOrd="0" destOrd="0" presId="urn:microsoft.com/office/officeart/2005/8/layout/vList5"/>
    <dgm:cxn modelId="{0F161AB6-2522-47C8-8400-E3EF9747AB7D}" type="presParOf" srcId="{B8DABFCA-B58C-46C3-ABE6-5C409A091A78}" destId="{2AB51D93-38AE-4BB8-B74D-4A679B25FA3B}" srcOrd="0" destOrd="0" presId="urn:microsoft.com/office/officeart/2005/8/layout/vList5"/>
    <dgm:cxn modelId="{5AE9ACFF-90C0-4112-A8C4-ED088B82C5A3}" type="presParOf" srcId="{B8DABFCA-B58C-46C3-ABE6-5C409A091A78}" destId="{E57EDFF6-3C93-43AC-9E8F-25B8AE86B381}" srcOrd="1" destOrd="0" presId="urn:microsoft.com/office/officeart/2005/8/layout/vList5"/>
    <dgm:cxn modelId="{BAB103D3-BE0D-40E0-B3E6-E951ACC74454}" type="presParOf" srcId="{135B2939-F9A1-455E-8CB8-57B222E9509B}" destId="{A61DD821-05A5-4D9E-A1EA-1A7385F6DAE9}" srcOrd="1" destOrd="0" presId="urn:microsoft.com/office/officeart/2005/8/layout/vList5"/>
    <dgm:cxn modelId="{F2137B47-DD14-4AD5-A873-F79C8D0284D6}" type="presParOf" srcId="{135B2939-F9A1-455E-8CB8-57B222E9509B}" destId="{BF306B93-5438-4EA4-8553-928217DB7EBD}" srcOrd="2" destOrd="0" presId="urn:microsoft.com/office/officeart/2005/8/layout/vList5"/>
    <dgm:cxn modelId="{33BBE692-FA23-41D6-9896-0C85780672DA}" type="presParOf" srcId="{BF306B93-5438-4EA4-8553-928217DB7EBD}" destId="{B12FB17C-53CE-4F66-97BF-CEF60874EBA1}" srcOrd="0" destOrd="0" presId="urn:microsoft.com/office/officeart/2005/8/layout/vList5"/>
    <dgm:cxn modelId="{52DF46A5-9F1B-496A-A942-B72E9F196209}" type="presParOf" srcId="{BF306B93-5438-4EA4-8553-928217DB7EBD}" destId="{3050961F-A0F5-4BBA-96D7-372F96E6D6BA}" srcOrd="1" destOrd="0" presId="urn:microsoft.com/office/officeart/2005/8/layout/vList5"/>
    <dgm:cxn modelId="{DCB0539B-0795-44BE-B454-433AA209899E}" type="presParOf" srcId="{135B2939-F9A1-455E-8CB8-57B222E9509B}" destId="{D7795DDB-3A54-4BAC-8EDB-DA46BB6EBC04}" srcOrd="3" destOrd="0" presId="urn:microsoft.com/office/officeart/2005/8/layout/vList5"/>
    <dgm:cxn modelId="{EB925A20-18C0-4118-A49D-67AAAA1ED51F}" type="presParOf" srcId="{135B2939-F9A1-455E-8CB8-57B222E9509B}" destId="{38ED045B-ED87-4B10-9A23-C2579A25B963}" srcOrd="4" destOrd="0" presId="urn:microsoft.com/office/officeart/2005/8/layout/vList5"/>
    <dgm:cxn modelId="{E64FBD30-B4F9-429E-9A1B-4C4EC585E493}" type="presParOf" srcId="{38ED045B-ED87-4B10-9A23-C2579A25B963}" destId="{2C256028-4BF2-4374-9759-44C8FF011DC9}" srcOrd="0" destOrd="0" presId="urn:microsoft.com/office/officeart/2005/8/layout/vList5"/>
    <dgm:cxn modelId="{DFE57F6A-F44B-450D-9D11-2D4C8ED2963E}" type="presParOf" srcId="{38ED045B-ED87-4B10-9A23-C2579A25B963}" destId="{F9624620-F0FC-4A2B-8C74-BC68F7966539}" srcOrd="1" destOrd="0" presId="urn:microsoft.com/office/officeart/2005/8/layout/vList5"/>
    <dgm:cxn modelId="{E6091798-8913-4360-ACA2-412F022791CC}" type="presParOf" srcId="{135B2939-F9A1-455E-8CB8-57B222E9509B}" destId="{1D903905-F453-4F63-B667-0F08D0AA47A6}" srcOrd="5" destOrd="0" presId="urn:microsoft.com/office/officeart/2005/8/layout/vList5"/>
    <dgm:cxn modelId="{CDD74247-4D06-4258-86BA-89A9C7B802E7}" type="presParOf" srcId="{135B2939-F9A1-455E-8CB8-57B222E9509B}" destId="{0959BC28-A3B8-4114-BD8E-B13D72EF143B}" srcOrd="6" destOrd="0" presId="urn:microsoft.com/office/officeart/2005/8/layout/vList5"/>
    <dgm:cxn modelId="{F75FA064-E8BF-4F53-A91C-6B9406779CB0}" type="presParOf" srcId="{0959BC28-A3B8-4114-BD8E-B13D72EF143B}" destId="{8225DBF9-A388-4C23-98C8-9C3EB03E9CE3}" srcOrd="0" destOrd="0" presId="urn:microsoft.com/office/officeart/2005/8/layout/vList5"/>
    <dgm:cxn modelId="{D1CAFAFE-37EF-4157-9DEC-4E25F67E8639}" type="presParOf" srcId="{0959BC28-A3B8-4114-BD8E-B13D72EF143B}" destId="{903EBFC3-D220-497C-A2E2-C054A8AA1A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C0FDA-0A6B-473A-A073-36F9F97826A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9261F7-2928-4686-833C-E9DA76A3F1FC}">
      <dgm:prSet phldrT="[Текст]"/>
      <dgm:spPr/>
      <dgm:t>
        <a:bodyPr/>
        <a:lstStyle/>
        <a:p>
          <a:r>
            <a:rPr lang="ru-RU" dirty="0"/>
            <a:t>Инновационная мусорка</a:t>
          </a:r>
        </a:p>
      </dgm:t>
    </dgm:pt>
    <dgm:pt modelId="{26D6F333-879C-4F40-8D7E-BCAA18FD7851}" type="parTrans" cxnId="{617AB659-264E-4304-B4C5-981A822F5B25}">
      <dgm:prSet/>
      <dgm:spPr/>
      <dgm:t>
        <a:bodyPr/>
        <a:lstStyle/>
        <a:p>
          <a:endParaRPr lang="ru-RU"/>
        </a:p>
      </dgm:t>
    </dgm:pt>
    <dgm:pt modelId="{5EAD6AA5-A64B-40C2-A865-87AE5466A65A}" type="sibTrans" cxnId="{617AB659-264E-4304-B4C5-981A822F5B25}">
      <dgm:prSet/>
      <dgm:spPr/>
      <dgm:t>
        <a:bodyPr/>
        <a:lstStyle/>
        <a:p>
          <a:endParaRPr lang="ru-RU"/>
        </a:p>
      </dgm:t>
    </dgm:pt>
    <dgm:pt modelId="{877C90EC-080A-48F0-8E9F-6E5EAF20A1D6}">
      <dgm:prSet phldrT="[Текст]"/>
      <dgm:spPr/>
      <dgm:t>
        <a:bodyPr/>
        <a:lstStyle/>
        <a:p>
          <a:r>
            <a:rPr lang="ru-RU" dirty="0"/>
            <a:t>По полной стоимости</a:t>
          </a:r>
        </a:p>
      </dgm:t>
    </dgm:pt>
    <dgm:pt modelId="{04D656E1-383F-4054-8596-3D307B1270B0}" type="parTrans" cxnId="{BF50B4F3-AA5A-4D00-87D7-19027266AC64}">
      <dgm:prSet/>
      <dgm:spPr/>
      <dgm:t>
        <a:bodyPr/>
        <a:lstStyle/>
        <a:p>
          <a:endParaRPr lang="ru-RU"/>
        </a:p>
      </dgm:t>
    </dgm:pt>
    <dgm:pt modelId="{EB4D94E7-94A3-43FD-8935-D24B7E20D304}" type="sibTrans" cxnId="{BF50B4F3-AA5A-4D00-87D7-19027266AC64}">
      <dgm:prSet/>
      <dgm:spPr/>
      <dgm:t>
        <a:bodyPr/>
        <a:lstStyle/>
        <a:p>
          <a:endParaRPr lang="ru-RU"/>
        </a:p>
      </dgm:t>
    </dgm:pt>
    <dgm:pt modelId="{EBCC853E-C4A5-4D7B-B92D-DAB5AA15060B}">
      <dgm:prSet phldrT="[Текст]"/>
      <dgm:spPr/>
      <dgm:t>
        <a:bodyPr/>
        <a:lstStyle/>
        <a:p>
          <a:r>
            <a:rPr lang="ru-RU" dirty="0"/>
            <a:t>Через магазины ритейлеры (ДНС, </a:t>
          </a:r>
          <a:r>
            <a:rPr lang="ru-RU" dirty="0" err="1"/>
            <a:t>М.Видео</a:t>
          </a:r>
          <a:r>
            <a:rPr lang="ru-RU" dirty="0"/>
            <a:t>)</a:t>
          </a:r>
        </a:p>
      </dgm:t>
    </dgm:pt>
    <dgm:pt modelId="{18BFB047-7E37-4D12-AA83-7A17BD1BA6D3}" type="parTrans" cxnId="{449D1D7D-0FCE-4EDF-BCD3-7298FEEB76AC}">
      <dgm:prSet/>
      <dgm:spPr/>
      <dgm:t>
        <a:bodyPr/>
        <a:lstStyle/>
        <a:p>
          <a:endParaRPr lang="ru-RU"/>
        </a:p>
      </dgm:t>
    </dgm:pt>
    <dgm:pt modelId="{A02AFC79-A1AD-4DCD-B19D-CEC386ADE6A5}" type="sibTrans" cxnId="{449D1D7D-0FCE-4EDF-BCD3-7298FEEB76AC}">
      <dgm:prSet/>
      <dgm:spPr/>
      <dgm:t>
        <a:bodyPr/>
        <a:lstStyle/>
        <a:p>
          <a:endParaRPr lang="ru-RU"/>
        </a:p>
      </dgm:t>
    </dgm:pt>
    <dgm:pt modelId="{297BA3E5-D5E9-4E9C-829E-B42A203C1C8F}">
      <dgm:prSet phldrT="[Текст]"/>
      <dgm:spPr/>
      <dgm:t>
        <a:bodyPr/>
        <a:lstStyle/>
        <a:p>
          <a:r>
            <a:rPr lang="ru-RU" dirty="0"/>
            <a:t>По подписочной системе</a:t>
          </a:r>
        </a:p>
      </dgm:t>
    </dgm:pt>
    <dgm:pt modelId="{468252B2-582D-4F57-A80D-3CF9F6643E94}" type="parTrans" cxnId="{0545DC59-E3AD-43E4-A234-275819B76F25}">
      <dgm:prSet/>
      <dgm:spPr/>
      <dgm:t>
        <a:bodyPr/>
        <a:lstStyle/>
        <a:p>
          <a:endParaRPr lang="ru-RU"/>
        </a:p>
      </dgm:t>
    </dgm:pt>
    <dgm:pt modelId="{59E5D341-783D-4D5B-86A0-146A30999865}" type="sibTrans" cxnId="{0545DC59-E3AD-43E4-A234-275819B76F25}">
      <dgm:prSet/>
      <dgm:spPr/>
      <dgm:t>
        <a:bodyPr/>
        <a:lstStyle/>
        <a:p>
          <a:endParaRPr lang="ru-RU"/>
        </a:p>
      </dgm:t>
    </dgm:pt>
    <dgm:pt modelId="{24C8B18E-9168-497C-B6CE-842DEA882B3A}">
      <dgm:prSet phldrT="[Текст]"/>
      <dgm:spPr/>
      <dgm:t>
        <a:bodyPr/>
        <a:lstStyle/>
        <a:p>
          <a:r>
            <a:rPr lang="ru-RU" dirty="0"/>
            <a:t>Через наш интернет-магазин</a:t>
          </a:r>
        </a:p>
      </dgm:t>
    </dgm:pt>
    <dgm:pt modelId="{FBDA044B-58F8-4B2D-9BFD-C194479CB414}" type="parTrans" cxnId="{01D4E310-366B-48F5-ADAC-D7345072F84F}">
      <dgm:prSet/>
      <dgm:spPr/>
      <dgm:t>
        <a:bodyPr/>
        <a:lstStyle/>
        <a:p>
          <a:endParaRPr lang="ru-RU"/>
        </a:p>
      </dgm:t>
    </dgm:pt>
    <dgm:pt modelId="{C01F50EA-F2E0-4E48-972E-CD80A50FDBBB}" type="sibTrans" cxnId="{01D4E310-366B-48F5-ADAC-D7345072F84F}">
      <dgm:prSet/>
      <dgm:spPr/>
      <dgm:t>
        <a:bodyPr/>
        <a:lstStyle/>
        <a:p>
          <a:endParaRPr lang="ru-RU"/>
        </a:p>
      </dgm:t>
    </dgm:pt>
    <dgm:pt modelId="{0E8484BF-609E-4265-B883-194A63753F3B}">
      <dgm:prSet phldrT="[Текст]"/>
      <dgm:spPr/>
      <dgm:t>
        <a:bodyPr/>
        <a:lstStyle/>
        <a:p>
          <a:r>
            <a:rPr lang="ru-RU" dirty="0"/>
            <a:t>Что мы продаем?</a:t>
          </a:r>
        </a:p>
      </dgm:t>
    </dgm:pt>
    <dgm:pt modelId="{53B90F40-070D-4AAD-9493-42A82AB40433}" type="parTrans" cxnId="{94702628-C3D6-47F1-A3AC-2D3D166D8CFE}">
      <dgm:prSet/>
      <dgm:spPr/>
      <dgm:t>
        <a:bodyPr/>
        <a:lstStyle/>
        <a:p>
          <a:endParaRPr lang="ru-RU"/>
        </a:p>
      </dgm:t>
    </dgm:pt>
    <dgm:pt modelId="{D7CB429E-3DF0-49CB-B744-32213790CBB2}" type="sibTrans" cxnId="{94702628-C3D6-47F1-A3AC-2D3D166D8CFE}">
      <dgm:prSet/>
      <dgm:spPr/>
      <dgm:t>
        <a:bodyPr/>
        <a:lstStyle/>
        <a:p>
          <a:endParaRPr lang="ru-RU"/>
        </a:p>
      </dgm:t>
    </dgm:pt>
    <dgm:pt modelId="{C2CEAB55-24C1-4A42-8F57-D56C80799992}">
      <dgm:prSet phldrT="[Текст]"/>
      <dgm:spPr/>
      <dgm:t>
        <a:bodyPr/>
        <a:lstStyle/>
        <a:p>
          <a:r>
            <a:rPr lang="ru-RU" dirty="0"/>
            <a:t>Как мы продаем?</a:t>
          </a:r>
        </a:p>
      </dgm:t>
    </dgm:pt>
    <dgm:pt modelId="{EADA195A-F9B2-49B6-A882-3A0A8C9BFA3D}" type="parTrans" cxnId="{49BDC0A1-E991-44ED-BBED-39766613BAC6}">
      <dgm:prSet/>
      <dgm:spPr/>
      <dgm:t>
        <a:bodyPr/>
        <a:lstStyle/>
        <a:p>
          <a:endParaRPr lang="ru-RU"/>
        </a:p>
      </dgm:t>
    </dgm:pt>
    <dgm:pt modelId="{0CB3293E-55B0-4A7B-B796-A702D1C595B7}" type="sibTrans" cxnId="{49BDC0A1-E991-44ED-BBED-39766613BAC6}">
      <dgm:prSet/>
      <dgm:spPr/>
      <dgm:t>
        <a:bodyPr/>
        <a:lstStyle/>
        <a:p>
          <a:endParaRPr lang="ru-RU"/>
        </a:p>
      </dgm:t>
    </dgm:pt>
    <dgm:pt modelId="{1F7FBD92-F9B5-48B5-93AF-2F2791311D4A}">
      <dgm:prSet phldrT="[Текст]"/>
      <dgm:spPr/>
      <dgm:t>
        <a:bodyPr/>
        <a:lstStyle/>
        <a:p>
          <a:r>
            <a:rPr lang="ru-RU" dirty="0"/>
            <a:t>Через что мы продаем?</a:t>
          </a:r>
        </a:p>
      </dgm:t>
    </dgm:pt>
    <dgm:pt modelId="{83E839C6-B6E2-4271-88DA-1896FC577F81}" type="parTrans" cxnId="{D8368609-89DE-4312-8C78-36C0E973DEFA}">
      <dgm:prSet/>
      <dgm:spPr/>
      <dgm:t>
        <a:bodyPr/>
        <a:lstStyle/>
        <a:p>
          <a:endParaRPr lang="ru-RU"/>
        </a:p>
      </dgm:t>
    </dgm:pt>
    <dgm:pt modelId="{118E9EA6-AD46-4652-89CD-6AC0A81A2D08}" type="sibTrans" cxnId="{D8368609-89DE-4312-8C78-36C0E973DEFA}">
      <dgm:prSet/>
      <dgm:spPr/>
      <dgm:t>
        <a:bodyPr/>
        <a:lstStyle/>
        <a:p>
          <a:endParaRPr lang="ru-RU"/>
        </a:p>
      </dgm:t>
    </dgm:pt>
    <dgm:pt modelId="{A8BD0072-009C-4D0C-9114-0B50D1B7201A}" type="pres">
      <dgm:prSet presAssocID="{BECC0FDA-0A6B-473A-A073-36F9F97826A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4BEEDD-2158-4B86-B0D5-BC874A3707BD}" type="pres">
      <dgm:prSet presAssocID="{BECC0FDA-0A6B-473A-A073-36F9F97826AD}" presName="hierFlow" presStyleCnt="0"/>
      <dgm:spPr/>
    </dgm:pt>
    <dgm:pt modelId="{78BB83CA-C143-40B9-AC91-AEB46D3D24DE}" type="pres">
      <dgm:prSet presAssocID="{BECC0FDA-0A6B-473A-A073-36F9F97826AD}" presName="firstBuf" presStyleCnt="0"/>
      <dgm:spPr/>
    </dgm:pt>
    <dgm:pt modelId="{E69AFCF0-F4E7-41A2-A77D-E56BE36A34AF}" type="pres">
      <dgm:prSet presAssocID="{BECC0FDA-0A6B-473A-A073-36F9F97826A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0C75A8E-5EA3-4ADA-A556-A699ADE17CCA}" type="pres">
      <dgm:prSet presAssocID="{4B9261F7-2928-4686-833C-E9DA76A3F1FC}" presName="Name14" presStyleCnt="0"/>
      <dgm:spPr/>
    </dgm:pt>
    <dgm:pt modelId="{1C869F33-F1A5-44B6-9BB3-6DC877E2E8A5}" type="pres">
      <dgm:prSet presAssocID="{4B9261F7-2928-4686-833C-E9DA76A3F1FC}" presName="level1Shape" presStyleLbl="node0" presStyleIdx="0" presStyleCnt="1">
        <dgm:presLayoutVars>
          <dgm:chPref val="3"/>
        </dgm:presLayoutVars>
      </dgm:prSet>
      <dgm:spPr/>
    </dgm:pt>
    <dgm:pt modelId="{AFC6FA66-20B9-48F6-92C6-53556DA38C31}" type="pres">
      <dgm:prSet presAssocID="{4B9261F7-2928-4686-833C-E9DA76A3F1FC}" presName="hierChild2" presStyleCnt="0"/>
      <dgm:spPr/>
    </dgm:pt>
    <dgm:pt modelId="{07C90F7D-E1F6-45B7-9DE9-F9CC5CB89F4A}" type="pres">
      <dgm:prSet presAssocID="{04D656E1-383F-4054-8596-3D307B1270B0}" presName="Name19" presStyleLbl="parChTrans1D2" presStyleIdx="0" presStyleCnt="2"/>
      <dgm:spPr/>
    </dgm:pt>
    <dgm:pt modelId="{E60FB398-C504-4830-A1E7-C2B1308FE1E3}" type="pres">
      <dgm:prSet presAssocID="{877C90EC-080A-48F0-8E9F-6E5EAF20A1D6}" presName="Name21" presStyleCnt="0"/>
      <dgm:spPr/>
    </dgm:pt>
    <dgm:pt modelId="{A4B009F7-D8A2-4EE4-B311-ACC432586045}" type="pres">
      <dgm:prSet presAssocID="{877C90EC-080A-48F0-8E9F-6E5EAF20A1D6}" presName="level2Shape" presStyleLbl="node2" presStyleIdx="0" presStyleCnt="2"/>
      <dgm:spPr/>
    </dgm:pt>
    <dgm:pt modelId="{C7E6976D-C8A0-4F59-85EA-6987344022E8}" type="pres">
      <dgm:prSet presAssocID="{877C90EC-080A-48F0-8E9F-6E5EAF20A1D6}" presName="hierChild3" presStyleCnt="0"/>
      <dgm:spPr/>
    </dgm:pt>
    <dgm:pt modelId="{C9A8D533-1847-44DD-B299-4FAAA6D14911}" type="pres">
      <dgm:prSet presAssocID="{18BFB047-7E37-4D12-AA83-7A17BD1BA6D3}" presName="Name19" presStyleLbl="parChTrans1D3" presStyleIdx="0" presStyleCnt="2"/>
      <dgm:spPr/>
    </dgm:pt>
    <dgm:pt modelId="{6E6283C5-C28C-4CCD-9F89-C967B76D14BB}" type="pres">
      <dgm:prSet presAssocID="{EBCC853E-C4A5-4D7B-B92D-DAB5AA15060B}" presName="Name21" presStyleCnt="0"/>
      <dgm:spPr/>
    </dgm:pt>
    <dgm:pt modelId="{4A4F139E-C862-49CC-BF04-8B3484967991}" type="pres">
      <dgm:prSet presAssocID="{EBCC853E-C4A5-4D7B-B92D-DAB5AA15060B}" presName="level2Shape" presStyleLbl="node3" presStyleIdx="0" presStyleCnt="2"/>
      <dgm:spPr/>
    </dgm:pt>
    <dgm:pt modelId="{9C7BD89A-65D6-430A-95D5-183AE8C36AD9}" type="pres">
      <dgm:prSet presAssocID="{EBCC853E-C4A5-4D7B-B92D-DAB5AA15060B}" presName="hierChild3" presStyleCnt="0"/>
      <dgm:spPr/>
    </dgm:pt>
    <dgm:pt modelId="{0AAC70F0-2493-4FDF-BF82-20779010675D}" type="pres">
      <dgm:prSet presAssocID="{468252B2-582D-4F57-A80D-3CF9F6643E94}" presName="Name19" presStyleLbl="parChTrans1D2" presStyleIdx="1" presStyleCnt="2"/>
      <dgm:spPr/>
    </dgm:pt>
    <dgm:pt modelId="{852097BA-8634-4E96-9C7C-4565992E2E47}" type="pres">
      <dgm:prSet presAssocID="{297BA3E5-D5E9-4E9C-829E-B42A203C1C8F}" presName="Name21" presStyleCnt="0"/>
      <dgm:spPr/>
    </dgm:pt>
    <dgm:pt modelId="{BE2F0D0C-623A-4D65-80FC-333D44DCDBA8}" type="pres">
      <dgm:prSet presAssocID="{297BA3E5-D5E9-4E9C-829E-B42A203C1C8F}" presName="level2Shape" presStyleLbl="node2" presStyleIdx="1" presStyleCnt="2"/>
      <dgm:spPr/>
    </dgm:pt>
    <dgm:pt modelId="{EE2D2BC9-0BB8-4B09-B5D9-574A8B035FA6}" type="pres">
      <dgm:prSet presAssocID="{297BA3E5-D5E9-4E9C-829E-B42A203C1C8F}" presName="hierChild3" presStyleCnt="0"/>
      <dgm:spPr/>
    </dgm:pt>
    <dgm:pt modelId="{14EB3587-7782-4852-8FBF-3A17C30A7CA7}" type="pres">
      <dgm:prSet presAssocID="{FBDA044B-58F8-4B2D-9BFD-C194479CB414}" presName="Name19" presStyleLbl="parChTrans1D3" presStyleIdx="1" presStyleCnt="2"/>
      <dgm:spPr/>
    </dgm:pt>
    <dgm:pt modelId="{F5D3DE23-F56F-45B4-8087-159EDD80112B}" type="pres">
      <dgm:prSet presAssocID="{24C8B18E-9168-497C-B6CE-842DEA882B3A}" presName="Name21" presStyleCnt="0"/>
      <dgm:spPr/>
    </dgm:pt>
    <dgm:pt modelId="{FDCE7984-C9FC-4B3B-9FF6-CDE80DC7D1E4}" type="pres">
      <dgm:prSet presAssocID="{24C8B18E-9168-497C-B6CE-842DEA882B3A}" presName="level2Shape" presStyleLbl="node3" presStyleIdx="1" presStyleCnt="2"/>
      <dgm:spPr/>
    </dgm:pt>
    <dgm:pt modelId="{76E82F81-7B4A-42EC-8EDF-13CF3E9899D9}" type="pres">
      <dgm:prSet presAssocID="{24C8B18E-9168-497C-B6CE-842DEA882B3A}" presName="hierChild3" presStyleCnt="0"/>
      <dgm:spPr/>
    </dgm:pt>
    <dgm:pt modelId="{0E9682B7-E2A7-4E41-A174-AB130303FAA9}" type="pres">
      <dgm:prSet presAssocID="{BECC0FDA-0A6B-473A-A073-36F9F97826AD}" presName="bgShapesFlow" presStyleCnt="0"/>
      <dgm:spPr/>
    </dgm:pt>
    <dgm:pt modelId="{3607F655-3388-48AF-9D6F-1D830DDD9427}" type="pres">
      <dgm:prSet presAssocID="{0E8484BF-609E-4265-B883-194A63753F3B}" presName="rectComp" presStyleCnt="0"/>
      <dgm:spPr/>
    </dgm:pt>
    <dgm:pt modelId="{000EC704-BEBD-4D64-8FCE-6FEC715E888E}" type="pres">
      <dgm:prSet presAssocID="{0E8484BF-609E-4265-B883-194A63753F3B}" presName="bgRect" presStyleLbl="bgShp" presStyleIdx="0" presStyleCnt="3"/>
      <dgm:spPr/>
    </dgm:pt>
    <dgm:pt modelId="{BD725F45-E577-45EB-93BC-C1E01CDA1DB0}" type="pres">
      <dgm:prSet presAssocID="{0E8484BF-609E-4265-B883-194A63753F3B}" presName="bgRectTx" presStyleLbl="bgShp" presStyleIdx="0" presStyleCnt="3">
        <dgm:presLayoutVars>
          <dgm:bulletEnabled val="1"/>
        </dgm:presLayoutVars>
      </dgm:prSet>
      <dgm:spPr/>
    </dgm:pt>
    <dgm:pt modelId="{EE52AB77-2035-4FDE-8AB9-EB3A8391A223}" type="pres">
      <dgm:prSet presAssocID="{0E8484BF-609E-4265-B883-194A63753F3B}" presName="spComp" presStyleCnt="0"/>
      <dgm:spPr/>
    </dgm:pt>
    <dgm:pt modelId="{82000AAB-2E62-428C-A93D-2DCC14F493E8}" type="pres">
      <dgm:prSet presAssocID="{0E8484BF-609E-4265-B883-194A63753F3B}" presName="vSp" presStyleCnt="0"/>
      <dgm:spPr/>
    </dgm:pt>
    <dgm:pt modelId="{EBA08666-F504-4664-AF53-72EAD0A83E75}" type="pres">
      <dgm:prSet presAssocID="{C2CEAB55-24C1-4A42-8F57-D56C80799992}" presName="rectComp" presStyleCnt="0"/>
      <dgm:spPr/>
    </dgm:pt>
    <dgm:pt modelId="{77F6823A-A7CD-4745-9E64-53445402C05C}" type="pres">
      <dgm:prSet presAssocID="{C2CEAB55-24C1-4A42-8F57-D56C80799992}" presName="bgRect" presStyleLbl="bgShp" presStyleIdx="1" presStyleCnt="3"/>
      <dgm:spPr/>
    </dgm:pt>
    <dgm:pt modelId="{BC7915EF-AEBF-48FE-85AA-8941B7B97D34}" type="pres">
      <dgm:prSet presAssocID="{C2CEAB55-24C1-4A42-8F57-D56C80799992}" presName="bgRectTx" presStyleLbl="bgShp" presStyleIdx="1" presStyleCnt="3">
        <dgm:presLayoutVars>
          <dgm:bulletEnabled val="1"/>
        </dgm:presLayoutVars>
      </dgm:prSet>
      <dgm:spPr/>
    </dgm:pt>
    <dgm:pt modelId="{EC63AFF9-643B-4CA3-9ACB-BA233C191145}" type="pres">
      <dgm:prSet presAssocID="{C2CEAB55-24C1-4A42-8F57-D56C80799992}" presName="spComp" presStyleCnt="0"/>
      <dgm:spPr/>
    </dgm:pt>
    <dgm:pt modelId="{7978C6E2-3871-48C6-987F-151C57B2761E}" type="pres">
      <dgm:prSet presAssocID="{C2CEAB55-24C1-4A42-8F57-D56C80799992}" presName="vSp" presStyleCnt="0"/>
      <dgm:spPr/>
    </dgm:pt>
    <dgm:pt modelId="{57553F5E-C950-49D1-9BEF-0E5BE8B3A1E0}" type="pres">
      <dgm:prSet presAssocID="{1F7FBD92-F9B5-48B5-93AF-2F2791311D4A}" presName="rectComp" presStyleCnt="0"/>
      <dgm:spPr/>
    </dgm:pt>
    <dgm:pt modelId="{8C13337C-8B11-4C78-8973-EC1539D45920}" type="pres">
      <dgm:prSet presAssocID="{1F7FBD92-F9B5-48B5-93AF-2F2791311D4A}" presName="bgRect" presStyleLbl="bgShp" presStyleIdx="2" presStyleCnt="3"/>
      <dgm:spPr/>
    </dgm:pt>
    <dgm:pt modelId="{EF4EA4FA-83BE-47B4-8415-D2B0A90C3917}" type="pres">
      <dgm:prSet presAssocID="{1F7FBD92-F9B5-48B5-93AF-2F2791311D4A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8368609-89DE-4312-8C78-36C0E973DEFA}" srcId="{BECC0FDA-0A6B-473A-A073-36F9F97826AD}" destId="{1F7FBD92-F9B5-48B5-93AF-2F2791311D4A}" srcOrd="3" destOrd="0" parTransId="{83E839C6-B6E2-4271-88DA-1896FC577F81}" sibTransId="{118E9EA6-AD46-4652-89CD-6AC0A81A2D08}"/>
    <dgm:cxn modelId="{01D4E310-366B-48F5-ADAC-D7345072F84F}" srcId="{297BA3E5-D5E9-4E9C-829E-B42A203C1C8F}" destId="{24C8B18E-9168-497C-B6CE-842DEA882B3A}" srcOrd="0" destOrd="0" parTransId="{FBDA044B-58F8-4B2D-9BFD-C194479CB414}" sibTransId="{C01F50EA-F2E0-4E48-972E-CD80A50FDBBB}"/>
    <dgm:cxn modelId="{16F0CB14-B8A9-44E2-A0B8-4780B0ADA79E}" type="presOf" srcId="{C2CEAB55-24C1-4A42-8F57-D56C80799992}" destId="{77F6823A-A7CD-4745-9E64-53445402C05C}" srcOrd="0" destOrd="0" presId="urn:microsoft.com/office/officeart/2005/8/layout/hierarchy6"/>
    <dgm:cxn modelId="{94702628-C3D6-47F1-A3AC-2D3D166D8CFE}" srcId="{BECC0FDA-0A6B-473A-A073-36F9F97826AD}" destId="{0E8484BF-609E-4265-B883-194A63753F3B}" srcOrd="1" destOrd="0" parTransId="{53B90F40-070D-4AAD-9493-42A82AB40433}" sibTransId="{D7CB429E-3DF0-49CB-B744-32213790CBB2}"/>
    <dgm:cxn modelId="{E32E705D-3B2C-472C-916C-ACAC9D2E9E32}" type="presOf" srcId="{FBDA044B-58F8-4B2D-9BFD-C194479CB414}" destId="{14EB3587-7782-4852-8FBF-3A17C30A7CA7}" srcOrd="0" destOrd="0" presId="urn:microsoft.com/office/officeart/2005/8/layout/hierarchy6"/>
    <dgm:cxn modelId="{FDBDAF60-3400-41C0-ACF3-5AD8F2A41E54}" type="presOf" srcId="{297BA3E5-D5E9-4E9C-829E-B42A203C1C8F}" destId="{BE2F0D0C-623A-4D65-80FC-333D44DCDBA8}" srcOrd="0" destOrd="0" presId="urn:microsoft.com/office/officeart/2005/8/layout/hierarchy6"/>
    <dgm:cxn modelId="{096B3F45-6AC5-4BF6-BCF2-20F7F4D529EA}" type="presOf" srcId="{4B9261F7-2928-4686-833C-E9DA76A3F1FC}" destId="{1C869F33-F1A5-44B6-9BB3-6DC877E2E8A5}" srcOrd="0" destOrd="0" presId="urn:microsoft.com/office/officeart/2005/8/layout/hierarchy6"/>
    <dgm:cxn modelId="{D6534D68-359D-422E-9858-DC94597F6E70}" type="presOf" srcId="{24C8B18E-9168-497C-B6CE-842DEA882B3A}" destId="{FDCE7984-C9FC-4B3B-9FF6-CDE80DC7D1E4}" srcOrd="0" destOrd="0" presId="urn:microsoft.com/office/officeart/2005/8/layout/hierarchy6"/>
    <dgm:cxn modelId="{3E018574-98CC-4FBE-8E3C-9522BE616F90}" type="presOf" srcId="{18BFB047-7E37-4D12-AA83-7A17BD1BA6D3}" destId="{C9A8D533-1847-44DD-B299-4FAAA6D14911}" srcOrd="0" destOrd="0" presId="urn:microsoft.com/office/officeart/2005/8/layout/hierarchy6"/>
    <dgm:cxn modelId="{2B09BC58-BE72-443A-A981-8646D2BCAC07}" type="presOf" srcId="{1F7FBD92-F9B5-48B5-93AF-2F2791311D4A}" destId="{EF4EA4FA-83BE-47B4-8415-D2B0A90C3917}" srcOrd="1" destOrd="0" presId="urn:microsoft.com/office/officeart/2005/8/layout/hierarchy6"/>
    <dgm:cxn modelId="{63D68979-8D0D-4FEF-A4D7-067B05325F51}" type="presOf" srcId="{C2CEAB55-24C1-4A42-8F57-D56C80799992}" destId="{BC7915EF-AEBF-48FE-85AA-8941B7B97D34}" srcOrd="1" destOrd="0" presId="urn:microsoft.com/office/officeart/2005/8/layout/hierarchy6"/>
    <dgm:cxn modelId="{617AB659-264E-4304-B4C5-981A822F5B25}" srcId="{BECC0FDA-0A6B-473A-A073-36F9F97826AD}" destId="{4B9261F7-2928-4686-833C-E9DA76A3F1FC}" srcOrd="0" destOrd="0" parTransId="{26D6F333-879C-4F40-8D7E-BCAA18FD7851}" sibTransId="{5EAD6AA5-A64B-40C2-A865-87AE5466A65A}"/>
    <dgm:cxn modelId="{0545DC59-E3AD-43E4-A234-275819B76F25}" srcId="{4B9261F7-2928-4686-833C-E9DA76A3F1FC}" destId="{297BA3E5-D5E9-4E9C-829E-B42A203C1C8F}" srcOrd="1" destOrd="0" parTransId="{468252B2-582D-4F57-A80D-3CF9F6643E94}" sibTransId="{59E5D341-783D-4D5B-86A0-146A30999865}"/>
    <dgm:cxn modelId="{EFDEF67C-F2EE-4EDC-BBBB-CF3327F0081E}" type="presOf" srcId="{0E8484BF-609E-4265-B883-194A63753F3B}" destId="{BD725F45-E577-45EB-93BC-C1E01CDA1DB0}" srcOrd="1" destOrd="0" presId="urn:microsoft.com/office/officeart/2005/8/layout/hierarchy6"/>
    <dgm:cxn modelId="{449D1D7D-0FCE-4EDF-BCD3-7298FEEB76AC}" srcId="{877C90EC-080A-48F0-8E9F-6E5EAF20A1D6}" destId="{EBCC853E-C4A5-4D7B-B92D-DAB5AA15060B}" srcOrd="0" destOrd="0" parTransId="{18BFB047-7E37-4D12-AA83-7A17BD1BA6D3}" sibTransId="{A02AFC79-A1AD-4DCD-B19D-CEC386ADE6A5}"/>
    <dgm:cxn modelId="{BBB23B85-555A-4193-A222-89D85EA3B7AF}" type="presOf" srcId="{877C90EC-080A-48F0-8E9F-6E5EAF20A1D6}" destId="{A4B009F7-D8A2-4EE4-B311-ACC432586045}" srcOrd="0" destOrd="0" presId="urn:microsoft.com/office/officeart/2005/8/layout/hierarchy6"/>
    <dgm:cxn modelId="{49BDC0A1-E991-44ED-BBED-39766613BAC6}" srcId="{BECC0FDA-0A6B-473A-A073-36F9F97826AD}" destId="{C2CEAB55-24C1-4A42-8F57-D56C80799992}" srcOrd="2" destOrd="0" parTransId="{EADA195A-F9B2-49B6-A882-3A0A8C9BFA3D}" sibTransId="{0CB3293E-55B0-4A7B-B796-A702D1C595B7}"/>
    <dgm:cxn modelId="{B7BDD0A3-D99F-4629-9380-73550C2C0AE3}" type="presOf" srcId="{1F7FBD92-F9B5-48B5-93AF-2F2791311D4A}" destId="{8C13337C-8B11-4C78-8973-EC1539D45920}" srcOrd="0" destOrd="0" presId="urn:microsoft.com/office/officeart/2005/8/layout/hierarchy6"/>
    <dgm:cxn modelId="{9FEDD6A6-9AA6-4B88-AF85-F7ECB5EA6501}" type="presOf" srcId="{04D656E1-383F-4054-8596-3D307B1270B0}" destId="{07C90F7D-E1F6-45B7-9DE9-F9CC5CB89F4A}" srcOrd="0" destOrd="0" presId="urn:microsoft.com/office/officeart/2005/8/layout/hierarchy6"/>
    <dgm:cxn modelId="{38B853BC-32E2-466D-AAD6-0407BE3A0E4D}" type="presOf" srcId="{EBCC853E-C4A5-4D7B-B92D-DAB5AA15060B}" destId="{4A4F139E-C862-49CC-BF04-8B3484967991}" srcOrd="0" destOrd="0" presId="urn:microsoft.com/office/officeart/2005/8/layout/hierarchy6"/>
    <dgm:cxn modelId="{DDC1F4C8-68D3-4DF0-B2DE-A6281CFBDD72}" type="presOf" srcId="{0E8484BF-609E-4265-B883-194A63753F3B}" destId="{000EC704-BEBD-4D64-8FCE-6FEC715E888E}" srcOrd="0" destOrd="0" presId="urn:microsoft.com/office/officeart/2005/8/layout/hierarchy6"/>
    <dgm:cxn modelId="{388C69CD-32C3-46E9-9857-05E9A55C9459}" type="presOf" srcId="{BECC0FDA-0A6B-473A-A073-36F9F97826AD}" destId="{A8BD0072-009C-4D0C-9114-0B50D1B7201A}" srcOrd="0" destOrd="0" presId="urn:microsoft.com/office/officeart/2005/8/layout/hierarchy6"/>
    <dgm:cxn modelId="{432C3FED-25B9-4B08-BECF-C235F9CB212A}" type="presOf" srcId="{468252B2-582D-4F57-A80D-3CF9F6643E94}" destId="{0AAC70F0-2493-4FDF-BF82-20779010675D}" srcOrd="0" destOrd="0" presId="urn:microsoft.com/office/officeart/2005/8/layout/hierarchy6"/>
    <dgm:cxn modelId="{BF50B4F3-AA5A-4D00-87D7-19027266AC64}" srcId="{4B9261F7-2928-4686-833C-E9DA76A3F1FC}" destId="{877C90EC-080A-48F0-8E9F-6E5EAF20A1D6}" srcOrd="0" destOrd="0" parTransId="{04D656E1-383F-4054-8596-3D307B1270B0}" sibTransId="{EB4D94E7-94A3-43FD-8935-D24B7E20D304}"/>
    <dgm:cxn modelId="{B37E28B8-7EA6-4E2B-A2F0-228EBFA0AF67}" type="presParOf" srcId="{A8BD0072-009C-4D0C-9114-0B50D1B7201A}" destId="{394BEEDD-2158-4B86-B0D5-BC874A3707BD}" srcOrd="0" destOrd="0" presId="urn:microsoft.com/office/officeart/2005/8/layout/hierarchy6"/>
    <dgm:cxn modelId="{21312E01-1D0C-40E3-B2E5-42F0E474C3D2}" type="presParOf" srcId="{394BEEDD-2158-4B86-B0D5-BC874A3707BD}" destId="{78BB83CA-C143-40B9-AC91-AEB46D3D24DE}" srcOrd="0" destOrd="0" presId="urn:microsoft.com/office/officeart/2005/8/layout/hierarchy6"/>
    <dgm:cxn modelId="{B414445B-BA0B-4381-AE18-AAFFAE5BD032}" type="presParOf" srcId="{394BEEDD-2158-4B86-B0D5-BC874A3707BD}" destId="{E69AFCF0-F4E7-41A2-A77D-E56BE36A34AF}" srcOrd="1" destOrd="0" presId="urn:microsoft.com/office/officeart/2005/8/layout/hierarchy6"/>
    <dgm:cxn modelId="{1AE10B2F-CE2E-410E-8BD2-3A65845D0AE7}" type="presParOf" srcId="{E69AFCF0-F4E7-41A2-A77D-E56BE36A34AF}" destId="{00C75A8E-5EA3-4ADA-A556-A699ADE17CCA}" srcOrd="0" destOrd="0" presId="urn:microsoft.com/office/officeart/2005/8/layout/hierarchy6"/>
    <dgm:cxn modelId="{9FD17490-BB12-4237-A334-D0E213133E56}" type="presParOf" srcId="{00C75A8E-5EA3-4ADA-A556-A699ADE17CCA}" destId="{1C869F33-F1A5-44B6-9BB3-6DC877E2E8A5}" srcOrd="0" destOrd="0" presId="urn:microsoft.com/office/officeart/2005/8/layout/hierarchy6"/>
    <dgm:cxn modelId="{656C2CA2-EFCC-4CF6-A952-96168099287E}" type="presParOf" srcId="{00C75A8E-5EA3-4ADA-A556-A699ADE17CCA}" destId="{AFC6FA66-20B9-48F6-92C6-53556DA38C31}" srcOrd="1" destOrd="0" presId="urn:microsoft.com/office/officeart/2005/8/layout/hierarchy6"/>
    <dgm:cxn modelId="{24009ADE-ACCE-44DD-B932-AC99251F1F2E}" type="presParOf" srcId="{AFC6FA66-20B9-48F6-92C6-53556DA38C31}" destId="{07C90F7D-E1F6-45B7-9DE9-F9CC5CB89F4A}" srcOrd="0" destOrd="0" presId="urn:microsoft.com/office/officeart/2005/8/layout/hierarchy6"/>
    <dgm:cxn modelId="{7103048B-2B73-4916-B1D2-F421861BD889}" type="presParOf" srcId="{AFC6FA66-20B9-48F6-92C6-53556DA38C31}" destId="{E60FB398-C504-4830-A1E7-C2B1308FE1E3}" srcOrd="1" destOrd="0" presId="urn:microsoft.com/office/officeart/2005/8/layout/hierarchy6"/>
    <dgm:cxn modelId="{5239A4FC-DB7D-409B-80A9-268CD65F23C6}" type="presParOf" srcId="{E60FB398-C504-4830-A1E7-C2B1308FE1E3}" destId="{A4B009F7-D8A2-4EE4-B311-ACC432586045}" srcOrd="0" destOrd="0" presId="urn:microsoft.com/office/officeart/2005/8/layout/hierarchy6"/>
    <dgm:cxn modelId="{45B151D6-0EDA-4B10-B120-B5E530BCCD3E}" type="presParOf" srcId="{E60FB398-C504-4830-A1E7-C2B1308FE1E3}" destId="{C7E6976D-C8A0-4F59-85EA-6987344022E8}" srcOrd="1" destOrd="0" presId="urn:microsoft.com/office/officeart/2005/8/layout/hierarchy6"/>
    <dgm:cxn modelId="{5CC3700D-9A11-47CB-B820-E9C6C6F8B003}" type="presParOf" srcId="{C7E6976D-C8A0-4F59-85EA-6987344022E8}" destId="{C9A8D533-1847-44DD-B299-4FAAA6D14911}" srcOrd="0" destOrd="0" presId="urn:microsoft.com/office/officeart/2005/8/layout/hierarchy6"/>
    <dgm:cxn modelId="{71F13553-E7BD-4B60-A712-1D07EF67972F}" type="presParOf" srcId="{C7E6976D-C8A0-4F59-85EA-6987344022E8}" destId="{6E6283C5-C28C-4CCD-9F89-C967B76D14BB}" srcOrd="1" destOrd="0" presId="urn:microsoft.com/office/officeart/2005/8/layout/hierarchy6"/>
    <dgm:cxn modelId="{80355F1D-4FDB-4EBD-860F-C66225BF4040}" type="presParOf" srcId="{6E6283C5-C28C-4CCD-9F89-C967B76D14BB}" destId="{4A4F139E-C862-49CC-BF04-8B3484967991}" srcOrd="0" destOrd="0" presId="urn:microsoft.com/office/officeart/2005/8/layout/hierarchy6"/>
    <dgm:cxn modelId="{019D1860-DECA-4E1C-8E2B-2118712E48F4}" type="presParOf" srcId="{6E6283C5-C28C-4CCD-9F89-C967B76D14BB}" destId="{9C7BD89A-65D6-430A-95D5-183AE8C36AD9}" srcOrd="1" destOrd="0" presId="urn:microsoft.com/office/officeart/2005/8/layout/hierarchy6"/>
    <dgm:cxn modelId="{2C07BEC6-021A-48C4-919D-3BD80E5FF742}" type="presParOf" srcId="{AFC6FA66-20B9-48F6-92C6-53556DA38C31}" destId="{0AAC70F0-2493-4FDF-BF82-20779010675D}" srcOrd="2" destOrd="0" presId="urn:microsoft.com/office/officeart/2005/8/layout/hierarchy6"/>
    <dgm:cxn modelId="{4F26449C-3C3D-4730-B632-88B1E20874F3}" type="presParOf" srcId="{AFC6FA66-20B9-48F6-92C6-53556DA38C31}" destId="{852097BA-8634-4E96-9C7C-4565992E2E47}" srcOrd="3" destOrd="0" presId="urn:microsoft.com/office/officeart/2005/8/layout/hierarchy6"/>
    <dgm:cxn modelId="{2100183D-7631-44B9-9AFC-0ED1D9798949}" type="presParOf" srcId="{852097BA-8634-4E96-9C7C-4565992E2E47}" destId="{BE2F0D0C-623A-4D65-80FC-333D44DCDBA8}" srcOrd="0" destOrd="0" presId="urn:microsoft.com/office/officeart/2005/8/layout/hierarchy6"/>
    <dgm:cxn modelId="{A2F92FDC-810D-42EF-BDB9-036EDED6745A}" type="presParOf" srcId="{852097BA-8634-4E96-9C7C-4565992E2E47}" destId="{EE2D2BC9-0BB8-4B09-B5D9-574A8B035FA6}" srcOrd="1" destOrd="0" presId="urn:microsoft.com/office/officeart/2005/8/layout/hierarchy6"/>
    <dgm:cxn modelId="{8C4E6025-6676-4A6D-9D78-1D0FED534C39}" type="presParOf" srcId="{EE2D2BC9-0BB8-4B09-B5D9-574A8B035FA6}" destId="{14EB3587-7782-4852-8FBF-3A17C30A7CA7}" srcOrd="0" destOrd="0" presId="urn:microsoft.com/office/officeart/2005/8/layout/hierarchy6"/>
    <dgm:cxn modelId="{A1C48FFD-7C64-4AE2-9074-8D3877C0A4E8}" type="presParOf" srcId="{EE2D2BC9-0BB8-4B09-B5D9-574A8B035FA6}" destId="{F5D3DE23-F56F-45B4-8087-159EDD80112B}" srcOrd="1" destOrd="0" presId="urn:microsoft.com/office/officeart/2005/8/layout/hierarchy6"/>
    <dgm:cxn modelId="{296C633B-DA01-4B16-B9DB-10AE7136D3B5}" type="presParOf" srcId="{F5D3DE23-F56F-45B4-8087-159EDD80112B}" destId="{FDCE7984-C9FC-4B3B-9FF6-CDE80DC7D1E4}" srcOrd="0" destOrd="0" presId="urn:microsoft.com/office/officeart/2005/8/layout/hierarchy6"/>
    <dgm:cxn modelId="{2B106C94-51F1-4DEE-AF8C-271EF1FE3F50}" type="presParOf" srcId="{F5D3DE23-F56F-45B4-8087-159EDD80112B}" destId="{76E82F81-7B4A-42EC-8EDF-13CF3E9899D9}" srcOrd="1" destOrd="0" presId="urn:microsoft.com/office/officeart/2005/8/layout/hierarchy6"/>
    <dgm:cxn modelId="{E2CF16CB-A2A9-42E2-A504-CE07645E99E3}" type="presParOf" srcId="{A8BD0072-009C-4D0C-9114-0B50D1B7201A}" destId="{0E9682B7-E2A7-4E41-A174-AB130303FAA9}" srcOrd="1" destOrd="0" presId="urn:microsoft.com/office/officeart/2005/8/layout/hierarchy6"/>
    <dgm:cxn modelId="{C85437A6-5D5A-41D8-BCF2-4F94BF4FFE26}" type="presParOf" srcId="{0E9682B7-E2A7-4E41-A174-AB130303FAA9}" destId="{3607F655-3388-48AF-9D6F-1D830DDD9427}" srcOrd="0" destOrd="0" presId="urn:microsoft.com/office/officeart/2005/8/layout/hierarchy6"/>
    <dgm:cxn modelId="{CA1AC6A9-3271-42DC-9BD1-086FAFE46039}" type="presParOf" srcId="{3607F655-3388-48AF-9D6F-1D830DDD9427}" destId="{000EC704-BEBD-4D64-8FCE-6FEC715E888E}" srcOrd="0" destOrd="0" presId="urn:microsoft.com/office/officeart/2005/8/layout/hierarchy6"/>
    <dgm:cxn modelId="{F89AB498-DF7B-42E9-9518-0601D2C656CF}" type="presParOf" srcId="{3607F655-3388-48AF-9D6F-1D830DDD9427}" destId="{BD725F45-E577-45EB-93BC-C1E01CDA1DB0}" srcOrd="1" destOrd="0" presId="urn:microsoft.com/office/officeart/2005/8/layout/hierarchy6"/>
    <dgm:cxn modelId="{74FB0353-F80B-4F72-8993-CF6D6CE45138}" type="presParOf" srcId="{0E9682B7-E2A7-4E41-A174-AB130303FAA9}" destId="{EE52AB77-2035-4FDE-8AB9-EB3A8391A223}" srcOrd="1" destOrd="0" presId="urn:microsoft.com/office/officeart/2005/8/layout/hierarchy6"/>
    <dgm:cxn modelId="{C46E2DAC-6AE6-4902-995F-E82FF8B964F6}" type="presParOf" srcId="{EE52AB77-2035-4FDE-8AB9-EB3A8391A223}" destId="{82000AAB-2E62-428C-A93D-2DCC14F493E8}" srcOrd="0" destOrd="0" presId="urn:microsoft.com/office/officeart/2005/8/layout/hierarchy6"/>
    <dgm:cxn modelId="{DE23471C-E5DC-4027-88AA-0FD636FF79F8}" type="presParOf" srcId="{0E9682B7-E2A7-4E41-A174-AB130303FAA9}" destId="{EBA08666-F504-4664-AF53-72EAD0A83E75}" srcOrd="2" destOrd="0" presId="urn:microsoft.com/office/officeart/2005/8/layout/hierarchy6"/>
    <dgm:cxn modelId="{D5F4B8F2-885D-4803-8273-B967F6423527}" type="presParOf" srcId="{EBA08666-F504-4664-AF53-72EAD0A83E75}" destId="{77F6823A-A7CD-4745-9E64-53445402C05C}" srcOrd="0" destOrd="0" presId="urn:microsoft.com/office/officeart/2005/8/layout/hierarchy6"/>
    <dgm:cxn modelId="{64F8C161-F800-4883-8C19-374ED3B9606A}" type="presParOf" srcId="{EBA08666-F504-4664-AF53-72EAD0A83E75}" destId="{BC7915EF-AEBF-48FE-85AA-8941B7B97D34}" srcOrd="1" destOrd="0" presId="urn:microsoft.com/office/officeart/2005/8/layout/hierarchy6"/>
    <dgm:cxn modelId="{B72C32DC-7C34-49EF-9515-5710D2D7D771}" type="presParOf" srcId="{0E9682B7-E2A7-4E41-A174-AB130303FAA9}" destId="{EC63AFF9-643B-4CA3-9ACB-BA233C191145}" srcOrd="3" destOrd="0" presId="urn:microsoft.com/office/officeart/2005/8/layout/hierarchy6"/>
    <dgm:cxn modelId="{881EFC26-448F-49E7-AA07-7E22D7EBA5D2}" type="presParOf" srcId="{EC63AFF9-643B-4CA3-9ACB-BA233C191145}" destId="{7978C6E2-3871-48C6-987F-151C57B2761E}" srcOrd="0" destOrd="0" presId="urn:microsoft.com/office/officeart/2005/8/layout/hierarchy6"/>
    <dgm:cxn modelId="{B38814E3-C5DE-4F93-A84E-4E41FD575A78}" type="presParOf" srcId="{0E9682B7-E2A7-4E41-A174-AB130303FAA9}" destId="{57553F5E-C950-49D1-9BEF-0E5BE8B3A1E0}" srcOrd="4" destOrd="0" presId="urn:microsoft.com/office/officeart/2005/8/layout/hierarchy6"/>
    <dgm:cxn modelId="{F6577ECF-C1C0-4FE5-BF10-DA9BBAF3A7AE}" type="presParOf" srcId="{57553F5E-C950-49D1-9BEF-0E5BE8B3A1E0}" destId="{8C13337C-8B11-4C78-8973-EC1539D45920}" srcOrd="0" destOrd="0" presId="urn:microsoft.com/office/officeart/2005/8/layout/hierarchy6"/>
    <dgm:cxn modelId="{A255F00B-421F-4BB0-9CF0-A15A6DF2C8F6}" type="presParOf" srcId="{57553F5E-C950-49D1-9BEF-0E5BE8B3A1E0}" destId="{EF4EA4FA-83BE-47B4-8415-D2B0A90C391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0E8BB4-B015-4883-8D91-14C8F3B36AD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3C9761-EE22-4207-A319-DBA3075AF4A0}">
      <dgm:prSet phldrT="[Текст]"/>
      <dgm:spPr/>
      <dgm:t>
        <a:bodyPr/>
        <a:lstStyle/>
        <a:p>
          <a:r>
            <a:rPr lang="ru-RU" dirty="0"/>
            <a:t>Ключевые ресурсы</a:t>
          </a:r>
        </a:p>
      </dgm:t>
    </dgm:pt>
    <dgm:pt modelId="{DA0F36F6-15BD-4BA0-AC8B-21E376F3517C}" type="parTrans" cxnId="{011D7292-F3AC-4675-B0BD-CF8F500AA45E}">
      <dgm:prSet/>
      <dgm:spPr/>
      <dgm:t>
        <a:bodyPr/>
        <a:lstStyle/>
        <a:p>
          <a:endParaRPr lang="ru-RU"/>
        </a:p>
      </dgm:t>
    </dgm:pt>
    <dgm:pt modelId="{B2A0BE8D-A18E-477A-9CCE-8EE86446B371}" type="sibTrans" cxnId="{011D7292-F3AC-4675-B0BD-CF8F500AA45E}">
      <dgm:prSet/>
      <dgm:spPr/>
      <dgm:t>
        <a:bodyPr/>
        <a:lstStyle/>
        <a:p>
          <a:endParaRPr lang="ru-RU"/>
        </a:p>
      </dgm:t>
    </dgm:pt>
    <dgm:pt modelId="{67D4ED0F-7539-425C-840F-3C7875AAAF3C}">
      <dgm:prSet phldrT="[Текст]"/>
      <dgm:spPr/>
      <dgm:t>
        <a:bodyPr/>
        <a:lstStyle/>
        <a:p>
          <a:r>
            <a:rPr lang="ru-RU" dirty="0"/>
            <a:t>Персонал</a:t>
          </a:r>
        </a:p>
      </dgm:t>
    </dgm:pt>
    <dgm:pt modelId="{6D2A3350-1999-4F01-8041-06515CD40CAF}" type="parTrans" cxnId="{EE2209C0-B66C-46FF-A0EE-4461D5C01C0E}">
      <dgm:prSet/>
      <dgm:spPr/>
      <dgm:t>
        <a:bodyPr/>
        <a:lstStyle/>
        <a:p>
          <a:endParaRPr lang="ru-RU"/>
        </a:p>
      </dgm:t>
    </dgm:pt>
    <dgm:pt modelId="{C5570CD8-CB5D-493F-9004-E4897C60E7D0}" type="sibTrans" cxnId="{EE2209C0-B66C-46FF-A0EE-4461D5C01C0E}">
      <dgm:prSet/>
      <dgm:spPr/>
      <dgm:t>
        <a:bodyPr/>
        <a:lstStyle/>
        <a:p>
          <a:endParaRPr lang="ru-RU"/>
        </a:p>
      </dgm:t>
    </dgm:pt>
    <dgm:pt modelId="{1E024FCB-2308-4687-9AC8-6D6B81DBB489}">
      <dgm:prSet phldrT="[Текст]"/>
      <dgm:spPr/>
      <dgm:t>
        <a:bodyPr/>
        <a:lstStyle/>
        <a:p>
          <a:r>
            <a:rPr lang="ru-RU" dirty="0"/>
            <a:t>Идеи</a:t>
          </a:r>
        </a:p>
      </dgm:t>
    </dgm:pt>
    <dgm:pt modelId="{A6CAE027-04D1-48AA-85D0-61FCFE93069A}" type="parTrans" cxnId="{A753FD5C-029F-44D5-9A8B-9FDC5743C86C}">
      <dgm:prSet/>
      <dgm:spPr/>
      <dgm:t>
        <a:bodyPr/>
        <a:lstStyle/>
        <a:p>
          <a:endParaRPr lang="ru-RU"/>
        </a:p>
      </dgm:t>
    </dgm:pt>
    <dgm:pt modelId="{202FB149-485D-4BAC-A63A-3F4655CDA14B}" type="sibTrans" cxnId="{A753FD5C-029F-44D5-9A8B-9FDC5743C86C}">
      <dgm:prSet/>
      <dgm:spPr/>
      <dgm:t>
        <a:bodyPr/>
        <a:lstStyle/>
        <a:p>
          <a:endParaRPr lang="ru-RU"/>
        </a:p>
      </dgm:t>
    </dgm:pt>
    <dgm:pt modelId="{CEF9A764-CB67-4859-BC75-DBD5B23E6E9D}">
      <dgm:prSet phldrT="[Текст]"/>
      <dgm:spPr/>
      <dgm:t>
        <a:bodyPr/>
        <a:lstStyle/>
        <a:p>
          <a:r>
            <a:rPr lang="ru-RU" dirty="0"/>
            <a:t>Компоненты</a:t>
          </a:r>
        </a:p>
      </dgm:t>
    </dgm:pt>
    <dgm:pt modelId="{E3189292-99D1-4845-926F-F61221B5DCE4}" type="parTrans" cxnId="{022CEE0C-5DBA-45A1-A4D7-A7395050BACE}">
      <dgm:prSet/>
      <dgm:spPr/>
      <dgm:t>
        <a:bodyPr/>
        <a:lstStyle/>
        <a:p>
          <a:endParaRPr lang="ru-RU"/>
        </a:p>
      </dgm:t>
    </dgm:pt>
    <dgm:pt modelId="{75FD6083-713B-4521-9FDF-0A86AB12CA78}" type="sibTrans" cxnId="{022CEE0C-5DBA-45A1-A4D7-A7395050BACE}">
      <dgm:prSet/>
      <dgm:spPr/>
      <dgm:t>
        <a:bodyPr/>
        <a:lstStyle/>
        <a:p>
          <a:endParaRPr lang="ru-RU"/>
        </a:p>
      </dgm:t>
    </dgm:pt>
    <dgm:pt modelId="{AEB0BEEE-75E2-4841-B2B8-3E0FF617722F}">
      <dgm:prSet phldrT="[Текст]"/>
      <dgm:spPr/>
      <dgm:t>
        <a:bodyPr/>
        <a:lstStyle/>
        <a:p>
          <a:r>
            <a:rPr lang="ru-RU" dirty="0"/>
            <a:t>Деньги</a:t>
          </a:r>
        </a:p>
      </dgm:t>
    </dgm:pt>
    <dgm:pt modelId="{136951A2-66D1-46B9-906E-520226CB3610}" type="parTrans" cxnId="{3E1FFC5C-4CA8-4BAF-9BB5-B3276B28A494}">
      <dgm:prSet/>
      <dgm:spPr/>
      <dgm:t>
        <a:bodyPr/>
        <a:lstStyle/>
        <a:p>
          <a:endParaRPr lang="ru-RU"/>
        </a:p>
      </dgm:t>
    </dgm:pt>
    <dgm:pt modelId="{AD3DB2C0-0F95-4414-A573-8D3AEAA7ACFF}" type="sibTrans" cxnId="{3E1FFC5C-4CA8-4BAF-9BB5-B3276B28A494}">
      <dgm:prSet/>
      <dgm:spPr/>
      <dgm:t>
        <a:bodyPr/>
        <a:lstStyle/>
        <a:p>
          <a:endParaRPr lang="ru-RU"/>
        </a:p>
      </dgm:t>
    </dgm:pt>
    <dgm:pt modelId="{1ED1631E-A75F-4222-96E5-E85E64E8E3AE}" type="pres">
      <dgm:prSet presAssocID="{C60E8BB4-B015-4883-8D91-14C8F3B36A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C51321-4666-4DDD-A5F2-A798A1D0734F}" type="pres">
      <dgm:prSet presAssocID="{9A3C9761-EE22-4207-A319-DBA3075AF4A0}" presName="centerShape" presStyleLbl="node0" presStyleIdx="0" presStyleCnt="1"/>
      <dgm:spPr/>
    </dgm:pt>
    <dgm:pt modelId="{C83C79D1-A103-4910-AE8C-252B03228D39}" type="pres">
      <dgm:prSet presAssocID="{67D4ED0F-7539-425C-840F-3C7875AAAF3C}" presName="node" presStyleLbl="node1" presStyleIdx="0" presStyleCnt="4">
        <dgm:presLayoutVars>
          <dgm:bulletEnabled val="1"/>
        </dgm:presLayoutVars>
      </dgm:prSet>
      <dgm:spPr/>
    </dgm:pt>
    <dgm:pt modelId="{F96E2603-BA5C-48E8-A635-ADA44AF63334}" type="pres">
      <dgm:prSet presAssocID="{67D4ED0F-7539-425C-840F-3C7875AAAF3C}" presName="dummy" presStyleCnt="0"/>
      <dgm:spPr/>
    </dgm:pt>
    <dgm:pt modelId="{7B87A9D2-8D88-4735-95EB-573CABF65A9D}" type="pres">
      <dgm:prSet presAssocID="{C5570CD8-CB5D-493F-9004-E4897C60E7D0}" presName="sibTrans" presStyleLbl="sibTrans2D1" presStyleIdx="0" presStyleCnt="4"/>
      <dgm:spPr/>
    </dgm:pt>
    <dgm:pt modelId="{563441E3-D54B-4922-BD22-9CAB94400815}" type="pres">
      <dgm:prSet presAssocID="{1E024FCB-2308-4687-9AC8-6D6B81DBB489}" presName="node" presStyleLbl="node1" presStyleIdx="1" presStyleCnt="4">
        <dgm:presLayoutVars>
          <dgm:bulletEnabled val="1"/>
        </dgm:presLayoutVars>
      </dgm:prSet>
      <dgm:spPr/>
    </dgm:pt>
    <dgm:pt modelId="{14940946-9812-4E0D-9450-CE3E3685678B}" type="pres">
      <dgm:prSet presAssocID="{1E024FCB-2308-4687-9AC8-6D6B81DBB489}" presName="dummy" presStyleCnt="0"/>
      <dgm:spPr/>
    </dgm:pt>
    <dgm:pt modelId="{DFA01C44-3F68-4F21-BB20-96B7396F2DC9}" type="pres">
      <dgm:prSet presAssocID="{202FB149-485D-4BAC-A63A-3F4655CDA14B}" presName="sibTrans" presStyleLbl="sibTrans2D1" presStyleIdx="1" presStyleCnt="4"/>
      <dgm:spPr/>
    </dgm:pt>
    <dgm:pt modelId="{7145DC05-6391-46C8-800C-D2FF2CE37FAD}" type="pres">
      <dgm:prSet presAssocID="{CEF9A764-CB67-4859-BC75-DBD5B23E6E9D}" presName="node" presStyleLbl="node1" presStyleIdx="2" presStyleCnt="4">
        <dgm:presLayoutVars>
          <dgm:bulletEnabled val="1"/>
        </dgm:presLayoutVars>
      </dgm:prSet>
      <dgm:spPr/>
    </dgm:pt>
    <dgm:pt modelId="{751B7B8B-E72D-46A8-B2E9-C964CA11A504}" type="pres">
      <dgm:prSet presAssocID="{CEF9A764-CB67-4859-BC75-DBD5B23E6E9D}" presName="dummy" presStyleCnt="0"/>
      <dgm:spPr/>
    </dgm:pt>
    <dgm:pt modelId="{56C43316-E820-4375-9E0B-92C63769EC75}" type="pres">
      <dgm:prSet presAssocID="{75FD6083-713B-4521-9FDF-0A86AB12CA78}" presName="sibTrans" presStyleLbl="sibTrans2D1" presStyleIdx="2" presStyleCnt="4"/>
      <dgm:spPr/>
    </dgm:pt>
    <dgm:pt modelId="{65AD0FB8-8459-4C01-B694-F449C6168971}" type="pres">
      <dgm:prSet presAssocID="{AEB0BEEE-75E2-4841-B2B8-3E0FF617722F}" presName="node" presStyleLbl="node1" presStyleIdx="3" presStyleCnt="4">
        <dgm:presLayoutVars>
          <dgm:bulletEnabled val="1"/>
        </dgm:presLayoutVars>
      </dgm:prSet>
      <dgm:spPr/>
    </dgm:pt>
    <dgm:pt modelId="{820FAA8D-551B-4948-B804-FFDE24BFD2F7}" type="pres">
      <dgm:prSet presAssocID="{AEB0BEEE-75E2-4841-B2B8-3E0FF617722F}" presName="dummy" presStyleCnt="0"/>
      <dgm:spPr/>
    </dgm:pt>
    <dgm:pt modelId="{0B7628D2-0663-48FC-82A6-000FA0521178}" type="pres">
      <dgm:prSet presAssocID="{AD3DB2C0-0F95-4414-A573-8D3AEAA7ACFF}" presName="sibTrans" presStyleLbl="sibTrans2D1" presStyleIdx="3" presStyleCnt="4"/>
      <dgm:spPr/>
    </dgm:pt>
  </dgm:ptLst>
  <dgm:cxnLst>
    <dgm:cxn modelId="{022CEE0C-5DBA-45A1-A4D7-A7395050BACE}" srcId="{9A3C9761-EE22-4207-A319-DBA3075AF4A0}" destId="{CEF9A764-CB67-4859-BC75-DBD5B23E6E9D}" srcOrd="2" destOrd="0" parTransId="{E3189292-99D1-4845-926F-F61221B5DCE4}" sibTransId="{75FD6083-713B-4521-9FDF-0A86AB12CA78}"/>
    <dgm:cxn modelId="{9549C31D-4E6A-442E-B776-A77696FAB5CA}" type="presOf" srcId="{AD3DB2C0-0F95-4414-A573-8D3AEAA7ACFF}" destId="{0B7628D2-0663-48FC-82A6-000FA0521178}" srcOrd="0" destOrd="0" presId="urn:microsoft.com/office/officeart/2005/8/layout/radial6"/>
    <dgm:cxn modelId="{AC840C24-2716-4D65-A718-D45F32462687}" type="presOf" srcId="{C60E8BB4-B015-4883-8D91-14C8F3B36ADB}" destId="{1ED1631E-A75F-4222-96E5-E85E64E8E3AE}" srcOrd="0" destOrd="0" presId="urn:microsoft.com/office/officeart/2005/8/layout/radial6"/>
    <dgm:cxn modelId="{3E1FFC5C-4CA8-4BAF-9BB5-B3276B28A494}" srcId="{9A3C9761-EE22-4207-A319-DBA3075AF4A0}" destId="{AEB0BEEE-75E2-4841-B2B8-3E0FF617722F}" srcOrd="3" destOrd="0" parTransId="{136951A2-66D1-46B9-906E-520226CB3610}" sibTransId="{AD3DB2C0-0F95-4414-A573-8D3AEAA7ACFF}"/>
    <dgm:cxn modelId="{A753FD5C-029F-44D5-9A8B-9FDC5743C86C}" srcId="{9A3C9761-EE22-4207-A319-DBA3075AF4A0}" destId="{1E024FCB-2308-4687-9AC8-6D6B81DBB489}" srcOrd="1" destOrd="0" parTransId="{A6CAE027-04D1-48AA-85D0-61FCFE93069A}" sibTransId="{202FB149-485D-4BAC-A63A-3F4655CDA14B}"/>
    <dgm:cxn modelId="{1DBB5363-F7F2-4444-A47E-AFB75C9FBFE6}" type="presOf" srcId="{CEF9A764-CB67-4859-BC75-DBD5B23E6E9D}" destId="{7145DC05-6391-46C8-800C-D2FF2CE37FAD}" srcOrd="0" destOrd="0" presId="urn:microsoft.com/office/officeart/2005/8/layout/radial6"/>
    <dgm:cxn modelId="{011D7292-F3AC-4675-B0BD-CF8F500AA45E}" srcId="{C60E8BB4-B015-4883-8D91-14C8F3B36ADB}" destId="{9A3C9761-EE22-4207-A319-DBA3075AF4A0}" srcOrd="0" destOrd="0" parTransId="{DA0F36F6-15BD-4BA0-AC8B-21E376F3517C}" sibTransId="{B2A0BE8D-A18E-477A-9CCE-8EE86446B371}"/>
    <dgm:cxn modelId="{DF020C94-B1FF-412F-B8EF-880B622984E4}" type="presOf" srcId="{9A3C9761-EE22-4207-A319-DBA3075AF4A0}" destId="{55C51321-4666-4DDD-A5F2-A798A1D0734F}" srcOrd="0" destOrd="0" presId="urn:microsoft.com/office/officeart/2005/8/layout/radial6"/>
    <dgm:cxn modelId="{2A8672AA-5B7A-4445-ABB5-58EA0B078C8B}" type="presOf" srcId="{C5570CD8-CB5D-493F-9004-E4897C60E7D0}" destId="{7B87A9D2-8D88-4735-95EB-573CABF65A9D}" srcOrd="0" destOrd="0" presId="urn:microsoft.com/office/officeart/2005/8/layout/radial6"/>
    <dgm:cxn modelId="{EE2209C0-B66C-46FF-A0EE-4461D5C01C0E}" srcId="{9A3C9761-EE22-4207-A319-DBA3075AF4A0}" destId="{67D4ED0F-7539-425C-840F-3C7875AAAF3C}" srcOrd="0" destOrd="0" parTransId="{6D2A3350-1999-4F01-8041-06515CD40CAF}" sibTransId="{C5570CD8-CB5D-493F-9004-E4897C60E7D0}"/>
    <dgm:cxn modelId="{9F0778C2-55F1-45DB-8B53-DEA694D97A2D}" type="presOf" srcId="{AEB0BEEE-75E2-4841-B2B8-3E0FF617722F}" destId="{65AD0FB8-8459-4C01-B694-F449C6168971}" srcOrd="0" destOrd="0" presId="urn:microsoft.com/office/officeart/2005/8/layout/radial6"/>
    <dgm:cxn modelId="{470962D2-A4AF-4F21-A4A8-27E4D4209BAD}" type="presOf" srcId="{75FD6083-713B-4521-9FDF-0A86AB12CA78}" destId="{56C43316-E820-4375-9E0B-92C63769EC75}" srcOrd="0" destOrd="0" presId="urn:microsoft.com/office/officeart/2005/8/layout/radial6"/>
    <dgm:cxn modelId="{B1CC33D3-0402-4809-9B11-E28070AE8F18}" type="presOf" srcId="{67D4ED0F-7539-425C-840F-3C7875AAAF3C}" destId="{C83C79D1-A103-4910-AE8C-252B03228D39}" srcOrd="0" destOrd="0" presId="urn:microsoft.com/office/officeart/2005/8/layout/radial6"/>
    <dgm:cxn modelId="{27F36ADC-ACC1-4C11-92B2-C5F2328ECBB7}" type="presOf" srcId="{1E024FCB-2308-4687-9AC8-6D6B81DBB489}" destId="{563441E3-D54B-4922-BD22-9CAB94400815}" srcOrd="0" destOrd="0" presId="urn:microsoft.com/office/officeart/2005/8/layout/radial6"/>
    <dgm:cxn modelId="{827801F3-33CE-4524-9C71-D199E4C50D43}" type="presOf" srcId="{202FB149-485D-4BAC-A63A-3F4655CDA14B}" destId="{DFA01C44-3F68-4F21-BB20-96B7396F2DC9}" srcOrd="0" destOrd="0" presId="urn:microsoft.com/office/officeart/2005/8/layout/radial6"/>
    <dgm:cxn modelId="{EDA1185C-BB2D-4B1C-86D2-4CBA86300DCF}" type="presParOf" srcId="{1ED1631E-A75F-4222-96E5-E85E64E8E3AE}" destId="{55C51321-4666-4DDD-A5F2-A798A1D0734F}" srcOrd="0" destOrd="0" presId="urn:microsoft.com/office/officeart/2005/8/layout/radial6"/>
    <dgm:cxn modelId="{65BD985A-95E2-4646-994D-3AC4514D7E82}" type="presParOf" srcId="{1ED1631E-A75F-4222-96E5-E85E64E8E3AE}" destId="{C83C79D1-A103-4910-AE8C-252B03228D39}" srcOrd="1" destOrd="0" presId="urn:microsoft.com/office/officeart/2005/8/layout/radial6"/>
    <dgm:cxn modelId="{A9B87EA1-D794-4633-A58F-389CFE2E35EF}" type="presParOf" srcId="{1ED1631E-A75F-4222-96E5-E85E64E8E3AE}" destId="{F96E2603-BA5C-48E8-A635-ADA44AF63334}" srcOrd="2" destOrd="0" presId="urn:microsoft.com/office/officeart/2005/8/layout/radial6"/>
    <dgm:cxn modelId="{EB9214F2-8C75-482C-B401-CDB2445726E2}" type="presParOf" srcId="{1ED1631E-A75F-4222-96E5-E85E64E8E3AE}" destId="{7B87A9D2-8D88-4735-95EB-573CABF65A9D}" srcOrd="3" destOrd="0" presId="urn:microsoft.com/office/officeart/2005/8/layout/radial6"/>
    <dgm:cxn modelId="{0CBB357A-4529-4CA4-995C-E5398141071A}" type="presParOf" srcId="{1ED1631E-A75F-4222-96E5-E85E64E8E3AE}" destId="{563441E3-D54B-4922-BD22-9CAB94400815}" srcOrd="4" destOrd="0" presId="urn:microsoft.com/office/officeart/2005/8/layout/radial6"/>
    <dgm:cxn modelId="{9FA4FF39-7D93-49F0-B17D-417537DA2830}" type="presParOf" srcId="{1ED1631E-A75F-4222-96E5-E85E64E8E3AE}" destId="{14940946-9812-4E0D-9450-CE3E3685678B}" srcOrd="5" destOrd="0" presId="urn:microsoft.com/office/officeart/2005/8/layout/radial6"/>
    <dgm:cxn modelId="{A6CE2339-F9BF-4BC8-8B92-6AC3A77CC862}" type="presParOf" srcId="{1ED1631E-A75F-4222-96E5-E85E64E8E3AE}" destId="{DFA01C44-3F68-4F21-BB20-96B7396F2DC9}" srcOrd="6" destOrd="0" presId="urn:microsoft.com/office/officeart/2005/8/layout/radial6"/>
    <dgm:cxn modelId="{352F931F-21FF-404C-AECB-BDF93E0EDB88}" type="presParOf" srcId="{1ED1631E-A75F-4222-96E5-E85E64E8E3AE}" destId="{7145DC05-6391-46C8-800C-D2FF2CE37FAD}" srcOrd="7" destOrd="0" presId="urn:microsoft.com/office/officeart/2005/8/layout/radial6"/>
    <dgm:cxn modelId="{8E9A5E23-FB97-4CD6-B92D-17AC535BC25A}" type="presParOf" srcId="{1ED1631E-A75F-4222-96E5-E85E64E8E3AE}" destId="{751B7B8B-E72D-46A8-B2E9-C964CA11A504}" srcOrd="8" destOrd="0" presId="urn:microsoft.com/office/officeart/2005/8/layout/radial6"/>
    <dgm:cxn modelId="{32A325DB-8C25-4BA3-8FFB-0EBC202E0E94}" type="presParOf" srcId="{1ED1631E-A75F-4222-96E5-E85E64E8E3AE}" destId="{56C43316-E820-4375-9E0B-92C63769EC75}" srcOrd="9" destOrd="0" presId="urn:microsoft.com/office/officeart/2005/8/layout/radial6"/>
    <dgm:cxn modelId="{7ECEEDFC-D810-4DE9-9571-053B846EBCD6}" type="presParOf" srcId="{1ED1631E-A75F-4222-96E5-E85E64E8E3AE}" destId="{65AD0FB8-8459-4C01-B694-F449C6168971}" srcOrd="10" destOrd="0" presId="urn:microsoft.com/office/officeart/2005/8/layout/radial6"/>
    <dgm:cxn modelId="{430EBFD8-844C-44F6-A84B-1C45A06E208D}" type="presParOf" srcId="{1ED1631E-A75F-4222-96E5-E85E64E8E3AE}" destId="{820FAA8D-551B-4948-B804-FFDE24BFD2F7}" srcOrd="11" destOrd="0" presId="urn:microsoft.com/office/officeart/2005/8/layout/radial6"/>
    <dgm:cxn modelId="{F55CF322-D3AD-43F0-9E3C-B40D40112999}" type="presParOf" srcId="{1ED1631E-A75F-4222-96E5-E85E64E8E3AE}" destId="{0B7628D2-0663-48FC-82A6-000FA05211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D66192-64A8-4314-B225-57114328B55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9872F7-13CE-4CAB-BCEB-74F2A241D5E0}">
      <dgm:prSet phldrT="[Текст]"/>
      <dgm:spPr/>
      <dgm:t>
        <a:bodyPr/>
        <a:lstStyle/>
        <a:p>
          <a:r>
            <a:rPr lang="ru-RU" dirty="0"/>
            <a:t>Ключевые процессы</a:t>
          </a:r>
        </a:p>
      </dgm:t>
    </dgm:pt>
    <dgm:pt modelId="{A97A1633-2532-46EE-B2B1-CA9D02BA6078}" type="parTrans" cxnId="{0A7207DF-F5B5-4342-9043-4B599235AD4E}">
      <dgm:prSet/>
      <dgm:spPr/>
      <dgm:t>
        <a:bodyPr/>
        <a:lstStyle/>
        <a:p>
          <a:endParaRPr lang="ru-RU"/>
        </a:p>
      </dgm:t>
    </dgm:pt>
    <dgm:pt modelId="{E08FEDC5-4271-40D2-A3DE-6D006D002394}" type="sibTrans" cxnId="{0A7207DF-F5B5-4342-9043-4B599235AD4E}">
      <dgm:prSet/>
      <dgm:spPr/>
      <dgm:t>
        <a:bodyPr/>
        <a:lstStyle/>
        <a:p>
          <a:endParaRPr lang="ru-RU"/>
        </a:p>
      </dgm:t>
    </dgm:pt>
    <dgm:pt modelId="{C39BF21C-54E0-4590-94C7-E4863A27E2CE}">
      <dgm:prSet phldrT="[Текст]"/>
      <dgm:spPr/>
      <dgm:t>
        <a:bodyPr/>
        <a:lstStyle/>
        <a:p>
          <a:r>
            <a:rPr lang="ru-RU" dirty="0"/>
            <a:t>Договоры с ритейлерами </a:t>
          </a:r>
        </a:p>
      </dgm:t>
    </dgm:pt>
    <dgm:pt modelId="{1F6E4BA2-2CB9-4279-96BF-80650640A339}" type="parTrans" cxnId="{E1C138FC-6DC9-4DAD-850D-9C97BBEDC67D}">
      <dgm:prSet/>
      <dgm:spPr/>
      <dgm:t>
        <a:bodyPr/>
        <a:lstStyle/>
        <a:p>
          <a:endParaRPr lang="ru-RU"/>
        </a:p>
      </dgm:t>
    </dgm:pt>
    <dgm:pt modelId="{EC066125-8FC9-4862-AA32-FD39C7058C0F}" type="sibTrans" cxnId="{E1C138FC-6DC9-4DAD-850D-9C97BBEDC67D}">
      <dgm:prSet/>
      <dgm:spPr/>
      <dgm:t>
        <a:bodyPr/>
        <a:lstStyle/>
        <a:p>
          <a:endParaRPr lang="ru-RU"/>
        </a:p>
      </dgm:t>
    </dgm:pt>
    <dgm:pt modelId="{AED08863-799E-4F3F-A644-68B724FCFB29}">
      <dgm:prSet phldrT="[Текст]"/>
      <dgm:spPr/>
      <dgm:t>
        <a:bodyPr/>
        <a:lstStyle/>
        <a:p>
          <a:r>
            <a:rPr lang="ru-RU" dirty="0"/>
            <a:t>Решаем проблему с помощью инноваций</a:t>
          </a:r>
        </a:p>
      </dgm:t>
    </dgm:pt>
    <dgm:pt modelId="{78CFC093-C0BB-4F34-9C9E-627743BA29C5}" type="parTrans" cxnId="{CB65D95F-BFCF-44E8-9462-2FFB4AB9EF1F}">
      <dgm:prSet/>
      <dgm:spPr/>
      <dgm:t>
        <a:bodyPr/>
        <a:lstStyle/>
        <a:p>
          <a:endParaRPr lang="ru-RU"/>
        </a:p>
      </dgm:t>
    </dgm:pt>
    <dgm:pt modelId="{8CDC92CF-C117-4B70-AD47-A21C46246650}" type="sibTrans" cxnId="{CB65D95F-BFCF-44E8-9462-2FFB4AB9EF1F}">
      <dgm:prSet/>
      <dgm:spPr/>
      <dgm:t>
        <a:bodyPr/>
        <a:lstStyle/>
        <a:p>
          <a:endParaRPr lang="ru-RU"/>
        </a:p>
      </dgm:t>
    </dgm:pt>
    <dgm:pt modelId="{DBA06A9B-2872-4BC3-A580-4D52CCC4CC06}">
      <dgm:prSet phldrT="[Текст]"/>
      <dgm:spPr/>
      <dgm:t>
        <a:bodyPr/>
        <a:lstStyle/>
        <a:p>
          <a:r>
            <a:rPr lang="ru-RU" dirty="0"/>
            <a:t>Собираем девайс из деталей</a:t>
          </a:r>
        </a:p>
      </dgm:t>
    </dgm:pt>
    <dgm:pt modelId="{D7598C07-2CFB-4C0D-8813-5C5BC5F6CE1E}" type="parTrans" cxnId="{B2191EE7-7556-42C7-807F-666DC0D2ED66}">
      <dgm:prSet/>
      <dgm:spPr/>
      <dgm:t>
        <a:bodyPr/>
        <a:lstStyle/>
        <a:p>
          <a:endParaRPr lang="ru-RU"/>
        </a:p>
      </dgm:t>
    </dgm:pt>
    <dgm:pt modelId="{7DE35F20-8E28-40BF-9223-61A685444ADD}" type="sibTrans" cxnId="{B2191EE7-7556-42C7-807F-666DC0D2ED66}">
      <dgm:prSet/>
      <dgm:spPr/>
      <dgm:t>
        <a:bodyPr/>
        <a:lstStyle/>
        <a:p>
          <a:endParaRPr lang="ru-RU"/>
        </a:p>
      </dgm:t>
    </dgm:pt>
    <dgm:pt modelId="{5ED0C19B-288E-4B72-ADEF-A1AE1E128D21}" type="pres">
      <dgm:prSet presAssocID="{5AD66192-64A8-4314-B225-57114328B5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E1AEC93-AC1C-4384-ACC7-CC8FF1533CAF}" type="pres">
      <dgm:prSet presAssocID="{DD9872F7-13CE-4CAB-BCEB-74F2A241D5E0}" presName="singleCycle" presStyleCnt="0"/>
      <dgm:spPr/>
    </dgm:pt>
    <dgm:pt modelId="{D8D6884F-6667-44C6-8E1C-F85FCC433681}" type="pres">
      <dgm:prSet presAssocID="{DD9872F7-13CE-4CAB-BCEB-74F2A241D5E0}" presName="singleCenter" presStyleLbl="node1" presStyleIdx="0" presStyleCnt="4" custScaleX="123485" custScaleY="123485">
        <dgm:presLayoutVars>
          <dgm:chMax val="7"/>
          <dgm:chPref val="7"/>
        </dgm:presLayoutVars>
      </dgm:prSet>
      <dgm:spPr/>
    </dgm:pt>
    <dgm:pt modelId="{B3203A5C-F563-48C4-82DA-CD933C19AC91}" type="pres">
      <dgm:prSet presAssocID="{1F6E4BA2-2CB9-4279-96BF-80650640A339}" presName="Name56" presStyleLbl="parChTrans1D2" presStyleIdx="0" presStyleCnt="3"/>
      <dgm:spPr/>
    </dgm:pt>
    <dgm:pt modelId="{223B7007-AA35-488C-97AA-A2DBCA5CB79C}" type="pres">
      <dgm:prSet presAssocID="{C39BF21C-54E0-4590-94C7-E4863A27E2CE}" presName="text0" presStyleLbl="node1" presStyleIdx="1" presStyleCnt="4" custScaleX="159015" custScaleY="159015">
        <dgm:presLayoutVars>
          <dgm:bulletEnabled val="1"/>
        </dgm:presLayoutVars>
      </dgm:prSet>
      <dgm:spPr/>
    </dgm:pt>
    <dgm:pt modelId="{3AC1A62E-564F-4FDB-93E2-2D6D657D4B5C}" type="pres">
      <dgm:prSet presAssocID="{78CFC093-C0BB-4F34-9C9E-627743BA29C5}" presName="Name56" presStyleLbl="parChTrans1D2" presStyleIdx="1" presStyleCnt="3"/>
      <dgm:spPr/>
    </dgm:pt>
    <dgm:pt modelId="{BC2945A1-2275-412B-A0AE-5CA88A9839A6}" type="pres">
      <dgm:prSet presAssocID="{AED08863-799E-4F3F-A644-68B724FCFB29}" presName="text0" presStyleLbl="node1" presStyleIdx="2" presStyleCnt="4" custScaleX="159015" custScaleY="159015">
        <dgm:presLayoutVars>
          <dgm:bulletEnabled val="1"/>
        </dgm:presLayoutVars>
      </dgm:prSet>
      <dgm:spPr/>
    </dgm:pt>
    <dgm:pt modelId="{B56BC378-F1D1-491A-8699-C5A39321CDB7}" type="pres">
      <dgm:prSet presAssocID="{D7598C07-2CFB-4C0D-8813-5C5BC5F6CE1E}" presName="Name56" presStyleLbl="parChTrans1D2" presStyleIdx="2" presStyleCnt="3"/>
      <dgm:spPr/>
    </dgm:pt>
    <dgm:pt modelId="{9CE9B6C8-B717-4F43-ACEC-CF092CAECD7C}" type="pres">
      <dgm:prSet presAssocID="{DBA06A9B-2872-4BC3-A580-4D52CCC4CC06}" presName="text0" presStyleLbl="node1" presStyleIdx="3" presStyleCnt="4" custScaleX="159015" custScaleY="159015">
        <dgm:presLayoutVars>
          <dgm:bulletEnabled val="1"/>
        </dgm:presLayoutVars>
      </dgm:prSet>
      <dgm:spPr/>
    </dgm:pt>
  </dgm:ptLst>
  <dgm:cxnLst>
    <dgm:cxn modelId="{96C55D07-82CC-44AF-A14F-69CE84F17332}" type="presOf" srcId="{5AD66192-64A8-4314-B225-57114328B55A}" destId="{5ED0C19B-288E-4B72-ADEF-A1AE1E128D21}" srcOrd="0" destOrd="0" presId="urn:microsoft.com/office/officeart/2008/layout/RadialCluster"/>
    <dgm:cxn modelId="{8B309615-5C01-400F-A49B-24526226AF84}" type="presOf" srcId="{C39BF21C-54E0-4590-94C7-E4863A27E2CE}" destId="{223B7007-AA35-488C-97AA-A2DBCA5CB79C}" srcOrd="0" destOrd="0" presId="urn:microsoft.com/office/officeart/2008/layout/RadialCluster"/>
    <dgm:cxn modelId="{CB65D95F-BFCF-44E8-9462-2FFB4AB9EF1F}" srcId="{DD9872F7-13CE-4CAB-BCEB-74F2A241D5E0}" destId="{AED08863-799E-4F3F-A644-68B724FCFB29}" srcOrd="1" destOrd="0" parTransId="{78CFC093-C0BB-4F34-9C9E-627743BA29C5}" sibTransId="{8CDC92CF-C117-4B70-AD47-A21C46246650}"/>
    <dgm:cxn modelId="{85C53D66-0EDD-420D-B73C-984DA59C0DC7}" type="presOf" srcId="{D7598C07-2CFB-4C0D-8813-5C5BC5F6CE1E}" destId="{B56BC378-F1D1-491A-8699-C5A39321CDB7}" srcOrd="0" destOrd="0" presId="urn:microsoft.com/office/officeart/2008/layout/RadialCluster"/>
    <dgm:cxn modelId="{6ACF904D-C8F6-4365-891A-C073499733A2}" type="presOf" srcId="{DD9872F7-13CE-4CAB-BCEB-74F2A241D5E0}" destId="{D8D6884F-6667-44C6-8E1C-F85FCC433681}" srcOrd="0" destOrd="0" presId="urn:microsoft.com/office/officeart/2008/layout/RadialCluster"/>
    <dgm:cxn modelId="{5FF81F97-A651-4526-BE89-A2722ABB72E5}" type="presOf" srcId="{78CFC093-C0BB-4F34-9C9E-627743BA29C5}" destId="{3AC1A62E-564F-4FDB-93E2-2D6D657D4B5C}" srcOrd="0" destOrd="0" presId="urn:microsoft.com/office/officeart/2008/layout/RadialCluster"/>
    <dgm:cxn modelId="{443133A4-139A-48BA-92E4-8922797F1B99}" type="presOf" srcId="{DBA06A9B-2872-4BC3-A580-4D52CCC4CC06}" destId="{9CE9B6C8-B717-4F43-ACEC-CF092CAECD7C}" srcOrd="0" destOrd="0" presId="urn:microsoft.com/office/officeart/2008/layout/RadialCluster"/>
    <dgm:cxn modelId="{1851A9CB-E292-44FB-B156-A92BE04FCD2F}" type="presOf" srcId="{1F6E4BA2-2CB9-4279-96BF-80650640A339}" destId="{B3203A5C-F563-48C4-82DA-CD933C19AC91}" srcOrd="0" destOrd="0" presId="urn:microsoft.com/office/officeart/2008/layout/RadialCluster"/>
    <dgm:cxn modelId="{10E359DC-99C7-478F-8C4D-751B4BE4EBC3}" type="presOf" srcId="{AED08863-799E-4F3F-A644-68B724FCFB29}" destId="{BC2945A1-2275-412B-A0AE-5CA88A9839A6}" srcOrd="0" destOrd="0" presId="urn:microsoft.com/office/officeart/2008/layout/RadialCluster"/>
    <dgm:cxn modelId="{0A7207DF-F5B5-4342-9043-4B599235AD4E}" srcId="{5AD66192-64A8-4314-B225-57114328B55A}" destId="{DD9872F7-13CE-4CAB-BCEB-74F2A241D5E0}" srcOrd="0" destOrd="0" parTransId="{A97A1633-2532-46EE-B2B1-CA9D02BA6078}" sibTransId="{E08FEDC5-4271-40D2-A3DE-6D006D002394}"/>
    <dgm:cxn modelId="{B2191EE7-7556-42C7-807F-666DC0D2ED66}" srcId="{DD9872F7-13CE-4CAB-BCEB-74F2A241D5E0}" destId="{DBA06A9B-2872-4BC3-A580-4D52CCC4CC06}" srcOrd="2" destOrd="0" parTransId="{D7598C07-2CFB-4C0D-8813-5C5BC5F6CE1E}" sibTransId="{7DE35F20-8E28-40BF-9223-61A685444ADD}"/>
    <dgm:cxn modelId="{E1C138FC-6DC9-4DAD-850D-9C97BBEDC67D}" srcId="{DD9872F7-13CE-4CAB-BCEB-74F2A241D5E0}" destId="{C39BF21C-54E0-4590-94C7-E4863A27E2CE}" srcOrd="0" destOrd="0" parTransId="{1F6E4BA2-2CB9-4279-96BF-80650640A339}" sibTransId="{EC066125-8FC9-4862-AA32-FD39C7058C0F}"/>
    <dgm:cxn modelId="{0143C9D0-DEFE-4828-A376-90861B1209D1}" type="presParOf" srcId="{5ED0C19B-288E-4B72-ADEF-A1AE1E128D21}" destId="{3E1AEC93-AC1C-4384-ACC7-CC8FF1533CAF}" srcOrd="0" destOrd="0" presId="urn:microsoft.com/office/officeart/2008/layout/RadialCluster"/>
    <dgm:cxn modelId="{93BA76D9-B4EC-487D-B44A-CF5CADF61D0D}" type="presParOf" srcId="{3E1AEC93-AC1C-4384-ACC7-CC8FF1533CAF}" destId="{D8D6884F-6667-44C6-8E1C-F85FCC433681}" srcOrd="0" destOrd="0" presId="urn:microsoft.com/office/officeart/2008/layout/RadialCluster"/>
    <dgm:cxn modelId="{F855E6B8-D0F3-49C3-817E-4E31B7527059}" type="presParOf" srcId="{3E1AEC93-AC1C-4384-ACC7-CC8FF1533CAF}" destId="{B3203A5C-F563-48C4-82DA-CD933C19AC91}" srcOrd="1" destOrd="0" presId="urn:microsoft.com/office/officeart/2008/layout/RadialCluster"/>
    <dgm:cxn modelId="{E7D91DD4-5B2E-49AA-922B-ADCE9113F6B8}" type="presParOf" srcId="{3E1AEC93-AC1C-4384-ACC7-CC8FF1533CAF}" destId="{223B7007-AA35-488C-97AA-A2DBCA5CB79C}" srcOrd="2" destOrd="0" presId="urn:microsoft.com/office/officeart/2008/layout/RadialCluster"/>
    <dgm:cxn modelId="{A7FB303D-3860-4772-9EF8-17D2C2236752}" type="presParOf" srcId="{3E1AEC93-AC1C-4384-ACC7-CC8FF1533CAF}" destId="{3AC1A62E-564F-4FDB-93E2-2D6D657D4B5C}" srcOrd="3" destOrd="0" presId="urn:microsoft.com/office/officeart/2008/layout/RadialCluster"/>
    <dgm:cxn modelId="{42367118-E8D1-4EEE-B9D7-38CB61F45B59}" type="presParOf" srcId="{3E1AEC93-AC1C-4384-ACC7-CC8FF1533CAF}" destId="{BC2945A1-2275-412B-A0AE-5CA88A9839A6}" srcOrd="4" destOrd="0" presId="urn:microsoft.com/office/officeart/2008/layout/RadialCluster"/>
    <dgm:cxn modelId="{2DF96CB7-ACE2-47F2-99D0-348E0C9EC945}" type="presParOf" srcId="{3E1AEC93-AC1C-4384-ACC7-CC8FF1533CAF}" destId="{B56BC378-F1D1-491A-8699-C5A39321CDB7}" srcOrd="5" destOrd="0" presId="urn:microsoft.com/office/officeart/2008/layout/RadialCluster"/>
    <dgm:cxn modelId="{A915F675-042C-48D8-9CAF-A5AE5B13143C}" type="presParOf" srcId="{3E1AEC93-AC1C-4384-ACC7-CC8FF1533CAF}" destId="{9CE9B6C8-B717-4F43-ACEC-CF092CAECD7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11160-C545-4354-8A38-7BC270603F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927D0A-36D8-452B-A9CC-F9B2DEBF2A01}">
      <dgm:prSet phldrT="[Текст]"/>
      <dgm:spPr/>
      <dgm:t>
        <a:bodyPr/>
        <a:lstStyle/>
        <a:p>
          <a:r>
            <a:rPr lang="ru-RU" dirty="0"/>
            <a:t>Ключевые партнёры</a:t>
          </a:r>
        </a:p>
      </dgm:t>
    </dgm:pt>
    <dgm:pt modelId="{FCB13B8A-817E-4D43-B36B-C83D348950FA}" type="parTrans" cxnId="{4D21E019-4895-4FD2-A5F8-4FCBA70301A2}">
      <dgm:prSet/>
      <dgm:spPr/>
      <dgm:t>
        <a:bodyPr/>
        <a:lstStyle/>
        <a:p>
          <a:endParaRPr lang="ru-RU"/>
        </a:p>
      </dgm:t>
    </dgm:pt>
    <dgm:pt modelId="{D55943D9-E843-40A2-AD04-046C213D98FA}" type="sibTrans" cxnId="{4D21E019-4895-4FD2-A5F8-4FCBA70301A2}">
      <dgm:prSet/>
      <dgm:spPr/>
      <dgm:t>
        <a:bodyPr/>
        <a:lstStyle/>
        <a:p>
          <a:endParaRPr lang="ru-RU"/>
        </a:p>
      </dgm:t>
    </dgm:pt>
    <dgm:pt modelId="{96E70C6C-A155-4634-B2C2-6B6643E7AF92}">
      <dgm:prSet phldrT="[Текст]"/>
      <dgm:spPr/>
      <dgm:t>
        <a:bodyPr/>
        <a:lstStyle/>
        <a:p>
          <a:r>
            <a:rPr lang="ru-RU" dirty="0"/>
            <a:t>Технические ритейлеры (ДНС, </a:t>
          </a:r>
          <a:r>
            <a:rPr lang="ru-RU" dirty="0" err="1"/>
            <a:t>М.Видео</a:t>
          </a:r>
          <a:r>
            <a:rPr lang="ru-RU" dirty="0"/>
            <a:t>)</a:t>
          </a:r>
        </a:p>
      </dgm:t>
    </dgm:pt>
    <dgm:pt modelId="{41560607-5E60-47CF-A425-158F37F36A98}" type="parTrans" cxnId="{F5E65D53-F546-4AC2-A608-9DDE70269F09}">
      <dgm:prSet/>
      <dgm:spPr/>
      <dgm:t>
        <a:bodyPr/>
        <a:lstStyle/>
        <a:p>
          <a:endParaRPr lang="ru-RU"/>
        </a:p>
      </dgm:t>
    </dgm:pt>
    <dgm:pt modelId="{720582DA-CC24-486D-B8BF-CC0DFB096B5A}" type="sibTrans" cxnId="{F5E65D53-F546-4AC2-A608-9DDE70269F09}">
      <dgm:prSet/>
      <dgm:spPr/>
      <dgm:t>
        <a:bodyPr/>
        <a:lstStyle/>
        <a:p>
          <a:endParaRPr lang="ru-RU"/>
        </a:p>
      </dgm:t>
    </dgm:pt>
    <dgm:pt modelId="{7E99C0F3-79B8-458F-98AB-BBF1CAAC63BC}">
      <dgm:prSet phldrT="[Текст]"/>
      <dgm:spPr/>
      <dgm:t>
        <a:bodyPr/>
        <a:lstStyle/>
        <a:p>
          <a:r>
            <a:rPr lang="ru-RU" dirty="0"/>
            <a:t>Поставщики</a:t>
          </a:r>
        </a:p>
      </dgm:t>
    </dgm:pt>
    <dgm:pt modelId="{6F736A4D-5BEF-40EA-A926-3C71538E1F23}" type="parTrans" cxnId="{CCDADE54-59EE-438A-BEA3-FD008B380B15}">
      <dgm:prSet/>
      <dgm:spPr/>
      <dgm:t>
        <a:bodyPr/>
        <a:lstStyle/>
        <a:p>
          <a:endParaRPr lang="ru-RU"/>
        </a:p>
      </dgm:t>
    </dgm:pt>
    <dgm:pt modelId="{8C56A22B-BAB5-42FF-84F2-9EB2CEC28445}" type="sibTrans" cxnId="{CCDADE54-59EE-438A-BEA3-FD008B380B15}">
      <dgm:prSet/>
      <dgm:spPr/>
      <dgm:t>
        <a:bodyPr/>
        <a:lstStyle/>
        <a:p>
          <a:endParaRPr lang="ru-RU"/>
        </a:p>
      </dgm:t>
    </dgm:pt>
    <dgm:pt modelId="{47057B9C-350A-4D9F-936E-3AB41F8C47ED}">
      <dgm:prSet phldrT="[Текст]"/>
      <dgm:spPr/>
      <dgm:t>
        <a:bodyPr/>
        <a:lstStyle/>
        <a:p>
          <a:r>
            <a:rPr lang="ru-RU" dirty="0"/>
            <a:t>Арендодатель</a:t>
          </a:r>
        </a:p>
      </dgm:t>
    </dgm:pt>
    <dgm:pt modelId="{0F2465D9-7402-4276-93B0-12C2ACFE3BAE}" type="parTrans" cxnId="{5F0A1FBD-21D2-4AC6-A6A2-58A18DCAF613}">
      <dgm:prSet/>
      <dgm:spPr/>
      <dgm:t>
        <a:bodyPr/>
        <a:lstStyle/>
        <a:p>
          <a:endParaRPr lang="ru-RU"/>
        </a:p>
      </dgm:t>
    </dgm:pt>
    <dgm:pt modelId="{E8FC2C87-07FA-424E-811D-F16286399B9D}" type="sibTrans" cxnId="{5F0A1FBD-21D2-4AC6-A6A2-58A18DCAF613}">
      <dgm:prSet/>
      <dgm:spPr/>
      <dgm:t>
        <a:bodyPr/>
        <a:lstStyle/>
        <a:p>
          <a:endParaRPr lang="ru-RU"/>
        </a:p>
      </dgm:t>
    </dgm:pt>
    <dgm:pt modelId="{98CF2984-7651-4226-814F-A129097E26E9}">
      <dgm:prSet/>
      <dgm:spPr/>
      <dgm:t>
        <a:bodyPr/>
        <a:lstStyle/>
        <a:p>
          <a:r>
            <a:rPr lang="ru-RU" dirty="0"/>
            <a:t>Аутсорсинг</a:t>
          </a:r>
        </a:p>
      </dgm:t>
    </dgm:pt>
    <dgm:pt modelId="{05755113-8E83-489D-83C9-CAADF17954AB}" type="parTrans" cxnId="{69A3DE0F-FA7A-46F1-955F-A8BC7FA7DB61}">
      <dgm:prSet/>
      <dgm:spPr/>
      <dgm:t>
        <a:bodyPr/>
        <a:lstStyle/>
        <a:p>
          <a:endParaRPr lang="ru-RU"/>
        </a:p>
      </dgm:t>
    </dgm:pt>
    <dgm:pt modelId="{5E5DDCB1-BD2E-41DE-A95A-926EDF0F7367}" type="sibTrans" cxnId="{69A3DE0F-FA7A-46F1-955F-A8BC7FA7DB61}">
      <dgm:prSet/>
      <dgm:spPr/>
      <dgm:t>
        <a:bodyPr/>
        <a:lstStyle/>
        <a:p>
          <a:endParaRPr lang="ru-RU"/>
        </a:p>
      </dgm:t>
    </dgm:pt>
    <dgm:pt modelId="{679527F4-2A4F-4D66-8E9E-850831435108}" type="pres">
      <dgm:prSet presAssocID="{A7711160-C545-4354-8A38-7BC270603F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75433E-FD9F-42DF-8CC0-8B8DDE500A42}" type="pres">
      <dgm:prSet presAssocID="{A9927D0A-36D8-452B-A9CC-F9B2DEBF2A01}" presName="hierRoot1" presStyleCnt="0">
        <dgm:presLayoutVars>
          <dgm:hierBranch val="init"/>
        </dgm:presLayoutVars>
      </dgm:prSet>
      <dgm:spPr/>
    </dgm:pt>
    <dgm:pt modelId="{EE4D7093-2701-4AC5-9B31-71DD4736CF02}" type="pres">
      <dgm:prSet presAssocID="{A9927D0A-36D8-452B-A9CC-F9B2DEBF2A01}" presName="rootComposite1" presStyleCnt="0"/>
      <dgm:spPr/>
    </dgm:pt>
    <dgm:pt modelId="{498CA107-406E-4883-82C7-E25692DECEA6}" type="pres">
      <dgm:prSet presAssocID="{A9927D0A-36D8-452B-A9CC-F9B2DEBF2A01}" presName="rootText1" presStyleLbl="node0" presStyleIdx="0" presStyleCnt="1">
        <dgm:presLayoutVars>
          <dgm:chPref val="3"/>
        </dgm:presLayoutVars>
      </dgm:prSet>
      <dgm:spPr/>
    </dgm:pt>
    <dgm:pt modelId="{F03E1FAC-3EE2-41CE-B53E-31D9EC8D99D7}" type="pres">
      <dgm:prSet presAssocID="{A9927D0A-36D8-452B-A9CC-F9B2DEBF2A01}" presName="rootConnector1" presStyleLbl="node1" presStyleIdx="0" presStyleCnt="0"/>
      <dgm:spPr/>
    </dgm:pt>
    <dgm:pt modelId="{6D8AD25B-A382-48B9-9624-AC1A0D30C391}" type="pres">
      <dgm:prSet presAssocID="{A9927D0A-36D8-452B-A9CC-F9B2DEBF2A01}" presName="hierChild2" presStyleCnt="0"/>
      <dgm:spPr/>
    </dgm:pt>
    <dgm:pt modelId="{1E53C2A4-667A-485C-8B1D-8A8FA40A365E}" type="pres">
      <dgm:prSet presAssocID="{41560607-5E60-47CF-A425-158F37F36A98}" presName="Name37" presStyleLbl="parChTrans1D2" presStyleIdx="0" presStyleCnt="4"/>
      <dgm:spPr/>
    </dgm:pt>
    <dgm:pt modelId="{0B81BB16-3CF0-4122-8C46-7D7D030F461E}" type="pres">
      <dgm:prSet presAssocID="{96E70C6C-A155-4634-B2C2-6B6643E7AF92}" presName="hierRoot2" presStyleCnt="0">
        <dgm:presLayoutVars>
          <dgm:hierBranch val="init"/>
        </dgm:presLayoutVars>
      </dgm:prSet>
      <dgm:spPr/>
    </dgm:pt>
    <dgm:pt modelId="{D8F4D532-0C44-4487-A588-CE3F4BAFE6ED}" type="pres">
      <dgm:prSet presAssocID="{96E70C6C-A155-4634-B2C2-6B6643E7AF92}" presName="rootComposite" presStyleCnt="0"/>
      <dgm:spPr/>
    </dgm:pt>
    <dgm:pt modelId="{83C7A6A5-822C-44D0-8C72-4DC6119C3B3E}" type="pres">
      <dgm:prSet presAssocID="{96E70C6C-A155-4634-B2C2-6B6643E7AF92}" presName="rootText" presStyleLbl="node2" presStyleIdx="0" presStyleCnt="4">
        <dgm:presLayoutVars>
          <dgm:chPref val="3"/>
        </dgm:presLayoutVars>
      </dgm:prSet>
      <dgm:spPr/>
    </dgm:pt>
    <dgm:pt modelId="{5FA0AAF8-AC37-4DC4-BE2B-BA84B8A1644F}" type="pres">
      <dgm:prSet presAssocID="{96E70C6C-A155-4634-B2C2-6B6643E7AF92}" presName="rootConnector" presStyleLbl="node2" presStyleIdx="0" presStyleCnt="4"/>
      <dgm:spPr/>
    </dgm:pt>
    <dgm:pt modelId="{FBADE930-85D6-45DC-AC7D-0BD5CF9A6BA8}" type="pres">
      <dgm:prSet presAssocID="{96E70C6C-A155-4634-B2C2-6B6643E7AF92}" presName="hierChild4" presStyleCnt="0"/>
      <dgm:spPr/>
    </dgm:pt>
    <dgm:pt modelId="{D9956DAE-8BDE-4696-8124-787F84B59ACE}" type="pres">
      <dgm:prSet presAssocID="{96E70C6C-A155-4634-B2C2-6B6643E7AF92}" presName="hierChild5" presStyleCnt="0"/>
      <dgm:spPr/>
    </dgm:pt>
    <dgm:pt modelId="{060D71E2-C1C6-4E08-9863-4E4744F3A57C}" type="pres">
      <dgm:prSet presAssocID="{05755113-8E83-489D-83C9-CAADF17954AB}" presName="Name37" presStyleLbl="parChTrans1D2" presStyleIdx="1" presStyleCnt="4"/>
      <dgm:spPr/>
    </dgm:pt>
    <dgm:pt modelId="{830C5068-BABA-4C60-A6A0-172C9E9696B9}" type="pres">
      <dgm:prSet presAssocID="{98CF2984-7651-4226-814F-A129097E26E9}" presName="hierRoot2" presStyleCnt="0">
        <dgm:presLayoutVars>
          <dgm:hierBranch val="init"/>
        </dgm:presLayoutVars>
      </dgm:prSet>
      <dgm:spPr/>
    </dgm:pt>
    <dgm:pt modelId="{2181CD45-89A5-473A-9D27-8A6CC4C80DF9}" type="pres">
      <dgm:prSet presAssocID="{98CF2984-7651-4226-814F-A129097E26E9}" presName="rootComposite" presStyleCnt="0"/>
      <dgm:spPr/>
    </dgm:pt>
    <dgm:pt modelId="{0B3BA06C-DDA2-49C3-928D-25FC50B5F447}" type="pres">
      <dgm:prSet presAssocID="{98CF2984-7651-4226-814F-A129097E26E9}" presName="rootText" presStyleLbl="node2" presStyleIdx="1" presStyleCnt="4">
        <dgm:presLayoutVars>
          <dgm:chPref val="3"/>
        </dgm:presLayoutVars>
      </dgm:prSet>
      <dgm:spPr/>
    </dgm:pt>
    <dgm:pt modelId="{8342F4E4-FE0B-4311-91E2-89379683726B}" type="pres">
      <dgm:prSet presAssocID="{98CF2984-7651-4226-814F-A129097E26E9}" presName="rootConnector" presStyleLbl="node2" presStyleIdx="1" presStyleCnt="4"/>
      <dgm:spPr/>
    </dgm:pt>
    <dgm:pt modelId="{20EE2447-6D06-4137-8E72-E180CF141683}" type="pres">
      <dgm:prSet presAssocID="{98CF2984-7651-4226-814F-A129097E26E9}" presName="hierChild4" presStyleCnt="0"/>
      <dgm:spPr/>
    </dgm:pt>
    <dgm:pt modelId="{BC6C5088-A07D-4546-9555-C7991BF6EDCB}" type="pres">
      <dgm:prSet presAssocID="{98CF2984-7651-4226-814F-A129097E26E9}" presName="hierChild5" presStyleCnt="0"/>
      <dgm:spPr/>
    </dgm:pt>
    <dgm:pt modelId="{786D540E-9256-4147-9BBB-0AFCE9B1341F}" type="pres">
      <dgm:prSet presAssocID="{6F736A4D-5BEF-40EA-A926-3C71538E1F23}" presName="Name37" presStyleLbl="parChTrans1D2" presStyleIdx="2" presStyleCnt="4"/>
      <dgm:spPr/>
    </dgm:pt>
    <dgm:pt modelId="{01910195-86C6-4BAA-9854-296BF592896F}" type="pres">
      <dgm:prSet presAssocID="{7E99C0F3-79B8-458F-98AB-BBF1CAAC63BC}" presName="hierRoot2" presStyleCnt="0">
        <dgm:presLayoutVars>
          <dgm:hierBranch val="init"/>
        </dgm:presLayoutVars>
      </dgm:prSet>
      <dgm:spPr/>
    </dgm:pt>
    <dgm:pt modelId="{4BC646B2-0ADE-493E-AC90-CC50C0247A5E}" type="pres">
      <dgm:prSet presAssocID="{7E99C0F3-79B8-458F-98AB-BBF1CAAC63BC}" presName="rootComposite" presStyleCnt="0"/>
      <dgm:spPr/>
    </dgm:pt>
    <dgm:pt modelId="{668D57BE-49A0-4473-B2F9-79F0256CAA17}" type="pres">
      <dgm:prSet presAssocID="{7E99C0F3-79B8-458F-98AB-BBF1CAAC63BC}" presName="rootText" presStyleLbl="node2" presStyleIdx="2" presStyleCnt="4">
        <dgm:presLayoutVars>
          <dgm:chPref val="3"/>
        </dgm:presLayoutVars>
      </dgm:prSet>
      <dgm:spPr/>
    </dgm:pt>
    <dgm:pt modelId="{5776D1EA-8F17-4781-AD79-08376FB44C88}" type="pres">
      <dgm:prSet presAssocID="{7E99C0F3-79B8-458F-98AB-BBF1CAAC63BC}" presName="rootConnector" presStyleLbl="node2" presStyleIdx="2" presStyleCnt="4"/>
      <dgm:spPr/>
    </dgm:pt>
    <dgm:pt modelId="{79B3A052-FFB3-4404-846C-5FBBACC78569}" type="pres">
      <dgm:prSet presAssocID="{7E99C0F3-79B8-458F-98AB-BBF1CAAC63BC}" presName="hierChild4" presStyleCnt="0"/>
      <dgm:spPr/>
    </dgm:pt>
    <dgm:pt modelId="{77D9B896-21F9-4DB3-9C70-15304A196035}" type="pres">
      <dgm:prSet presAssocID="{7E99C0F3-79B8-458F-98AB-BBF1CAAC63BC}" presName="hierChild5" presStyleCnt="0"/>
      <dgm:spPr/>
    </dgm:pt>
    <dgm:pt modelId="{7ABD4CF7-0F54-4F8D-A587-E8332A7CC728}" type="pres">
      <dgm:prSet presAssocID="{0F2465D9-7402-4276-93B0-12C2ACFE3BAE}" presName="Name37" presStyleLbl="parChTrans1D2" presStyleIdx="3" presStyleCnt="4"/>
      <dgm:spPr/>
    </dgm:pt>
    <dgm:pt modelId="{69B4ECE6-8BCF-4866-9D41-55DEB2EF3771}" type="pres">
      <dgm:prSet presAssocID="{47057B9C-350A-4D9F-936E-3AB41F8C47ED}" presName="hierRoot2" presStyleCnt="0">
        <dgm:presLayoutVars>
          <dgm:hierBranch val="init"/>
        </dgm:presLayoutVars>
      </dgm:prSet>
      <dgm:spPr/>
    </dgm:pt>
    <dgm:pt modelId="{B8A8E2ED-061D-43B5-9D9B-DB7DC26188E6}" type="pres">
      <dgm:prSet presAssocID="{47057B9C-350A-4D9F-936E-3AB41F8C47ED}" presName="rootComposite" presStyleCnt="0"/>
      <dgm:spPr/>
    </dgm:pt>
    <dgm:pt modelId="{003C3F54-0464-4E08-9EBF-949AD63BCC34}" type="pres">
      <dgm:prSet presAssocID="{47057B9C-350A-4D9F-936E-3AB41F8C47ED}" presName="rootText" presStyleLbl="node2" presStyleIdx="3" presStyleCnt="4">
        <dgm:presLayoutVars>
          <dgm:chPref val="3"/>
        </dgm:presLayoutVars>
      </dgm:prSet>
      <dgm:spPr/>
    </dgm:pt>
    <dgm:pt modelId="{B8A47939-9456-44FD-9FC7-B5448B6B3006}" type="pres">
      <dgm:prSet presAssocID="{47057B9C-350A-4D9F-936E-3AB41F8C47ED}" presName="rootConnector" presStyleLbl="node2" presStyleIdx="3" presStyleCnt="4"/>
      <dgm:spPr/>
    </dgm:pt>
    <dgm:pt modelId="{C5B72EF5-9E7E-42C4-91AC-212DB59071B7}" type="pres">
      <dgm:prSet presAssocID="{47057B9C-350A-4D9F-936E-3AB41F8C47ED}" presName="hierChild4" presStyleCnt="0"/>
      <dgm:spPr/>
    </dgm:pt>
    <dgm:pt modelId="{39A7D63E-F45B-40A3-A17E-D0CC46CE2797}" type="pres">
      <dgm:prSet presAssocID="{47057B9C-350A-4D9F-936E-3AB41F8C47ED}" presName="hierChild5" presStyleCnt="0"/>
      <dgm:spPr/>
    </dgm:pt>
    <dgm:pt modelId="{E32C3823-183B-43B3-BB46-88CE36C6CD06}" type="pres">
      <dgm:prSet presAssocID="{A9927D0A-36D8-452B-A9CC-F9B2DEBF2A01}" presName="hierChild3" presStyleCnt="0"/>
      <dgm:spPr/>
    </dgm:pt>
  </dgm:ptLst>
  <dgm:cxnLst>
    <dgm:cxn modelId="{9242340C-166C-44B7-9C39-B1D076BC007D}" type="presOf" srcId="{47057B9C-350A-4D9F-936E-3AB41F8C47ED}" destId="{003C3F54-0464-4E08-9EBF-949AD63BCC34}" srcOrd="0" destOrd="0" presId="urn:microsoft.com/office/officeart/2005/8/layout/orgChart1"/>
    <dgm:cxn modelId="{69A3DE0F-FA7A-46F1-955F-A8BC7FA7DB61}" srcId="{A9927D0A-36D8-452B-A9CC-F9B2DEBF2A01}" destId="{98CF2984-7651-4226-814F-A129097E26E9}" srcOrd="1" destOrd="0" parTransId="{05755113-8E83-489D-83C9-CAADF17954AB}" sibTransId="{5E5DDCB1-BD2E-41DE-A95A-926EDF0F7367}"/>
    <dgm:cxn modelId="{4D21E019-4895-4FD2-A5F8-4FCBA70301A2}" srcId="{A7711160-C545-4354-8A38-7BC270603F17}" destId="{A9927D0A-36D8-452B-A9CC-F9B2DEBF2A01}" srcOrd="0" destOrd="0" parTransId="{FCB13B8A-817E-4D43-B36B-C83D348950FA}" sibTransId="{D55943D9-E843-40A2-AD04-046C213D98FA}"/>
    <dgm:cxn modelId="{3F120D20-C73E-4ADB-881A-4F1E6E8A5C82}" type="presOf" srcId="{05755113-8E83-489D-83C9-CAADF17954AB}" destId="{060D71E2-C1C6-4E08-9863-4E4744F3A57C}" srcOrd="0" destOrd="0" presId="urn:microsoft.com/office/officeart/2005/8/layout/orgChart1"/>
    <dgm:cxn modelId="{2D053328-CCEB-4821-94E6-5DE3838B0FC6}" type="presOf" srcId="{98CF2984-7651-4226-814F-A129097E26E9}" destId="{8342F4E4-FE0B-4311-91E2-89379683726B}" srcOrd="1" destOrd="0" presId="urn:microsoft.com/office/officeart/2005/8/layout/orgChart1"/>
    <dgm:cxn modelId="{E54A285B-90B7-4247-9BAE-DCA4AEF509FB}" type="presOf" srcId="{7E99C0F3-79B8-458F-98AB-BBF1CAAC63BC}" destId="{5776D1EA-8F17-4781-AD79-08376FB44C88}" srcOrd="1" destOrd="0" presId="urn:microsoft.com/office/officeart/2005/8/layout/orgChart1"/>
    <dgm:cxn modelId="{AD6A4B69-CCF6-462D-A9AB-D428E4660B16}" type="presOf" srcId="{A9927D0A-36D8-452B-A9CC-F9B2DEBF2A01}" destId="{498CA107-406E-4883-82C7-E25692DECEA6}" srcOrd="0" destOrd="0" presId="urn:microsoft.com/office/officeart/2005/8/layout/orgChart1"/>
    <dgm:cxn modelId="{4DC4D069-C831-4E36-8A3D-F29621265588}" type="presOf" srcId="{0F2465D9-7402-4276-93B0-12C2ACFE3BAE}" destId="{7ABD4CF7-0F54-4F8D-A587-E8332A7CC728}" srcOrd="0" destOrd="0" presId="urn:microsoft.com/office/officeart/2005/8/layout/orgChart1"/>
    <dgm:cxn modelId="{8BC8D04B-B2B4-41B7-BE29-ADEB9C03C8E6}" type="presOf" srcId="{7E99C0F3-79B8-458F-98AB-BBF1CAAC63BC}" destId="{668D57BE-49A0-4473-B2F9-79F0256CAA17}" srcOrd="0" destOrd="0" presId="urn:microsoft.com/office/officeart/2005/8/layout/orgChart1"/>
    <dgm:cxn modelId="{F5E65D53-F546-4AC2-A608-9DDE70269F09}" srcId="{A9927D0A-36D8-452B-A9CC-F9B2DEBF2A01}" destId="{96E70C6C-A155-4634-B2C2-6B6643E7AF92}" srcOrd="0" destOrd="0" parTransId="{41560607-5E60-47CF-A425-158F37F36A98}" sibTransId="{720582DA-CC24-486D-B8BF-CC0DFB096B5A}"/>
    <dgm:cxn modelId="{CCDADE54-59EE-438A-BEA3-FD008B380B15}" srcId="{A9927D0A-36D8-452B-A9CC-F9B2DEBF2A01}" destId="{7E99C0F3-79B8-458F-98AB-BBF1CAAC63BC}" srcOrd="2" destOrd="0" parTransId="{6F736A4D-5BEF-40EA-A926-3C71538E1F23}" sibTransId="{8C56A22B-BAB5-42FF-84F2-9EB2CEC28445}"/>
    <dgm:cxn modelId="{0DF7C57D-8E78-4C80-AC38-4706903DC0E8}" type="presOf" srcId="{A9927D0A-36D8-452B-A9CC-F9B2DEBF2A01}" destId="{F03E1FAC-3EE2-41CE-B53E-31D9EC8D99D7}" srcOrd="1" destOrd="0" presId="urn:microsoft.com/office/officeart/2005/8/layout/orgChart1"/>
    <dgm:cxn modelId="{7EBE0089-719C-40F3-87BC-E9D15C25EAB2}" type="presOf" srcId="{41560607-5E60-47CF-A425-158F37F36A98}" destId="{1E53C2A4-667A-485C-8B1D-8A8FA40A365E}" srcOrd="0" destOrd="0" presId="urn:microsoft.com/office/officeart/2005/8/layout/orgChart1"/>
    <dgm:cxn modelId="{7D25C58B-188B-47E9-A35F-740D54C75417}" type="presOf" srcId="{98CF2984-7651-4226-814F-A129097E26E9}" destId="{0B3BA06C-DDA2-49C3-928D-25FC50B5F447}" srcOrd="0" destOrd="0" presId="urn:microsoft.com/office/officeart/2005/8/layout/orgChart1"/>
    <dgm:cxn modelId="{B29A3792-5210-4803-9B3C-3BFED073140A}" type="presOf" srcId="{96E70C6C-A155-4634-B2C2-6B6643E7AF92}" destId="{5FA0AAF8-AC37-4DC4-BE2B-BA84B8A1644F}" srcOrd="1" destOrd="0" presId="urn:microsoft.com/office/officeart/2005/8/layout/orgChart1"/>
    <dgm:cxn modelId="{05D15092-B454-42B9-919B-870283356D0A}" type="presOf" srcId="{A7711160-C545-4354-8A38-7BC270603F17}" destId="{679527F4-2A4F-4D66-8E9E-850831435108}" srcOrd="0" destOrd="0" presId="urn:microsoft.com/office/officeart/2005/8/layout/orgChart1"/>
    <dgm:cxn modelId="{5F0A1FBD-21D2-4AC6-A6A2-58A18DCAF613}" srcId="{A9927D0A-36D8-452B-A9CC-F9B2DEBF2A01}" destId="{47057B9C-350A-4D9F-936E-3AB41F8C47ED}" srcOrd="3" destOrd="0" parTransId="{0F2465D9-7402-4276-93B0-12C2ACFE3BAE}" sibTransId="{E8FC2C87-07FA-424E-811D-F16286399B9D}"/>
    <dgm:cxn modelId="{D01837BE-305E-42DB-A133-6C8D06A4DDBB}" type="presOf" srcId="{47057B9C-350A-4D9F-936E-3AB41F8C47ED}" destId="{B8A47939-9456-44FD-9FC7-B5448B6B3006}" srcOrd="1" destOrd="0" presId="urn:microsoft.com/office/officeart/2005/8/layout/orgChart1"/>
    <dgm:cxn modelId="{7D9EDCD2-49F4-4700-BE08-D0CE61C037D3}" type="presOf" srcId="{96E70C6C-A155-4634-B2C2-6B6643E7AF92}" destId="{83C7A6A5-822C-44D0-8C72-4DC6119C3B3E}" srcOrd="0" destOrd="0" presId="urn:microsoft.com/office/officeart/2005/8/layout/orgChart1"/>
    <dgm:cxn modelId="{B027A5FE-D8C9-4F32-9F5C-A46E9F1AF895}" type="presOf" srcId="{6F736A4D-5BEF-40EA-A926-3C71538E1F23}" destId="{786D540E-9256-4147-9BBB-0AFCE9B1341F}" srcOrd="0" destOrd="0" presId="urn:microsoft.com/office/officeart/2005/8/layout/orgChart1"/>
    <dgm:cxn modelId="{1A5139A8-A69A-462B-91EF-628642E1FAB7}" type="presParOf" srcId="{679527F4-2A4F-4D66-8E9E-850831435108}" destId="{D275433E-FD9F-42DF-8CC0-8B8DDE500A42}" srcOrd="0" destOrd="0" presId="urn:microsoft.com/office/officeart/2005/8/layout/orgChart1"/>
    <dgm:cxn modelId="{E1AE62B0-B956-48ED-99E3-F6F173F70B73}" type="presParOf" srcId="{D275433E-FD9F-42DF-8CC0-8B8DDE500A42}" destId="{EE4D7093-2701-4AC5-9B31-71DD4736CF02}" srcOrd="0" destOrd="0" presId="urn:microsoft.com/office/officeart/2005/8/layout/orgChart1"/>
    <dgm:cxn modelId="{254B99FD-C2E6-431C-B63F-D7E521D0C5FC}" type="presParOf" srcId="{EE4D7093-2701-4AC5-9B31-71DD4736CF02}" destId="{498CA107-406E-4883-82C7-E25692DECEA6}" srcOrd="0" destOrd="0" presId="urn:microsoft.com/office/officeart/2005/8/layout/orgChart1"/>
    <dgm:cxn modelId="{CE933DE8-7B59-4057-8F34-99A5C5FB98B5}" type="presParOf" srcId="{EE4D7093-2701-4AC5-9B31-71DD4736CF02}" destId="{F03E1FAC-3EE2-41CE-B53E-31D9EC8D99D7}" srcOrd="1" destOrd="0" presId="urn:microsoft.com/office/officeart/2005/8/layout/orgChart1"/>
    <dgm:cxn modelId="{18D30AA2-20E5-4CA6-80B0-B76A8B222AA4}" type="presParOf" srcId="{D275433E-FD9F-42DF-8CC0-8B8DDE500A42}" destId="{6D8AD25B-A382-48B9-9624-AC1A0D30C391}" srcOrd="1" destOrd="0" presId="urn:microsoft.com/office/officeart/2005/8/layout/orgChart1"/>
    <dgm:cxn modelId="{D77567CA-5884-4C04-87A2-5E862C943DEA}" type="presParOf" srcId="{6D8AD25B-A382-48B9-9624-AC1A0D30C391}" destId="{1E53C2A4-667A-485C-8B1D-8A8FA40A365E}" srcOrd="0" destOrd="0" presId="urn:microsoft.com/office/officeart/2005/8/layout/orgChart1"/>
    <dgm:cxn modelId="{B22DB0AE-C568-48E5-97FE-3D13D121E4A1}" type="presParOf" srcId="{6D8AD25B-A382-48B9-9624-AC1A0D30C391}" destId="{0B81BB16-3CF0-4122-8C46-7D7D030F461E}" srcOrd="1" destOrd="0" presId="urn:microsoft.com/office/officeart/2005/8/layout/orgChart1"/>
    <dgm:cxn modelId="{7996B4F8-74FF-4BB2-A08B-96D140957263}" type="presParOf" srcId="{0B81BB16-3CF0-4122-8C46-7D7D030F461E}" destId="{D8F4D532-0C44-4487-A588-CE3F4BAFE6ED}" srcOrd="0" destOrd="0" presId="urn:microsoft.com/office/officeart/2005/8/layout/orgChart1"/>
    <dgm:cxn modelId="{0A8C4356-3140-43DD-9021-33A083C42075}" type="presParOf" srcId="{D8F4D532-0C44-4487-A588-CE3F4BAFE6ED}" destId="{83C7A6A5-822C-44D0-8C72-4DC6119C3B3E}" srcOrd="0" destOrd="0" presId="urn:microsoft.com/office/officeart/2005/8/layout/orgChart1"/>
    <dgm:cxn modelId="{AA77FAC4-4B6F-403D-BABC-15721356CFF8}" type="presParOf" srcId="{D8F4D532-0C44-4487-A588-CE3F4BAFE6ED}" destId="{5FA0AAF8-AC37-4DC4-BE2B-BA84B8A1644F}" srcOrd="1" destOrd="0" presId="urn:microsoft.com/office/officeart/2005/8/layout/orgChart1"/>
    <dgm:cxn modelId="{CCDA3AB1-DEB6-4CB0-8FDC-43E819E4EFB1}" type="presParOf" srcId="{0B81BB16-3CF0-4122-8C46-7D7D030F461E}" destId="{FBADE930-85D6-45DC-AC7D-0BD5CF9A6BA8}" srcOrd="1" destOrd="0" presId="urn:microsoft.com/office/officeart/2005/8/layout/orgChart1"/>
    <dgm:cxn modelId="{FE238CDB-3557-4753-A719-D80D71642C22}" type="presParOf" srcId="{0B81BB16-3CF0-4122-8C46-7D7D030F461E}" destId="{D9956DAE-8BDE-4696-8124-787F84B59ACE}" srcOrd="2" destOrd="0" presId="urn:microsoft.com/office/officeart/2005/8/layout/orgChart1"/>
    <dgm:cxn modelId="{229B9755-8811-44D9-B976-ED370E6A61EE}" type="presParOf" srcId="{6D8AD25B-A382-48B9-9624-AC1A0D30C391}" destId="{060D71E2-C1C6-4E08-9863-4E4744F3A57C}" srcOrd="2" destOrd="0" presId="urn:microsoft.com/office/officeart/2005/8/layout/orgChart1"/>
    <dgm:cxn modelId="{847F2125-9A87-4710-B4F2-2360DE07C851}" type="presParOf" srcId="{6D8AD25B-A382-48B9-9624-AC1A0D30C391}" destId="{830C5068-BABA-4C60-A6A0-172C9E9696B9}" srcOrd="3" destOrd="0" presId="urn:microsoft.com/office/officeart/2005/8/layout/orgChart1"/>
    <dgm:cxn modelId="{22172A7A-6790-408A-AE53-20F850A421F8}" type="presParOf" srcId="{830C5068-BABA-4C60-A6A0-172C9E9696B9}" destId="{2181CD45-89A5-473A-9D27-8A6CC4C80DF9}" srcOrd="0" destOrd="0" presId="urn:microsoft.com/office/officeart/2005/8/layout/orgChart1"/>
    <dgm:cxn modelId="{42070853-65B9-4D4F-8DEE-25DD62263F6F}" type="presParOf" srcId="{2181CD45-89A5-473A-9D27-8A6CC4C80DF9}" destId="{0B3BA06C-DDA2-49C3-928D-25FC50B5F447}" srcOrd="0" destOrd="0" presId="urn:microsoft.com/office/officeart/2005/8/layout/orgChart1"/>
    <dgm:cxn modelId="{CC709750-10DA-4D23-BB4E-987D5A83C063}" type="presParOf" srcId="{2181CD45-89A5-473A-9D27-8A6CC4C80DF9}" destId="{8342F4E4-FE0B-4311-91E2-89379683726B}" srcOrd="1" destOrd="0" presId="urn:microsoft.com/office/officeart/2005/8/layout/orgChart1"/>
    <dgm:cxn modelId="{EA282AEA-1518-4BD6-8E95-0676FFB94F47}" type="presParOf" srcId="{830C5068-BABA-4C60-A6A0-172C9E9696B9}" destId="{20EE2447-6D06-4137-8E72-E180CF141683}" srcOrd="1" destOrd="0" presId="urn:microsoft.com/office/officeart/2005/8/layout/orgChart1"/>
    <dgm:cxn modelId="{B95BB4F4-4D13-4C2A-B645-1FCF2B08D6FF}" type="presParOf" srcId="{830C5068-BABA-4C60-A6A0-172C9E9696B9}" destId="{BC6C5088-A07D-4546-9555-C7991BF6EDCB}" srcOrd="2" destOrd="0" presId="urn:microsoft.com/office/officeart/2005/8/layout/orgChart1"/>
    <dgm:cxn modelId="{2DF15EE7-C581-458D-BBF8-ED7431CC0436}" type="presParOf" srcId="{6D8AD25B-A382-48B9-9624-AC1A0D30C391}" destId="{786D540E-9256-4147-9BBB-0AFCE9B1341F}" srcOrd="4" destOrd="0" presId="urn:microsoft.com/office/officeart/2005/8/layout/orgChart1"/>
    <dgm:cxn modelId="{A2D4D8EB-27F8-4925-A6C0-751FDEDC94E8}" type="presParOf" srcId="{6D8AD25B-A382-48B9-9624-AC1A0D30C391}" destId="{01910195-86C6-4BAA-9854-296BF592896F}" srcOrd="5" destOrd="0" presId="urn:microsoft.com/office/officeart/2005/8/layout/orgChart1"/>
    <dgm:cxn modelId="{F9D755AA-5194-4D00-8580-F547C73E8231}" type="presParOf" srcId="{01910195-86C6-4BAA-9854-296BF592896F}" destId="{4BC646B2-0ADE-493E-AC90-CC50C0247A5E}" srcOrd="0" destOrd="0" presId="urn:microsoft.com/office/officeart/2005/8/layout/orgChart1"/>
    <dgm:cxn modelId="{486A7573-831A-407E-818D-D21DC741DBCF}" type="presParOf" srcId="{4BC646B2-0ADE-493E-AC90-CC50C0247A5E}" destId="{668D57BE-49A0-4473-B2F9-79F0256CAA17}" srcOrd="0" destOrd="0" presId="urn:microsoft.com/office/officeart/2005/8/layout/orgChart1"/>
    <dgm:cxn modelId="{E53A2612-5A63-4106-9C4D-115434A30E26}" type="presParOf" srcId="{4BC646B2-0ADE-493E-AC90-CC50C0247A5E}" destId="{5776D1EA-8F17-4781-AD79-08376FB44C88}" srcOrd="1" destOrd="0" presId="urn:microsoft.com/office/officeart/2005/8/layout/orgChart1"/>
    <dgm:cxn modelId="{B4670CBA-04CA-4DE2-8CC9-D20E12C625FE}" type="presParOf" srcId="{01910195-86C6-4BAA-9854-296BF592896F}" destId="{79B3A052-FFB3-4404-846C-5FBBACC78569}" srcOrd="1" destOrd="0" presId="urn:microsoft.com/office/officeart/2005/8/layout/orgChart1"/>
    <dgm:cxn modelId="{27D60623-1B49-4AE3-A035-80846EAC168B}" type="presParOf" srcId="{01910195-86C6-4BAA-9854-296BF592896F}" destId="{77D9B896-21F9-4DB3-9C70-15304A196035}" srcOrd="2" destOrd="0" presId="urn:microsoft.com/office/officeart/2005/8/layout/orgChart1"/>
    <dgm:cxn modelId="{7AEF223F-B739-4B72-8019-7507BF48AFBD}" type="presParOf" srcId="{6D8AD25B-A382-48B9-9624-AC1A0D30C391}" destId="{7ABD4CF7-0F54-4F8D-A587-E8332A7CC728}" srcOrd="6" destOrd="0" presId="urn:microsoft.com/office/officeart/2005/8/layout/orgChart1"/>
    <dgm:cxn modelId="{E7AA4FF2-F487-4D2C-A7E0-4D7858A42228}" type="presParOf" srcId="{6D8AD25B-A382-48B9-9624-AC1A0D30C391}" destId="{69B4ECE6-8BCF-4866-9D41-55DEB2EF3771}" srcOrd="7" destOrd="0" presId="urn:microsoft.com/office/officeart/2005/8/layout/orgChart1"/>
    <dgm:cxn modelId="{D0411717-7ABE-4C9E-871E-A7E456F60CBD}" type="presParOf" srcId="{69B4ECE6-8BCF-4866-9D41-55DEB2EF3771}" destId="{B8A8E2ED-061D-43B5-9D9B-DB7DC26188E6}" srcOrd="0" destOrd="0" presId="urn:microsoft.com/office/officeart/2005/8/layout/orgChart1"/>
    <dgm:cxn modelId="{55D78324-DCD8-48F6-BB47-7BFE246C7FEC}" type="presParOf" srcId="{B8A8E2ED-061D-43B5-9D9B-DB7DC26188E6}" destId="{003C3F54-0464-4E08-9EBF-949AD63BCC34}" srcOrd="0" destOrd="0" presId="urn:microsoft.com/office/officeart/2005/8/layout/orgChart1"/>
    <dgm:cxn modelId="{91718EFE-553D-48AA-9FB2-FB4FC9494119}" type="presParOf" srcId="{B8A8E2ED-061D-43B5-9D9B-DB7DC26188E6}" destId="{B8A47939-9456-44FD-9FC7-B5448B6B3006}" srcOrd="1" destOrd="0" presId="urn:microsoft.com/office/officeart/2005/8/layout/orgChart1"/>
    <dgm:cxn modelId="{BE09666E-8EFD-4EB3-904E-6742A7C315E5}" type="presParOf" srcId="{69B4ECE6-8BCF-4866-9D41-55DEB2EF3771}" destId="{C5B72EF5-9E7E-42C4-91AC-212DB59071B7}" srcOrd="1" destOrd="0" presId="urn:microsoft.com/office/officeart/2005/8/layout/orgChart1"/>
    <dgm:cxn modelId="{B0B1A008-E054-4775-92EE-BF193E71B066}" type="presParOf" srcId="{69B4ECE6-8BCF-4866-9D41-55DEB2EF3771}" destId="{39A7D63E-F45B-40A3-A17E-D0CC46CE2797}" srcOrd="2" destOrd="0" presId="urn:microsoft.com/office/officeart/2005/8/layout/orgChart1"/>
    <dgm:cxn modelId="{255B2686-9A7D-482B-970D-2938DFE19229}" type="presParOf" srcId="{D275433E-FD9F-42DF-8CC0-8B8DDE500A42}" destId="{E32C3823-183B-43B3-BB46-88CE36C6CD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EDFF6-3C93-43AC-9E8F-25B8AE86B381}">
      <dsp:nvSpPr>
        <dsp:cNvPr id="0" name=""/>
        <dsp:cNvSpPr/>
      </dsp:nvSpPr>
      <dsp:spPr>
        <a:xfrm rot="5400000">
          <a:off x="3753961" y="-1459537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400" kern="1200" dirty="0"/>
            <a:t>Физическим и юридическим лицам, которым важна визуальная и технологическая составляющая продукта.</a:t>
          </a:r>
        </a:p>
      </dsp:txBody>
      <dsp:txXfrm rot="-5400000">
        <a:off x="2194560" y="138069"/>
        <a:ext cx="3863235" cy="706227"/>
      </dsp:txXfrm>
    </dsp:sp>
    <dsp:sp modelId="{2AB51D93-38AE-4BB8-B74D-4A679B25FA3B}">
      <dsp:nvSpPr>
        <dsp:cNvPr id="0" name=""/>
        <dsp:cNvSpPr/>
      </dsp:nvSpPr>
      <dsp:spPr>
        <a:xfrm>
          <a:off x="0" y="2033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Кому продаём</a:t>
          </a:r>
        </a:p>
      </dsp:txBody>
      <dsp:txXfrm>
        <a:off x="47756" y="49789"/>
        <a:ext cx="2099048" cy="882784"/>
      </dsp:txXfrm>
    </dsp:sp>
    <dsp:sp modelId="{3050961F-A0F5-4BBA-96D7-372F96E6D6BA}">
      <dsp:nvSpPr>
        <dsp:cNvPr id="0" name=""/>
        <dsp:cNvSpPr/>
      </dsp:nvSpPr>
      <dsp:spPr>
        <a:xfrm rot="5400000">
          <a:off x="3753961" y="-432325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Ц.А. хочет получить стильный девайс, упрощающий жизнь.</a:t>
          </a:r>
        </a:p>
      </dsp:txBody>
      <dsp:txXfrm rot="-5400000">
        <a:off x="2194560" y="1165281"/>
        <a:ext cx="3863235" cy="706227"/>
      </dsp:txXfrm>
    </dsp:sp>
    <dsp:sp modelId="{B12FB17C-53CE-4F66-97BF-CEF60874EBA1}">
      <dsp:nvSpPr>
        <dsp:cNvPr id="0" name=""/>
        <dsp:cNvSpPr/>
      </dsp:nvSpPr>
      <dsp:spPr>
        <a:xfrm>
          <a:off x="0" y="1029245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Что хочет получить Ц.А.</a:t>
          </a:r>
        </a:p>
      </dsp:txBody>
      <dsp:txXfrm>
        <a:off x="47756" y="1077001"/>
        <a:ext cx="2099048" cy="882784"/>
      </dsp:txXfrm>
    </dsp:sp>
    <dsp:sp modelId="{F9624620-F0FC-4A2B-8C74-BC68F7966539}">
      <dsp:nvSpPr>
        <dsp:cNvPr id="0" name=""/>
        <dsp:cNvSpPr/>
      </dsp:nvSpPr>
      <dsp:spPr>
        <a:xfrm rot="5400000">
          <a:off x="3753961" y="594885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Ц.А. готова заплатить за преимущества. Девайс облегчает повседневную жизнь.</a:t>
          </a:r>
        </a:p>
      </dsp:txBody>
      <dsp:txXfrm rot="-5400000">
        <a:off x="2194560" y="2192492"/>
        <a:ext cx="3863235" cy="706227"/>
      </dsp:txXfrm>
    </dsp:sp>
    <dsp:sp modelId="{2C256028-4BF2-4374-9759-44C8FF011DC9}">
      <dsp:nvSpPr>
        <dsp:cNvPr id="0" name=""/>
        <dsp:cNvSpPr/>
      </dsp:nvSpPr>
      <dsp:spPr>
        <a:xfrm>
          <a:off x="0" y="2056457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За что готовы платить Ц.А.</a:t>
          </a:r>
        </a:p>
      </dsp:txBody>
      <dsp:txXfrm>
        <a:off x="47756" y="2104213"/>
        <a:ext cx="2099048" cy="882784"/>
      </dsp:txXfrm>
    </dsp:sp>
    <dsp:sp modelId="{903EBFC3-D220-497C-A2E2-C054A8AA1AAE}">
      <dsp:nvSpPr>
        <dsp:cNvPr id="0" name=""/>
        <dsp:cNvSpPr/>
      </dsp:nvSpPr>
      <dsp:spPr>
        <a:xfrm rot="5400000">
          <a:off x="3753961" y="1622097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11 000 </a:t>
          </a:r>
          <a:r>
            <a:rPr lang="ru-RU" sz="1400" kern="1200" dirty="0"/>
            <a:t>руб.</a:t>
          </a:r>
        </a:p>
      </dsp:txBody>
      <dsp:txXfrm rot="-5400000">
        <a:off x="2194560" y="3219704"/>
        <a:ext cx="3863235" cy="706227"/>
      </dsp:txXfrm>
    </dsp:sp>
    <dsp:sp modelId="{8225DBF9-A388-4C23-98C8-9C3EB03E9CE3}">
      <dsp:nvSpPr>
        <dsp:cNvPr id="0" name=""/>
        <dsp:cNvSpPr/>
      </dsp:nvSpPr>
      <dsp:spPr>
        <a:xfrm>
          <a:off x="0" y="3083669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Сколько готовы платить</a:t>
          </a:r>
        </a:p>
      </dsp:txBody>
      <dsp:txXfrm>
        <a:off x="47756" y="3131425"/>
        <a:ext cx="2099048" cy="882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37C-8B11-4C78-8973-EC1539D45920}">
      <dsp:nvSpPr>
        <dsp:cNvPr id="0" name=""/>
        <dsp:cNvSpPr/>
      </dsp:nvSpPr>
      <dsp:spPr>
        <a:xfrm>
          <a:off x="0" y="2845386"/>
          <a:ext cx="6457025" cy="12185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Через что мы продаем?</a:t>
          </a:r>
        </a:p>
      </dsp:txBody>
      <dsp:txXfrm>
        <a:off x="0" y="2845386"/>
        <a:ext cx="1937107" cy="1218585"/>
      </dsp:txXfrm>
    </dsp:sp>
    <dsp:sp modelId="{77F6823A-A7CD-4745-9E64-53445402C05C}">
      <dsp:nvSpPr>
        <dsp:cNvPr id="0" name=""/>
        <dsp:cNvSpPr/>
      </dsp:nvSpPr>
      <dsp:spPr>
        <a:xfrm>
          <a:off x="0" y="1422707"/>
          <a:ext cx="6457025" cy="12185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Как мы продаем?</a:t>
          </a:r>
        </a:p>
      </dsp:txBody>
      <dsp:txXfrm>
        <a:off x="0" y="1422707"/>
        <a:ext cx="1937107" cy="1218585"/>
      </dsp:txXfrm>
    </dsp:sp>
    <dsp:sp modelId="{000EC704-BEBD-4D64-8FCE-6FEC715E888E}">
      <dsp:nvSpPr>
        <dsp:cNvPr id="0" name=""/>
        <dsp:cNvSpPr/>
      </dsp:nvSpPr>
      <dsp:spPr>
        <a:xfrm>
          <a:off x="0" y="27"/>
          <a:ext cx="6457025" cy="12185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Что мы продаем?</a:t>
          </a:r>
        </a:p>
      </dsp:txBody>
      <dsp:txXfrm>
        <a:off x="0" y="27"/>
        <a:ext cx="1937107" cy="1218585"/>
      </dsp:txXfrm>
    </dsp:sp>
    <dsp:sp modelId="{1C869F33-F1A5-44B6-9BB3-6DC877E2E8A5}">
      <dsp:nvSpPr>
        <dsp:cNvPr id="0" name=""/>
        <dsp:cNvSpPr/>
      </dsp:nvSpPr>
      <dsp:spPr>
        <a:xfrm>
          <a:off x="3367143" y="102074"/>
          <a:ext cx="1530705" cy="1020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Инновационная мусорка</a:t>
          </a:r>
        </a:p>
      </dsp:txBody>
      <dsp:txXfrm>
        <a:off x="3397032" y="131963"/>
        <a:ext cx="1470927" cy="960692"/>
      </dsp:txXfrm>
    </dsp:sp>
    <dsp:sp modelId="{07C90F7D-E1F6-45B7-9DE9-F9CC5CB89F4A}">
      <dsp:nvSpPr>
        <dsp:cNvPr id="0" name=""/>
        <dsp:cNvSpPr/>
      </dsp:nvSpPr>
      <dsp:spPr>
        <a:xfrm>
          <a:off x="3137537" y="1122545"/>
          <a:ext cx="994958" cy="408188"/>
        </a:xfrm>
        <a:custGeom>
          <a:avLst/>
          <a:gdLst/>
          <a:ahLst/>
          <a:cxnLst/>
          <a:rect l="0" t="0" r="0" b="0"/>
          <a:pathLst>
            <a:path>
              <a:moveTo>
                <a:pt x="994958" y="0"/>
              </a:moveTo>
              <a:lnTo>
                <a:pt x="994958" y="204094"/>
              </a:lnTo>
              <a:lnTo>
                <a:pt x="0" y="204094"/>
              </a:lnTo>
              <a:lnTo>
                <a:pt x="0" y="40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009F7-D8A2-4EE4-B311-ACC432586045}">
      <dsp:nvSpPr>
        <dsp:cNvPr id="0" name=""/>
        <dsp:cNvSpPr/>
      </dsp:nvSpPr>
      <dsp:spPr>
        <a:xfrm>
          <a:off x="2372184" y="1530733"/>
          <a:ext cx="1530705" cy="1020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 полной стоимости</a:t>
          </a:r>
        </a:p>
      </dsp:txBody>
      <dsp:txXfrm>
        <a:off x="2402073" y="1560622"/>
        <a:ext cx="1470927" cy="960692"/>
      </dsp:txXfrm>
    </dsp:sp>
    <dsp:sp modelId="{C9A8D533-1847-44DD-B299-4FAAA6D14911}">
      <dsp:nvSpPr>
        <dsp:cNvPr id="0" name=""/>
        <dsp:cNvSpPr/>
      </dsp:nvSpPr>
      <dsp:spPr>
        <a:xfrm>
          <a:off x="3091817" y="2551204"/>
          <a:ext cx="91440" cy="408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1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F139E-C862-49CC-BF04-8B3484967991}">
      <dsp:nvSpPr>
        <dsp:cNvPr id="0" name=""/>
        <dsp:cNvSpPr/>
      </dsp:nvSpPr>
      <dsp:spPr>
        <a:xfrm>
          <a:off x="2372184" y="2959392"/>
          <a:ext cx="1530705" cy="1020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Через магазины ритейлеры (ДНС, </a:t>
          </a:r>
          <a:r>
            <a:rPr lang="ru-RU" sz="1400" kern="1200" dirty="0" err="1"/>
            <a:t>М.Видео</a:t>
          </a:r>
          <a:r>
            <a:rPr lang="ru-RU" sz="1400" kern="1200" dirty="0"/>
            <a:t>)</a:t>
          </a:r>
        </a:p>
      </dsp:txBody>
      <dsp:txXfrm>
        <a:off x="2402073" y="2989281"/>
        <a:ext cx="1470927" cy="960692"/>
      </dsp:txXfrm>
    </dsp:sp>
    <dsp:sp modelId="{0AAC70F0-2493-4FDF-BF82-20779010675D}">
      <dsp:nvSpPr>
        <dsp:cNvPr id="0" name=""/>
        <dsp:cNvSpPr/>
      </dsp:nvSpPr>
      <dsp:spPr>
        <a:xfrm>
          <a:off x="4132496" y="1122545"/>
          <a:ext cx="994958" cy="408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94"/>
              </a:lnTo>
              <a:lnTo>
                <a:pt x="994958" y="204094"/>
              </a:lnTo>
              <a:lnTo>
                <a:pt x="994958" y="40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F0D0C-623A-4D65-80FC-333D44DCDBA8}">
      <dsp:nvSpPr>
        <dsp:cNvPr id="0" name=""/>
        <dsp:cNvSpPr/>
      </dsp:nvSpPr>
      <dsp:spPr>
        <a:xfrm>
          <a:off x="4362101" y="1530733"/>
          <a:ext cx="1530705" cy="1020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 подписочной системе</a:t>
          </a:r>
        </a:p>
      </dsp:txBody>
      <dsp:txXfrm>
        <a:off x="4391990" y="1560622"/>
        <a:ext cx="1470927" cy="960692"/>
      </dsp:txXfrm>
    </dsp:sp>
    <dsp:sp modelId="{14EB3587-7782-4852-8FBF-3A17C30A7CA7}">
      <dsp:nvSpPr>
        <dsp:cNvPr id="0" name=""/>
        <dsp:cNvSpPr/>
      </dsp:nvSpPr>
      <dsp:spPr>
        <a:xfrm>
          <a:off x="5081734" y="2551204"/>
          <a:ext cx="91440" cy="408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1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E7984-C9FC-4B3B-9FF6-CDE80DC7D1E4}">
      <dsp:nvSpPr>
        <dsp:cNvPr id="0" name=""/>
        <dsp:cNvSpPr/>
      </dsp:nvSpPr>
      <dsp:spPr>
        <a:xfrm>
          <a:off x="4362101" y="2959392"/>
          <a:ext cx="1530705" cy="1020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Через наш интернет-магазин</a:t>
          </a:r>
        </a:p>
      </dsp:txBody>
      <dsp:txXfrm>
        <a:off x="4391990" y="2989281"/>
        <a:ext cx="1470927" cy="960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628D2-0663-48FC-82A6-000FA0521178}">
      <dsp:nvSpPr>
        <dsp:cNvPr id="0" name=""/>
        <dsp:cNvSpPr/>
      </dsp:nvSpPr>
      <dsp:spPr>
        <a:xfrm>
          <a:off x="2328211" y="558489"/>
          <a:ext cx="3720960" cy="3720960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43316-E820-4375-9E0B-92C63769EC75}">
      <dsp:nvSpPr>
        <dsp:cNvPr id="0" name=""/>
        <dsp:cNvSpPr/>
      </dsp:nvSpPr>
      <dsp:spPr>
        <a:xfrm>
          <a:off x="2328211" y="558489"/>
          <a:ext cx="3720960" cy="3720960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01C44-3F68-4F21-BB20-96B7396F2DC9}">
      <dsp:nvSpPr>
        <dsp:cNvPr id="0" name=""/>
        <dsp:cNvSpPr/>
      </dsp:nvSpPr>
      <dsp:spPr>
        <a:xfrm>
          <a:off x="2328211" y="558489"/>
          <a:ext cx="3720960" cy="3720960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7A9D2-8D88-4735-95EB-573CABF65A9D}">
      <dsp:nvSpPr>
        <dsp:cNvPr id="0" name=""/>
        <dsp:cNvSpPr/>
      </dsp:nvSpPr>
      <dsp:spPr>
        <a:xfrm>
          <a:off x="2328211" y="558489"/>
          <a:ext cx="3720960" cy="3720960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51321-4666-4DDD-A5F2-A798A1D0734F}">
      <dsp:nvSpPr>
        <dsp:cNvPr id="0" name=""/>
        <dsp:cNvSpPr/>
      </dsp:nvSpPr>
      <dsp:spPr>
        <a:xfrm>
          <a:off x="3331727" y="1562006"/>
          <a:ext cx="1713927" cy="1713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Ключевые ресурсы</a:t>
          </a:r>
        </a:p>
      </dsp:txBody>
      <dsp:txXfrm>
        <a:off x="3582726" y="1813005"/>
        <a:ext cx="1211929" cy="1211929"/>
      </dsp:txXfrm>
    </dsp:sp>
    <dsp:sp modelId="{C83C79D1-A103-4910-AE8C-252B03228D39}">
      <dsp:nvSpPr>
        <dsp:cNvPr id="0" name=""/>
        <dsp:cNvSpPr/>
      </dsp:nvSpPr>
      <dsp:spPr>
        <a:xfrm>
          <a:off x="3588816" y="1806"/>
          <a:ext cx="1199749" cy="1199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Персонал</a:t>
          </a:r>
        </a:p>
      </dsp:txBody>
      <dsp:txXfrm>
        <a:off x="3764515" y="177505"/>
        <a:ext cx="848351" cy="848351"/>
      </dsp:txXfrm>
    </dsp:sp>
    <dsp:sp modelId="{563441E3-D54B-4922-BD22-9CAB94400815}">
      <dsp:nvSpPr>
        <dsp:cNvPr id="0" name=""/>
        <dsp:cNvSpPr/>
      </dsp:nvSpPr>
      <dsp:spPr>
        <a:xfrm>
          <a:off x="5406106" y="1819095"/>
          <a:ext cx="1199749" cy="1199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Идеи</a:t>
          </a:r>
        </a:p>
      </dsp:txBody>
      <dsp:txXfrm>
        <a:off x="5581805" y="1994794"/>
        <a:ext cx="848351" cy="848351"/>
      </dsp:txXfrm>
    </dsp:sp>
    <dsp:sp modelId="{7145DC05-6391-46C8-800C-D2FF2CE37FAD}">
      <dsp:nvSpPr>
        <dsp:cNvPr id="0" name=""/>
        <dsp:cNvSpPr/>
      </dsp:nvSpPr>
      <dsp:spPr>
        <a:xfrm>
          <a:off x="3588816" y="3636384"/>
          <a:ext cx="1199749" cy="1199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Компоненты</a:t>
          </a:r>
        </a:p>
      </dsp:txBody>
      <dsp:txXfrm>
        <a:off x="3764515" y="3812083"/>
        <a:ext cx="848351" cy="848351"/>
      </dsp:txXfrm>
    </dsp:sp>
    <dsp:sp modelId="{65AD0FB8-8459-4C01-B694-F449C6168971}">
      <dsp:nvSpPr>
        <dsp:cNvPr id="0" name=""/>
        <dsp:cNvSpPr/>
      </dsp:nvSpPr>
      <dsp:spPr>
        <a:xfrm>
          <a:off x="1771527" y="1819095"/>
          <a:ext cx="1199749" cy="1199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Деньги</a:t>
          </a:r>
        </a:p>
      </dsp:txBody>
      <dsp:txXfrm>
        <a:off x="1947226" y="1994794"/>
        <a:ext cx="848351" cy="848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884F-6667-44C6-8E1C-F85FCC433681}">
      <dsp:nvSpPr>
        <dsp:cNvPr id="0" name=""/>
        <dsp:cNvSpPr/>
      </dsp:nvSpPr>
      <dsp:spPr>
        <a:xfrm>
          <a:off x="3324248" y="2028252"/>
          <a:ext cx="1747359" cy="1747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Ключевые процессы</a:t>
          </a:r>
        </a:p>
      </dsp:txBody>
      <dsp:txXfrm>
        <a:off x="3409547" y="2113551"/>
        <a:ext cx="1576761" cy="1576761"/>
      </dsp:txXfrm>
    </dsp:sp>
    <dsp:sp modelId="{B3203A5C-F563-48C4-82DA-CD933C19AC91}">
      <dsp:nvSpPr>
        <dsp:cNvPr id="0" name=""/>
        <dsp:cNvSpPr/>
      </dsp:nvSpPr>
      <dsp:spPr>
        <a:xfrm rot="16200000">
          <a:off x="3924590" y="1754915"/>
          <a:ext cx="5466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6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7007-AA35-488C-97AA-A2DBCA5CB79C}">
      <dsp:nvSpPr>
        <dsp:cNvPr id="0" name=""/>
        <dsp:cNvSpPr/>
      </dsp:nvSpPr>
      <dsp:spPr>
        <a:xfrm>
          <a:off x="3444137" y="-26004"/>
          <a:ext cx="1507581" cy="1507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Договоры с ритейлерами </a:t>
          </a:r>
        </a:p>
      </dsp:txBody>
      <dsp:txXfrm>
        <a:off x="3517731" y="47590"/>
        <a:ext cx="1360393" cy="1360393"/>
      </dsp:txXfrm>
    </dsp:sp>
    <dsp:sp modelId="{3AC1A62E-564F-4FDB-93E2-2D6D657D4B5C}">
      <dsp:nvSpPr>
        <dsp:cNvPr id="0" name=""/>
        <dsp:cNvSpPr/>
      </dsp:nvSpPr>
      <dsp:spPr>
        <a:xfrm rot="1800000">
          <a:off x="5051852" y="3480078"/>
          <a:ext cx="294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945A1-2275-412B-A0AE-5CA88A9839A6}">
      <dsp:nvSpPr>
        <dsp:cNvPr id="0" name=""/>
        <dsp:cNvSpPr/>
      </dsp:nvSpPr>
      <dsp:spPr>
        <a:xfrm>
          <a:off x="5327003" y="3235214"/>
          <a:ext cx="1507581" cy="1507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Решаем проблему с помощью инноваций</a:t>
          </a:r>
        </a:p>
      </dsp:txBody>
      <dsp:txXfrm>
        <a:off x="5400597" y="3308808"/>
        <a:ext cx="1360393" cy="1360393"/>
      </dsp:txXfrm>
    </dsp:sp>
    <dsp:sp modelId="{B56BC378-F1D1-491A-8699-C5A39321CDB7}">
      <dsp:nvSpPr>
        <dsp:cNvPr id="0" name=""/>
        <dsp:cNvSpPr/>
      </dsp:nvSpPr>
      <dsp:spPr>
        <a:xfrm rot="9000000">
          <a:off x="3049098" y="3480078"/>
          <a:ext cx="294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9B6C8-B717-4F43-ACEC-CF092CAECD7C}">
      <dsp:nvSpPr>
        <dsp:cNvPr id="0" name=""/>
        <dsp:cNvSpPr/>
      </dsp:nvSpPr>
      <dsp:spPr>
        <a:xfrm>
          <a:off x="1561271" y="3235214"/>
          <a:ext cx="1507581" cy="1507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Собираем девайс из деталей</a:t>
          </a:r>
        </a:p>
      </dsp:txBody>
      <dsp:txXfrm>
        <a:off x="1634865" y="3308808"/>
        <a:ext cx="1360393" cy="1360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D4CF7-0F54-4F8D-A587-E8332A7CC728}">
      <dsp:nvSpPr>
        <dsp:cNvPr id="0" name=""/>
        <dsp:cNvSpPr/>
      </dsp:nvSpPr>
      <dsp:spPr>
        <a:xfrm>
          <a:off x="4424218" y="2043977"/>
          <a:ext cx="3465075" cy="400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58"/>
              </a:lnTo>
              <a:lnTo>
                <a:pt x="3465075" y="200458"/>
              </a:lnTo>
              <a:lnTo>
                <a:pt x="3465075" y="400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D540E-9256-4147-9BBB-0AFCE9B1341F}">
      <dsp:nvSpPr>
        <dsp:cNvPr id="0" name=""/>
        <dsp:cNvSpPr/>
      </dsp:nvSpPr>
      <dsp:spPr>
        <a:xfrm>
          <a:off x="4424218" y="2043977"/>
          <a:ext cx="1155025" cy="400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58"/>
              </a:lnTo>
              <a:lnTo>
                <a:pt x="1155025" y="200458"/>
              </a:lnTo>
              <a:lnTo>
                <a:pt x="1155025" y="400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D71E2-C1C6-4E08-9863-4E4744F3A57C}">
      <dsp:nvSpPr>
        <dsp:cNvPr id="0" name=""/>
        <dsp:cNvSpPr/>
      </dsp:nvSpPr>
      <dsp:spPr>
        <a:xfrm>
          <a:off x="3269193" y="2043977"/>
          <a:ext cx="1155025" cy="400917"/>
        </a:xfrm>
        <a:custGeom>
          <a:avLst/>
          <a:gdLst/>
          <a:ahLst/>
          <a:cxnLst/>
          <a:rect l="0" t="0" r="0" b="0"/>
          <a:pathLst>
            <a:path>
              <a:moveTo>
                <a:pt x="1155025" y="0"/>
              </a:moveTo>
              <a:lnTo>
                <a:pt x="1155025" y="200458"/>
              </a:lnTo>
              <a:lnTo>
                <a:pt x="0" y="200458"/>
              </a:lnTo>
              <a:lnTo>
                <a:pt x="0" y="400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3C2A4-667A-485C-8B1D-8A8FA40A365E}">
      <dsp:nvSpPr>
        <dsp:cNvPr id="0" name=""/>
        <dsp:cNvSpPr/>
      </dsp:nvSpPr>
      <dsp:spPr>
        <a:xfrm>
          <a:off x="959143" y="2043977"/>
          <a:ext cx="3465075" cy="400917"/>
        </a:xfrm>
        <a:custGeom>
          <a:avLst/>
          <a:gdLst/>
          <a:ahLst/>
          <a:cxnLst/>
          <a:rect l="0" t="0" r="0" b="0"/>
          <a:pathLst>
            <a:path>
              <a:moveTo>
                <a:pt x="3465075" y="0"/>
              </a:moveTo>
              <a:lnTo>
                <a:pt x="3465075" y="200458"/>
              </a:lnTo>
              <a:lnTo>
                <a:pt x="0" y="200458"/>
              </a:lnTo>
              <a:lnTo>
                <a:pt x="0" y="400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CA107-406E-4883-82C7-E25692DECEA6}">
      <dsp:nvSpPr>
        <dsp:cNvPr id="0" name=""/>
        <dsp:cNvSpPr/>
      </dsp:nvSpPr>
      <dsp:spPr>
        <a:xfrm>
          <a:off x="3469652" y="1089410"/>
          <a:ext cx="1909132" cy="95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Ключевые партнёры</a:t>
          </a:r>
        </a:p>
      </dsp:txBody>
      <dsp:txXfrm>
        <a:off x="3469652" y="1089410"/>
        <a:ext cx="1909132" cy="954566"/>
      </dsp:txXfrm>
    </dsp:sp>
    <dsp:sp modelId="{83C7A6A5-822C-44D0-8C72-4DC6119C3B3E}">
      <dsp:nvSpPr>
        <dsp:cNvPr id="0" name=""/>
        <dsp:cNvSpPr/>
      </dsp:nvSpPr>
      <dsp:spPr>
        <a:xfrm>
          <a:off x="4577" y="2444894"/>
          <a:ext cx="1909132" cy="95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Технические ритейлеры (ДНС, </a:t>
          </a:r>
          <a:r>
            <a:rPr lang="ru-RU" sz="2000" kern="1200" dirty="0" err="1"/>
            <a:t>М.Видео</a:t>
          </a:r>
          <a:r>
            <a:rPr lang="ru-RU" sz="2000" kern="1200" dirty="0"/>
            <a:t>)</a:t>
          </a:r>
        </a:p>
      </dsp:txBody>
      <dsp:txXfrm>
        <a:off x="4577" y="2444894"/>
        <a:ext cx="1909132" cy="954566"/>
      </dsp:txXfrm>
    </dsp:sp>
    <dsp:sp modelId="{0B3BA06C-DDA2-49C3-928D-25FC50B5F447}">
      <dsp:nvSpPr>
        <dsp:cNvPr id="0" name=""/>
        <dsp:cNvSpPr/>
      </dsp:nvSpPr>
      <dsp:spPr>
        <a:xfrm>
          <a:off x="2314627" y="2444894"/>
          <a:ext cx="1909132" cy="95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Аутсорсинг</a:t>
          </a:r>
        </a:p>
      </dsp:txBody>
      <dsp:txXfrm>
        <a:off x="2314627" y="2444894"/>
        <a:ext cx="1909132" cy="954566"/>
      </dsp:txXfrm>
    </dsp:sp>
    <dsp:sp modelId="{668D57BE-49A0-4473-B2F9-79F0256CAA17}">
      <dsp:nvSpPr>
        <dsp:cNvPr id="0" name=""/>
        <dsp:cNvSpPr/>
      </dsp:nvSpPr>
      <dsp:spPr>
        <a:xfrm>
          <a:off x="4624677" y="2444894"/>
          <a:ext cx="1909132" cy="95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Поставщики</a:t>
          </a:r>
        </a:p>
      </dsp:txBody>
      <dsp:txXfrm>
        <a:off x="4624677" y="2444894"/>
        <a:ext cx="1909132" cy="954566"/>
      </dsp:txXfrm>
    </dsp:sp>
    <dsp:sp modelId="{003C3F54-0464-4E08-9EBF-949AD63BCC34}">
      <dsp:nvSpPr>
        <dsp:cNvPr id="0" name=""/>
        <dsp:cNvSpPr/>
      </dsp:nvSpPr>
      <dsp:spPr>
        <a:xfrm>
          <a:off x="6934727" y="2444894"/>
          <a:ext cx="1909132" cy="95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Арендодатель</a:t>
          </a:r>
        </a:p>
      </dsp:txBody>
      <dsp:txXfrm>
        <a:off x="6934727" y="2444894"/>
        <a:ext cx="1909132" cy="954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8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6948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51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66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5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44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148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61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100" y="-251700"/>
            <a:ext cx="4525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sv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12.svg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12.svg"/><Relationship Id="rId10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12.sv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12.svg"/><Relationship Id="rId10" Type="http://schemas.microsoft.com/office/2007/relationships/diagramDrawing" Target="../diagrams/drawing5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8145EF-F7E9-A93C-AD31-77588F924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74" t="20480" r="25996" b="25527"/>
          <a:stretch/>
        </p:blipFill>
        <p:spPr>
          <a:xfrm>
            <a:off x="0" y="1513643"/>
            <a:ext cx="8824404" cy="5344357"/>
          </a:xfrm>
          <a:prstGeom prst="rect">
            <a:avLst/>
          </a:prstGeom>
        </p:spPr>
      </p:pic>
      <p:sp>
        <p:nvSpPr>
          <p:cNvPr id="86" name="Google Shape;86;p1"/>
          <p:cNvSpPr txBox="1"/>
          <p:nvPr/>
        </p:nvSpPr>
        <p:spPr>
          <a:xfrm>
            <a:off x="5674515" y="5103171"/>
            <a:ext cx="3238666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600" b="1" i="1" dirty="0" err="1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IoT</a:t>
            </a:r>
            <a:r>
              <a:rPr lang="ru-RU" sz="1600" b="1" i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 (Internet </a:t>
            </a:r>
            <a:r>
              <a:rPr lang="ru-RU" sz="1600" b="1" i="1" dirty="0" err="1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ru-RU" sz="1600" b="1" i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i="1" dirty="0" err="1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Things</a:t>
            </a:r>
            <a:r>
              <a:rPr lang="ru-RU" sz="1600" b="1" i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) Интернет вещей. Технологии микроэлектроники. Бытовые устройства.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8F8F8B-5428-48DC-BFA1-4279C0FF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237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042988" y="1115846"/>
            <a:ext cx="57528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rgbClr val="2A4BA0"/>
                </a:solidFill>
                <a:latin typeface="Roboto Black"/>
                <a:ea typeface="Roboto Black"/>
                <a:cs typeface="Roboto Black"/>
                <a:sym typeface="Roboto Black"/>
              </a:rPr>
              <a:t>КОМАНДА</a:t>
            </a:r>
            <a:endParaRPr sz="3200" b="1" u="sng" dirty="0">
              <a:solidFill>
                <a:srgbClr val="2A4B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86;p1"/>
          <p:cNvSpPr txBox="1"/>
          <p:nvPr/>
        </p:nvSpPr>
        <p:spPr>
          <a:xfrm>
            <a:off x="6175058" y="4522660"/>
            <a:ext cx="233021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Таран Александр</a:t>
            </a:r>
          </a:p>
        </p:txBody>
      </p:sp>
      <p:sp>
        <p:nvSpPr>
          <p:cNvPr id="14" name="Google Shape;86;p1">
            <a:extLst>
              <a:ext uri="{FF2B5EF4-FFF2-40B4-BE49-F238E27FC236}">
                <a16:creationId xmlns:a16="http://schemas.microsoft.com/office/drawing/2014/main" id="{D0FE63D8-3D8A-4D88-835F-9903F9DC8684}"/>
              </a:ext>
            </a:extLst>
          </p:cNvPr>
          <p:cNvSpPr txBox="1"/>
          <p:nvPr/>
        </p:nvSpPr>
        <p:spPr>
          <a:xfrm>
            <a:off x="5907486" y="5315371"/>
            <a:ext cx="4572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Главный Разработчик,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Инженер-электронщик</a:t>
            </a:r>
          </a:p>
          <a:p>
            <a:pPr lvl="0"/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          </a:t>
            </a:r>
            <a:r>
              <a:rPr lang="ru-RU" sz="2000" i="1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Опыт: 4 года</a:t>
            </a:r>
          </a:p>
        </p:txBody>
      </p:sp>
      <p:sp>
        <p:nvSpPr>
          <p:cNvPr id="15" name="Google Shape;86;p1">
            <a:extLst>
              <a:ext uri="{FF2B5EF4-FFF2-40B4-BE49-F238E27FC236}">
                <a16:creationId xmlns:a16="http://schemas.microsoft.com/office/drawing/2014/main" id="{3DD9DB9A-A0F7-4EA1-89E6-AF98242875E4}"/>
              </a:ext>
            </a:extLst>
          </p:cNvPr>
          <p:cNvSpPr txBox="1"/>
          <p:nvPr/>
        </p:nvSpPr>
        <p:spPr>
          <a:xfrm>
            <a:off x="3281092" y="4567649"/>
            <a:ext cx="233021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Силин Даниил</a:t>
            </a:r>
          </a:p>
        </p:txBody>
      </p:sp>
      <p:sp>
        <p:nvSpPr>
          <p:cNvPr id="17" name="Google Shape;86;p1">
            <a:extLst>
              <a:ext uri="{FF2B5EF4-FFF2-40B4-BE49-F238E27FC236}">
                <a16:creationId xmlns:a16="http://schemas.microsoft.com/office/drawing/2014/main" id="{11B9606D-AAB9-454E-90D4-059BA3C1228B}"/>
              </a:ext>
            </a:extLst>
          </p:cNvPr>
          <p:cNvSpPr txBox="1"/>
          <p:nvPr/>
        </p:nvSpPr>
        <p:spPr>
          <a:xfrm>
            <a:off x="3205241" y="5207185"/>
            <a:ext cx="45720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Маркетолог,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Бизнес-аналитик,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Имиджмейкер.</a:t>
            </a:r>
          </a:p>
          <a:p>
            <a:pPr lvl="0"/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   </a:t>
            </a:r>
            <a:r>
              <a:rPr lang="ru-RU" sz="2000" i="1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Опыт: 3 года</a:t>
            </a:r>
          </a:p>
        </p:txBody>
      </p:sp>
      <p:sp>
        <p:nvSpPr>
          <p:cNvPr id="18" name="Google Shape;86;p1">
            <a:extLst>
              <a:ext uri="{FF2B5EF4-FFF2-40B4-BE49-F238E27FC236}">
                <a16:creationId xmlns:a16="http://schemas.microsoft.com/office/drawing/2014/main" id="{1DE18B67-06B9-4B2C-B35A-D9B55180AEC3}"/>
              </a:ext>
            </a:extLst>
          </p:cNvPr>
          <p:cNvSpPr txBox="1"/>
          <p:nvPr/>
        </p:nvSpPr>
        <p:spPr>
          <a:xfrm>
            <a:off x="387126" y="4588310"/>
            <a:ext cx="233021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Голубев Иван</a:t>
            </a:r>
          </a:p>
        </p:txBody>
      </p:sp>
      <p:sp>
        <p:nvSpPr>
          <p:cNvPr id="20" name="Google Shape;86;p1">
            <a:extLst>
              <a:ext uri="{FF2B5EF4-FFF2-40B4-BE49-F238E27FC236}">
                <a16:creationId xmlns:a16="http://schemas.microsoft.com/office/drawing/2014/main" id="{1E382276-8C48-4582-8780-DD7B20C58B70}"/>
              </a:ext>
            </a:extLst>
          </p:cNvPr>
          <p:cNvSpPr txBox="1"/>
          <p:nvPr/>
        </p:nvSpPr>
        <p:spPr>
          <a:xfrm>
            <a:off x="0" y="5361073"/>
            <a:ext cx="4572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Разработчик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Инженер-электронщик</a:t>
            </a:r>
          </a:p>
          <a:p>
            <a:pPr lvl="0"/>
            <a:r>
              <a:rPr lang="ru-RU" sz="20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         </a:t>
            </a:r>
            <a:r>
              <a:rPr lang="ru-RU" sz="2000" i="1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Опыт: 1 год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F80082-6A5F-4964-925D-3CBAFD31C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DBC9C8-E930-4855-3752-F1F5B0EB2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08" y="1981246"/>
            <a:ext cx="1804264" cy="24187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AB727-6728-300F-6C1F-BA091E5DF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843" y="2022448"/>
            <a:ext cx="2427463" cy="22706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46EE09-C776-3E2D-ED6F-3510BE438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072" y="1549472"/>
            <a:ext cx="1486183" cy="2781075"/>
          </a:xfrm>
          <a:prstGeom prst="rect">
            <a:avLst/>
          </a:prstGeom>
        </p:spPr>
      </p:pic>
      <p:pic>
        <p:nvPicPr>
          <p:cNvPr id="13" name="Рисунок 12" descr="Чоканье">
            <a:extLst>
              <a:ext uri="{FF2B5EF4-FFF2-40B4-BE49-F238E27FC236}">
                <a16:creationId xmlns:a16="http://schemas.microsoft.com/office/drawing/2014/main" id="{3C27470B-9F49-CB91-AE5C-348130EA4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881" y="1033564"/>
            <a:ext cx="684908" cy="6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963270" y="2958677"/>
            <a:ext cx="5752800" cy="3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3200" b="1" i="1" u="sng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Наша миссия </a:t>
            </a:r>
            <a:r>
              <a:rPr lang="ru-RU" sz="3200" b="1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- забота о Вашей чистоте и Вашем времени</a:t>
            </a:r>
          </a:p>
          <a:p>
            <a:pPr lvl="0"/>
            <a:endParaRPr lang="ru-RU" sz="1600" b="1" dirty="0">
              <a:solidFill>
                <a:srgbClr val="2A4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ru-RU" sz="1600" b="1" dirty="0">
              <a:solidFill>
                <a:srgbClr val="2A4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Голубев Иван</a:t>
            </a:r>
          </a:p>
          <a:p>
            <a:pPr lvl="0"/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8 (981) 129-21-61 </a:t>
            </a:r>
            <a:r>
              <a:rPr lang="en-US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sigma_igs@mail.ru</a:t>
            </a:r>
            <a:endParaRPr lang="ru-RU" sz="1600" b="1" dirty="0">
              <a:solidFill>
                <a:srgbClr val="2A4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Силин Даниил</a:t>
            </a:r>
          </a:p>
          <a:p>
            <a:pPr lvl="0"/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8 (911) 242-95-47</a:t>
            </a:r>
            <a:r>
              <a:rPr lang="en-US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i="0" dirty="0">
                <a:solidFill>
                  <a:srgbClr val="2A4B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Silin.1901@yandex.ru</a:t>
            </a:r>
            <a:endParaRPr lang="ru-RU" sz="1600" b="1" dirty="0">
              <a:solidFill>
                <a:srgbClr val="2A4BA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Таран Александр</a:t>
            </a:r>
          </a:p>
          <a:p>
            <a:pPr lvl="0"/>
            <a:r>
              <a:rPr lang="ru-RU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8 (953) 315-03-45</a:t>
            </a:r>
            <a:r>
              <a:rPr lang="en-US" sz="1600" b="1" dirty="0">
                <a:solidFill>
                  <a:srgbClr val="2A4BA0"/>
                </a:solidFill>
                <a:latin typeface="Roboto"/>
                <a:ea typeface="Roboto"/>
                <a:cs typeface="Roboto"/>
                <a:sym typeface="Roboto"/>
              </a:rPr>
              <a:t> alex22052004@yandex.ru</a:t>
            </a:r>
            <a:endParaRPr lang="ru-RU" sz="1600" b="1" dirty="0">
              <a:solidFill>
                <a:srgbClr val="2A4B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9AFD80-1F1E-4B06-ADAE-45B135FD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37361"/>
          </a:xfrm>
          <a:prstGeom prst="rect">
            <a:avLst/>
          </a:prstGeom>
        </p:spPr>
      </p:pic>
      <p:pic>
        <p:nvPicPr>
          <p:cNvPr id="8" name="Рисунок 7" descr="Маркеры-галочки">
            <a:extLst>
              <a:ext uri="{FF2B5EF4-FFF2-40B4-BE49-F238E27FC236}">
                <a16:creationId xmlns:a16="http://schemas.microsoft.com/office/drawing/2014/main" id="{5A166C5C-1265-EFD1-B8F2-DC849F075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6070" y="2702141"/>
            <a:ext cx="1453718" cy="14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042988" y="1549552"/>
            <a:ext cx="352901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ПРОБЛЕМА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6" name="Google Shape;86;p1"/>
          <p:cNvSpPr txBox="1"/>
          <p:nvPr/>
        </p:nvSpPr>
        <p:spPr>
          <a:xfrm>
            <a:off x="1042989" y="2515653"/>
            <a:ext cx="338123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Большая трата времени на избавление помещения от отходов, неприятный запах помоев из обычной ёмкости для сбора и утилизации отходов.</a:t>
            </a:r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AB5D047C-B1EE-432C-91F1-0CC824934E71}"/>
              </a:ext>
            </a:extLst>
          </p:cNvPr>
          <p:cNvSpPr txBox="1"/>
          <p:nvPr/>
        </p:nvSpPr>
        <p:spPr>
          <a:xfrm>
            <a:off x="4572000" y="1549552"/>
            <a:ext cx="352901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РЕШЕНИЕ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8" name="Google Shape;86;p1">
            <a:extLst>
              <a:ext uri="{FF2B5EF4-FFF2-40B4-BE49-F238E27FC236}">
                <a16:creationId xmlns:a16="http://schemas.microsoft.com/office/drawing/2014/main" id="{35892FD6-A34B-4397-BE9F-5288BF9E3E1A}"/>
              </a:ext>
            </a:extLst>
          </p:cNvPr>
          <p:cNvSpPr txBox="1"/>
          <p:nvPr/>
        </p:nvSpPr>
        <p:spPr>
          <a:xfrm>
            <a:off x="4572000" y="2515653"/>
            <a:ext cx="3464357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Мы предлагаем инновационный прибор, который скомпонует мусор в герметичной полости, чтобы он занимал наименьшее по объему пространство.</a:t>
            </a:r>
          </a:p>
        </p:txBody>
      </p:sp>
      <p:sp>
        <p:nvSpPr>
          <p:cNvPr id="9" name="Google Shape;86;p1">
            <a:extLst>
              <a:ext uri="{FF2B5EF4-FFF2-40B4-BE49-F238E27FC236}">
                <a16:creationId xmlns:a16="http://schemas.microsoft.com/office/drawing/2014/main" id="{9BF3A1EA-D4E4-4A7D-A46F-64546A9EAD07}"/>
              </a:ext>
            </a:extLst>
          </p:cNvPr>
          <p:cNvSpPr txBox="1"/>
          <p:nvPr/>
        </p:nvSpPr>
        <p:spPr>
          <a:xfrm>
            <a:off x="1042987" y="4250423"/>
            <a:ext cx="761148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ПОТЕНЦИАЛЬНЫЕ ЗАКАЗЧИКИ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10" name="Google Shape;86;p1">
            <a:extLst>
              <a:ext uri="{FF2B5EF4-FFF2-40B4-BE49-F238E27FC236}">
                <a16:creationId xmlns:a16="http://schemas.microsoft.com/office/drawing/2014/main" id="{2AE088F9-85AF-430C-9B4B-255B857C1C8F}"/>
              </a:ext>
            </a:extLst>
          </p:cNvPr>
          <p:cNvSpPr txBox="1"/>
          <p:nvPr/>
        </p:nvSpPr>
        <p:spPr>
          <a:xfrm>
            <a:off x="1042987" y="5308448"/>
            <a:ext cx="725126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Наши потенциальные заказчики – это физические и юридические лица, которым важен имидж и визуальная составляющая. (Экономическое направление 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B2C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,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 B2B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9282F-ECD5-416A-82F4-C14EAE6C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3" name="Рисунок 2" descr="Вопросительный знак">
            <a:extLst>
              <a:ext uri="{FF2B5EF4-FFF2-40B4-BE49-F238E27FC236}">
                <a16:creationId xmlns:a16="http://schemas.microsoft.com/office/drawing/2014/main" id="{63DF52C4-2D2E-2EF5-B30F-889D2BFD8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8756" y="2047957"/>
            <a:ext cx="552492" cy="552492"/>
          </a:xfrm>
          <a:prstGeom prst="rect">
            <a:avLst/>
          </a:prstGeom>
        </p:spPr>
      </p:pic>
      <p:pic>
        <p:nvPicPr>
          <p:cNvPr id="11" name="Рисунок 10" descr="Лампочка и шестеренка">
            <a:extLst>
              <a:ext uri="{FF2B5EF4-FFF2-40B4-BE49-F238E27FC236}">
                <a16:creationId xmlns:a16="http://schemas.microsoft.com/office/drawing/2014/main" id="{60C2A77D-B4B3-D80E-0C45-31CEB3720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9986" y="2060188"/>
            <a:ext cx="552492" cy="552492"/>
          </a:xfrm>
          <a:prstGeom prst="rect">
            <a:avLst/>
          </a:prstGeom>
        </p:spPr>
      </p:pic>
      <p:pic>
        <p:nvPicPr>
          <p:cNvPr id="13" name="Рисунок 12" descr="Группа">
            <a:extLst>
              <a:ext uri="{FF2B5EF4-FFF2-40B4-BE49-F238E27FC236}">
                <a16:creationId xmlns:a16="http://schemas.microsoft.com/office/drawing/2014/main" id="{EC84B7F7-EAA1-D5B2-C5F0-01C36AA5B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59717" y="4730443"/>
            <a:ext cx="729003" cy="7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66258" y="1033564"/>
            <a:ext cx="76114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БИЗНЕС-МОДЕЛЬ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240E2-7C83-487F-B1A8-357F3546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9" name="Рисунок 8" descr="Презентация с контрольным списком">
            <a:extLst>
              <a:ext uri="{FF2B5EF4-FFF2-40B4-BE49-F238E27FC236}">
                <a16:creationId xmlns:a16="http://schemas.microsoft.com/office/drawing/2014/main" id="{5DF5CF0C-5F2F-8587-5ACA-D99884D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9595" y="1033564"/>
            <a:ext cx="625875" cy="62587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13882FD2-D2E2-1A17-F4DE-E02C53701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990807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42709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66258" y="1033564"/>
            <a:ext cx="76114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БИЗНЕС-МОДЕЛЬ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240E2-7C83-487F-B1A8-357F3546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9" name="Рисунок 8" descr="Презентация с контрольным списком">
            <a:extLst>
              <a:ext uri="{FF2B5EF4-FFF2-40B4-BE49-F238E27FC236}">
                <a16:creationId xmlns:a16="http://schemas.microsoft.com/office/drawing/2014/main" id="{5DF5CF0C-5F2F-8587-5ACA-D99884D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2962" y="1033564"/>
            <a:ext cx="625875" cy="625875"/>
          </a:xfrm>
          <a:prstGeom prst="rect">
            <a:avLst/>
          </a:prstGeom>
        </p:spPr>
      </p:pic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EB504C71-C629-4349-BD25-2AF0A90B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652033"/>
              </p:ext>
            </p:extLst>
          </p:nvPr>
        </p:nvGraphicFramePr>
        <p:xfrm>
          <a:off x="1523999" y="2067128"/>
          <a:ext cx="64570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16491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66258" y="1033564"/>
            <a:ext cx="76114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БИЗНЕС-МОДЕЛЬ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240E2-7C83-487F-B1A8-357F3546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9" name="Рисунок 8" descr="Презентация с контрольным списком">
            <a:extLst>
              <a:ext uri="{FF2B5EF4-FFF2-40B4-BE49-F238E27FC236}">
                <a16:creationId xmlns:a16="http://schemas.microsoft.com/office/drawing/2014/main" id="{5DF5CF0C-5F2F-8587-5ACA-D99884D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5206" y="1033564"/>
            <a:ext cx="625875" cy="625875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ED6F2DD-0100-D41D-F906-45D4623B5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908785"/>
              </p:ext>
            </p:extLst>
          </p:nvPr>
        </p:nvGraphicFramePr>
        <p:xfrm>
          <a:off x="480290" y="1710642"/>
          <a:ext cx="8377383" cy="483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4240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66258" y="1033564"/>
            <a:ext cx="76114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БИЗНЕС-МОДЕЛЬ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240E2-7C83-487F-B1A8-357F3546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9" name="Рисунок 8" descr="Презентация с контрольным списком">
            <a:extLst>
              <a:ext uri="{FF2B5EF4-FFF2-40B4-BE49-F238E27FC236}">
                <a16:creationId xmlns:a16="http://schemas.microsoft.com/office/drawing/2014/main" id="{5DF5CF0C-5F2F-8587-5ACA-D99884D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350" y="1033564"/>
            <a:ext cx="625875" cy="62587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1AB1C58-EA32-CBA4-76A5-F7C38D69E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584550"/>
              </p:ext>
            </p:extLst>
          </p:nvPr>
        </p:nvGraphicFramePr>
        <p:xfrm>
          <a:off x="369453" y="1710642"/>
          <a:ext cx="8395856" cy="471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72200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66258" y="1033564"/>
            <a:ext cx="76114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БИЗНЕС-МОДЕЛЬ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240E2-7C83-487F-B1A8-357F3546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9" name="Рисунок 8" descr="Презентация с контрольным списком">
            <a:extLst>
              <a:ext uri="{FF2B5EF4-FFF2-40B4-BE49-F238E27FC236}">
                <a16:creationId xmlns:a16="http://schemas.microsoft.com/office/drawing/2014/main" id="{5DF5CF0C-5F2F-8587-5ACA-D99884D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8473" y="1033564"/>
            <a:ext cx="625875" cy="62587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EE7E0133-CB36-833C-1E77-620CD98F1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377268"/>
              </p:ext>
            </p:extLst>
          </p:nvPr>
        </p:nvGraphicFramePr>
        <p:xfrm>
          <a:off x="147781" y="1184564"/>
          <a:ext cx="8848437" cy="448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9717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9282F-ECD5-416A-82F4-C14EAE6C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B1B7A9-BA19-303D-EEFA-FFA5B8754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680" y="1821053"/>
            <a:ext cx="3848637" cy="4572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6C90BA-1ADE-003F-F357-9F446E63A876}"/>
              </a:ext>
            </a:extLst>
          </p:cNvPr>
          <p:cNvSpPr txBox="1"/>
          <p:nvPr/>
        </p:nvSpPr>
        <p:spPr>
          <a:xfrm>
            <a:off x="3368785" y="1033564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rgbClr val="2A4B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3200" b="1" u="sng" dirty="0">
                <a:solidFill>
                  <a:srgbClr val="2A4B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 </a:t>
            </a:r>
            <a:r>
              <a:rPr lang="ru-RU" sz="3200" b="1" u="sng" dirty="0">
                <a:solidFill>
                  <a:srgbClr val="2A4B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Модель </a:t>
            </a:r>
          </a:p>
        </p:txBody>
      </p:sp>
      <p:pic>
        <p:nvPicPr>
          <p:cNvPr id="7" name="Рисунок 6" descr="Процессор">
            <a:extLst>
              <a:ext uri="{FF2B5EF4-FFF2-40B4-BE49-F238E27FC236}">
                <a16:creationId xmlns:a16="http://schemas.microsoft.com/office/drawing/2014/main" id="{01CA77D2-F214-3803-3452-83B609508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6335" y="8556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6;p1">
            <a:extLst>
              <a:ext uri="{FF2B5EF4-FFF2-40B4-BE49-F238E27FC236}">
                <a16:creationId xmlns:a16="http://schemas.microsoft.com/office/drawing/2014/main" id="{9BF3A1EA-D4E4-4A7D-A46F-64546A9EAD07}"/>
              </a:ext>
            </a:extLst>
          </p:cNvPr>
          <p:cNvSpPr txBox="1"/>
          <p:nvPr/>
        </p:nvSpPr>
        <p:spPr>
          <a:xfrm>
            <a:off x="1042985" y="4536885"/>
            <a:ext cx="761148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Конкуренты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10" name="Google Shape;86;p1">
            <a:extLst>
              <a:ext uri="{FF2B5EF4-FFF2-40B4-BE49-F238E27FC236}">
                <a16:creationId xmlns:a16="http://schemas.microsoft.com/office/drawing/2014/main" id="{2AE088F9-85AF-430C-9B4B-255B857C1C8F}"/>
              </a:ext>
            </a:extLst>
          </p:cNvPr>
          <p:cNvSpPr txBox="1"/>
          <p:nvPr/>
        </p:nvSpPr>
        <p:spPr>
          <a:xfrm>
            <a:off x="946367" y="5465878"/>
            <a:ext cx="725126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Существуют аналоги у компаний 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ECO 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и 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Xiaomi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, функционал которых ограничен по сравнению с нашим продуктам.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9282F-ECD5-416A-82F4-C14EAE6C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33564"/>
          </a:xfrm>
          <a:prstGeom prst="rect">
            <a:avLst/>
          </a:prstGeom>
        </p:spPr>
      </p:pic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A283DE9E-5A83-A2BE-509C-0CBFCBE19A8F}"/>
              </a:ext>
            </a:extLst>
          </p:cNvPr>
          <p:cNvSpPr txBox="1"/>
          <p:nvPr/>
        </p:nvSpPr>
        <p:spPr>
          <a:xfrm>
            <a:off x="1042986" y="1327187"/>
            <a:ext cx="761148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u="sng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 Black"/>
              </a:rPr>
              <a:t>Оценка рынка</a:t>
            </a:r>
            <a:endParaRPr sz="3200" b="1" u="sng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11" name="Google Shape;86;p1">
            <a:extLst>
              <a:ext uri="{FF2B5EF4-FFF2-40B4-BE49-F238E27FC236}">
                <a16:creationId xmlns:a16="http://schemas.microsoft.com/office/drawing/2014/main" id="{D9CA71B8-2AC9-3E45-D93F-058300166384}"/>
              </a:ext>
            </a:extLst>
          </p:cNvPr>
          <p:cNvSpPr txBox="1"/>
          <p:nvPr/>
        </p:nvSpPr>
        <p:spPr>
          <a:xfrm>
            <a:off x="1042987" y="2297888"/>
            <a:ext cx="7251266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Люди имеющий высокий доход для покупки девайса по полной стоимости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;</a:t>
            </a:r>
            <a:endParaRPr lang="ru-RU" sz="1600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Люди имеющие средний доход для покупки девайса по </a:t>
            </a:r>
            <a:r>
              <a:rPr lang="ru-RU" sz="1600" dirty="0" err="1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по</a:t>
            </a: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 подписочной системе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;</a:t>
            </a:r>
            <a:endParaRPr lang="ru-RU" sz="1600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Люди, которые хотят внедрить «Интернет вещей» в свою жизнь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;</a:t>
            </a:r>
            <a:endParaRPr lang="ru-RU" sz="1600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Офисные работники, которым надоел мелкий мусор (мини-мусорка)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;</a:t>
            </a:r>
            <a:endParaRPr lang="ru-RU" sz="1600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Люди, которым надоел неприятный запах из ведра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;</a:t>
            </a:r>
            <a:endParaRPr lang="ru-RU" sz="1600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Люди, которым надоело часто выкидывать мусор</a:t>
            </a:r>
            <a:r>
              <a:rPr lang="en-US" sz="1600" dirty="0">
                <a:solidFill>
                  <a:srgbClr val="2A4BA0"/>
                </a:solidFill>
                <a:latin typeface="Roboto" panose="020B0604020202020204" charset="0"/>
                <a:ea typeface="Roboto" panose="020B0604020202020204" charset="0"/>
                <a:cs typeface="Roboto Black"/>
                <a:sym typeface="Roboto Black"/>
              </a:rPr>
              <a:t>.</a:t>
            </a:r>
            <a:endParaRPr lang="ru-RU" sz="1600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A4BA0"/>
              </a:solidFill>
              <a:latin typeface="Roboto" panose="020B0604020202020204" charset="0"/>
              <a:ea typeface="Roboto" panose="020B0604020202020204" charset="0"/>
              <a:cs typeface="Roboto Black"/>
              <a:sym typeface="Roboto Black"/>
            </a:endParaRPr>
          </a:p>
        </p:txBody>
      </p:sp>
      <p:pic>
        <p:nvPicPr>
          <p:cNvPr id="5" name="Рисунок 4" descr="Рукопожатие">
            <a:extLst>
              <a:ext uri="{FF2B5EF4-FFF2-40B4-BE49-F238E27FC236}">
                <a16:creationId xmlns:a16="http://schemas.microsoft.com/office/drawing/2014/main" id="{E106227B-4238-E5E9-3CA9-2ED16D57B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1813" y="1693877"/>
            <a:ext cx="914400" cy="914400"/>
          </a:xfrm>
          <a:prstGeom prst="rect">
            <a:avLst/>
          </a:prstGeom>
        </p:spPr>
      </p:pic>
      <p:pic>
        <p:nvPicPr>
          <p:cNvPr id="7" name="Рисунок 6" descr="Целевая аудитория">
            <a:extLst>
              <a:ext uri="{FF2B5EF4-FFF2-40B4-BE49-F238E27FC236}">
                <a16:creationId xmlns:a16="http://schemas.microsoft.com/office/drawing/2014/main" id="{12CFF3D7-F1E1-4AD6-4DDE-6E4470544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2117" y="4950430"/>
            <a:ext cx="812279" cy="8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1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424</TotalTime>
  <Words>391</Words>
  <Application>Microsoft Office PowerPoint</Application>
  <PresentationFormat>Экран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Roboto</vt:lpstr>
      <vt:lpstr>Roboto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Даниил Силин</cp:lastModifiedBy>
  <cp:revision>15</cp:revision>
  <dcterms:created xsi:type="dcterms:W3CDTF">2022-10-14T05:19:08Z</dcterms:created>
  <dcterms:modified xsi:type="dcterms:W3CDTF">2022-12-05T21:31:48Z</dcterms:modified>
</cp:coreProperties>
</file>