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61" r:id="rId2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39" y="-9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B035E406-3F72-454B-A669-F28B99138BAF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30547F06-1B00-46EE-A363-12A487A0ADE9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6A96EE69-3A6E-407D-9712-6B5367B7BB27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905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905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905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905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905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905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8EE35770-01D3-47CF-8992-DF6C9F8DAA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45A79745-67D8-4B31-9CB4-48B3BAEFF994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C73E0C0C-7DB5-4D2F-B305-20038B5EE5CF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75DB8188-3887-44F2-B239-F74A931EA2A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D518D4F2-9063-47CC-82AE-F5AC28BF9A0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A29E3B0C-06A0-4D8B-AC10-02B6440FA168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CB92AB9E-1DF0-4B0C-B444-2E781303E977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B83F2DB8-E25E-4E25-89A0-52668B2D539E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33B75684-EAF5-4BEE-B169-8F349A2489B4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Группа 6"/>
          <p:cNvGrpSpPr/>
          <p:nvPr/>
        </p:nvGrpSpPr>
        <p:grpSpPr>
          <a:xfrm>
            <a:off x="-15840" y="6554520"/>
            <a:ext cx="12233880" cy="324360"/>
            <a:chOff x="-15840" y="6554520"/>
            <a:chExt cx="12233880" cy="324360"/>
          </a:xfrm>
        </p:grpSpPr>
        <p:sp>
          <p:nvSpPr>
            <p:cNvPr id="54" name="Прямоугольник"/>
            <p:cNvSpPr/>
            <p:nvPr/>
          </p:nvSpPr>
          <p:spPr>
            <a:xfrm>
              <a:off x="-15840" y="6554520"/>
              <a:ext cx="1500840" cy="324360"/>
            </a:xfrm>
            <a:prstGeom prst="rect">
              <a:avLst/>
            </a:prstGeom>
            <a:blipFill rotWithShape="0">
              <a:blip r:embed="rId14" cstate="print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1760" tIns="41760" rIns="41760" bIns="41760" anchor="ctr">
              <a:noAutofit/>
            </a:bodyPr>
            <a:lstStyle/>
            <a:p>
              <a:pPr algn="ctr" defTabSz="738360">
                <a:lnSpc>
                  <a:spcPct val="100000"/>
                </a:lnSpc>
                <a:tabLst>
                  <a:tab pos="0" algn="l"/>
                </a:tabLst>
              </a:pPr>
              <a:endParaRPr lang="ru-RU" sz="1200" b="0" strike="noStrike" spc="-1">
                <a:solidFill>
                  <a:srgbClr val="5E5E5E"/>
                </a:solidFill>
                <a:latin typeface="Calibri"/>
              </a:endParaRPr>
            </a:p>
          </p:txBody>
        </p:sp>
        <p:sp>
          <p:nvSpPr>
            <p:cNvPr id="55" name="Прямоугольник"/>
            <p:cNvSpPr/>
            <p:nvPr/>
          </p:nvSpPr>
          <p:spPr>
            <a:xfrm>
              <a:off x="1481040" y="6554520"/>
              <a:ext cx="1499400" cy="324360"/>
            </a:xfrm>
            <a:prstGeom prst="rect">
              <a:avLst/>
            </a:prstGeom>
            <a:blipFill rotWithShape="0">
              <a:blip r:embed="rId15" cstate="print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1760" tIns="41760" rIns="41760" bIns="41760" anchor="ctr">
              <a:noAutofit/>
            </a:bodyPr>
            <a:lstStyle/>
            <a:p>
              <a:pPr algn="ctr" defTabSz="738360">
                <a:lnSpc>
                  <a:spcPct val="100000"/>
                </a:lnSpc>
                <a:tabLst>
                  <a:tab pos="0" algn="l"/>
                </a:tabLst>
              </a:pPr>
              <a:endParaRPr lang="ru-RU" sz="1200" b="0" strike="noStrike" spc="-1">
                <a:solidFill>
                  <a:srgbClr val="5E5E5E"/>
                </a:solidFill>
                <a:latin typeface="Calibri"/>
              </a:endParaRPr>
            </a:p>
          </p:txBody>
        </p:sp>
        <p:sp>
          <p:nvSpPr>
            <p:cNvPr id="56" name="Прямоугольник"/>
            <p:cNvSpPr/>
            <p:nvPr/>
          </p:nvSpPr>
          <p:spPr>
            <a:xfrm>
              <a:off x="2968560" y="6554520"/>
              <a:ext cx="1499400" cy="324360"/>
            </a:xfrm>
            <a:prstGeom prst="rect">
              <a:avLst/>
            </a:prstGeom>
            <a:blipFill rotWithShape="0">
              <a:blip r:embed="rId16" cstate="print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1760" tIns="41760" rIns="41760" bIns="41760" anchor="ctr">
              <a:noAutofit/>
            </a:bodyPr>
            <a:lstStyle/>
            <a:p>
              <a:pPr algn="ctr" defTabSz="738360">
                <a:lnSpc>
                  <a:spcPct val="100000"/>
                </a:lnSpc>
                <a:tabLst>
                  <a:tab pos="0" algn="l"/>
                </a:tabLst>
              </a:pPr>
              <a:endParaRPr lang="ru-RU" sz="1200" b="0" strike="noStrike" spc="-1">
                <a:solidFill>
                  <a:srgbClr val="5E5E5E"/>
                </a:solidFill>
                <a:latin typeface="Calibri"/>
              </a:endParaRPr>
            </a:p>
          </p:txBody>
        </p:sp>
        <p:sp>
          <p:nvSpPr>
            <p:cNvPr id="57" name="Прямоугольник"/>
            <p:cNvSpPr/>
            <p:nvPr/>
          </p:nvSpPr>
          <p:spPr>
            <a:xfrm>
              <a:off x="4449600" y="6554520"/>
              <a:ext cx="1500840" cy="324360"/>
            </a:xfrm>
            <a:prstGeom prst="rect">
              <a:avLst/>
            </a:prstGeom>
            <a:blipFill rotWithShape="0">
              <a:blip r:embed="rId17" cstate="print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1760" tIns="41760" rIns="41760" bIns="41760" anchor="ctr">
              <a:noAutofit/>
            </a:bodyPr>
            <a:lstStyle/>
            <a:p>
              <a:pPr algn="ctr" defTabSz="738360">
                <a:lnSpc>
                  <a:spcPct val="100000"/>
                </a:lnSpc>
                <a:tabLst>
                  <a:tab pos="0" algn="l"/>
                </a:tabLst>
              </a:pPr>
              <a:endParaRPr lang="ru-RU" sz="1200" b="0" strike="noStrike" spc="-1">
                <a:solidFill>
                  <a:srgbClr val="5E5E5E"/>
                </a:solidFill>
                <a:latin typeface="Calibri"/>
              </a:endParaRPr>
            </a:p>
          </p:txBody>
        </p:sp>
        <p:sp>
          <p:nvSpPr>
            <p:cNvPr id="58" name="Прямоугольник"/>
            <p:cNvSpPr/>
            <p:nvPr/>
          </p:nvSpPr>
          <p:spPr>
            <a:xfrm>
              <a:off x="5951520" y="6554520"/>
              <a:ext cx="1499400" cy="324360"/>
            </a:xfrm>
            <a:prstGeom prst="rect">
              <a:avLst/>
            </a:prstGeom>
            <a:blipFill rotWithShape="0">
              <a:blip r:embed="rId16" cstate="print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1760" tIns="41760" rIns="41760" bIns="41760" anchor="ctr">
              <a:noAutofit/>
            </a:bodyPr>
            <a:lstStyle/>
            <a:p>
              <a:pPr algn="ctr" defTabSz="738360">
                <a:lnSpc>
                  <a:spcPct val="100000"/>
                </a:lnSpc>
                <a:tabLst>
                  <a:tab pos="0" algn="l"/>
                </a:tabLst>
              </a:pPr>
              <a:endParaRPr lang="ru-RU" sz="1200" b="0" strike="noStrike" spc="-1">
                <a:solidFill>
                  <a:srgbClr val="5E5E5E"/>
                </a:solidFill>
                <a:latin typeface="Calibri"/>
              </a:endParaRPr>
            </a:p>
          </p:txBody>
        </p:sp>
        <p:sp>
          <p:nvSpPr>
            <p:cNvPr id="59" name="Прямоугольник"/>
            <p:cNvSpPr/>
            <p:nvPr/>
          </p:nvSpPr>
          <p:spPr>
            <a:xfrm>
              <a:off x="7419960" y="6554520"/>
              <a:ext cx="1499400" cy="324360"/>
            </a:xfrm>
            <a:prstGeom prst="rect">
              <a:avLst/>
            </a:prstGeom>
            <a:blipFill rotWithShape="0">
              <a:blip r:embed="rId18" cstate="print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1760" tIns="41760" rIns="41760" bIns="41760" anchor="ctr">
              <a:noAutofit/>
            </a:bodyPr>
            <a:lstStyle/>
            <a:p>
              <a:pPr algn="ctr" defTabSz="738360">
                <a:lnSpc>
                  <a:spcPct val="100000"/>
                </a:lnSpc>
                <a:tabLst>
                  <a:tab pos="0" algn="l"/>
                </a:tabLst>
              </a:pPr>
              <a:endParaRPr lang="ru-RU" sz="1200" b="0" strike="noStrike" spc="-1">
                <a:solidFill>
                  <a:srgbClr val="5E5E5E"/>
                </a:solidFill>
                <a:latin typeface="Calibri"/>
              </a:endParaRPr>
            </a:p>
          </p:txBody>
        </p:sp>
        <p:sp>
          <p:nvSpPr>
            <p:cNvPr id="60" name="Прямоугольник"/>
            <p:cNvSpPr/>
            <p:nvPr/>
          </p:nvSpPr>
          <p:spPr>
            <a:xfrm>
              <a:off x="8920080" y="6554520"/>
              <a:ext cx="1500840" cy="324360"/>
            </a:xfrm>
            <a:prstGeom prst="rect">
              <a:avLst/>
            </a:prstGeom>
            <a:blipFill rotWithShape="0">
              <a:blip r:embed="rId14" cstate="print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1760" tIns="41760" rIns="41760" bIns="41760" anchor="ctr">
              <a:noAutofit/>
            </a:bodyPr>
            <a:lstStyle/>
            <a:p>
              <a:pPr algn="ctr" defTabSz="738360">
                <a:lnSpc>
                  <a:spcPct val="100000"/>
                </a:lnSpc>
                <a:tabLst>
                  <a:tab pos="0" algn="l"/>
                </a:tabLst>
              </a:pPr>
              <a:endParaRPr lang="ru-RU" sz="1200" b="0" strike="noStrike" spc="-1">
                <a:solidFill>
                  <a:srgbClr val="5E5E5E"/>
                </a:solidFill>
                <a:latin typeface="Calibri"/>
              </a:endParaRPr>
            </a:p>
          </p:txBody>
        </p:sp>
        <p:sp>
          <p:nvSpPr>
            <p:cNvPr id="61" name="Прямоугольник"/>
            <p:cNvSpPr/>
            <p:nvPr/>
          </p:nvSpPr>
          <p:spPr>
            <a:xfrm>
              <a:off x="10234440" y="6554520"/>
              <a:ext cx="1500840" cy="324360"/>
            </a:xfrm>
            <a:prstGeom prst="rect">
              <a:avLst/>
            </a:prstGeom>
            <a:blipFill rotWithShape="0">
              <a:blip r:embed="rId17" cstate="print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1760" tIns="41760" rIns="41760" bIns="41760" anchor="ctr">
              <a:noAutofit/>
            </a:bodyPr>
            <a:lstStyle/>
            <a:p>
              <a:pPr algn="ctr" defTabSz="738360">
                <a:lnSpc>
                  <a:spcPct val="100000"/>
                </a:lnSpc>
                <a:tabLst>
                  <a:tab pos="0" algn="l"/>
                </a:tabLst>
              </a:pPr>
              <a:endParaRPr lang="ru-RU" sz="1200" b="0" strike="noStrike" spc="-1">
                <a:solidFill>
                  <a:srgbClr val="5E5E5E"/>
                </a:solidFill>
                <a:latin typeface="Calibri"/>
              </a:endParaRPr>
            </a:p>
          </p:txBody>
        </p:sp>
        <p:sp>
          <p:nvSpPr>
            <p:cNvPr id="62" name="Прямоугольник"/>
            <p:cNvSpPr/>
            <p:nvPr/>
          </p:nvSpPr>
          <p:spPr>
            <a:xfrm>
              <a:off x="11731680" y="6554520"/>
              <a:ext cx="486360" cy="324360"/>
            </a:xfrm>
            <a:prstGeom prst="rect">
              <a:avLst/>
            </a:prstGeom>
            <a:blipFill rotWithShape="0">
              <a:blip r:embed="rId19" cstate="print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1760" tIns="41760" rIns="41760" bIns="41760" anchor="ctr">
              <a:noAutofit/>
            </a:bodyPr>
            <a:lstStyle/>
            <a:p>
              <a:pPr algn="ctr" defTabSz="738360">
                <a:lnSpc>
                  <a:spcPct val="100000"/>
                </a:lnSpc>
                <a:tabLst>
                  <a:tab pos="0" algn="l"/>
                </a:tabLst>
              </a:pPr>
              <a:endParaRPr lang="ru-RU" sz="1200" b="0" strike="noStrike" spc="-1">
                <a:solidFill>
                  <a:srgbClr val="5E5E5E"/>
                </a:solidFill>
                <a:latin typeface="Calibri"/>
              </a:endParaRPr>
            </a:p>
          </p:txBody>
        </p:sp>
      </p:grpSp>
      <p:sp>
        <p:nvSpPr>
          <p:cNvPr id="63" name="Прямоугольник"/>
          <p:cNvSpPr/>
          <p:nvPr/>
        </p:nvSpPr>
        <p:spPr>
          <a:xfrm>
            <a:off x="11496600" y="-7560"/>
            <a:ext cx="694440" cy="1757880"/>
          </a:xfrm>
          <a:prstGeom prst="rect">
            <a:avLst/>
          </a:prstGeom>
          <a:blipFill rotWithShape="0">
            <a:blip r:embed="rId20" cstate="print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5560" tIns="25560" rIns="25560" bIns="25560" anchor="ctr">
            <a:noAutofit/>
          </a:bodyPr>
          <a:lstStyle/>
          <a:p>
            <a:pPr algn="ctr" defTabSz="738360">
              <a:lnSpc>
                <a:spcPct val="100000"/>
              </a:lnSpc>
              <a:tabLst>
                <a:tab pos="0" algn="l"/>
              </a:tabLst>
            </a:pPr>
            <a:endParaRPr lang="ru-RU" sz="1200" b="0" strike="noStrike" spc="-1">
              <a:solidFill>
                <a:srgbClr val="5E5E5E"/>
              </a:solidFill>
              <a:latin typeface="Calibri"/>
            </a:endParaRPr>
          </a:p>
        </p:txBody>
      </p:sp>
      <p:sp>
        <p:nvSpPr>
          <p:cNvPr id="64" name="Прямоугольник"/>
          <p:cNvSpPr/>
          <p:nvPr/>
        </p:nvSpPr>
        <p:spPr>
          <a:xfrm>
            <a:off x="11496600" y="1751040"/>
            <a:ext cx="694440" cy="1757880"/>
          </a:xfrm>
          <a:prstGeom prst="rect">
            <a:avLst/>
          </a:prstGeom>
          <a:blipFill rotWithShape="0">
            <a:blip r:embed="rId21" cstate="print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5560" tIns="25560" rIns="25560" bIns="25560" anchor="ctr">
            <a:noAutofit/>
          </a:bodyPr>
          <a:lstStyle/>
          <a:p>
            <a:pPr algn="ctr" defTabSz="738360">
              <a:lnSpc>
                <a:spcPct val="100000"/>
              </a:lnSpc>
              <a:tabLst>
                <a:tab pos="0" algn="l"/>
              </a:tabLst>
            </a:pPr>
            <a:endParaRPr lang="ru-RU" sz="1200" b="0" strike="noStrike" spc="-1">
              <a:solidFill>
                <a:srgbClr val="5E5E5E"/>
              </a:solidFill>
              <a:latin typeface="Calibri"/>
            </a:endParaRPr>
          </a:p>
        </p:txBody>
      </p:sp>
      <p:sp>
        <p:nvSpPr>
          <p:cNvPr id="65" name="Прямоугольник"/>
          <p:cNvSpPr/>
          <p:nvPr/>
        </p:nvSpPr>
        <p:spPr>
          <a:xfrm>
            <a:off x="11496600" y="3505320"/>
            <a:ext cx="694440" cy="1757880"/>
          </a:xfrm>
          <a:prstGeom prst="rect">
            <a:avLst/>
          </a:prstGeom>
          <a:blipFill rotWithShape="0">
            <a:blip r:embed="rId22" cstate="print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5560" tIns="25560" rIns="25560" bIns="25560" anchor="ctr">
            <a:noAutofit/>
          </a:bodyPr>
          <a:lstStyle/>
          <a:p>
            <a:pPr algn="ctr" defTabSz="738360">
              <a:lnSpc>
                <a:spcPct val="100000"/>
              </a:lnSpc>
              <a:tabLst>
                <a:tab pos="0" algn="l"/>
              </a:tabLst>
            </a:pPr>
            <a:endParaRPr lang="ru-RU" sz="1200" b="0" strike="noStrike" spc="-1">
              <a:solidFill>
                <a:srgbClr val="5E5E5E"/>
              </a:solidFill>
              <a:latin typeface="Calibri"/>
            </a:endParaRPr>
          </a:p>
        </p:txBody>
      </p:sp>
      <p:sp>
        <p:nvSpPr>
          <p:cNvPr id="66" name="Прямоугольник"/>
          <p:cNvSpPr/>
          <p:nvPr/>
        </p:nvSpPr>
        <p:spPr>
          <a:xfrm>
            <a:off x="11496600" y="5263920"/>
            <a:ext cx="694440" cy="1288080"/>
          </a:xfrm>
          <a:prstGeom prst="rect">
            <a:avLst/>
          </a:prstGeom>
          <a:blipFill rotWithShape="0">
            <a:blip r:embed="rId23" cstate="print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5560" tIns="25560" rIns="25560" bIns="25560" anchor="ctr">
            <a:noAutofit/>
          </a:bodyPr>
          <a:lstStyle/>
          <a:p>
            <a:pPr algn="ctr" defTabSz="738360">
              <a:lnSpc>
                <a:spcPct val="100000"/>
              </a:lnSpc>
              <a:tabLst>
                <a:tab pos="0" algn="l"/>
              </a:tabLst>
            </a:pPr>
            <a:endParaRPr lang="ru-RU" sz="1200" b="0" strike="noStrike" spc="-1">
              <a:solidFill>
                <a:srgbClr val="5E5E5E"/>
              </a:solidFill>
              <a:latin typeface="Calibri"/>
            </a:endParaRPr>
          </a:p>
        </p:txBody>
      </p:sp>
      <p:sp>
        <p:nvSpPr>
          <p:cNvPr id="67" name="Номер слайда 135"/>
          <p:cNvSpPr/>
          <p:nvPr/>
        </p:nvSpPr>
        <p:spPr>
          <a:xfrm>
            <a:off x="8988480" y="6547680"/>
            <a:ext cx="2740680" cy="34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r" defTabSz="554400">
              <a:lnSpc>
                <a:spcPct val="100000"/>
              </a:lnSpc>
              <a:tabLst>
                <a:tab pos="0" algn="l"/>
              </a:tabLst>
            </a:pPr>
            <a:fld id="{44E6683C-3D2D-470F-9A06-7038A2657784}" type="slidenum">
              <a:rPr lang="ru-RU" sz="1400" b="1" strike="noStrike" spc="-1">
                <a:solidFill>
                  <a:srgbClr val="FFFFFF"/>
                </a:solidFill>
                <a:latin typeface="Gilroy"/>
              </a:rPr>
              <a:pPr algn="r" defTabSz="554400">
                <a:lnSpc>
                  <a:spcPct val="100000"/>
                </a:lnSpc>
                <a:tabLst>
                  <a:tab pos="0" algn="l"/>
                </a:tabLst>
              </a:pPr>
              <a:t>‹#›</a:t>
            </a:fld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1"/>
          <p:cNvSpPr>
            <a:spLocks noGrp="1"/>
          </p:cNvSpPr>
          <p:nvPr>
            <p:ph type="sldNum"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-45000" rIns="90000" bIns="-4500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E2EEB0A5-2F73-42A1-9687-6AA751418190}" type="slidenum">
              <a:rPr lang="ru-RU" sz="1400" b="0" strike="noStrike" spc="-1">
                <a:solidFill>
                  <a:srgbClr val="000000"/>
                </a:solidFill>
                <a:latin typeface="Arial"/>
                <a:ea typeface="Arial"/>
              </a:rPr>
              <a:pPr indent="0">
                <a:lnSpc>
                  <a:spcPct val="100000"/>
                </a:lnSpc>
                <a:buNone/>
                <a:tabLst>
                  <a:tab pos="0" algn="l"/>
                </a:tabLst>
              </a:pPr>
              <a:t>‹#›</a:t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Текст 2"/>
          <p:cNvSpPr/>
          <p:nvPr/>
        </p:nvSpPr>
        <p:spPr>
          <a:xfrm>
            <a:off x="752400" y="287280"/>
            <a:ext cx="9414000" cy="65736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 anchor="ctr">
            <a:spAutoFit/>
          </a:bodyPr>
          <a:lstStyle/>
          <a:p>
            <a:pPr defTabSz="914400">
              <a:lnSpc>
                <a:spcPct val="90000"/>
              </a:lnSpc>
              <a:tabLst>
                <a:tab pos="0" algn="l"/>
              </a:tabLst>
            </a:pPr>
            <a:r>
              <a:rPr lang="ru-RU" sz="4140" b="0" strike="noStrike" spc="-1">
                <a:solidFill>
                  <a:srgbClr val="8E01FF"/>
                </a:solidFill>
                <a:latin typeface="Raleway SemiBold"/>
                <a:ea typeface="Gilroy-ExtraBold"/>
              </a:rPr>
              <a:t>ЦЕННОСТНОЕ ПРЕДЛОЖЕНИЕ</a:t>
            </a:r>
            <a:endParaRPr lang="ru-RU" sz="414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24" name="Google Shape;132;p26"/>
          <p:cNvGrpSpPr/>
          <p:nvPr/>
        </p:nvGrpSpPr>
        <p:grpSpPr>
          <a:xfrm>
            <a:off x="0" y="1014480"/>
            <a:ext cx="6093720" cy="108000"/>
            <a:chOff x="0" y="1014480"/>
            <a:chExt cx="6093720" cy="108000"/>
          </a:xfrm>
        </p:grpSpPr>
        <p:sp>
          <p:nvSpPr>
            <p:cNvPr id="325" name="Google Shape;133;p26"/>
            <p:cNvSpPr/>
            <p:nvPr/>
          </p:nvSpPr>
          <p:spPr>
            <a:xfrm>
              <a:off x="0" y="1014480"/>
              <a:ext cx="3003840" cy="108000"/>
            </a:xfrm>
            <a:prstGeom prst="rect">
              <a:avLst/>
            </a:prstGeom>
            <a:solidFill>
              <a:srgbClr val="FBB3C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5720" tIns="45000" rIns="45720" bIns="45000"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ru-RU" sz="1800" b="0" strike="noStrike" spc="-1">
                <a:solidFill>
                  <a:srgbClr val="000000"/>
                </a:solidFill>
                <a:latin typeface="Helvetica Neue"/>
                <a:ea typeface="Helvetica Neue"/>
              </a:endParaRPr>
            </a:p>
          </p:txBody>
        </p:sp>
        <p:sp>
          <p:nvSpPr>
            <p:cNvPr id="326" name="Google Shape;134;p26"/>
            <p:cNvSpPr/>
            <p:nvPr/>
          </p:nvSpPr>
          <p:spPr>
            <a:xfrm>
              <a:off x="781560" y="1014480"/>
              <a:ext cx="3003840" cy="108000"/>
            </a:xfrm>
            <a:prstGeom prst="rect">
              <a:avLst/>
            </a:prstGeom>
            <a:solidFill>
              <a:srgbClr val="9F00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5720" tIns="45000" rIns="45720" bIns="45000"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ru-RU" sz="1800" b="0" strike="noStrike" spc="-1">
                <a:solidFill>
                  <a:srgbClr val="000000"/>
                </a:solidFill>
                <a:latin typeface="Helvetica Neue"/>
                <a:ea typeface="Helvetica Neue"/>
              </a:endParaRPr>
            </a:p>
          </p:txBody>
        </p:sp>
        <p:sp>
          <p:nvSpPr>
            <p:cNvPr id="327" name="Google Shape;135;p26"/>
            <p:cNvSpPr/>
            <p:nvPr/>
          </p:nvSpPr>
          <p:spPr>
            <a:xfrm>
              <a:off x="1563480" y="1014480"/>
              <a:ext cx="3003840" cy="108000"/>
            </a:xfrm>
            <a:prstGeom prst="rect">
              <a:avLst/>
            </a:prstGeom>
            <a:solidFill>
              <a:srgbClr val="FD493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5720" tIns="45000" rIns="45720" bIns="45000"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ru-RU" sz="1800" b="0" strike="noStrike" spc="-1">
                <a:solidFill>
                  <a:srgbClr val="000000"/>
                </a:solidFill>
                <a:latin typeface="Helvetica Neue"/>
                <a:ea typeface="Helvetica Neue"/>
              </a:endParaRPr>
            </a:p>
          </p:txBody>
        </p:sp>
        <p:sp>
          <p:nvSpPr>
            <p:cNvPr id="328" name="Google Shape;136;p26"/>
            <p:cNvSpPr/>
            <p:nvPr/>
          </p:nvSpPr>
          <p:spPr>
            <a:xfrm>
              <a:off x="2307960" y="1014480"/>
              <a:ext cx="3003840" cy="108000"/>
            </a:xfrm>
            <a:prstGeom prst="rect">
              <a:avLst/>
            </a:prstGeom>
            <a:solidFill>
              <a:srgbClr val="FCAF1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5720" tIns="45000" rIns="45720" bIns="45000"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ru-RU" sz="1800" b="0" strike="noStrike" spc="-1">
                <a:solidFill>
                  <a:srgbClr val="000000"/>
                </a:solidFill>
                <a:latin typeface="Helvetica Neue"/>
                <a:ea typeface="Helvetica Neue"/>
              </a:endParaRPr>
            </a:p>
          </p:txBody>
        </p:sp>
        <p:sp>
          <p:nvSpPr>
            <p:cNvPr id="329" name="Google Shape;137;p26"/>
            <p:cNvSpPr/>
            <p:nvPr/>
          </p:nvSpPr>
          <p:spPr>
            <a:xfrm>
              <a:off x="3089880" y="1014480"/>
              <a:ext cx="3003840" cy="108000"/>
            </a:xfrm>
            <a:prstGeom prst="rect">
              <a:avLst/>
            </a:prstGeom>
            <a:solidFill>
              <a:srgbClr val="B5D8E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5720" tIns="45000" rIns="45720" bIns="45000"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ru-RU" sz="1800" b="0" strike="noStrike" spc="-1">
                <a:solidFill>
                  <a:srgbClr val="000000"/>
                </a:solidFill>
                <a:latin typeface="Helvetica Neue"/>
                <a:ea typeface="Helvetica Neue"/>
              </a:endParaRPr>
            </a:p>
          </p:txBody>
        </p:sp>
      </p:grpSp>
      <p:sp>
        <p:nvSpPr>
          <p:cNvPr id="330" name="PlaceHolder 1"/>
          <p:cNvSpPr>
            <a:spLocks noGrp="1"/>
          </p:cNvSpPr>
          <p:nvPr>
            <p:ph/>
          </p:nvPr>
        </p:nvSpPr>
        <p:spPr>
          <a:xfrm>
            <a:off x="652320" y="1445040"/>
            <a:ext cx="10016280" cy="4364640"/>
          </a:xfrm>
          <a:prstGeom prst="rect">
            <a:avLst/>
          </a:prstGeom>
          <a:noFill/>
          <a:ln w="0">
            <a:noFill/>
          </a:ln>
        </p:spPr>
        <p:txBody>
          <a:bodyPr lIns="122040" tIns="122040" rIns="122040" bIns="122040" anchor="t">
            <a:noAutofit/>
          </a:bodyPr>
          <a:lstStyle/>
          <a:p>
            <a:pPr marL="36360" indent="0">
              <a:lnSpc>
                <a:spcPct val="150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pos="0" algn="l"/>
              </a:tabLst>
            </a:pPr>
            <a:r>
              <a:rPr lang="ru-RU" sz="2600" b="0" strike="noStrike" spc="-1">
                <a:solidFill>
                  <a:srgbClr val="000000"/>
                </a:solidFill>
                <a:latin typeface="Times New Roman"/>
              </a:rPr>
              <a:t>- Низкая стоимость по сравнению с аналогами.</a:t>
            </a:r>
            <a:endParaRPr lang="ru-RU" sz="2600" b="0" strike="noStrike" spc="-1">
              <a:solidFill>
                <a:srgbClr val="000000"/>
              </a:solidFill>
              <a:latin typeface="Arial"/>
              <a:ea typeface="Microsoft YaHei"/>
            </a:endParaRPr>
          </a:p>
          <a:p>
            <a:pPr marL="36360" indent="0">
              <a:lnSpc>
                <a:spcPct val="150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pos="0" algn="l"/>
              </a:tabLst>
            </a:pPr>
            <a:r>
              <a:rPr lang="ru-RU" sz="2600" b="0" strike="noStrike" spc="-1">
                <a:solidFill>
                  <a:srgbClr val="000000"/>
                </a:solidFill>
                <a:latin typeface="Times New Roman"/>
              </a:rPr>
              <a:t>- Высокая надёжность;</a:t>
            </a:r>
            <a:endParaRPr lang="ru-RU" sz="2600" b="0" strike="noStrike" spc="-1">
              <a:solidFill>
                <a:srgbClr val="000000"/>
              </a:solidFill>
              <a:latin typeface="Arial"/>
              <a:ea typeface="Microsoft YaHei"/>
            </a:endParaRPr>
          </a:p>
          <a:p>
            <a:pPr marL="36360" indent="0">
              <a:lnSpc>
                <a:spcPct val="150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pos="0" algn="l"/>
              </a:tabLst>
            </a:pPr>
            <a:r>
              <a:rPr lang="ru-RU" sz="2600" b="0" strike="noStrike" spc="-1">
                <a:solidFill>
                  <a:srgbClr val="000000"/>
                </a:solidFill>
                <a:latin typeface="Times New Roman"/>
              </a:rPr>
              <a:t>- Высокие емкостные характеристики.</a:t>
            </a:r>
            <a:endParaRPr lang="ru-RU" sz="2600" b="0" strike="noStrike" spc="-1">
              <a:solidFill>
                <a:srgbClr val="000000"/>
              </a:solidFill>
              <a:latin typeface="Arial"/>
              <a:ea typeface="Microsoft YaHei"/>
            </a:endParaRPr>
          </a:p>
        </p:txBody>
      </p:sp>
      <p:sp>
        <p:nvSpPr>
          <p:cNvPr id="331" name="Google Shape;146;p27"/>
          <p:cNvSpPr/>
          <p:nvPr/>
        </p:nvSpPr>
        <p:spPr>
          <a:xfrm>
            <a:off x="-16560" y="309600"/>
            <a:ext cx="685440" cy="685440"/>
          </a:xfrm>
          <a:prstGeom prst="rect">
            <a:avLst/>
          </a:prstGeom>
          <a:solidFill>
            <a:srgbClr val="B4C7D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68400" rIns="68400" bIns="6840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400" b="0" strike="noStrike" spc="-1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332" name="Рисунок 4"/>
          <p:cNvPicPr/>
          <p:nvPr/>
        </p:nvPicPr>
        <p:blipFill>
          <a:blip r:embed="rId2" cstate="print"/>
          <a:stretch/>
        </p:blipFill>
        <p:spPr>
          <a:xfrm>
            <a:off x="0" y="309600"/>
            <a:ext cx="636480" cy="636480"/>
          </a:xfrm>
          <a:prstGeom prst="rect">
            <a:avLst/>
          </a:prstGeom>
          <a:ln w="0">
            <a:noFill/>
          </a:ln>
        </p:spPr>
      </p:pic>
      <p:pic>
        <p:nvPicPr>
          <p:cNvPr id="333" name="Рисунок 332"/>
          <p:cNvPicPr/>
          <p:nvPr/>
        </p:nvPicPr>
        <p:blipFill>
          <a:blip r:embed="rId3" cstate="print"/>
          <a:stretch/>
        </p:blipFill>
        <p:spPr>
          <a:xfrm>
            <a:off x="5686920" y="4155840"/>
            <a:ext cx="1763280" cy="1763280"/>
          </a:xfrm>
          <a:prstGeom prst="rect">
            <a:avLst/>
          </a:prstGeom>
          <a:ln w="0">
            <a:noFill/>
          </a:ln>
        </p:spPr>
      </p:pic>
      <p:pic>
        <p:nvPicPr>
          <p:cNvPr id="334" name="Рисунок 333"/>
          <p:cNvPicPr/>
          <p:nvPr/>
        </p:nvPicPr>
        <p:blipFill>
          <a:blip r:embed="rId4" cstate="print"/>
          <a:stretch/>
        </p:blipFill>
        <p:spPr>
          <a:xfrm>
            <a:off x="8464320" y="2137320"/>
            <a:ext cx="2262240" cy="2262240"/>
          </a:xfrm>
          <a:prstGeom prst="rect">
            <a:avLst/>
          </a:prstGeom>
          <a:ln w="0">
            <a:noFill/>
          </a:ln>
        </p:spPr>
      </p:pic>
      <p:pic>
        <p:nvPicPr>
          <p:cNvPr id="335" name="Рисунок 334"/>
          <p:cNvPicPr/>
          <p:nvPr/>
        </p:nvPicPr>
        <p:blipFill>
          <a:blip r:embed="rId5" cstate="print"/>
          <a:stretch/>
        </p:blipFill>
        <p:spPr>
          <a:xfrm>
            <a:off x="1932840" y="4144320"/>
            <a:ext cx="1778760" cy="1778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Другая 13">
      <a:dk1>
        <a:srgbClr val="000000"/>
      </a:dk1>
      <a:lt1>
        <a:srgbClr val="FFFFFF"/>
      </a:lt1>
      <a:dk2>
        <a:srgbClr val="000000"/>
      </a:dk2>
      <a:lt2>
        <a:srgbClr val="E7E6E6"/>
      </a:lt2>
      <a:accent1>
        <a:srgbClr val="8F00FF"/>
      </a:accent1>
      <a:accent2>
        <a:srgbClr val="FD493D"/>
      </a:accent2>
      <a:accent3>
        <a:srgbClr val="FCAF17"/>
      </a:accent3>
      <a:accent4>
        <a:srgbClr val="FBB3C1"/>
      </a:accent4>
      <a:accent5>
        <a:srgbClr val="B5D8E1"/>
      </a:accent5>
      <a:accent6>
        <a:srgbClr val="1B1B1B"/>
      </a:accent6>
      <a:hlink>
        <a:srgbClr val="0563C1"/>
      </a:hlink>
      <a:folHlink>
        <a:srgbClr val="954F72"/>
      </a:folHlink>
    </a:clrScheme>
    <a:fontScheme name="Другая 4">
      <a:majorFont>
        <a:latin typeface="Gilroy-Black"/>
        <a:ea typeface=""/>
        <a:cs typeface=""/>
      </a:majorFont>
      <a:minorFont>
        <a:latin typeface="Gilroy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4803</TotalTime>
  <Words>19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Mikely</dc:creator>
  <cp:lastModifiedBy>v g</cp:lastModifiedBy>
  <cp:revision>343</cp:revision>
  <dcterms:created xsi:type="dcterms:W3CDTF">2022-11-28T09:29:04Z</dcterms:created>
  <dcterms:modified xsi:type="dcterms:W3CDTF">2024-05-27T18:43:19Z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14</vt:i4>
  </property>
</Properties>
</file>