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Bebas Neue"/>
      <p:regular r:id="rId24"/>
    </p:embeddedFont>
    <p:embeddedFont>
      <p:font typeface="Didact Gothic"/>
      <p:regular r:id="rId25"/>
    </p:embeddedFont>
    <p:embeddedFont>
      <p:font typeface="Open Sans SemiBold"/>
      <p:regular r:id="rId26"/>
      <p:bold r:id="rId27"/>
      <p:italic r:id="rId28"/>
      <p:boldItalic r:id="rId29"/>
    </p:embeddedFont>
    <p:embeddedFont>
      <p:font typeface="Barriecito"/>
      <p:regular r:id="rId30"/>
    </p:embeddedFont>
    <p:embeddedFont>
      <p:font typeface="Spectral"/>
      <p:regular r:id="rId31"/>
      <p:bold r:id="rId32"/>
      <p:italic r:id="rId33"/>
      <p:boldItalic r:id="rId34"/>
    </p:embeddedFont>
    <p:embeddedFont>
      <p:font typeface="Open Sans Medium"/>
      <p:regular r:id="rId35"/>
      <p:bold r:id="rId36"/>
      <p:italic r:id="rId37"/>
      <p:boldItalic r:id="rId38"/>
    </p:embeddedFont>
    <p:embeddedFont>
      <p:font typeface="Spectral SemiBold"/>
      <p:regular r:id="rId39"/>
      <p:bold r:id="rId40"/>
      <p:italic r:id="rId41"/>
      <p:boldItalic r:id="rId42"/>
    </p:embeddedFont>
    <p:embeddedFont>
      <p:font typeface="Spectral Medium"/>
      <p:regular r:id="rId43"/>
      <p:bold r:id="rId44"/>
      <p:italic r:id="rId45"/>
      <p:boldItalic r:id="rId46"/>
    </p:embeddedFont>
    <p:embeddedFont>
      <p:font typeface="Open Sans"/>
      <p:regular r:id="rId47"/>
      <p:bold r:id="rId48"/>
      <p:italic r:id="rId49"/>
      <p:boldItalic r:id="rId50"/>
    </p:embeddedFont>
    <p:embeddedFont>
      <p:font typeface="Spectral ExtraBold"/>
      <p:bold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3" roundtripDataSignature="AMtx7mjh1dvENwlhyB0pR6GbPaqZ+MjB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7B3B77-6537-4098-8DDA-5B0E14552E60}">
  <a:tblStyle styleId="{B87B3B77-6537-4098-8DDA-5B0E14552E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222BB57-0295-4960-9DA0-410D9E4FBE2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pectralSemiBold-bold.fntdata"/><Relationship Id="rId42" Type="http://schemas.openxmlformats.org/officeDocument/2006/relationships/font" Target="fonts/SpectralSemiBold-boldItalic.fntdata"/><Relationship Id="rId41" Type="http://schemas.openxmlformats.org/officeDocument/2006/relationships/font" Target="fonts/SpectralSemiBold-italic.fntdata"/><Relationship Id="rId44" Type="http://schemas.openxmlformats.org/officeDocument/2006/relationships/font" Target="fonts/SpectralMedium-bold.fntdata"/><Relationship Id="rId43" Type="http://schemas.openxmlformats.org/officeDocument/2006/relationships/font" Target="fonts/SpectralMedium-regular.fntdata"/><Relationship Id="rId46" Type="http://schemas.openxmlformats.org/officeDocument/2006/relationships/font" Target="fonts/SpectralMedium-boldItalic.fntdata"/><Relationship Id="rId45" Type="http://schemas.openxmlformats.org/officeDocument/2006/relationships/font" Target="fonts/Spectral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bold.fntdata"/><Relationship Id="rId47" Type="http://schemas.openxmlformats.org/officeDocument/2006/relationships/font" Target="fonts/OpenSans-regular.fntdata"/><Relationship Id="rId49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pectral-regular.fntdata"/><Relationship Id="rId30" Type="http://schemas.openxmlformats.org/officeDocument/2006/relationships/font" Target="fonts/Barriecito-regular.fntdata"/><Relationship Id="rId33" Type="http://schemas.openxmlformats.org/officeDocument/2006/relationships/font" Target="fonts/Spectral-italic.fntdata"/><Relationship Id="rId32" Type="http://schemas.openxmlformats.org/officeDocument/2006/relationships/font" Target="fonts/Spectral-bold.fntdata"/><Relationship Id="rId35" Type="http://schemas.openxmlformats.org/officeDocument/2006/relationships/font" Target="fonts/OpenSansMedium-regular.fntdata"/><Relationship Id="rId34" Type="http://schemas.openxmlformats.org/officeDocument/2006/relationships/font" Target="fonts/Spectral-boldItalic.fntdata"/><Relationship Id="rId37" Type="http://schemas.openxmlformats.org/officeDocument/2006/relationships/font" Target="fonts/OpenSansMedium-italic.fntdata"/><Relationship Id="rId36" Type="http://schemas.openxmlformats.org/officeDocument/2006/relationships/font" Target="fonts/OpenSansMedium-bold.fntdata"/><Relationship Id="rId39" Type="http://schemas.openxmlformats.org/officeDocument/2006/relationships/font" Target="fonts/SpectralSemiBold-regular.fntdata"/><Relationship Id="rId38" Type="http://schemas.openxmlformats.org/officeDocument/2006/relationships/font" Target="fonts/OpenSansMedium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BebasNeue-regular.fntdata"/><Relationship Id="rId23" Type="http://schemas.openxmlformats.org/officeDocument/2006/relationships/slide" Target="slides/slide18.xml"/><Relationship Id="rId26" Type="http://schemas.openxmlformats.org/officeDocument/2006/relationships/font" Target="fonts/OpenSansSemiBold-regular.fntdata"/><Relationship Id="rId25" Type="http://schemas.openxmlformats.org/officeDocument/2006/relationships/font" Target="fonts/DidactGothic-regular.fntdata"/><Relationship Id="rId28" Type="http://schemas.openxmlformats.org/officeDocument/2006/relationships/font" Target="fonts/OpenSansSemiBold-italic.fntdata"/><Relationship Id="rId27" Type="http://schemas.openxmlformats.org/officeDocument/2006/relationships/font" Target="fonts/OpenSansSemiBold-bold.fntdata"/><Relationship Id="rId29" Type="http://schemas.openxmlformats.org/officeDocument/2006/relationships/font" Target="fonts/OpenSansSemiBold-boldItalic.fntdata"/><Relationship Id="rId51" Type="http://schemas.openxmlformats.org/officeDocument/2006/relationships/font" Target="fonts/SpectralExtraBold-bold.fntdata"/><Relationship Id="rId50" Type="http://schemas.openxmlformats.org/officeDocument/2006/relationships/font" Target="fonts/OpenSans-boldItalic.fntdata"/><Relationship Id="rId53" Type="http://customschemas.google.com/relationships/presentationmetadata" Target="metadata"/><Relationship Id="rId52" Type="http://schemas.openxmlformats.org/officeDocument/2006/relationships/font" Target="fonts/SpectralExtraBol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a7c75f63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2a7c75f63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a7bb527ff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2a7bb527ff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a7d28c0fc3_2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a7d28c0fc3_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7d28c0fc3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a7d28c0fc3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a137bb4bf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2a137bb4bf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a7d28c0fc3_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2a7d28c0fc3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a7d28c0fc3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a7d28c0fc3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19.png"/><Relationship Id="rId8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11" Type="http://schemas.openxmlformats.org/officeDocument/2006/relationships/image" Target="../media/image6.png"/><Relationship Id="rId10" Type="http://schemas.openxmlformats.org/officeDocument/2006/relationships/image" Target="../media/image12.png"/><Relationship Id="rId9" Type="http://schemas.openxmlformats.org/officeDocument/2006/relationships/image" Target="../media/image19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1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19.png"/><Relationship Id="rId8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65"/>
          <p:cNvSpPr txBox="1"/>
          <p:nvPr>
            <p:ph type="ctrTitle"/>
          </p:nvPr>
        </p:nvSpPr>
        <p:spPr>
          <a:xfrm>
            <a:off x="715200" y="1483500"/>
            <a:ext cx="7713600" cy="19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>
                <a:solidFill>
                  <a:srgbClr val="6B2A00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65"/>
          <p:cNvSpPr txBox="1"/>
          <p:nvPr>
            <p:ph idx="1" type="subTitle"/>
          </p:nvPr>
        </p:nvSpPr>
        <p:spPr>
          <a:xfrm>
            <a:off x="3099900" y="3436800"/>
            <a:ext cx="2944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B2A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1" name="Google Shape;11;p65"/>
          <p:cNvPicPr preferRelativeResize="0"/>
          <p:nvPr/>
        </p:nvPicPr>
        <p:blipFill rotWithShape="1">
          <a:blip r:embed="rId2">
            <a:alphaModFix/>
          </a:blip>
          <a:srcRect b="17522" l="0" r="0" t="5689"/>
          <a:stretch/>
        </p:blipFill>
        <p:spPr>
          <a:xfrm>
            <a:off x="5792750" y="-904275"/>
            <a:ext cx="3849075" cy="29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7475" y="-244375"/>
            <a:ext cx="983975" cy="9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77326" y="-663825"/>
            <a:ext cx="2751850" cy="275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77447" y="3015124"/>
            <a:ext cx="1055275" cy="10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8975" y="3015124"/>
            <a:ext cx="2686875" cy="26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751" y="3943183"/>
            <a:ext cx="1641600" cy="164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8100057">
            <a:off x="1596415" y="3714245"/>
            <a:ext cx="856571" cy="85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6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47825" y="4195487"/>
            <a:ext cx="1328975" cy="13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4"/>
          <p:cNvSpPr txBox="1"/>
          <p:nvPr>
            <p:ph type="ctrTitle"/>
          </p:nvPr>
        </p:nvSpPr>
        <p:spPr>
          <a:xfrm>
            <a:off x="2429925" y="535000"/>
            <a:ext cx="4284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2" name="Google Shape;92;p74"/>
          <p:cNvSpPr txBox="1"/>
          <p:nvPr>
            <p:ph idx="1" type="subTitle"/>
          </p:nvPr>
        </p:nvSpPr>
        <p:spPr>
          <a:xfrm>
            <a:off x="2425050" y="1365625"/>
            <a:ext cx="42939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3" name="Google Shape;93;p74"/>
          <p:cNvSpPr txBox="1"/>
          <p:nvPr/>
        </p:nvSpPr>
        <p:spPr>
          <a:xfrm>
            <a:off x="2212575" y="3553475"/>
            <a:ext cx="471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</a:t>
            </a:r>
            <a:r>
              <a:rPr b="0" i="0" lang="en" sz="12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This presentation template was created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94" name="Google Shape;94;p74"/>
          <p:cNvPicPr preferRelativeResize="0"/>
          <p:nvPr/>
        </p:nvPicPr>
        <p:blipFill rotWithShape="1">
          <a:blip r:embed="rId5">
            <a:alphaModFix/>
          </a:blip>
          <a:srcRect b="17522" l="0" r="0" t="5689"/>
          <a:stretch/>
        </p:blipFill>
        <p:spPr>
          <a:xfrm flipH="1">
            <a:off x="-813301" y="-904275"/>
            <a:ext cx="3849075" cy="29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387074" y="-244375"/>
            <a:ext cx="983975" cy="9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6954000" y="-663825"/>
            <a:ext cx="2751850" cy="275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7950696" y="3015124"/>
            <a:ext cx="1055275" cy="10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7092173" y="3943183"/>
            <a:ext cx="1641600" cy="164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-8100057">
            <a:off x="7077938" y="2750445"/>
            <a:ext cx="856571" cy="85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1351724" y="4195487"/>
            <a:ext cx="1328975" cy="13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7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-877326" y="3015124"/>
            <a:ext cx="2686875" cy="268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4" name="Google Shape;104;p75"/>
          <p:cNvSpPr txBox="1"/>
          <p:nvPr>
            <p:ph idx="1" type="body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 sz="125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05" name="Google Shape;105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900002">
            <a:off x="-253203" y="-278050"/>
            <a:ext cx="1057488" cy="10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3028" y="4397275"/>
            <a:ext cx="1434825" cy="14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4602" y="3682638"/>
            <a:ext cx="2105536" cy="210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6"/>
          <p:cNvSpPr txBox="1"/>
          <p:nvPr>
            <p:ph type="title"/>
          </p:nvPr>
        </p:nvSpPr>
        <p:spPr>
          <a:xfrm>
            <a:off x="715100" y="2885425"/>
            <a:ext cx="4360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0" name="Google Shape;110;p76"/>
          <p:cNvSpPr txBox="1"/>
          <p:nvPr>
            <p:ph idx="2" type="title"/>
          </p:nvPr>
        </p:nvSpPr>
        <p:spPr>
          <a:xfrm>
            <a:off x="715100" y="725451"/>
            <a:ext cx="3710400" cy="18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1" name="Google Shape;111;p76"/>
          <p:cNvSpPr txBox="1"/>
          <p:nvPr>
            <p:ph idx="1" type="subTitle"/>
          </p:nvPr>
        </p:nvSpPr>
        <p:spPr>
          <a:xfrm>
            <a:off x="715100" y="3727225"/>
            <a:ext cx="43602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2" name="Google Shape;112;p76"/>
          <p:cNvPicPr preferRelativeResize="0"/>
          <p:nvPr/>
        </p:nvPicPr>
        <p:blipFill rotWithShape="1">
          <a:blip r:embed="rId2">
            <a:alphaModFix/>
          </a:blip>
          <a:srcRect b="17522" l="0" r="0" t="5689"/>
          <a:stretch/>
        </p:blipFill>
        <p:spPr>
          <a:xfrm>
            <a:off x="5028811" y="-691300"/>
            <a:ext cx="4429165" cy="34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900005">
            <a:off x="6818032" y="4068255"/>
            <a:ext cx="1557144" cy="1557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3602" y="3821113"/>
            <a:ext cx="2105536" cy="210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7"/>
          <p:cNvSpPr txBox="1"/>
          <p:nvPr>
            <p:ph type="title"/>
          </p:nvPr>
        </p:nvSpPr>
        <p:spPr>
          <a:xfrm>
            <a:off x="720000" y="28632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7" name="Google Shape;117;p77"/>
          <p:cNvSpPr txBox="1"/>
          <p:nvPr>
            <p:ph idx="1" type="subTitle"/>
          </p:nvPr>
        </p:nvSpPr>
        <p:spPr>
          <a:xfrm>
            <a:off x="720000" y="3373581"/>
            <a:ext cx="23364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77"/>
          <p:cNvSpPr txBox="1"/>
          <p:nvPr>
            <p:ph idx="2" type="title"/>
          </p:nvPr>
        </p:nvSpPr>
        <p:spPr>
          <a:xfrm>
            <a:off x="3403800" y="28632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9" name="Google Shape;119;p77"/>
          <p:cNvSpPr txBox="1"/>
          <p:nvPr>
            <p:ph idx="3" type="subTitle"/>
          </p:nvPr>
        </p:nvSpPr>
        <p:spPr>
          <a:xfrm>
            <a:off x="3403800" y="3373581"/>
            <a:ext cx="23364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77"/>
          <p:cNvSpPr txBox="1"/>
          <p:nvPr>
            <p:ph idx="4" type="title"/>
          </p:nvPr>
        </p:nvSpPr>
        <p:spPr>
          <a:xfrm>
            <a:off x="6087600" y="28632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1" name="Google Shape;121;p77"/>
          <p:cNvSpPr txBox="1"/>
          <p:nvPr>
            <p:ph idx="5" type="subTitle"/>
          </p:nvPr>
        </p:nvSpPr>
        <p:spPr>
          <a:xfrm>
            <a:off x="6087600" y="3373581"/>
            <a:ext cx="23364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77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23" name="Google Shape;12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876" y="4382326"/>
            <a:ext cx="974675" cy="9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08625" y="3822325"/>
            <a:ext cx="1617700" cy="16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0440" y="-273350"/>
            <a:ext cx="2105536" cy="210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8"/>
          <p:cNvSpPr txBox="1"/>
          <p:nvPr>
            <p:ph type="title"/>
          </p:nvPr>
        </p:nvSpPr>
        <p:spPr>
          <a:xfrm>
            <a:off x="715100" y="777150"/>
            <a:ext cx="35121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8" name="Google Shape;128;p78"/>
          <p:cNvSpPr txBox="1"/>
          <p:nvPr>
            <p:ph idx="1" type="body"/>
          </p:nvPr>
        </p:nvSpPr>
        <p:spPr>
          <a:xfrm>
            <a:off x="715100" y="2057250"/>
            <a:ext cx="3875100" cy="24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129" name="Google Shape;12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900002">
            <a:off x="-253203" y="-278050"/>
            <a:ext cx="1057488" cy="10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9"/>
          <p:cNvSpPr txBox="1"/>
          <p:nvPr>
            <p:ph type="title"/>
          </p:nvPr>
        </p:nvSpPr>
        <p:spPr>
          <a:xfrm>
            <a:off x="2290050" y="3834400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2" name="Google Shape;132;p79"/>
          <p:cNvSpPr txBox="1"/>
          <p:nvPr>
            <p:ph idx="1" type="subTitle"/>
          </p:nvPr>
        </p:nvSpPr>
        <p:spPr>
          <a:xfrm>
            <a:off x="1458150" y="2094100"/>
            <a:ext cx="62277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id="133" name="Google Shape;13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08625" y="3822325"/>
            <a:ext cx="1617700" cy="16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0440" y="-273350"/>
            <a:ext cx="2105536" cy="210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876" y="4382326"/>
            <a:ext cx="974675" cy="9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0"/>
          <p:cNvSpPr txBox="1"/>
          <p:nvPr>
            <p:ph type="title"/>
          </p:nvPr>
        </p:nvSpPr>
        <p:spPr>
          <a:xfrm>
            <a:off x="831600" y="1768950"/>
            <a:ext cx="208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8" name="Google Shape;138;p80"/>
          <p:cNvSpPr txBox="1"/>
          <p:nvPr>
            <p:ph idx="1" type="subTitle"/>
          </p:nvPr>
        </p:nvSpPr>
        <p:spPr>
          <a:xfrm>
            <a:off x="831600" y="2220267"/>
            <a:ext cx="208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80"/>
          <p:cNvSpPr txBox="1"/>
          <p:nvPr>
            <p:ph idx="2" type="title"/>
          </p:nvPr>
        </p:nvSpPr>
        <p:spPr>
          <a:xfrm>
            <a:off x="3530874" y="1768950"/>
            <a:ext cx="208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0" name="Google Shape;140;p80"/>
          <p:cNvSpPr txBox="1"/>
          <p:nvPr>
            <p:ph idx="3" type="subTitle"/>
          </p:nvPr>
        </p:nvSpPr>
        <p:spPr>
          <a:xfrm>
            <a:off x="3530874" y="2220267"/>
            <a:ext cx="208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80"/>
          <p:cNvSpPr txBox="1"/>
          <p:nvPr>
            <p:ph idx="4" type="title"/>
          </p:nvPr>
        </p:nvSpPr>
        <p:spPr>
          <a:xfrm>
            <a:off x="831600" y="3613375"/>
            <a:ext cx="208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2" name="Google Shape;142;p80"/>
          <p:cNvSpPr txBox="1"/>
          <p:nvPr>
            <p:ph idx="5" type="subTitle"/>
          </p:nvPr>
        </p:nvSpPr>
        <p:spPr>
          <a:xfrm>
            <a:off x="831600" y="4064692"/>
            <a:ext cx="208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80"/>
          <p:cNvSpPr txBox="1"/>
          <p:nvPr>
            <p:ph idx="6" type="title"/>
          </p:nvPr>
        </p:nvSpPr>
        <p:spPr>
          <a:xfrm>
            <a:off x="3530874" y="3613375"/>
            <a:ext cx="208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4" name="Google Shape;144;p80"/>
          <p:cNvSpPr txBox="1"/>
          <p:nvPr>
            <p:ph idx="7" type="subTitle"/>
          </p:nvPr>
        </p:nvSpPr>
        <p:spPr>
          <a:xfrm>
            <a:off x="3530874" y="4064692"/>
            <a:ext cx="208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80"/>
          <p:cNvSpPr txBox="1"/>
          <p:nvPr>
            <p:ph idx="8" type="title"/>
          </p:nvPr>
        </p:nvSpPr>
        <p:spPr>
          <a:xfrm>
            <a:off x="6230150" y="1768950"/>
            <a:ext cx="208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6" name="Google Shape;146;p80"/>
          <p:cNvSpPr txBox="1"/>
          <p:nvPr>
            <p:ph idx="9" type="subTitle"/>
          </p:nvPr>
        </p:nvSpPr>
        <p:spPr>
          <a:xfrm>
            <a:off x="6230150" y="2220267"/>
            <a:ext cx="208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80"/>
          <p:cNvSpPr txBox="1"/>
          <p:nvPr>
            <p:ph idx="13" type="title"/>
          </p:nvPr>
        </p:nvSpPr>
        <p:spPr>
          <a:xfrm>
            <a:off x="6230150" y="3613375"/>
            <a:ext cx="2082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8" name="Google Shape;148;p80"/>
          <p:cNvSpPr txBox="1"/>
          <p:nvPr>
            <p:ph idx="14" type="subTitle"/>
          </p:nvPr>
        </p:nvSpPr>
        <p:spPr>
          <a:xfrm>
            <a:off x="6230150" y="4064692"/>
            <a:ext cx="208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80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50" name="Google Shape;15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900002">
            <a:off x="-253203" y="-278050"/>
            <a:ext cx="1057488" cy="10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3028" y="4397275"/>
            <a:ext cx="1434825" cy="14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4602" y="3682638"/>
            <a:ext cx="2105536" cy="210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1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5" name="Google Shape;155;p81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6" name="Google Shape;156;p81"/>
          <p:cNvPicPr preferRelativeResize="0"/>
          <p:nvPr/>
        </p:nvPicPr>
        <p:blipFill rotWithShape="1">
          <a:blip r:embed="rId2">
            <a:alphaModFix/>
          </a:blip>
          <a:srcRect b="17522" l="0" r="0" t="5689"/>
          <a:stretch/>
        </p:blipFill>
        <p:spPr>
          <a:xfrm>
            <a:off x="5792750" y="-904275"/>
            <a:ext cx="3849075" cy="29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7475" y="-244375"/>
            <a:ext cx="983975" cy="9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77326" y="-663825"/>
            <a:ext cx="2751850" cy="275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77447" y="3015124"/>
            <a:ext cx="1055275" cy="10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8975" y="3015124"/>
            <a:ext cx="2686875" cy="26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8100057">
            <a:off x="1596415" y="3714245"/>
            <a:ext cx="856571" cy="85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47825" y="4195487"/>
            <a:ext cx="1328975" cy="13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751" y="3943183"/>
            <a:ext cx="1641600" cy="1641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2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166" name="Google Shape;166;p82"/>
          <p:cNvPicPr preferRelativeResize="0"/>
          <p:nvPr/>
        </p:nvPicPr>
        <p:blipFill rotWithShape="1">
          <a:blip r:embed="rId2">
            <a:alphaModFix/>
          </a:blip>
          <a:srcRect b="17522" l="0" r="0" t="5689"/>
          <a:stretch/>
        </p:blipFill>
        <p:spPr>
          <a:xfrm rot="10800000">
            <a:off x="-813301" y="2746299"/>
            <a:ext cx="3849075" cy="29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387074" y="4058124"/>
            <a:ext cx="983975" cy="9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6954000" y="2709724"/>
            <a:ext cx="2751850" cy="275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7950696" y="727325"/>
            <a:ext cx="1055275" cy="10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-877326" y="-904275"/>
            <a:ext cx="2686875" cy="26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7092173" y="-787038"/>
            <a:ext cx="1641600" cy="164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699943">
            <a:off x="6375538" y="226894"/>
            <a:ext cx="856571" cy="85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1351724" y="-726738"/>
            <a:ext cx="1328975" cy="13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3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6"/>
          <p:cNvSpPr txBox="1"/>
          <p:nvPr>
            <p:ph type="title"/>
          </p:nvPr>
        </p:nvSpPr>
        <p:spPr>
          <a:xfrm>
            <a:off x="5798243" y="1456700"/>
            <a:ext cx="2480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" name="Google Shape;21;p66"/>
          <p:cNvSpPr txBox="1"/>
          <p:nvPr>
            <p:ph idx="2" type="title"/>
          </p:nvPr>
        </p:nvSpPr>
        <p:spPr>
          <a:xfrm>
            <a:off x="4596775" y="1441900"/>
            <a:ext cx="11253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" name="Google Shape;22;p66"/>
          <p:cNvSpPr txBox="1"/>
          <p:nvPr>
            <p:ph idx="1" type="subTitle"/>
          </p:nvPr>
        </p:nvSpPr>
        <p:spPr>
          <a:xfrm>
            <a:off x="5798232" y="1923073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6"/>
          <p:cNvSpPr txBox="1"/>
          <p:nvPr>
            <p:ph idx="3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" name="Google Shape;24;p66"/>
          <p:cNvSpPr txBox="1"/>
          <p:nvPr>
            <p:ph idx="4" type="title"/>
          </p:nvPr>
        </p:nvSpPr>
        <p:spPr>
          <a:xfrm>
            <a:off x="1916268" y="1456700"/>
            <a:ext cx="2480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" name="Google Shape;25;p66"/>
          <p:cNvSpPr txBox="1"/>
          <p:nvPr>
            <p:ph idx="5" type="title"/>
          </p:nvPr>
        </p:nvSpPr>
        <p:spPr>
          <a:xfrm>
            <a:off x="715100" y="1441900"/>
            <a:ext cx="11253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" name="Google Shape;26;p66"/>
          <p:cNvSpPr txBox="1"/>
          <p:nvPr>
            <p:ph idx="6" type="subTitle"/>
          </p:nvPr>
        </p:nvSpPr>
        <p:spPr>
          <a:xfrm>
            <a:off x="1916257" y="1923073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6"/>
          <p:cNvSpPr txBox="1"/>
          <p:nvPr>
            <p:ph idx="7" type="title"/>
          </p:nvPr>
        </p:nvSpPr>
        <p:spPr>
          <a:xfrm>
            <a:off x="5798243" y="3060875"/>
            <a:ext cx="2480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66"/>
          <p:cNvSpPr txBox="1"/>
          <p:nvPr>
            <p:ph idx="8" type="title"/>
          </p:nvPr>
        </p:nvSpPr>
        <p:spPr>
          <a:xfrm>
            <a:off x="4596775" y="3046075"/>
            <a:ext cx="11253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" name="Google Shape;29;p66"/>
          <p:cNvSpPr txBox="1"/>
          <p:nvPr>
            <p:ph idx="9" type="subTitle"/>
          </p:nvPr>
        </p:nvSpPr>
        <p:spPr>
          <a:xfrm>
            <a:off x="5798232" y="3527248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6"/>
          <p:cNvSpPr txBox="1"/>
          <p:nvPr>
            <p:ph idx="13" type="title"/>
          </p:nvPr>
        </p:nvSpPr>
        <p:spPr>
          <a:xfrm>
            <a:off x="1916268" y="3060875"/>
            <a:ext cx="2480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66"/>
          <p:cNvSpPr txBox="1"/>
          <p:nvPr>
            <p:ph idx="14" type="title"/>
          </p:nvPr>
        </p:nvSpPr>
        <p:spPr>
          <a:xfrm>
            <a:off x="715100" y="3046075"/>
            <a:ext cx="11253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" name="Google Shape;32;p66"/>
          <p:cNvSpPr txBox="1"/>
          <p:nvPr>
            <p:ph idx="15" type="subTitle"/>
          </p:nvPr>
        </p:nvSpPr>
        <p:spPr>
          <a:xfrm>
            <a:off x="1916257" y="3527248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876" y="4382326"/>
            <a:ext cx="974675" cy="9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08625" y="3822325"/>
            <a:ext cx="1617700" cy="16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0440" y="-273350"/>
            <a:ext cx="2105536" cy="210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4"/>
          <p:cNvSpPr txBox="1"/>
          <p:nvPr>
            <p:ph idx="1" type="subTitle"/>
          </p:nvPr>
        </p:nvSpPr>
        <p:spPr>
          <a:xfrm>
            <a:off x="715100" y="2375400"/>
            <a:ext cx="26808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84"/>
          <p:cNvSpPr txBox="1"/>
          <p:nvPr>
            <p:ph type="title"/>
          </p:nvPr>
        </p:nvSpPr>
        <p:spPr>
          <a:xfrm>
            <a:off x="715100" y="1802700"/>
            <a:ext cx="3594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79" name="Google Shape;179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900002">
            <a:off x="-253203" y="-278050"/>
            <a:ext cx="1057488" cy="10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3028" y="4397275"/>
            <a:ext cx="1434825" cy="14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4602" y="3682638"/>
            <a:ext cx="2105536" cy="210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900002">
            <a:off x="-253203" y="-278050"/>
            <a:ext cx="1057488" cy="10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3028" y="4397275"/>
            <a:ext cx="1434825" cy="14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4602" y="3682638"/>
            <a:ext cx="2105536" cy="210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91"/>
          <p:cNvPicPr preferRelativeResize="0"/>
          <p:nvPr/>
        </p:nvPicPr>
        <p:blipFill rotWithShape="1">
          <a:blip r:embed="rId2">
            <a:alphaModFix/>
          </a:blip>
          <a:srcRect b="17522" l="0" r="0" t="5689"/>
          <a:stretch/>
        </p:blipFill>
        <p:spPr>
          <a:xfrm flipH="1">
            <a:off x="-813301" y="-904275"/>
            <a:ext cx="3849075" cy="29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87074" y="-244375"/>
            <a:ext cx="983975" cy="9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954000" y="-663825"/>
            <a:ext cx="2751850" cy="275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950696" y="3015124"/>
            <a:ext cx="1055275" cy="10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7092173" y="3943183"/>
            <a:ext cx="1641600" cy="164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8100057">
            <a:off x="7077938" y="2750445"/>
            <a:ext cx="856571" cy="85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1351724" y="4195487"/>
            <a:ext cx="1328975" cy="13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-877326" y="3015124"/>
            <a:ext cx="2686875" cy="268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7"/>
          <p:cNvSpPr txBox="1"/>
          <p:nvPr>
            <p:ph type="title"/>
          </p:nvPr>
        </p:nvSpPr>
        <p:spPr>
          <a:xfrm>
            <a:off x="718050" y="1694550"/>
            <a:ext cx="4342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p67"/>
          <p:cNvSpPr txBox="1"/>
          <p:nvPr>
            <p:ph idx="1" type="subTitle"/>
          </p:nvPr>
        </p:nvSpPr>
        <p:spPr>
          <a:xfrm>
            <a:off x="715100" y="2536350"/>
            <a:ext cx="48903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8"/>
          <p:cNvSpPr txBox="1"/>
          <p:nvPr>
            <p:ph idx="1" type="subTitle"/>
          </p:nvPr>
        </p:nvSpPr>
        <p:spPr>
          <a:xfrm>
            <a:off x="715100" y="2792250"/>
            <a:ext cx="29076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8"/>
          <p:cNvSpPr txBox="1"/>
          <p:nvPr>
            <p:ph type="title"/>
          </p:nvPr>
        </p:nvSpPr>
        <p:spPr>
          <a:xfrm>
            <a:off x="715100" y="1311450"/>
            <a:ext cx="4419000" cy="14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42" name="Google Shape;4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08625" y="3822325"/>
            <a:ext cx="1617700" cy="16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0440" y="-273350"/>
            <a:ext cx="2105536" cy="210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876" y="4382326"/>
            <a:ext cx="974675" cy="9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47" name="Google Shape;4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900002">
            <a:off x="-253203" y="-278050"/>
            <a:ext cx="1057488" cy="10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3028" y="4397275"/>
            <a:ext cx="1434825" cy="14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4602" y="3682638"/>
            <a:ext cx="2105536" cy="210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52" name="Google Shape;52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876" y="4382326"/>
            <a:ext cx="974675" cy="9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08625" y="3822325"/>
            <a:ext cx="1617700" cy="16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0440" y="-273350"/>
            <a:ext cx="2105536" cy="210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1"/>
          <p:cNvSpPr txBox="1"/>
          <p:nvPr>
            <p:ph type="title"/>
          </p:nvPr>
        </p:nvSpPr>
        <p:spPr>
          <a:xfrm>
            <a:off x="2488800" y="1567413"/>
            <a:ext cx="205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7" name="Google Shape;57;p71"/>
          <p:cNvSpPr txBox="1"/>
          <p:nvPr>
            <p:ph idx="1" type="subTitle"/>
          </p:nvPr>
        </p:nvSpPr>
        <p:spPr>
          <a:xfrm>
            <a:off x="2488800" y="2077738"/>
            <a:ext cx="2055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1"/>
          <p:cNvSpPr txBox="1"/>
          <p:nvPr>
            <p:ph idx="2" type="title"/>
          </p:nvPr>
        </p:nvSpPr>
        <p:spPr>
          <a:xfrm>
            <a:off x="6266092" y="1567413"/>
            <a:ext cx="205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" name="Google Shape;59;p71"/>
          <p:cNvSpPr txBox="1"/>
          <p:nvPr>
            <p:ph idx="3" type="subTitle"/>
          </p:nvPr>
        </p:nvSpPr>
        <p:spPr>
          <a:xfrm>
            <a:off x="6266092" y="2077738"/>
            <a:ext cx="2055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1"/>
          <p:cNvSpPr txBox="1"/>
          <p:nvPr>
            <p:ph idx="4" type="title"/>
          </p:nvPr>
        </p:nvSpPr>
        <p:spPr>
          <a:xfrm>
            <a:off x="2488800" y="3325613"/>
            <a:ext cx="205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1" name="Google Shape;61;p71"/>
          <p:cNvSpPr txBox="1"/>
          <p:nvPr>
            <p:ph idx="5" type="subTitle"/>
          </p:nvPr>
        </p:nvSpPr>
        <p:spPr>
          <a:xfrm>
            <a:off x="2488800" y="3835938"/>
            <a:ext cx="2055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1"/>
          <p:cNvSpPr txBox="1"/>
          <p:nvPr>
            <p:ph idx="6" type="title"/>
          </p:nvPr>
        </p:nvSpPr>
        <p:spPr>
          <a:xfrm>
            <a:off x="6266092" y="3325613"/>
            <a:ext cx="205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3" name="Google Shape;63;p71"/>
          <p:cNvSpPr txBox="1"/>
          <p:nvPr>
            <p:ph idx="7" type="subTitle"/>
          </p:nvPr>
        </p:nvSpPr>
        <p:spPr>
          <a:xfrm>
            <a:off x="6266092" y="3835938"/>
            <a:ext cx="2055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1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65" name="Google Shape;65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876" y="4382326"/>
            <a:ext cx="974675" cy="9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08625" y="3822325"/>
            <a:ext cx="1617700" cy="16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0440" y="-273350"/>
            <a:ext cx="2105536" cy="210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2"/>
          <p:cNvSpPr txBox="1"/>
          <p:nvPr>
            <p:ph type="title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70" name="Google Shape;70;p72"/>
          <p:cNvSpPr txBox="1"/>
          <p:nvPr>
            <p:ph idx="1" type="subTitle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2"/>
          <p:cNvSpPr txBox="1"/>
          <p:nvPr>
            <p:ph idx="2" type="title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72" name="Google Shape;72;p72"/>
          <p:cNvSpPr txBox="1"/>
          <p:nvPr>
            <p:ph idx="3" type="subTitle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2"/>
          <p:cNvSpPr txBox="1"/>
          <p:nvPr>
            <p:ph idx="4" type="title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74" name="Google Shape;74;p72"/>
          <p:cNvSpPr txBox="1"/>
          <p:nvPr>
            <p:ph idx="5" type="subTitle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5" name="Google Shape;7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4647226">
            <a:off x="567571" y="-759409"/>
            <a:ext cx="1617700" cy="16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0440" y="-273350"/>
            <a:ext cx="2105536" cy="210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4647226">
            <a:off x="-249625" y="449874"/>
            <a:ext cx="983975" cy="9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3766395">
            <a:off x="-754450" y="3058050"/>
            <a:ext cx="2751850" cy="27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7808173" y="4158333"/>
            <a:ext cx="1641600" cy="164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8262574" y="3147375"/>
            <a:ext cx="1328975" cy="13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3"/>
          <p:cNvSpPr txBox="1"/>
          <p:nvPr>
            <p:ph idx="1" type="subTitle"/>
          </p:nvPr>
        </p:nvSpPr>
        <p:spPr>
          <a:xfrm>
            <a:off x="1290763" y="3049925"/>
            <a:ext cx="29076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3" name="Google Shape;83;p73"/>
          <p:cNvSpPr txBox="1"/>
          <p:nvPr>
            <p:ph idx="2" type="subTitle"/>
          </p:nvPr>
        </p:nvSpPr>
        <p:spPr>
          <a:xfrm>
            <a:off x="4945638" y="3049925"/>
            <a:ext cx="29076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4" name="Google Shape;84;p73"/>
          <p:cNvSpPr txBox="1"/>
          <p:nvPr>
            <p:ph idx="3" type="subTitle"/>
          </p:nvPr>
        </p:nvSpPr>
        <p:spPr>
          <a:xfrm>
            <a:off x="1290763" y="344827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3"/>
          <p:cNvSpPr txBox="1"/>
          <p:nvPr>
            <p:ph idx="4" type="subTitle"/>
          </p:nvPr>
        </p:nvSpPr>
        <p:spPr>
          <a:xfrm>
            <a:off x="4945638" y="344827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7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87" name="Google Shape;8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900002">
            <a:off x="-253203" y="-278050"/>
            <a:ext cx="1057488" cy="10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3028" y="4397275"/>
            <a:ext cx="1434825" cy="14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4602" y="3682638"/>
            <a:ext cx="2105536" cy="210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A00"/>
              </a:buClr>
              <a:buSzPts val="3500"/>
              <a:buFont typeface="Barriecito"/>
              <a:buNone/>
              <a:defRPr b="0" i="0" sz="3500" u="none" cap="none" strike="noStrike">
                <a:solidFill>
                  <a:srgbClr val="6B2A00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A00"/>
              </a:buClr>
              <a:buSzPts val="3500"/>
              <a:buFont typeface="Barriecito"/>
              <a:buNone/>
              <a:defRPr b="0" i="0" sz="3500" u="none" cap="none" strike="noStrike">
                <a:solidFill>
                  <a:srgbClr val="6B2A00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A00"/>
              </a:buClr>
              <a:buSzPts val="3500"/>
              <a:buFont typeface="Barriecito"/>
              <a:buNone/>
              <a:defRPr b="0" i="0" sz="3500" u="none" cap="none" strike="noStrike">
                <a:solidFill>
                  <a:srgbClr val="6B2A00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A00"/>
              </a:buClr>
              <a:buSzPts val="3500"/>
              <a:buFont typeface="Barriecito"/>
              <a:buNone/>
              <a:defRPr b="0" i="0" sz="3500" u="none" cap="none" strike="noStrike">
                <a:solidFill>
                  <a:srgbClr val="6B2A00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A00"/>
              </a:buClr>
              <a:buSzPts val="3500"/>
              <a:buFont typeface="Barriecito"/>
              <a:buNone/>
              <a:defRPr b="0" i="0" sz="3500" u="none" cap="none" strike="noStrike">
                <a:solidFill>
                  <a:srgbClr val="6B2A00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A00"/>
              </a:buClr>
              <a:buSzPts val="3500"/>
              <a:buFont typeface="Barriecito"/>
              <a:buNone/>
              <a:defRPr b="0" i="0" sz="3500" u="none" cap="none" strike="noStrike">
                <a:solidFill>
                  <a:srgbClr val="6B2A00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A00"/>
              </a:buClr>
              <a:buSzPts val="3500"/>
              <a:buFont typeface="Barriecito"/>
              <a:buNone/>
              <a:defRPr b="0" i="0" sz="3500" u="none" cap="none" strike="noStrike">
                <a:solidFill>
                  <a:srgbClr val="6B2A00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A00"/>
              </a:buClr>
              <a:buSzPts val="3500"/>
              <a:buFont typeface="Barriecito"/>
              <a:buNone/>
              <a:defRPr b="0" i="0" sz="3500" u="none" cap="none" strike="noStrike">
                <a:solidFill>
                  <a:srgbClr val="6B2A00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2A00"/>
              </a:buClr>
              <a:buSzPts val="3500"/>
              <a:buFont typeface="Barriecito"/>
              <a:buNone/>
              <a:defRPr b="0" i="0" sz="3500" u="none" cap="none" strike="noStrike">
                <a:solidFill>
                  <a:srgbClr val="6B2A00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/>
        </p:txBody>
      </p:sp>
      <p:sp>
        <p:nvSpPr>
          <p:cNvPr id="7" name="Google Shape;7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2A00"/>
              </a:buClr>
              <a:buSzPts val="1400"/>
              <a:buFont typeface="Didact Gothic"/>
              <a:buChar char="●"/>
              <a:defRPr b="0" i="0" sz="1400" u="none" cap="none" strike="noStrike">
                <a:solidFill>
                  <a:srgbClr val="6B2A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B2A00"/>
              </a:buClr>
              <a:buSzPts val="1400"/>
              <a:buFont typeface="Didact Gothic"/>
              <a:buChar char="○"/>
              <a:defRPr b="0" i="0" sz="1400" u="none" cap="none" strike="noStrike">
                <a:solidFill>
                  <a:srgbClr val="6B2A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B2A00"/>
              </a:buClr>
              <a:buSzPts val="1400"/>
              <a:buFont typeface="Didact Gothic"/>
              <a:buChar char="■"/>
              <a:defRPr b="0" i="0" sz="1400" u="none" cap="none" strike="noStrike">
                <a:solidFill>
                  <a:srgbClr val="6B2A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B2A00"/>
              </a:buClr>
              <a:buSzPts val="1400"/>
              <a:buFont typeface="Didact Gothic"/>
              <a:buChar char="●"/>
              <a:defRPr b="0" i="0" sz="1400" u="none" cap="none" strike="noStrike">
                <a:solidFill>
                  <a:srgbClr val="6B2A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B2A00"/>
              </a:buClr>
              <a:buSzPts val="1400"/>
              <a:buFont typeface="Didact Gothic"/>
              <a:buChar char="○"/>
              <a:defRPr b="0" i="0" sz="1400" u="none" cap="none" strike="noStrike">
                <a:solidFill>
                  <a:srgbClr val="6B2A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B2A00"/>
              </a:buClr>
              <a:buSzPts val="1400"/>
              <a:buFont typeface="Didact Gothic"/>
              <a:buChar char="■"/>
              <a:defRPr b="0" i="0" sz="1400" u="none" cap="none" strike="noStrike">
                <a:solidFill>
                  <a:srgbClr val="6B2A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B2A00"/>
              </a:buClr>
              <a:buSzPts val="1400"/>
              <a:buFont typeface="Didact Gothic"/>
              <a:buChar char="●"/>
              <a:defRPr b="0" i="0" sz="1400" u="none" cap="none" strike="noStrike">
                <a:solidFill>
                  <a:srgbClr val="6B2A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B2A00"/>
              </a:buClr>
              <a:buSzPts val="1400"/>
              <a:buFont typeface="Didact Gothic"/>
              <a:buChar char="○"/>
              <a:defRPr b="0" i="0" sz="1400" u="none" cap="none" strike="noStrike">
                <a:solidFill>
                  <a:srgbClr val="6B2A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B2A00"/>
              </a:buClr>
              <a:buSzPts val="1400"/>
              <a:buFont typeface="Didact Gothic"/>
              <a:buChar char="■"/>
              <a:defRPr b="0" i="0" sz="1400" u="none" cap="none" strike="noStrike">
                <a:solidFill>
                  <a:srgbClr val="6B2A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0.png"/><Relationship Id="rId5" Type="http://schemas.openxmlformats.org/officeDocument/2006/relationships/image" Target="../media/image22.png"/><Relationship Id="rId6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24.jpg"/><Relationship Id="rId5" Type="http://schemas.openxmlformats.org/officeDocument/2006/relationships/image" Target="../media/image27.png"/><Relationship Id="rId6" Type="http://schemas.openxmlformats.org/officeDocument/2006/relationships/image" Target="../media/image31.jpg"/><Relationship Id="rId7" Type="http://schemas.openxmlformats.org/officeDocument/2006/relationships/image" Target="../media/image3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"/>
          <p:cNvSpPr txBox="1"/>
          <p:nvPr>
            <p:ph type="ctrTitle"/>
          </p:nvPr>
        </p:nvSpPr>
        <p:spPr>
          <a:xfrm>
            <a:off x="715200" y="1219975"/>
            <a:ext cx="7713600" cy="19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>
                <a:latin typeface="Spectral"/>
                <a:ea typeface="Spectral"/>
                <a:cs typeface="Spectral"/>
                <a:sym typeface="Spectral"/>
              </a:rPr>
              <a:t>ChocoPrint </a:t>
            </a:r>
            <a:endParaRPr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02" name="Google Shape;202;p1"/>
          <p:cNvSpPr txBox="1"/>
          <p:nvPr>
            <p:ph idx="1" type="subTitle"/>
          </p:nvPr>
        </p:nvSpPr>
        <p:spPr>
          <a:xfrm>
            <a:off x="3099900" y="2777525"/>
            <a:ext cx="2944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Ш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околад как массовое произведение искусства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1"/>
          <p:cNvSpPr txBox="1"/>
          <p:nvPr>
            <p:ph idx="1" type="subTitle"/>
          </p:nvPr>
        </p:nvSpPr>
        <p:spPr>
          <a:xfrm>
            <a:off x="3051100" y="4063050"/>
            <a:ext cx="2944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Open Sans SemiBold"/>
                <a:ea typeface="Open Sans SemiBold"/>
                <a:cs typeface="Open Sans SemiBold"/>
                <a:sym typeface="Open Sans SemiBold"/>
              </a:rPr>
              <a:t>Мы дарим ЭМОЦИИ!</a:t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4" name="Google Shape;384;p28"/>
          <p:cNvCxnSpPr/>
          <p:nvPr/>
        </p:nvCxnSpPr>
        <p:spPr>
          <a:xfrm flipH="1" rot="10800000">
            <a:off x="2634904" y="1476363"/>
            <a:ext cx="1408500" cy="1146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5" name="Google Shape;385;p28"/>
          <p:cNvCxnSpPr/>
          <p:nvPr/>
        </p:nvCxnSpPr>
        <p:spPr>
          <a:xfrm>
            <a:off x="2632000" y="2631500"/>
            <a:ext cx="1400100" cy="1108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6" name="Google Shape;386;p28"/>
          <p:cNvCxnSpPr/>
          <p:nvPr/>
        </p:nvCxnSpPr>
        <p:spPr>
          <a:xfrm>
            <a:off x="5384125" y="1402125"/>
            <a:ext cx="1318200" cy="1294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7" name="Google Shape;387;p28"/>
          <p:cNvCxnSpPr/>
          <p:nvPr/>
        </p:nvCxnSpPr>
        <p:spPr>
          <a:xfrm flipH="1" rot="10800000">
            <a:off x="5384125" y="2694225"/>
            <a:ext cx="1318200" cy="1024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8" name="Google Shape;388;p28"/>
          <p:cNvSpPr txBox="1"/>
          <p:nvPr/>
        </p:nvSpPr>
        <p:spPr>
          <a:xfrm>
            <a:off x="4261992" y="2243617"/>
            <a:ext cx="6999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rPr>
              <a:t>+</a:t>
            </a:r>
            <a:endParaRPr b="0" i="0" sz="2500" u="none" cap="none" strike="noStrike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89" name="Google Shape;389;p28"/>
          <p:cNvSpPr txBox="1"/>
          <p:nvPr/>
        </p:nvSpPr>
        <p:spPr>
          <a:xfrm>
            <a:off x="440088" y="4136050"/>
            <a:ext cx="2194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3D принтер</a:t>
            </a:r>
            <a:endParaRPr i="0" sz="25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90" name="Google Shape;390;p28"/>
          <p:cNvSpPr txBox="1"/>
          <p:nvPr/>
        </p:nvSpPr>
        <p:spPr>
          <a:xfrm>
            <a:off x="5915775" y="3219888"/>
            <a:ext cx="3681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Персонализированный</a:t>
            </a:r>
            <a:br>
              <a:rPr lang="en" sz="1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" sz="1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подарок</a:t>
            </a:r>
            <a:endParaRPr i="0" sz="18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91" name="Google Shape;39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">
            <a:off x="3953751" y="788275"/>
            <a:ext cx="1236496" cy="123649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8"/>
          <p:cNvSpPr txBox="1"/>
          <p:nvPr/>
        </p:nvSpPr>
        <p:spPr>
          <a:xfrm>
            <a:off x="3288974" y="383063"/>
            <a:ext cx="2761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Шоколадная глазурь</a:t>
            </a:r>
            <a:endParaRPr i="0" sz="18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93" name="Google Shape;393;p28"/>
          <p:cNvPicPr preferRelativeResize="0"/>
          <p:nvPr/>
        </p:nvPicPr>
        <p:blipFill rotWithShape="1">
          <a:blip r:embed="rId4">
            <a:alphaModFix/>
          </a:blip>
          <a:srcRect b="0" l="8730" r="5003" t="7766"/>
          <a:stretch/>
        </p:blipFill>
        <p:spPr>
          <a:xfrm>
            <a:off x="4103763" y="2953001"/>
            <a:ext cx="1132201" cy="14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8"/>
          <p:cNvSpPr txBox="1"/>
          <p:nvPr/>
        </p:nvSpPr>
        <p:spPr>
          <a:xfrm>
            <a:off x="3406149" y="4566838"/>
            <a:ext cx="2761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Фото/видео/3D-модель</a:t>
            </a:r>
            <a:endParaRPr i="0" sz="1700" u="none" cap="none" strike="noStrike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95" name="Google Shape;395;p28"/>
          <p:cNvPicPr preferRelativeResize="0"/>
          <p:nvPr/>
        </p:nvPicPr>
        <p:blipFill rotWithShape="1">
          <a:blip r:embed="rId5">
            <a:alphaModFix/>
          </a:blip>
          <a:srcRect b="14867" l="6259" r="32612" t="29530"/>
          <a:stretch/>
        </p:blipFill>
        <p:spPr>
          <a:xfrm>
            <a:off x="6765900" y="850100"/>
            <a:ext cx="1845974" cy="223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8"/>
          <p:cNvPicPr preferRelativeResize="0"/>
          <p:nvPr/>
        </p:nvPicPr>
        <p:blipFill rotWithShape="1">
          <a:blip r:embed="rId6">
            <a:alphaModFix/>
          </a:blip>
          <a:srcRect b="5829" l="47766" r="19439" t="7160"/>
          <a:stretch/>
        </p:blipFill>
        <p:spPr>
          <a:xfrm>
            <a:off x="440100" y="850100"/>
            <a:ext cx="2134425" cy="31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2"/>
          <p:cNvSpPr txBox="1"/>
          <p:nvPr>
            <p:ph type="title"/>
          </p:nvPr>
        </p:nvSpPr>
        <p:spPr>
          <a:xfrm>
            <a:off x="225775" y="528950"/>
            <a:ext cx="849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>
                <a:latin typeface="Spectral"/>
                <a:ea typeface="Spectral"/>
                <a:cs typeface="Spectral"/>
                <a:sym typeface="Spectral"/>
              </a:rPr>
              <a:t>АНАЛИЗ РЫНКА</a:t>
            </a:r>
            <a:endParaRPr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02" name="Google Shape;402;p12"/>
          <p:cNvSpPr txBox="1"/>
          <p:nvPr/>
        </p:nvSpPr>
        <p:spPr>
          <a:xfrm>
            <a:off x="867525" y="605750"/>
            <a:ext cx="12393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B2A00"/>
                </a:solidFill>
                <a:latin typeface="Spectral ExtraBold"/>
                <a:ea typeface="Spectral ExtraBold"/>
                <a:cs typeface="Spectral ExtraBold"/>
                <a:sym typeface="Spectral ExtraBold"/>
              </a:rPr>
              <a:t>B2C</a:t>
            </a:r>
            <a:endParaRPr sz="1800">
              <a:solidFill>
                <a:srgbClr val="6B2A00"/>
              </a:solidFill>
              <a:latin typeface="Spectral ExtraBold"/>
              <a:ea typeface="Spectral ExtraBold"/>
              <a:cs typeface="Spectral ExtraBold"/>
              <a:sym typeface="Spectral ExtraBold"/>
            </a:endParaRPr>
          </a:p>
        </p:txBody>
      </p:sp>
      <p:sp>
        <p:nvSpPr>
          <p:cNvPr id="403" name="Google Shape;403;p12"/>
          <p:cNvSpPr txBox="1"/>
          <p:nvPr/>
        </p:nvSpPr>
        <p:spPr>
          <a:xfrm>
            <a:off x="7303500" y="605750"/>
            <a:ext cx="12393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B2A00"/>
                </a:solidFill>
                <a:latin typeface="Spectral ExtraBold"/>
                <a:ea typeface="Spectral ExtraBold"/>
                <a:cs typeface="Spectral ExtraBold"/>
                <a:sym typeface="Spectral ExtraBold"/>
              </a:rPr>
              <a:t>B2B</a:t>
            </a:r>
            <a:endParaRPr sz="1800">
              <a:solidFill>
                <a:srgbClr val="6B2A00"/>
              </a:solidFill>
              <a:latin typeface="Spectral ExtraBold"/>
              <a:ea typeface="Spectral ExtraBold"/>
              <a:cs typeface="Spectral ExtraBold"/>
              <a:sym typeface="Spectral ExtraBold"/>
            </a:endParaRPr>
          </a:p>
        </p:txBody>
      </p:sp>
      <p:pic>
        <p:nvPicPr>
          <p:cNvPr id="404" name="Google Shape;40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63" y="1301750"/>
            <a:ext cx="7839075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a7c75f6300_0_0"/>
          <p:cNvSpPr txBox="1"/>
          <p:nvPr>
            <p:ph type="title"/>
          </p:nvPr>
        </p:nvSpPr>
        <p:spPr>
          <a:xfrm>
            <a:off x="381850" y="471675"/>
            <a:ext cx="849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>
                <a:latin typeface="Spectral"/>
                <a:ea typeface="Spectral"/>
                <a:cs typeface="Spectral"/>
                <a:sym typeface="Spectral"/>
              </a:rPr>
              <a:t>Unit-экономика</a:t>
            </a:r>
            <a:endParaRPr b="1">
              <a:latin typeface="Spectral"/>
              <a:ea typeface="Spectral"/>
              <a:cs typeface="Spectral"/>
              <a:sym typeface="Spectral"/>
            </a:endParaRPr>
          </a:p>
        </p:txBody>
      </p:sp>
      <p:graphicFrame>
        <p:nvGraphicFramePr>
          <p:cNvPr id="410" name="Google Shape;410;g2a7c75f6300_0_0"/>
          <p:cNvGraphicFramePr/>
          <p:nvPr/>
        </p:nvGraphicFramePr>
        <p:xfrm>
          <a:off x="637575" y="155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{B87B3B77-6537-4098-8DDA-5B0E14552E60}</a:tableStyleId>
              </a:tblPr>
              <a:tblGrid>
                <a:gridCol w="2042625"/>
                <a:gridCol w="2042625"/>
                <a:gridCol w="2042625"/>
                <a:gridCol w="20426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2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2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Поток пользователей или потенциальных клиентов</a:t>
                      </a:r>
                      <a:endParaRPr b="1" sz="1500">
                        <a:solidFill>
                          <a:schemeClr val="dk2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2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Число платящих</a:t>
                      </a:r>
                      <a:endParaRPr b="1" sz="1500">
                        <a:solidFill>
                          <a:schemeClr val="dk2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2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Стоимость привлечения платящего</a:t>
                      </a:r>
                      <a:endParaRPr b="1" sz="1500">
                        <a:solidFill>
                          <a:schemeClr val="dk2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Реклама в интернете для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B2C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(Яндекс.Директ, ВК)</a:t>
                      </a:r>
                      <a:endParaRPr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solidFill>
                      <a:srgbClr val="F8F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2000</a:t>
                      </a:r>
                      <a:endParaRPr sz="15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160</a:t>
                      </a:r>
                      <a:endParaRPr sz="15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400</a:t>
                      </a:r>
                      <a:endParaRPr sz="15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Оффлайн продажи для 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В2В</a:t>
                      </a:r>
                      <a:endParaRPr b="1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solidFill>
                      <a:srgbClr val="F8F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10</a:t>
                      </a:r>
                      <a:endParaRPr sz="15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1</a:t>
                      </a:r>
                      <a:endParaRPr sz="15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50</a:t>
                      </a:r>
                      <a:endParaRPr sz="15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a7bb527ff1_0_9"/>
          <p:cNvSpPr txBox="1"/>
          <p:nvPr>
            <p:ph type="title"/>
          </p:nvPr>
        </p:nvSpPr>
        <p:spPr>
          <a:xfrm>
            <a:off x="0" y="232350"/>
            <a:ext cx="849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>
                <a:latin typeface="Spectral"/>
                <a:ea typeface="Spectral"/>
                <a:cs typeface="Spectral"/>
                <a:sym typeface="Spectral"/>
              </a:rPr>
              <a:t>Структура себестоимости продукции</a:t>
            </a:r>
            <a:endParaRPr b="1">
              <a:latin typeface="Spectral"/>
              <a:ea typeface="Spectral"/>
              <a:cs typeface="Spectral"/>
              <a:sym typeface="Spectral"/>
            </a:endParaRPr>
          </a:p>
        </p:txBody>
      </p:sp>
      <p:graphicFrame>
        <p:nvGraphicFramePr>
          <p:cNvPr id="416" name="Google Shape;416;g2a7bb527ff1_0_9"/>
          <p:cNvGraphicFramePr/>
          <p:nvPr/>
        </p:nvGraphicFramePr>
        <p:xfrm>
          <a:off x="1246250" y="358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{B87B3B77-6537-4098-8DDA-5B0E14552E60}</a:tableStyleId>
              </a:tblPr>
              <a:tblGrid>
                <a:gridCol w="3978025"/>
                <a:gridCol w="1668650"/>
                <a:gridCol w="1601875"/>
              </a:tblGrid>
              <a:tr h="248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Расход материала на грамм готового изделия</a:t>
                      </a:r>
                      <a:endParaRPr sz="11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грамм</a:t>
                      </a:r>
                      <a:endParaRPr sz="11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1</a:t>
                      </a:r>
                      <a:endParaRPr sz="11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8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Производительность (2 принтера)</a:t>
                      </a:r>
                      <a:endParaRPr sz="11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грамм/ч</a:t>
                      </a:r>
                      <a:endParaRPr sz="11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40</a:t>
                      </a:r>
                      <a:endParaRPr sz="11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8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Соотношение объема и веса изделия</a:t>
                      </a:r>
                      <a:endParaRPr sz="11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грамм/см^3</a:t>
                      </a:r>
                      <a:endParaRPr sz="11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1,185</a:t>
                      </a:r>
                      <a:endParaRPr sz="11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8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Себестоимость на грамм готового изделия</a:t>
                      </a:r>
                      <a:endParaRPr sz="11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руб./грамм</a:t>
                      </a:r>
                      <a:endParaRPr sz="11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28</a:t>
                      </a:r>
                      <a:endParaRPr sz="1100">
                        <a:solidFill>
                          <a:schemeClr val="dk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17" name="Google Shape;417;g2a7bb527ff1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50" y="940575"/>
            <a:ext cx="4329226" cy="234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2a7bb527ff1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3675" y="940575"/>
            <a:ext cx="4232020" cy="2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3" name="Google Shape;423;p13"/>
          <p:cNvGraphicFramePr/>
          <p:nvPr/>
        </p:nvGraphicFramePr>
        <p:xfrm>
          <a:off x="2545750" y="1432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{4222BB57-0295-4960-9DA0-410D9E4FBE21}</a:tableStyleId>
              </a:tblPr>
              <a:tblGrid>
                <a:gridCol w="2475850"/>
                <a:gridCol w="1576650"/>
              </a:tblGrid>
              <a:tr h="9354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lt1"/>
                          </a:solidFill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Инвестиционный план (Г.П.- 1 год)</a:t>
                      </a:r>
                      <a:endParaRPr b="1" sz="2000">
                        <a:solidFill>
                          <a:schemeClr val="lt1"/>
                        </a:solidFill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1"/>
                    </a:solidFill>
                  </a:tcPr>
                </a:tc>
                <a:tc hMerge="1"/>
              </a:tr>
              <a:tr h="41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Кап. вложения</a:t>
                      </a:r>
                      <a:endParaRPr b="1"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627000</a:t>
                      </a:r>
                      <a:endParaRPr b="1"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</a:tr>
              <a:tr h="611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Объем производства (ед.)</a:t>
                      </a:r>
                      <a:endParaRPr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3840 (384000 г.)</a:t>
                      </a:r>
                      <a:endParaRPr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</a:tr>
              <a:tr h="41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Цена продукции за 1 гр.</a:t>
                      </a:r>
                      <a:endParaRPr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42</a:t>
                      </a:r>
                      <a:endParaRPr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</a:tr>
              <a:tr h="41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Выручка (год)</a:t>
                      </a:r>
                      <a:endParaRPr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4841506</a:t>
                      </a:r>
                      <a:endParaRPr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</a:tr>
              <a:tr h="41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Прибыль от продаж</a:t>
                      </a:r>
                      <a:endParaRPr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2312017</a:t>
                      </a:r>
                      <a:endParaRPr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</a:tr>
              <a:tr h="41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Налог на прибыль</a:t>
                      </a:r>
                      <a:endParaRPr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138721</a:t>
                      </a:r>
                      <a:endParaRPr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</a:tr>
              <a:tr h="41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CF</a:t>
                      </a:r>
                      <a:endParaRPr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2173296</a:t>
                      </a:r>
                      <a:endParaRPr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</a:tr>
              <a:tr h="413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PB (мес.)</a:t>
                      </a:r>
                      <a:endParaRPr b="1"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4,87</a:t>
                      </a:r>
                      <a:endParaRPr b="1"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</a:tr>
              <a:tr h="413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ROS (%)</a:t>
                      </a:r>
                      <a:endParaRPr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Spectral"/>
                          <a:ea typeface="Spectral"/>
                          <a:cs typeface="Spectral"/>
                          <a:sym typeface="Spectral"/>
                        </a:rPr>
                        <a:t>45</a:t>
                      </a:r>
                      <a:endParaRPr sz="1300">
                        <a:latin typeface="Spectral"/>
                        <a:ea typeface="Spectral"/>
                        <a:cs typeface="Spectral"/>
                        <a:sym typeface="Spectral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24" name="Google Shape;4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49965">
            <a:off x="1502327" y="2766617"/>
            <a:ext cx="499100" cy="4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9" name="Google Shape;429;p5"/>
          <p:cNvCxnSpPr>
            <a:endCxn id="430" idx="0"/>
          </p:cNvCxnSpPr>
          <p:nvPr/>
        </p:nvCxnSpPr>
        <p:spPr>
          <a:xfrm flipH="1" rot="-5400000">
            <a:off x="6680538" y="2054450"/>
            <a:ext cx="954300" cy="933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1" name="Google Shape;431;p5"/>
          <p:cNvCxnSpPr/>
          <p:nvPr/>
        </p:nvCxnSpPr>
        <p:spPr>
          <a:xfrm rot="5400000">
            <a:off x="5405410" y="1961681"/>
            <a:ext cx="1119600" cy="1107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2" name="Google Shape;432;p5"/>
          <p:cNvSpPr/>
          <p:nvPr/>
        </p:nvSpPr>
        <p:spPr>
          <a:xfrm>
            <a:off x="1460463" y="1307000"/>
            <a:ext cx="1961400" cy="793800"/>
          </a:xfrm>
          <a:prstGeom prst="roundRect">
            <a:avLst>
              <a:gd fmla="val 16667" name="adj"/>
            </a:avLst>
          </a:prstGeom>
          <a:solidFill>
            <a:srgbClr val="F7F6F4"/>
          </a:solidFill>
          <a:ln cap="flat" cmpd="sng" w="19050">
            <a:solidFill>
              <a:srgbClr val="6B2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33" name="Google Shape;433;p5"/>
          <p:cNvSpPr txBox="1"/>
          <p:nvPr>
            <p:ph type="title"/>
          </p:nvPr>
        </p:nvSpPr>
        <p:spPr>
          <a:xfrm>
            <a:off x="720000" y="3618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100">
                <a:latin typeface="Spectral"/>
                <a:ea typeface="Spectral"/>
                <a:cs typeface="Spectral"/>
                <a:sym typeface="Spectral"/>
              </a:rPr>
              <a:t>Варианты развития проекта в будущем</a:t>
            </a:r>
            <a:endParaRPr b="1" sz="3100">
              <a:latin typeface="Spectral"/>
              <a:ea typeface="Spectral"/>
              <a:cs typeface="Spectral"/>
              <a:sym typeface="Spectral"/>
            </a:endParaRPr>
          </a:p>
        </p:txBody>
      </p:sp>
      <p:cxnSp>
        <p:nvCxnSpPr>
          <p:cNvPr id="434" name="Google Shape;434;p5"/>
          <p:cNvCxnSpPr/>
          <p:nvPr/>
        </p:nvCxnSpPr>
        <p:spPr>
          <a:xfrm flipH="1">
            <a:off x="2418713" y="2100875"/>
            <a:ext cx="784200" cy="652500"/>
          </a:xfrm>
          <a:prstGeom prst="bentConnector3">
            <a:avLst>
              <a:gd fmla="val 99531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5" name="Google Shape;435;p5"/>
          <p:cNvSpPr txBox="1"/>
          <p:nvPr>
            <p:ph idx="4294967295" type="title"/>
          </p:nvPr>
        </p:nvSpPr>
        <p:spPr>
          <a:xfrm>
            <a:off x="1336813" y="1287700"/>
            <a:ext cx="22116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100">
                <a:latin typeface="Spectral"/>
                <a:ea typeface="Spectral"/>
                <a:cs typeface="Spectral"/>
                <a:sym typeface="Spectral"/>
              </a:rPr>
              <a:t>Инновации в сфере ИИ</a:t>
            </a:r>
            <a:endParaRPr b="1" sz="21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36" name="Google Shape;436;p5"/>
          <p:cNvSpPr/>
          <p:nvPr/>
        </p:nvSpPr>
        <p:spPr>
          <a:xfrm>
            <a:off x="5547463" y="1307000"/>
            <a:ext cx="1961400" cy="793800"/>
          </a:xfrm>
          <a:prstGeom prst="roundRect">
            <a:avLst>
              <a:gd fmla="val 16667" name="adj"/>
            </a:avLst>
          </a:prstGeom>
          <a:solidFill>
            <a:srgbClr val="F7F6F4"/>
          </a:solidFill>
          <a:ln cap="flat" cmpd="sng" w="19050">
            <a:solidFill>
              <a:srgbClr val="6B2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37" name="Google Shape;437;p5"/>
          <p:cNvSpPr txBox="1"/>
          <p:nvPr>
            <p:ph idx="4294967295" type="title"/>
          </p:nvPr>
        </p:nvSpPr>
        <p:spPr>
          <a:xfrm>
            <a:off x="5422363" y="1287688"/>
            <a:ext cx="22116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100">
                <a:latin typeface="Spectral"/>
                <a:ea typeface="Spectral"/>
                <a:cs typeface="Spectral"/>
                <a:sym typeface="Spectral"/>
              </a:rPr>
              <a:t>Франшиза</a:t>
            </a:r>
            <a:endParaRPr b="1" sz="21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38" name="Google Shape;438;p5"/>
          <p:cNvSpPr txBox="1"/>
          <p:nvPr>
            <p:ph idx="4294967295" type="title"/>
          </p:nvPr>
        </p:nvSpPr>
        <p:spPr>
          <a:xfrm>
            <a:off x="3954988" y="1381400"/>
            <a:ext cx="10608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800">
                <a:latin typeface="Spectral"/>
                <a:ea typeface="Spectral"/>
                <a:cs typeface="Spectral"/>
                <a:sym typeface="Spectral"/>
              </a:rPr>
              <a:t>И/ ИЛИ</a:t>
            </a:r>
            <a:endParaRPr b="1" sz="18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39" name="Google Shape;439;p5"/>
          <p:cNvSpPr/>
          <p:nvPr/>
        </p:nvSpPr>
        <p:spPr>
          <a:xfrm>
            <a:off x="3919450" y="1345250"/>
            <a:ext cx="1131900" cy="5727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40" name="Google Shape;440;p5"/>
          <p:cNvSpPr txBox="1"/>
          <p:nvPr>
            <p:ph idx="4294967295" type="title"/>
          </p:nvPr>
        </p:nvSpPr>
        <p:spPr>
          <a:xfrm>
            <a:off x="4307088" y="2909781"/>
            <a:ext cx="22116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3D кондитерские</a:t>
            </a:r>
            <a:endParaRPr b="1"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" name="Google Shape;430;p5"/>
          <p:cNvSpPr txBox="1"/>
          <p:nvPr>
            <p:ph idx="4294967295" type="title"/>
          </p:nvPr>
        </p:nvSpPr>
        <p:spPr>
          <a:xfrm>
            <a:off x="6518688" y="2998400"/>
            <a:ext cx="22116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Студии шоколадной 3D печати с массовой доставкой</a:t>
            </a:r>
            <a:endParaRPr b="1"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" name="Google Shape;441;p5"/>
          <p:cNvSpPr txBox="1"/>
          <p:nvPr>
            <p:ph idx="4294967295" type="title"/>
          </p:nvPr>
        </p:nvSpPr>
        <p:spPr>
          <a:xfrm>
            <a:off x="538213" y="2566575"/>
            <a:ext cx="38088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Генерация 3D фигурок человека</a:t>
            </a:r>
            <a:r>
              <a:rPr lang="en" sz="1600"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в полный рост для шоколадных принтеров по 3-м фото лица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42" name="Google Shape;442;p5"/>
          <p:cNvCxnSpPr/>
          <p:nvPr/>
        </p:nvCxnSpPr>
        <p:spPr>
          <a:xfrm flipH="1" rot="-5400000">
            <a:off x="2306013" y="3654350"/>
            <a:ext cx="270300" cy="600"/>
          </a:xfrm>
          <a:prstGeom prst="bentConnector3">
            <a:avLst>
              <a:gd fmla="val 2514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3" name="Google Shape;443;p5"/>
          <p:cNvSpPr txBox="1"/>
          <p:nvPr>
            <p:ph idx="4294967295" type="title"/>
          </p:nvPr>
        </p:nvSpPr>
        <p:spPr>
          <a:xfrm>
            <a:off x="538213" y="3816500"/>
            <a:ext cx="38088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Генерация 3D фигурок любых объектов по одному фото</a:t>
            </a:r>
            <a:r>
              <a:rPr b="1" lang="en" sz="1600"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шоколадных принтеров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a7d28c0fc3_2_126"/>
          <p:cNvSpPr txBox="1"/>
          <p:nvPr>
            <p:ph type="title"/>
          </p:nvPr>
        </p:nvSpPr>
        <p:spPr>
          <a:xfrm>
            <a:off x="997725" y="833225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Spectral Medium"/>
                <a:ea typeface="Spectral Medium"/>
                <a:cs typeface="Spectral Medium"/>
                <a:sym typeface="Spectral Medium"/>
              </a:rPr>
              <a:t>Что нам необходимо на данный момент?</a:t>
            </a:r>
            <a:endParaRPr sz="3600">
              <a:latin typeface="Spectral Medium"/>
              <a:ea typeface="Spectral Medium"/>
              <a:cs typeface="Spectral Medium"/>
              <a:sym typeface="Spectral Medium"/>
            </a:endParaRPr>
          </a:p>
        </p:txBody>
      </p:sp>
      <p:sp>
        <p:nvSpPr>
          <p:cNvPr id="449" name="Google Shape;449;g2a7d28c0fc3_2_126"/>
          <p:cNvSpPr txBox="1"/>
          <p:nvPr>
            <p:ph type="title"/>
          </p:nvPr>
        </p:nvSpPr>
        <p:spPr>
          <a:xfrm>
            <a:off x="997725" y="2344325"/>
            <a:ext cx="39417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100">
                <a:solidFill>
                  <a:schemeClr val="dk2"/>
                </a:solidFill>
                <a:highlight>
                  <a:schemeClr val="dk1"/>
                </a:highlight>
                <a:latin typeface="Spectral"/>
                <a:ea typeface="Spectral"/>
                <a:cs typeface="Spectral"/>
                <a:sym typeface="Spectral"/>
              </a:rPr>
              <a:t>Инвестиции/ гранты: </a:t>
            </a:r>
            <a:br>
              <a:rPr lang="en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lang="en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мин - 627 тыс. руб.</a:t>
            </a:r>
            <a:endParaRPr sz="2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макс -  1 млн руб.</a:t>
            </a:r>
            <a:endParaRPr sz="2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50" name="Google Shape;450;g2a7d28c0fc3_2_126"/>
          <p:cNvSpPr txBox="1"/>
          <p:nvPr>
            <p:ph type="title"/>
          </p:nvPr>
        </p:nvSpPr>
        <p:spPr>
          <a:xfrm>
            <a:off x="4476325" y="2645175"/>
            <a:ext cx="3884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100">
                <a:solidFill>
                  <a:schemeClr val="dk2"/>
                </a:solidFill>
                <a:highlight>
                  <a:schemeClr val="dk1"/>
                </a:highlight>
                <a:latin typeface="Spectral"/>
                <a:ea typeface="Spectral"/>
                <a:cs typeface="Spectral"/>
                <a:sym typeface="Spectral"/>
              </a:rPr>
              <a:t>Люди в команду: </a:t>
            </a:r>
            <a:endParaRPr sz="2100">
              <a:solidFill>
                <a:schemeClr val="dk2"/>
              </a:solidFill>
              <a:highlight>
                <a:schemeClr val="dk1"/>
              </a:highlight>
              <a:latin typeface="Spectral"/>
              <a:ea typeface="Spectral"/>
              <a:cs typeface="Spectral"/>
              <a:sym typeface="Spectr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pectral"/>
              <a:buChar char="-"/>
            </a:pPr>
            <a:r>
              <a:rPr lang="en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Бизнес-аналитики</a:t>
            </a:r>
            <a:endParaRPr sz="2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pectral"/>
              <a:buChar char="-"/>
            </a:pPr>
            <a:r>
              <a:rPr lang="en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Разработчики ИИ</a:t>
            </a:r>
            <a:endParaRPr sz="2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pectral"/>
              <a:buChar char="-"/>
            </a:pPr>
            <a:r>
              <a:rPr lang="en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Специалисты 3D-</a:t>
            </a:r>
            <a:br>
              <a:rPr lang="en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</a:br>
            <a:r>
              <a:rPr lang="en" sz="21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печати</a:t>
            </a:r>
            <a:endParaRPr sz="2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sz="21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51" name="Google Shape;451;g2a7d28c0fc3_2_126"/>
          <p:cNvSpPr/>
          <p:nvPr/>
        </p:nvSpPr>
        <p:spPr>
          <a:xfrm>
            <a:off x="716750" y="2526425"/>
            <a:ext cx="3282600" cy="1297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2" name="Google Shape;452;g2a7d28c0fc3_2_126"/>
          <p:cNvSpPr/>
          <p:nvPr/>
        </p:nvSpPr>
        <p:spPr>
          <a:xfrm>
            <a:off x="4281525" y="2344325"/>
            <a:ext cx="3735300" cy="1811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4"/>
          <p:cNvSpPr txBox="1"/>
          <p:nvPr>
            <p:ph idx="1" type="subTitle"/>
          </p:nvPr>
        </p:nvSpPr>
        <p:spPr>
          <a:xfrm>
            <a:off x="1411338" y="1249024"/>
            <a:ext cx="37209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" sz="1900">
                <a:latin typeface="Spectral"/>
                <a:ea typeface="Spectral"/>
                <a:cs typeface="Spectral"/>
                <a:sym typeface="Spectral"/>
              </a:rPr>
              <a:t>Котельникова </a:t>
            </a:r>
            <a:endParaRPr b="1" sz="19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" sz="1900">
                <a:latin typeface="Spectral"/>
                <a:ea typeface="Spectral"/>
                <a:cs typeface="Spectral"/>
                <a:sym typeface="Spectral"/>
              </a:rPr>
              <a:t>Дарья</a:t>
            </a:r>
            <a:endParaRPr b="1" sz="19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58" name="Google Shape;458;p14"/>
          <p:cNvSpPr txBox="1"/>
          <p:nvPr>
            <p:ph idx="3" type="subTitle"/>
          </p:nvPr>
        </p:nvSpPr>
        <p:spPr>
          <a:xfrm>
            <a:off x="1898488" y="1845450"/>
            <a:ext cx="26637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CEO/ фаундер проекта/ бизнес-аналитик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p14"/>
          <p:cNvSpPr txBox="1"/>
          <p:nvPr>
            <p:ph type="title"/>
          </p:nvPr>
        </p:nvSpPr>
        <p:spPr>
          <a:xfrm>
            <a:off x="720000" y="32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Команда мечты</a:t>
            </a:r>
            <a:endParaRPr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460" name="Google Shape;460;p14"/>
          <p:cNvPicPr preferRelativeResize="0"/>
          <p:nvPr/>
        </p:nvPicPr>
        <p:blipFill rotWithShape="1">
          <a:blip r:embed="rId3">
            <a:alphaModFix/>
          </a:blip>
          <a:srcRect b="8158" l="9076" r="9083" t="8158"/>
          <a:stretch/>
        </p:blipFill>
        <p:spPr>
          <a:xfrm>
            <a:off x="185527" y="896900"/>
            <a:ext cx="2143410" cy="168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4"/>
          <p:cNvPicPr preferRelativeResize="0"/>
          <p:nvPr/>
        </p:nvPicPr>
        <p:blipFill rotWithShape="1">
          <a:blip r:embed="rId3">
            <a:alphaModFix/>
          </a:blip>
          <a:srcRect b="8159" l="9076" r="9084" t="8158"/>
          <a:stretch/>
        </p:blipFill>
        <p:spPr>
          <a:xfrm>
            <a:off x="4472434" y="3026125"/>
            <a:ext cx="2143410" cy="168541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4"/>
          <p:cNvSpPr txBox="1"/>
          <p:nvPr>
            <p:ph idx="1" type="subTitle"/>
          </p:nvPr>
        </p:nvSpPr>
        <p:spPr>
          <a:xfrm>
            <a:off x="6219261" y="3220149"/>
            <a:ext cx="26637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" sz="1900">
                <a:latin typeface="Spectral"/>
                <a:ea typeface="Spectral"/>
                <a:cs typeface="Spectral"/>
                <a:sym typeface="Spectral"/>
              </a:rPr>
              <a:t>Корелин</a:t>
            </a:r>
            <a:endParaRPr b="1" sz="19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" sz="1900">
                <a:latin typeface="Spectral"/>
                <a:ea typeface="Spectral"/>
                <a:cs typeface="Spectral"/>
                <a:sym typeface="Spectral"/>
              </a:rPr>
              <a:t>Семён</a:t>
            </a:r>
            <a:endParaRPr b="1" sz="19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63" name="Google Shape;463;p14"/>
          <p:cNvSpPr txBox="1"/>
          <p:nvPr>
            <p:ph idx="3" type="subTitle"/>
          </p:nvPr>
        </p:nvSpPr>
        <p:spPr>
          <a:xfrm>
            <a:off x="6592975" y="3882875"/>
            <a:ext cx="18873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CMO/ директор по маркетингу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14"/>
          <p:cNvSpPr txBox="1"/>
          <p:nvPr>
            <p:ph idx="1" type="subTitle"/>
          </p:nvPr>
        </p:nvSpPr>
        <p:spPr>
          <a:xfrm>
            <a:off x="2328928" y="3220162"/>
            <a:ext cx="21435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" sz="1900">
                <a:latin typeface="Spectral"/>
                <a:ea typeface="Spectral"/>
                <a:cs typeface="Spectral"/>
                <a:sym typeface="Spectral"/>
              </a:rPr>
              <a:t>Кручинкин</a:t>
            </a:r>
            <a:endParaRPr b="1" sz="19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" sz="1900">
                <a:latin typeface="Spectral"/>
                <a:ea typeface="Spectral"/>
                <a:cs typeface="Spectral"/>
                <a:sym typeface="Spectral"/>
              </a:rPr>
              <a:t>Андрей</a:t>
            </a:r>
            <a:endParaRPr b="1" sz="19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65" name="Google Shape;465;p14"/>
          <p:cNvSpPr txBox="1"/>
          <p:nvPr>
            <p:ph idx="3" type="subTitle"/>
          </p:nvPr>
        </p:nvSpPr>
        <p:spPr>
          <a:xfrm>
            <a:off x="2398975" y="3882875"/>
            <a:ext cx="2003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CFO/ финансовый директор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6" name="Google Shape;466;p14"/>
          <p:cNvPicPr preferRelativeResize="0"/>
          <p:nvPr/>
        </p:nvPicPr>
        <p:blipFill rotWithShape="1">
          <a:blip r:embed="rId3">
            <a:alphaModFix/>
          </a:blip>
          <a:srcRect b="8159" l="9076" r="9084" t="8158"/>
          <a:stretch/>
        </p:blipFill>
        <p:spPr>
          <a:xfrm>
            <a:off x="250795" y="3070625"/>
            <a:ext cx="2143410" cy="168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4"/>
          <p:cNvPicPr preferRelativeResize="0"/>
          <p:nvPr/>
        </p:nvPicPr>
        <p:blipFill rotWithShape="1">
          <a:blip r:embed="rId3">
            <a:alphaModFix/>
          </a:blip>
          <a:srcRect b="8159" l="9076" r="9084" t="8158"/>
          <a:stretch/>
        </p:blipFill>
        <p:spPr>
          <a:xfrm>
            <a:off x="4361894" y="972937"/>
            <a:ext cx="2143410" cy="168541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4"/>
          <p:cNvSpPr txBox="1"/>
          <p:nvPr>
            <p:ph idx="1" type="subTitle"/>
          </p:nvPr>
        </p:nvSpPr>
        <p:spPr>
          <a:xfrm>
            <a:off x="6406369" y="1249015"/>
            <a:ext cx="22605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" sz="1900">
                <a:latin typeface="Spectral"/>
                <a:ea typeface="Spectral"/>
                <a:cs typeface="Spectral"/>
                <a:sym typeface="Spectral"/>
              </a:rPr>
              <a:t>Киркина</a:t>
            </a:r>
            <a:endParaRPr b="1" sz="19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" sz="1900">
                <a:latin typeface="Spectral"/>
                <a:ea typeface="Spectral"/>
                <a:cs typeface="Spectral"/>
                <a:sym typeface="Spectral"/>
              </a:rPr>
              <a:t>Кристина</a:t>
            </a:r>
            <a:endParaRPr b="1" sz="19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469" name="Google Shape;4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213" y="1163610"/>
            <a:ext cx="1152000" cy="115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0" name="Google Shape;470;p14"/>
          <p:cNvPicPr preferRelativeResize="0"/>
          <p:nvPr/>
        </p:nvPicPr>
        <p:blipFill rotWithShape="1">
          <a:blip r:embed="rId5">
            <a:alphaModFix/>
          </a:blip>
          <a:srcRect b="2217" l="0" r="0" t="2207"/>
          <a:stretch/>
        </p:blipFill>
        <p:spPr>
          <a:xfrm>
            <a:off x="4968128" y="3292827"/>
            <a:ext cx="1152000" cy="115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1" name="Google Shape;47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6497" y="3337330"/>
            <a:ext cx="1152000" cy="115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2" name="Google Shape;472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63343" y="1239643"/>
            <a:ext cx="1152000" cy="115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3" name="Google Shape;473;p14"/>
          <p:cNvSpPr txBox="1"/>
          <p:nvPr>
            <p:ph idx="3" type="subTitle"/>
          </p:nvPr>
        </p:nvSpPr>
        <p:spPr>
          <a:xfrm>
            <a:off x="6219238" y="1871975"/>
            <a:ext cx="26637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CPO/ продуктовый менеджер/ 3Д дизайнер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7"/>
          <p:cNvSpPr txBox="1"/>
          <p:nvPr>
            <p:ph idx="4294967295" type="ctrTitle"/>
          </p:nvPr>
        </p:nvSpPr>
        <p:spPr>
          <a:xfrm>
            <a:off x="679825" y="1604725"/>
            <a:ext cx="49005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latin typeface="Spectral"/>
                <a:ea typeface="Spectral"/>
                <a:cs typeface="Spectral"/>
                <a:sym typeface="Spectral"/>
              </a:rPr>
              <a:t>Спасибо за внимание!</a:t>
            </a:r>
            <a:endParaRPr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79" name="Google Shape;479;p17"/>
          <p:cNvSpPr txBox="1"/>
          <p:nvPr>
            <p:ph idx="1" type="subTitle"/>
          </p:nvPr>
        </p:nvSpPr>
        <p:spPr>
          <a:xfrm>
            <a:off x="790675" y="2197025"/>
            <a:ext cx="44652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200">
                <a:latin typeface="Spectral"/>
                <a:ea typeface="Spectral"/>
                <a:cs typeface="Spectral"/>
                <a:sym typeface="Spectral"/>
              </a:rPr>
              <a:t>Остались ли вопросы?</a:t>
            </a:r>
            <a:endParaRPr sz="22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480" name="Google Shape;480;p17"/>
          <p:cNvPicPr preferRelativeResize="0"/>
          <p:nvPr/>
        </p:nvPicPr>
        <p:blipFill rotWithShape="1">
          <a:blip r:embed="rId3">
            <a:alphaModFix/>
          </a:blip>
          <a:srcRect b="8159" l="9076" r="9084" t="8158"/>
          <a:stretch/>
        </p:blipFill>
        <p:spPr>
          <a:xfrm>
            <a:off x="679825" y="2997475"/>
            <a:ext cx="908075" cy="79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1" name="Google Shape;481;p17"/>
          <p:cNvGrpSpPr/>
          <p:nvPr/>
        </p:nvGrpSpPr>
        <p:grpSpPr>
          <a:xfrm>
            <a:off x="893661" y="3155917"/>
            <a:ext cx="481015" cy="476673"/>
            <a:chOff x="5583569" y="3351230"/>
            <a:chExt cx="357419" cy="357005"/>
          </a:xfrm>
        </p:grpSpPr>
        <p:sp>
          <p:nvSpPr>
            <p:cNvPr id="482" name="Google Shape;482;p17"/>
            <p:cNvSpPr/>
            <p:nvPr/>
          </p:nvSpPr>
          <p:spPr>
            <a:xfrm>
              <a:off x="5583569" y="3351230"/>
              <a:ext cx="357419" cy="357005"/>
            </a:xfrm>
            <a:custGeom>
              <a:rect b="b" l="l" r="r" t="t"/>
              <a:pathLst>
                <a:path extrusionOk="0" h="11216" w="11229">
                  <a:moveTo>
                    <a:pt x="5620" y="357"/>
                  </a:moveTo>
                  <a:cubicBezTo>
                    <a:pt x="8514" y="357"/>
                    <a:pt x="10871" y="2703"/>
                    <a:pt x="10871" y="5608"/>
                  </a:cubicBezTo>
                  <a:cubicBezTo>
                    <a:pt x="10871" y="8513"/>
                    <a:pt x="8514" y="10859"/>
                    <a:pt x="5620" y="10859"/>
                  </a:cubicBezTo>
                  <a:cubicBezTo>
                    <a:pt x="2715" y="10859"/>
                    <a:pt x="370" y="8513"/>
                    <a:pt x="370" y="5608"/>
                  </a:cubicBezTo>
                  <a:cubicBezTo>
                    <a:pt x="370" y="2703"/>
                    <a:pt x="2715" y="357"/>
                    <a:pt x="5620" y="357"/>
                  </a:cubicBezTo>
                  <a:close/>
                  <a:moveTo>
                    <a:pt x="5620" y="0"/>
                  </a:moveTo>
                  <a:cubicBezTo>
                    <a:pt x="4108" y="0"/>
                    <a:pt x="2715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3" y="10632"/>
                    <a:pt x="4108" y="11216"/>
                    <a:pt x="5620" y="11216"/>
                  </a:cubicBezTo>
                  <a:cubicBezTo>
                    <a:pt x="7121" y="11216"/>
                    <a:pt x="8514" y="10632"/>
                    <a:pt x="9597" y="9585"/>
                  </a:cubicBezTo>
                  <a:cubicBezTo>
                    <a:pt x="10669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97" y="1631"/>
                  </a:cubicBezTo>
                  <a:cubicBezTo>
                    <a:pt x="8537" y="572"/>
                    <a:pt x="7121" y="0"/>
                    <a:pt x="5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58625" y="3403527"/>
              <a:ext cx="172073" cy="243690"/>
            </a:xfrm>
            <a:custGeom>
              <a:rect b="b" l="l" r="r" t="t"/>
              <a:pathLst>
                <a:path extrusionOk="0" h="7656" w="5406">
                  <a:moveTo>
                    <a:pt x="1834" y="0"/>
                  </a:moveTo>
                  <a:cubicBezTo>
                    <a:pt x="1727" y="0"/>
                    <a:pt x="1655" y="72"/>
                    <a:pt x="1655" y="179"/>
                  </a:cubicBezTo>
                  <a:cubicBezTo>
                    <a:pt x="1655" y="1000"/>
                    <a:pt x="988" y="1655"/>
                    <a:pt x="179" y="1655"/>
                  </a:cubicBezTo>
                  <a:cubicBezTo>
                    <a:pt x="72" y="1655"/>
                    <a:pt x="0" y="1727"/>
                    <a:pt x="0" y="1834"/>
                  </a:cubicBezTo>
                  <a:lnTo>
                    <a:pt x="0" y="3489"/>
                  </a:lnTo>
                  <a:cubicBezTo>
                    <a:pt x="0" y="3596"/>
                    <a:pt x="72" y="3667"/>
                    <a:pt x="179" y="3667"/>
                  </a:cubicBezTo>
                  <a:lnTo>
                    <a:pt x="1655" y="3667"/>
                  </a:lnTo>
                  <a:lnTo>
                    <a:pt x="1655" y="4453"/>
                  </a:lnTo>
                  <a:cubicBezTo>
                    <a:pt x="1655" y="4560"/>
                    <a:pt x="1727" y="4632"/>
                    <a:pt x="1834" y="4632"/>
                  </a:cubicBezTo>
                  <a:cubicBezTo>
                    <a:pt x="1941" y="4632"/>
                    <a:pt x="2012" y="4560"/>
                    <a:pt x="2012" y="4453"/>
                  </a:cubicBezTo>
                  <a:lnTo>
                    <a:pt x="2012" y="3489"/>
                  </a:lnTo>
                  <a:cubicBezTo>
                    <a:pt x="2012" y="3382"/>
                    <a:pt x="1941" y="3310"/>
                    <a:pt x="1834" y="3310"/>
                  </a:cubicBezTo>
                  <a:lnTo>
                    <a:pt x="357" y="3310"/>
                  </a:lnTo>
                  <a:lnTo>
                    <a:pt x="357" y="2000"/>
                  </a:lnTo>
                  <a:cubicBezTo>
                    <a:pt x="1215" y="1905"/>
                    <a:pt x="1917" y="1226"/>
                    <a:pt x="2012" y="345"/>
                  </a:cubicBezTo>
                  <a:lnTo>
                    <a:pt x="3084" y="345"/>
                  </a:lnTo>
                  <a:lnTo>
                    <a:pt x="3084" y="1822"/>
                  </a:lnTo>
                  <a:cubicBezTo>
                    <a:pt x="3084" y="1929"/>
                    <a:pt x="3155" y="2000"/>
                    <a:pt x="3262" y="2000"/>
                  </a:cubicBezTo>
                  <a:lnTo>
                    <a:pt x="4739" y="2000"/>
                  </a:lnTo>
                  <a:lnTo>
                    <a:pt x="4739" y="3298"/>
                  </a:lnTo>
                  <a:lnTo>
                    <a:pt x="3262" y="3298"/>
                  </a:lnTo>
                  <a:cubicBezTo>
                    <a:pt x="3155" y="3298"/>
                    <a:pt x="3084" y="3370"/>
                    <a:pt x="3084" y="3477"/>
                  </a:cubicBezTo>
                  <a:lnTo>
                    <a:pt x="3084" y="5584"/>
                  </a:lnTo>
                  <a:cubicBezTo>
                    <a:pt x="3084" y="5941"/>
                    <a:pt x="3381" y="6251"/>
                    <a:pt x="3739" y="6251"/>
                  </a:cubicBezTo>
                  <a:cubicBezTo>
                    <a:pt x="3965" y="6251"/>
                    <a:pt x="4155" y="6132"/>
                    <a:pt x="4274" y="5953"/>
                  </a:cubicBezTo>
                  <a:lnTo>
                    <a:pt x="4965" y="6775"/>
                  </a:lnTo>
                  <a:cubicBezTo>
                    <a:pt x="4644" y="7120"/>
                    <a:pt x="4191" y="7311"/>
                    <a:pt x="3703" y="7311"/>
                  </a:cubicBezTo>
                  <a:cubicBezTo>
                    <a:pt x="2774" y="7299"/>
                    <a:pt x="2012" y="6525"/>
                    <a:pt x="2012" y="5572"/>
                  </a:cubicBezTo>
                  <a:lnTo>
                    <a:pt x="2012" y="5287"/>
                  </a:lnTo>
                  <a:cubicBezTo>
                    <a:pt x="2012" y="5179"/>
                    <a:pt x="1929" y="5108"/>
                    <a:pt x="1834" y="5108"/>
                  </a:cubicBezTo>
                  <a:cubicBezTo>
                    <a:pt x="1727" y="5108"/>
                    <a:pt x="1655" y="5179"/>
                    <a:pt x="1655" y="5287"/>
                  </a:cubicBezTo>
                  <a:lnTo>
                    <a:pt x="1655" y="5560"/>
                  </a:lnTo>
                  <a:cubicBezTo>
                    <a:pt x="1655" y="6703"/>
                    <a:pt x="2584" y="7656"/>
                    <a:pt x="3739" y="7656"/>
                  </a:cubicBezTo>
                  <a:cubicBezTo>
                    <a:pt x="4358" y="7656"/>
                    <a:pt x="4941" y="7370"/>
                    <a:pt x="5322" y="6882"/>
                  </a:cubicBezTo>
                  <a:cubicBezTo>
                    <a:pt x="5406" y="6834"/>
                    <a:pt x="5406" y="6751"/>
                    <a:pt x="5346" y="6691"/>
                  </a:cubicBezTo>
                  <a:lnTo>
                    <a:pt x="4489" y="5691"/>
                  </a:lnTo>
                  <a:cubicBezTo>
                    <a:pt x="4435" y="5627"/>
                    <a:pt x="4353" y="5582"/>
                    <a:pt x="4260" y="5582"/>
                  </a:cubicBezTo>
                  <a:cubicBezTo>
                    <a:pt x="4249" y="5582"/>
                    <a:pt x="4238" y="5583"/>
                    <a:pt x="4227" y="5584"/>
                  </a:cubicBezTo>
                  <a:cubicBezTo>
                    <a:pt x="4120" y="5596"/>
                    <a:pt x="4036" y="5656"/>
                    <a:pt x="3989" y="5751"/>
                  </a:cubicBezTo>
                  <a:cubicBezTo>
                    <a:pt x="3941" y="5834"/>
                    <a:pt x="3858" y="5894"/>
                    <a:pt x="3751" y="5918"/>
                  </a:cubicBezTo>
                  <a:cubicBezTo>
                    <a:pt x="3743" y="5918"/>
                    <a:pt x="3736" y="5918"/>
                    <a:pt x="3728" y="5918"/>
                  </a:cubicBezTo>
                  <a:cubicBezTo>
                    <a:pt x="3560" y="5918"/>
                    <a:pt x="3429" y="5791"/>
                    <a:pt x="3429" y="5620"/>
                  </a:cubicBezTo>
                  <a:lnTo>
                    <a:pt x="3429" y="3667"/>
                  </a:lnTo>
                  <a:lnTo>
                    <a:pt x="4894" y="3667"/>
                  </a:lnTo>
                  <a:cubicBezTo>
                    <a:pt x="5001" y="3667"/>
                    <a:pt x="5072" y="3596"/>
                    <a:pt x="5072" y="3489"/>
                  </a:cubicBezTo>
                  <a:lnTo>
                    <a:pt x="5072" y="1834"/>
                  </a:lnTo>
                  <a:cubicBezTo>
                    <a:pt x="5072" y="1727"/>
                    <a:pt x="5001" y="1655"/>
                    <a:pt x="4894" y="1655"/>
                  </a:cubicBezTo>
                  <a:lnTo>
                    <a:pt x="3429" y="1655"/>
                  </a:lnTo>
                  <a:lnTo>
                    <a:pt x="3429" y="179"/>
                  </a:lnTo>
                  <a:cubicBezTo>
                    <a:pt x="3429" y="72"/>
                    <a:pt x="3346" y="0"/>
                    <a:pt x="3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7"/>
          <p:cNvSpPr txBox="1"/>
          <p:nvPr/>
        </p:nvSpPr>
        <p:spPr>
          <a:xfrm>
            <a:off x="1529925" y="3009625"/>
            <a:ext cx="6477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@Kota28 - CEO Котельникова Дарья</a:t>
            </a:r>
            <a:endParaRPr b="1" sz="19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@KRIS_3D_artist - Product owner Киркина Кристина</a:t>
            </a:r>
            <a:endParaRPr b="1" sz="19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485" name="Google Shape;4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2">
            <a:off x="-648871" y="-855595"/>
            <a:ext cx="2784793" cy="230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/>
          <p:nvPr>
            <p:ph type="title"/>
          </p:nvPr>
        </p:nvSpPr>
        <p:spPr>
          <a:xfrm>
            <a:off x="781575" y="306850"/>
            <a:ext cx="40329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О проекте</a:t>
            </a:r>
            <a:endParaRPr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09" name="Google Shape;209;p4"/>
          <p:cNvSpPr txBox="1"/>
          <p:nvPr>
            <p:ph idx="1" type="subTitle"/>
          </p:nvPr>
        </p:nvSpPr>
        <p:spPr>
          <a:xfrm>
            <a:off x="781575" y="1064700"/>
            <a:ext cx="4601700" cy="40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Проект: ChocoPrint 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Печать шоколадных фигур на 3D принтере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Проблемы клиентов: 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Высокая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стоимость персонализированной розничной продукции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Длительное изготовление персонализированных шоколадных фигур.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Цель: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Создание уникальных шоколадных изделий посредством </a:t>
            </a:r>
            <a:r>
              <a:rPr lang="en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3D-печати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ИИ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4"/>
          <p:cNvPicPr preferRelativeResize="0"/>
          <p:nvPr/>
        </p:nvPicPr>
        <p:blipFill rotWithShape="1">
          <a:blip r:embed="rId3">
            <a:alphaModFix/>
          </a:blip>
          <a:srcRect b="-10" l="23674" r="28935" t="10"/>
          <a:stretch/>
        </p:blipFill>
        <p:spPr>
          <a:xfrm>
            <a:off x="5487025" y="0"/>
            <a:ext cx="36569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>
                <a:latin typeface="Spectral"/>
                <a:ea typeface="Spectral"/>
                <a:cs typeface="Spectral"/>
                <a:sym typeface="Spectral"/>
              </a:rPr>
              <a:t>Сегменты</a:t>
            </a:r>
            <a:endParaRPr b="1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216" name="Google Shape;21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45892">
            <a:off x="277577" y="1490361"/>
            <a:ext cx="2853275" cy="28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/>
          <p:cNvSpPr txBox="1"/>
          <p:nvPr/>
        </p:nvSpPr>
        <p:spPr>
          <a:xfrm>
            <a:off x="3774575" y="1401350"/>
            <a:ext cx="876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B2C</a:t>
            </a:r>
            <a:endParaRPr b="1" i="0" sz="2500" u="none" cap="none" strike="noStrike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5161750" y="381825"/>
            <a:ext cx="3761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3D-портреты людей по фотографиям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22"/>
          <p:cNvSpPr txBox="1"/>
          <p:nvPr/>
        </p:nvSpPr>
        <p:spPr>
          <a:xfrm>
            <a:off x="3878575" y="3632700"/>
            <a:ext cx="897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" sz="2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B2B</a:t>
            </a:r>
            <a:endParaRPr b="1" i="0" sz="2500" u="none" cap="none" strike="noStrike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20" name="Google Shape;220;p22"/>
          <p:cNvSpPr txBox="1"/>
          <p:nvPr/>
        </p:nvSpPr>
        <p:spPr>
          <a:xfrm>
            <a:off x="5161750" y="2221388"/>
            <a:ext cx="3017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Шоколадные шахматы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5161750" y="1743713"/>
            <a:ext cx="2307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Адвент-календари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2" name="Google Shape;222;p22"/>
          <p:cNvCxnSpPr>
            <a:endCxn id="217" idx="1"/>
          </p:cNvCxnSpPr>
          <p:nvPr/>
        </p:nvCxnSpPr>
        <p:spPr>
          <a:xfrm flipH="1" rot="10800000">
            <a:off x="1979975" y="1665200"/>
            <a:ext cx="1794600" cy="273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223" name="Google Shape;223;p22"/>
          <p:cNvCxnSpPr/>
          <p:nvPr/>
        </p:nvCxnSpPr>
        <p:spPr>
          <a:xfrm>
            <a:off x="2094475" y="3632688"/>
            <a:ext cx="1794600" cy="273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224" name="Google Shape;224;p22"/>
          <p:cNvSpPr txBox="1"/>
          <p:nvPr/>
        </p:nvSpPr>
        <p:spPr>
          <a:xfrm>
            <a:off x="5161750" y="3325925"/>
            <a:ext cx="3058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Музейные экспонаты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5161750" y="3853625"/>
            <a:ext cx="3095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Портреты артистов/поэтов…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22"/>
          <p:cNvSpPr txBox="1"/>
          <p:nvPr/>
        </p:nvSpPr>
        <p:spPr>
          <a:xfrm>
            <a:off x="5161750" y="1116863"/>
            <a:ext cx="3017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Индивидуальные шоколадные фигуры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5141200" y="2767725"/>
            <a:ext cx="3058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Сувенирная продукция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22"/>
          <p:cNvSpPr txBox="1"/>
          <p:nvPr/>
        </p:nvSpPr>
        <p:spPr>
          <a:xfrm>
            <a:off x="5161750" y="4430438"/>
            <a:ext cx="3058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Фигуры для тематических акций</a:t>
            </a:r>
            <a:endParaRPr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9" name="Google Shape;229;p22"/>
          <p:cNvCxnSpPr/>
          <p:nvPr/>
        </p:nvCxnSpPr>
        <p:spPr>
          <a:xfrm flipH="1">
            <a:off x="4775875" y="292025"/>
            <a:ext cx="3600" cy="2423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22"/>
          <p:cNvCxnSpPr/>
          <p:nvPr/>
        </p:nvCxnSpPr>
        <p:spPr>
          <a:xfrm>
            <a:off x="4765375" y="269913"/>
            <a:ext cx="696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22"/>
          <p:cNvCxnSpPr/>
          <p:nvPr/>
        </p:nvCxnSpPr>
        <p:spPr>
          <a:xfrm>
            <a:off x="4765375" y="2737213"/>
            <a:ext cx="696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22"/>
          <p:cNvCxnSpPr/>
          <p:nvPr/>
        </p:nvCxnSpPr>
        <p:spPr>
          <a:xfrm>
            <a:off x="4765375" y="2758174"/>
            <a:ext cx="696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22"/>
          <p:cNvCxnSpPr/>
          <p:nvPr/>
        </p:nvCxnSpPr>
        <p:spPr>
          <a:xfrm>
            <a:off x="4765375" y="5039899"/>
            <a:ext cx="696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22"/>
          <p:cNvCxnSpPr/>
          <p:nvPr/>
        </p:nvCxnSpPr>
        <p:spPr>
          <a:xfrm flipH="1">
            <a:off x="4775875" y="2616800"/>
            <a:ext cx="3600" cy="2423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a7d28c0fc3_2_31"/>
          <p:cNvSpPr/>
          <p:nvPr/>
        </p:nvSpPr>
        <p:spPr>
          <a:xfrm>
            <a:off x="4193275" y="3043750"/>
            <a:ext cx="3985800" cy="16158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40" name="Google Shape;240;g2a7d28c0fc3_2_31"/>
          <p:cNvSpPr txBox="1"/>
          <p:nvPr>
            <p:ph type="title"/>
          </p:nvPr>
        </p:nvSpPr>
        <p:spPr>
          <a:xfrm>
            <a:off x="720000" y="445025"/>
            <a:ext cx="7898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pectral"/>
                <a:ea typeface="Spectral"/>
                <a:cs typeface="Spectral"/>
                <a:sym typeface="Spectral"/>
              </a:rPr>
              <a:t>Что сделали за время акселератора</a:t>
            </a:r>
            <a:endParaRPr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41" name="Google Shape;241;g2a7d28c0fc3_2_31"/>
          <p:cNvSpPr txBox="1"/>
          <p:nvPr>
            <p:ph idx="4294967295" type="subTitle"/>
          </p:nvPr>
        </p:nvSpPr>
        <p:spPr>
          <a:xfrm>
            <a:off x="590725" y="1207775"/>
            <a:ext cx="5090400" cy="19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Построили ЦП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Провели CustDev + проблемные интервью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Провели конкурентный анализ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Рассчитали экономику проекта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Улучшили бизнес-модель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Построили воронку продаж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g2a7d28c0fc3_2_31"/>
          <p:cNvSpPr txBox="1"/>
          <p:nvPr>
            <p:ph idx="4294967295" type="subTitle"/>
          </p:nvPr>
        </p:nvSpPr>
        <p:spPr>
          <a:xfrm>
            <a:off x="4107325" y="2998550"/>
            <a:ext cx="3985800" cy="18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Medium"/>
              <a:buChar char="●"/>
            </a:pPr>
            <a:r>
              <a:rPr lang="en" sz="17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Нашли первых 6 клиентов B2C</a:t>
            </a:r>
            <a:endParaRPr sz="17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Medium"/>
              <a:buChar char="●"/>
            </a:pPr>
            <a:r>
              <a:rPr lang="en" sz="17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Нашли 3 клиентов B2B</a:t>
            </a:r>
            <a:endParaRPr sz="17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Medium"/>
              <a:buChar char="●"/>
            </a:pPr>
            <a:r>
              <a:rPr lang="en" sz="17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Нашли инвестора</a:t>
            </a:r>
            <a:endParaRPr sz="17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Medium"/>
              <a:buChar char="●"/>
            </a:pPr>
            <a:r>
              <a:rPr lang="en" sz="17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Нашли маркетолога в команду</a:t>
            </a:r>
            <a:endParaRPr sz="17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 Medium"/>
              <a:buChar char="●"/>
            </a:pPr>
            <a:r>
              <a:rPr lang="en" sz="17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Изготовили MVP</a:t>
            </a:r>
            <a:endParaRPr sz="17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a137bb4bfa_0_1"/>
          <p:cNvSpPr txBox="1"/>
          <p:nvPr>
            <p:ph type="title"/>
          </p:nvPr>
        </p:nvSpPr>
        <p:spPr>
          <a:xfrm>
            <a:off x="750450" y="255725"/>
            <a:ext cx="666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2900">
                <a:latin typeface="Spectral"/>
                <a:ea typeface="Spectral"/>
                <a:cs typeface="Spectral"/>
                <a:sym typeface="Spectral"/>
              </a:rPr>
              <a:t>Конкурентный анализ продукции</a:t>
            </a:r>
            <a:endParaRPr b="1" sz="2900">
              <a:latin typeface="Spectral"/>
              <a:ea typeface="Spectral"/>
              <a:cs typeface="Spectral"/>
              <a:sym typeface="Spectral"/>
            </a:endParaRPr>
          </a:p>
        </p:txBody>
      </p:sp>
      <p:cxnSp>
        <p:nvCxnSpPr>
          <p:cNvPr id="248" name="Google Shape;248;g2a137bb4bfa_0_1"/>
          <p:cNvCxnSpPr/>
          <p:nvPr/>
        </p:nvCxnSpPr>
        <p:spPr>
          <a:xfrm rot="-5400000">
            <a:off x="2607125" y="3084275"/>
            <a:ext cx="34389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9" name="Google Shape;249;g2a137bb4bfa_0_1"/>
          <p:cNvCxnSpPr/>
          <p:nvPr/>
        </p:nvCxnSpPr>
        <p:spPr>
          <a:xfrm>
            <a:off x="312050" y="3020375"/>
            <a:ext cx="83709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0" name="Google Shape;250;g2a137bb4bfa_0_1"/>
          <p:cNvSpPr txBox="1"/>
          <p:nvPr/>
        </p:nvSpPr>
        <p:spPr>
          <a:xfrm>
            <a:off x="6867950" y="1269288"/>
            <a:ext cx="1815000" cy="3384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300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ChocoPrint</a:t>
            </a:r>
            <a:endParaRPr i="0" sz="2300" u="none" cap="none" strike="noStrike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51" name="Google Shape;251;g2a137bb4bfa_0_1"/>
          <p:cNvSpPr txBox="1"/>
          <p:nvPr/>
        </p:nvSpPr>
        <p:spPr>
          <a:xfrm>
            <a:off x="2164325" y="927575"/>
            <a:ext cx="4324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Ассортимент (портреты, адвент календари, шахматы, персонализированная продукция)</a:t>
            </a:r>
            <a:endParaRPr i="0" sz="13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52" name="Google Shape;252;g2a137bb4bfa_0_1"/>
          <p:cNvSpPr txBox="1"/>
          <p:nvPr/>
        </p:nvSpPr>
        <p:spPr>
          <a:xfrm>
            <a:off x="6488825" y="3154600"/>
            <a:ext cx="2514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Скорость изготовления</a:t>
            </a:r>
            <a:endParaRPr i="0" sz="1200" u="none" cap="none" strike="noStrik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53" name="Google Shape;253;g2a137bb4bfa_0_1"/>
          <p:cNvSpPr/>
          <p:nvPr/>
        </p:nvSpPr>
        <p:spPr>
          <a:xfrm>
            <a:off x="7890000" y="255713"/>
            <a:ext cx="218700" cy="168000"/>
          </a:xfrm>
          <a:prstGeom prst="roundRect">
            <a:avLst>
              <a:gd fmla="val 16667" name="adj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4" name="Google Shape;254;g2a137bb4bfa_0_1"/>
          <p:cNvSpPr/>
          <p:nvPr/>
        </p:nvSpPr>
        <p:spPr>
          <a:xfrm>
            <a:off x="7890000" y="510121"/>
            <a:ext cx="218700" cy="1680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5" name="Google Shape;255;g2a137bb4bfa_0_1"/>
          <p:cNvSpPr/>
          <p:nvPr/>
        </p:nvSpPr>
        <p:spPr>
          <a:xfrm>
            <a:off x="7890000" y="764529"/>
            <a:ext cx="218700" cy="1680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6" name="Google Shape;256;g2a137bb4bfa_0_1"/>
          <p:cNvSpPr txBox="1"/>
          <p:nvPr/>
        </p:nvSpPr>
        <p:spPr>
          <a:xfrm>
            <a:off x="8159650" y="170525"/>
            <a:ext cx="6912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Прямой</a:t>
            </a:r>
            <a:endParaRPr i="0" sz="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g2a137bb4bfa_0_1"/>
          <p:cNvSpPr txBox="1"/>
          <p:nvPr/>
        </p:nvSpPr>
        <p:spPr>
          <a:xfrm>
            <a:off x="8108700" y="424925"/>
            <a:ext cx="894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Вторичный</a:t>
            </a:r>
            <a:endParaRPr i="0" sz="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g2a137bb4bfa_0_1"/>
          <p:cNvSpPr txBox="1"/>
          <p:nvPr/>
        </p:nvSpPr>
        <p:spPr>
          <a:xfrm>
            <a:off x="8108800" y="679325"/>
            <a:ext cx="894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Косвенный</a:t>
            </a:r>
            <a:endParaRPr i="0" sz="7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g2a137bb4bfa_0_1"/>
          <p:cNvSpPr/>
          <p:nvPr/>
        </p:nvSpPr>
        <p:spPr>
          <a:xfrm>
            <a:off x="5789750" y="2025281"/>
            <a:ext cx="1078200" cy="235800"/>
          </a:xfrm>
          <a:prstGeom prst="roundRect">
            <a:avLst>
              <a:gd fmla="val 16667" name="adj"/>
            </a:avLst>
          </a:prstGeom>
          <a:solidFill>
            <a:srgbClr val="DD7E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pectral"/>
                <a:ea typeface="Spectral"/>
                <a:cs typeface="Spectral"/>
                <a:sym typeface="Spectral"/>
              </a:rPr>
              <a:t>Chocolate Fiesta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60" name="Google Shape;260;g2a137bb4bfa_0_1"/>
          <p:cNvSpPr/>
          <p:nvPr/>
        </p:nvSpPr>
        <p:spPr>
          <a:xfrm>
            <a:off x="2976750" y="4178475"/>
            <a:ext cx="1078200" cy="2979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pectral"/>
                <a:ea typeface="Spectral"/>
                <a:cs typeface="Spectral"/>
                <a:sym typeface="Spectral"/>
              </a:rPr>
              <a:t>Шоколадъ из Питера</a:t>
            </a:r>
            <a:endParaRPr sz="15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61" name="Google Shape;261;g2a137bb4bfa_0_1"/>
          <p:cNvSpPr/>
          <p:nvPr/>
        </p:nvSpPr>
        <p:spPr>
          <a:xfrm>
            <a:off x="1746150" y="2020253"/>
            <a:ext cx="1269900" cy="2358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pectral"/>
                <a:ea typeface="Spectral"/>
                <a:cs typeface="Spectral"/>
                <a:sym typeface="Spectral"/>
              </a:rPr>
              <a:t>Музей шоколада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62" name="Google Shape;262;g2a137bb4bfa_0_1"/>
          <p:cNvSpPr/>
          <p:nvPr/>
        </p:nvSpPr>
        <p:spPr>
          <a:xfrm>
            <a:off x="4419200" y="3560800"/>
            <a:ext cx="1078200" cy="2358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pectral"/>
                <a:ea typeface="Spectral"/>
                <a:cs typeface="Spectral"/>
                <a:sym typeface="Spectral"/>
              </a:rPr>
              <a:t>Прокреатиф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63" name="Google Shape;263;g2a137bb4bfa_0_1"/>
          <p:cNvSpPr/>
          <p:nvPr/>
        </p:nvSpPr>
        <p:spPr>
          <a:xfrm>
            <a:off x="6320075" y="1688857"/>
            <a:ext cx="1078200" cy="235800"/>
          </a:xfrm>
          <a:prstGeom prst="roundRect">
            <a:avLst>
              <a:gd fmla="val 16667" name="adj"/>
            </a:avLst>
          </a:prstGeom>
          <a:solidFill>
            <a:srgbClr val="DD7E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pectral"/>
                <a:ea typeface="Spectral"/>
                <a:cs typeface="Spectral"/>
                <a:sym typeface="Spectral"/>
              </a:rPr>
              <a:t>Миналан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64" name="Google Shape;264;g2a137bb4bfa_0_1"/>
          <p:cNvSpPr/>
          <p:nvPr/>
        </p:nvSpPr>
        <p:spPr>
          <a:xfrm>
            <a:off x="3182450" y="3830750"/>
            <a:ext cx="1078200" cy="2358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pectral"/>
                <a:ea typeface="Spectral"/>
                <a:cs typeface="Spectral"/>
                <a:sym typeface="Spectral"/>
              </a:rPr>
              <a:t>iChoco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65" name="Google Shape;265;g2a137bb4bfa_0_1"/>
          <p:cNvSpPr/>
          <p:nvPr/>
        </p:nvSpPr>
        <p:spPr>
          <a:xfrm>
            <a:off x="3080425" y="3014049"/>
            <a:ext cx="1078200" cy="2358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pectral"/>
                <a:ea typeface="Spectral"/>
                <a:cs typeface="Spectral"/>
                <a:sym typeface="Spectral"/>
              </a:rPr>
              <a:t>Шоколао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66" name="Google Shape;266;g2a137bb4bfa_0_1"/>
          <p:cNvSpPr/>
          <p:nvPr/>
        </p:nvSpPr>
        <p:spPr>
          <a:xfrm>
            <a:off x="1746150" y="2868875"/>
            <a:ext cx="1269900" cy="2358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pectral"/>
                <a:ea typeface="Spectral"/>
                <a:cs typeface="Spectral"/>
                <a:sym typeface="Spectral"/>
              </a:rPr>
              <a:t>Mona Lisa 3D Studio</a:t>
            </a:r>
            <a:endParaRPr sz="15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67" name="Google Shape;267;g2a137bb4bfa_0_1"/>
          <p:cNvSpPr/>
          <p:nvPr/>
        </p:nvSpPr>
        <p:spPr>
          <a:xfrm>
            <a:off x="4195075" y="3014050"/>
            <a:ext cx="1078200" cy="2358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pectral"/>
                <a:ea typeface="Spectral"/>
                <a:cs typeface="Spectral"/>
                <a:sym typeface="Spectral"/>
              </a:rPr>
              <a:t>Candy_hous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68" name="Google Shape;268;g2a137bb4bfa_0_1"/>
          <p:cNvSpPr/>
          <p:nvPr/>
        </p:nvSpPr>
        <p:spPr>
          <a:xfrm>
            <a:off x="4588525" y="2312556"/>
            <a:ext cx="1078200" cy="2358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pectral"/>
                <a:ea typeface="Spectral"/>
                <a:cs typeface="Spectral"/>
                <a:sym typeface="Spectral"/>
              </a:rPr>
              <a:t>Шоко-дарики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69" name="Google Shape;269;g2a137bb4bfa_0_1"/>
          <p:cNvSpPr/>
          <p:nvPr/>
        </p:nvSpPr>
        <p:spPr>
          <a:xfrm>
            <a:off x="3510325" y="3287431"/>
            <a:ext cx="1078200" cy="2358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pectral"/>
                <a:ea typeface="Spectral"/>
                <a:cs typeface="Spectral"/>
                <a:sym typeface="Spectral"/>
              </a:rPr>
              <a:t>Sugar Lab</a:t>
            </a:r>
            <a:endParaRPr sz="16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70" name="Google Shape;270;g2a137bb4bfa_0_1"/>
          <p:cNvSpPr txBox="1"/>
          <p:nvPr>
            <p:ph type="title"/>
          </p:nvPr>
        </p:nvSpPr>
        <p:spPr>
          <a:xfrm>
            <a:off x="7544000" y="2027675"/>
            <a:ext cx="462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800">
                <a:latin typeface="Spectral"/>
                <a:ea typeface="Spectral"/>
                <a:cs typeface="Spectral"/>
                <a:sym typeface="Spectral"/>
              </a:rPr>
              <a:t>I</a:t>
            </a:r>
            <a:endParaRPr b="1" sz="38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71" name="Google Shape;271;g2a137bb4bfa_0_1"/>
          <p:cNvSpPr txBox="1"/>
          <p:nvPr>
            <p:ph type="title"/>
          </p:nvPr>
        </p:nvSpPr>
        <p:spPr>
          <a:xfrm>
            <a:off x="492250" y="2027675"/>
            <a:ext cx="73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800">
                <a:latin typeface="Spectral"/>
                <a:ea typeface="Spectral"/>
                <a:cs typeface="Spectral"/>
                <a:sym typeface="Spectral"/>
              </a:rPr>
              <a:t>II</a:t>
            </a:r>
            <a:endParaRPr b="1" sz="38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72" name="Google Shape;272;g2a137bb4bfa_0_1"/>
          <p:cNvSpPr txBox="1"/>
          <p:nvPr>
            <p:ph type="title"/>
          </p:nvPr>
        </p:nvSpPr>
        <p:spPr>
          <a:xfrm>
            <a:off x="492250" y="4204325"/>
            <a:ext cx="81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800">
                <a:latin typeface="Spectral"/>
                <a:ea typeface="Spectral"/>
                <a:cs typeface="Spectral"/>
                <a:sym typeface="Spectral"/>
              </a:rPr>
              <a:t>III</a:t>
            </a:r>
            <a:endParaRPr b="1" sz="38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73" name="Google Shape;273;g2a137bb4bfa_0_1"/>
          <p:cNvSpPr txBox="1"/>
          <p:nvPr>
            <p:ph type="title"/>
          </p:nvPr>
        </p:nvSpPr>
        <p:spPr>
          <a:xfrm>
            <a:off x="7450550" y="4204325"/>
            <a:ext cx="894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800">
                <a:latin typeface="Spectral"/>
                <a:ea typeface="Spectral"/>
                <a:cs typeface="Spectral"/>
                <a:sym typeface="Spectral"/>
              </a:rPr>
              <a:t>IV</a:t>
            </a:r>
            <a:endParaRPr b="1" sz="38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"/>
          <p:cNvSpPr txBox="1"/>
          <p:nvPr>
            <p:ph idx="3" type="title"/>
          </p:nvPr>
        </p:nvSpPr>
        <p:spPr>
          <a:xfrm>
            <a:off x="347950" y="304400"/>
            <a:ext cx="795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Результаты проведенного опроса</a:t>
            </a:r>
            <a:endParaRPr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79" name="Google Shape;279;p2"/>
          <p:cNvSpPr txBox="1"/>
          <p:nvPr>
            <p:ph type="title"/>
          </p:nvPr>
        </p:nvSpPr>
        <p:spPr>
          <a:xfrm>
            <a:off x="3430154" y="2401525"/>
            <a:ext cx="3931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Любят получать персонализированные подарки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2"/>
          <p:cNvSpPr txBox="1"/>
          <p:nvPr>
            <p:ph idx="2" type="title"/>
          </p:nvPr>
        </p:nvSpPr>
        <p:spPr>
          <a:xfrm>
            <a:off x="2068700" y="2207325"/>
            <a:ext cx="13632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000">
                <a:latin typeface="Spectral"/>
                <a:ea typeface="Spectral"/>
                <a:cs typeface="Spectral"/>
                <a:sym typeface="Spectral"/>
              </a:rPr>
              <a:t>78,4%</a:t>
            </a:r>
            <a:endParaRPr b="1"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81" name="Google Shape;281;p2"/>
          <p:cNvSpPr txBox="1"/>
          <p:nvPr>
            <p:ph idx="4" type="title"/>
          </p:nvPr>
        </p:nvSpPr>
        <p:spPr>
          <a:xfrm>
            <a:off x="2637300" y="1370425"/>
            <a:ext cx="40089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Дарят индивидуальные подарки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2"/>
          <p:cNvSpPr txBox="1"/>
          <p:nvPr>
            <p:ph idx="5" type="title"/>
          </p:nvPr>
        </p:nvSpPr>
        <p:spPr>
          <a:xfrm>
            <a:off x="1238025" y="1450225"/>
            <a:ext cx="14394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400">
                <a:latin typeface="Spectral"/>
                <a:ea typeface="Spectral"/>
                <a:cs typeface="Spectral"/>
                <a:sym typeface="Spectral"/>
              </a:rPr>
              <a:t>59,5%</a:t>
            </a:r>
            <a:endParaRPr b="1" sz="34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83" name="Google Shape;283;p2"/>
          <p:cNvSpPr txBox="1"/>
          <p:nvPr>
            <p:ph idx="7" type="title"/>
          </p:nvPr>
        </p:nvSpPr>
        <p:spPr>
          <a:xfrm>
            <a:off x="5248025" y="3925825"/>
            <a:ext cx="3931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Готовы заплатить за персонализированный подарок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2"/>
          <p:cNvSpPr txBox="1"/>
          <p:nvPr>
            <p:ph idx="8" type="title"/>
          </p:nvPr>
        </p:nvSpPr>
        <p:spPr>
          <a:xfrm>
            <a:off x="3690125" y="3880525"/>
            <a:ext cx="15579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4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До 5000</a:t>
            </a:r>
            <a:r>
              <a:rPr b="1" lang="en" sz="24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₽</a:t>
            </a:r>
            <a:endParaRPr b="1" sz="24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85" name="Google Shape;285;p2"/>
          <p:cNvSpPr txBox="1"/>
          <p:nvPr>
            <p:ph idx="14" type="title"/>
          </p:nvPr>
        </p:nvSpPr>
        <p:spPr>
          <a:xfrm>
            <a:off x="2920550" y="2929225"/>
            <a:ext cx="13632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000">
                <a:latin typeface="Spectral"/>
                <a:ea typeface="Spectral"/>
                <a:cs typeface="Spectral"/>
                <a:sym typeface="Spectral"/>
              </a:rPr>
              <a:t>62,2%</a:t>
            </a:r>
            <a:endParaRPr b="1"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286" name="Google Shape;286;p2"/>
          <p:cNvSpPr txBox="1"/>
          <p:nvPr>
            <p:ph idx="15" type="subTitle"/>
          </p:nvPr>
        </p:nvSpPr>
        <p:spPr>
          <a:xfrm>
            <a:off x="4283750" y="3031888"/>
            <a:ext cx="3768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Заинтересовались покупкой 3D-портрета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2"/>
          <p:cNvSpPr/>
          <p:nvPr/>
        </p:nvSpPr>
        <p:spPr>
          <a:xfrm>
            <a:off x="2756900" y="3254379"/>
            <a:ext cx="264610" cy="377590"/>
          </a:xfrm>
          <a:custGeom>
            <a:rect b="b" l="l" r="r" t="t"/>
            <a:pathLst>
              <a:path extrusionOk="0" h="13990" w="9804">
                <a:moveTo>
                  <a:pt x="4437" y="403"/>
                </a:moveTo>
                <a:lnTo>
                  <a:pt x="4002" y="807"/>
                </a:lnTo>
                <a:lnTo>
                  <a:pt x="1118" y="807"/>
                </a:lnTo>
                <a:lnTo>
                  <a:pt x="714" y="403"/>
                </a:lnTo>
                <a:close/>
                <a:moveTo>
                  <a:pt x="3878" y="1241"/>
                </a:moveTo>
                <a:lnTo>
                  <a:pt x="3878" y="3877"/>
                </a:lnTo>
                <a:lnTo>
                  <a:pt x="1242" y="3877"/>
                </a:lnTo>
                <a:lnTo>
                  <a:pt x="1242" y="1241"/>
                </a:lnTo>
                <a:close/>
                <a:moveTo>
                  <a:pt x="8562" y="1241"/>
                </a:moveTo>
                <a:lnTo>
                  <a:pt x="8562" y="3877"/>
                </a:lnTo>
                <a:lnTo>
                  <a:pt x="5926" y="3877"/>
                </a:lnTo>
                <a:lnTo>
                  <a:pt x="5926" y="1241"/>
                </a:lnTo>
                <a:close/>
                <a:moveTo>
                  <a:pt x="435" y="713"/>
                </a:moveTo>
                <a:lnTo>
                  <a:pt x="838" y="1117"/>
                </a:lnTo>
                <a:lnTo>
                  <a:pt x="838" y="3970"/>
                </a:lnTo>
                <a:lnTo>
                  <a:pt x="838" y="4001"/>
                </a:lnTo>
                <a:lnTo>
                  <a:pt x="435" y="4405"/>
                </a:lnTo>
                <a:lnTo>
                  <a:pt x="435" y="713"/>
                </a:lnTo>
                <a:close/>
                <a:moveTo>
                  <a:pt x="4685" y="713"/>
                </a:moveTo>
                <a:lnTo>
                  <a:pt x="4685" y="4405"/>
                </a:lnTo>
                <a:lnTo>
                  <a:pt x="4282" y="3970"/>
                </a:lnTo>
                <a:lnTo>
                  <a:pt x="4282" y="1086"/>
                </a:lnTo>
                <a:lnTo>
                  <a:pt x="4685" y="713"/>
                </a:lnTo>
                <a:close/>
                <a:moveTo>
                  <a:pt x="5119" y="713"/>
                </a:moveTo>
                <a:lnTo>
                  <a:pt x="5522" y="1117"/>
                </a:lnTo>
                <a:lnTo>
                  <a:pt x="5522" y="3970"/>
                </a:lnTo>
                <a:cubicBezTo>
                  <a:pt x="5522" y="3970"/>
                  <a:pt x="5522" y="4001"/>
                  <a:pt x="5522" y="4001"/>
                </a:cubicBezTo>
                <a:lnTo>
                  <a:pt x="5119" y="4405"/>
                </a:lnTo>
                <a:lnTo>
                  <a:pt x="5119" y="713"/>
                </a:lnTo>
                <a:close/>
                <a:moveTo>
                  <a:pt x="9400" y="682"/>
                </a:moveTo>
                <a:lnTo>
                  <a:pt x="9400" y="4436"/>
                </a:lnTo>
                <a:lnTo>
                  <a:pt x="8997" y="4033"/>
                </a:lnTo>
                <a:lnTo>
                  <a:pt x="8997" y="1117"/>
                </a:lnTo>
                <a:lnTo>
                  <a:pt x="9400" y="682"/>
                </a:lnTo>
                <a:close/>
                <a:moveTo>
                  <a:pt x="4002" y="4281"/>
                </a:moveTo>
                <a:lnTo>
                  <a:pt x="4406" y="4684"/>
                </a:lnTo>
                <a:lnTo>
                  <a:pt x="714" y="4684"/>
                </a:lnTo>
                <a:lnTo>
                  <a:pt x="1149" y="4281"/>
                </a:lnTo>
                <a:close/>
                <a:moveTo>
                  <a:pt x="8686" y="4281"/>
                </a:moveTo>
                <a:lnTo>
                  <a:pt x="9090" y="4684"/>
                </a:lnTo>
                <a:lnTo>
                  <a:pt x="5429" y="4684"/>
                </a:lnTo>
                <a:lnTo>
                  <a:pt x="5802" y="4281"/>
                </a:lnTo>
                <a:close/>
                <a:moveTo>
                  <a:pt x="4437" y="5087"/>
                </a:moveTo>
                <a:lnTo>
                  <a:pt x="4002" y="5490"/>
                </a:lnTo>
                <a:lnTo>
                  <a:pt x="1118" y="5490"/>
                </a:lnTo>
                <a:lnTo>
                  <a:pt x="714" y="5087"/>
                </a:lnTo>
                <a:close/>
                <a:moveTo>
                  <a:pt x="9121" y="5149"/>
                </a:moveTo>
                <a:lnTo>
                  <a:pt x="8686" y="5552"/>
                </a:lnTo>
                <a:lnTo>
                  <a:pt x="5802" y="5552"/>
                </a:lnTo>
                <a:lnTo>
                  <a:pt x="5429" y="5149"/>
                </a:lnTo>
                <a:close/>
                <a:moveTo>
                  <a:pt x="3878" y="5925"/>
                </a:moveTo>
                <a:lnTo>
                  <a:pt x="3878" y="8561"/>
                </a:lnTo>
                <a:lnTo>
                  <a:pt x="1242" y="8561"/>
                </a:lnTo>
                <a:lnTo>
                  <a:pt x="1242" y="5925"/>
                </a:lnTo>
                <a:close/>
                <a:moveTo>
                  <a:pt x="8562" y="5925"/>
                </a:moveTo>
                <a:lnTo>
                  <a:pt x="8562" y="8561"/>
                </a:lnTo>
                <a:lnTo>
                  <a:pt x="5926" y="8592"/>
                </a:lnTo>
                <a:lnTo>
                  <a:pt x="5926" y="5925"/>
                </a:lnTo>
                <a:close/>
                <a:moveTo>
                  <a:pt x="435" y="5397"/>
                </a:moveTo>
                <a:lnTo>
                  <a:pt x="838" y="5832"/>
                </a:lnTo>
                <a:lnTo>
                  <a:pt x="838" y="8654"/>
                </a:lnTo>
                <a:lnTo>
                  <a:pt x="838" y="8716"/>
                </a:lnTo>
                <a:lnTo>
                  <a:pt x="435" y="9089"/>
                </a:lnTo>
                <a:lnTo>
                  <a:pt x="435" y="5397"/>
                </a:lnTo>
                <a:close/>
                <a:moveTo>
                  <a:pt x="5119" y="5428"/>
                </a:moveTo>
                <a:lnTo>
                  <a:pt x="5522" y="5832"/>
                </a:lnTo>
                <a:lnTo>
                  <a:pt x="5522" y="8654"/>
                </a:lnTo>
                <a:cubicBezTo>
                  <a:pt x="5522" y="8685"/>
                  <a:pt x="5522" y="8685"/>
                  <a:pt x="5522" y="8716"/>
                </a:cubicBezTo>
                <a:lnTo>
                  <a:pt x="5088" y="9089"/>
                </a:lnTo>
                <a:lnTo>
                  <a:pt x="5119" y="5428"/>
                </a:lnTo>
                <a:close/>
                <a:moveTo>
                  <a:pt x="9400" y="5397"/>
                </a:moveTo>
                <a:lnTo>
                  <a:pt x="9400" y="9089"/>
                </a:lnTo>
                <a:lnTo>
                  <a:pt x="8997" y="8685"/>
                </a:lnTo>
                <a:lnTo>
                  <a:pt x="8997" y="5832"/>
                </a:lnTo>
                <a:lnTo>
                  <a:pt x="9400" y="5397"/>
                </a:lnTo>
                <a:close/>
                <a:moveTo>
                  <a:pt x="4685" y="5397"/>
                </a:moveTo>
                <a:lnTo>
                  <a:pt x="4685" y="9120"/>
                </a:lnTo>
                <a:lnTo>
                  <a:pt x="4282" y="8685"/>
                </a:lnTo>
                <a:lnTo>
                  <a:pt x="4282" y="5832"/>
                </a:lnTo>
                <a:lnTo>
                  <a:pt x="4685" y="5397"/>
                </a:lnTo>
                <a:close/>
                <a:moveTo>
                  <a:pt x="4002" y="8965"/>
                </a:moveTo>
                <a:lnTo>
                  <a:pt x="4406" y="9368"/>
                </a:lnTo>
                <a:lnTo>
                  <a:pt x="714" y="9368"/>
                </a:lnTo>
                <a:lnTo>
                  <a:pt x="1149" y="8965"/>
                </a:lnTo>
                <a:close/>
                <a:moveTo>
                  <a:pt x="8686" y="8965"/>
                </a:moveTo>
                <a:lnTo>
                  <a:pt x="9090" y="9368"/>
                </a:lnTo>
                <a:lnTo>
                  <a:pt x="5429" y="9368"/>
                </a:lnTo>
                <a:lnTo>
                  <a:pt x="5833" y="8965"/>
                </a:lnTo>
                <a:close/>
                <a:moveTo>
                  <a:pt x="7353" y="12191"/>
                </a:moveTo>
                <a:lnTo>
                  <a:pt x="7353" y="13586"/>
                </a:lnTo>
                <a:lnTo>
                  <a:pt x="2451" y="13586"/>
                </a:lnTo>
                <a:lnTo>
                  <a:pt x="2451" y="12191"/>
                </a:lnTo>
                <a:close/>
                <a:moveTo>
                  <a:pt x="218" y="0"/>
                </a:moveTo>
                <a:cubicBezTo>
                  <a:pt x="94" y="0"/>
                  <a:pt x="1" y="93"/>
                  <a:pt x="1" y="217"/>
                </a:cubicBezTo>
                <a:lnTo>
                  <a:pt x="1" y="12315"/>
                </a:lnTo>
                <a:cubicBezTo>
                  <a:pt x="32" y="12408"/>
                  <a:pt x="110" y="12454"/>
                  <a:pt x="187" y="12454"/>
                </a:cubicBezTo>
                <a:cubicBezTo>
                  <a:pt x="265" y="12454"/>
                  <a:pt x="342" y="12408"/>
                  <a:pt x="373" y="12315"/>
                </a:cubicBezTo>
                <a:lnTo>
                  <a:pt x="373" y="9802"/>
                </a:lnTo>
                <a:lnTo>
                  <a:pt x="9400" y="9802"/>
                </a:lnTo>
                <a:lnTo>
                  <a:pt x="9400" y="13586"/>
                </a:lnTo>
                <a:lnTo>
                  <a:pt x="7756" y="13586"/>
                </a:lnTo>
                <a:lnTo>
                  <a:pt x="7756" y="12098"/>
                </a:lnTo>
                <a:cubicBezTo>
                  <a:pt x="7756" y="11911"/>
                  <a:pt x="7601" y="11787"/>
                  <a:pt x="7446" y="11787"/>
                </a:cubicBezTo>
                <a:lnTo>
                  <a:pt x="2358" y="11787"/>
                </a:lnTo>
                <a:cubicBezTo>
                  <a:pt x="2172" y="11787"/>
                  <a:pt x="2048" y="11911"/>
                  <a:pt x="2048" y="12098"/>
                </a:cubicBezTo>
                <a:lnTo>
                  <a:pt x="2048" y="13586"/>
                </a:lnTo>
                <a:lnTo>
                  <a:pt x="435" y="13586"/>
                </a:lnTo>
                <a:lnTo>
                  <a:pt x="435" y="13307"/>
                </a:lnTo>
                <a:cubicBezTo>
                  <a:pt x="404" y="13199"/>
                  <a:pt x="319" y="13144"/>
                  <a:pt x="234" y="13144"/>
                </a:cubicBezTo>
                <a:cubicBezTo>
                  <a:pt x="148" y="13144"/>
                  <a:pt x="63" y="13199"/>
                  <a:pt x="32" y="13307"/>
                </a:cubicBezTo>
                <a:lnTo>
                  <a:pt x="32" y="13648"/>
                </a:lnTo>
                <a:cubicBezTo>
                  <a:pt x="32" y="13835"/>
                  <a:pt x="156" y="13990"/>
                  <a:pt x="342" y="13990"/>
                </a:cubicBezTo>
                <a:lnTo>
                  <a:pt x="9493" y="13990"/>
                </a:lnTo>
                <a:cubicBezTo>
                  <a:pt x="9648" y="13990"/>
                  <a:pt x="9803" y="13835"/>
                  <a:pt x="9803" y="13648"/>
                </a:cubicBezTo>
                <a:lnTo>
                  <a:pt x="9803" y="217"/>
                </a:lnTo>
                <a:cubicBezTo>
                  <a:pt x="9803" y="93"/>
                  <a:pt x="9710" y="0"/>
                  <a:pt x="9586" y="0"/>
                </a:cubicBezTo>
                <a:lnTo>
                  <a:pt x="8438" y="0"/>
                </a:lnTo>
                <a:cubicBezTo>
                  <a:pt x="8190" y="31"/>
                  <a:pt x="8190" y="372"/>
                  <a:pt x="8438" y="403"/>
                </a:cubicBezTo>
                <a:lnTo>
                  <a:pt x="9090" y="403"/>
                </a:lnTo>
                <a:lnTo>
                  <a:pt x="8686" y="807"/>
                </a:lnTo>
                <a:lnTo>
                  <a:pt x="5802" y="807"/>
                </a:lnTo>
                <a:lnTo>
                  <a:pt x="5429" y="403"/>
                </a:lnTo>
                <a:lnTo>
                  <a:pt x="7508" y="403"/>
                </a:lnTo>
                <a:cubicBezTo>
                  <a:pt x="7601" y="403"/>
                  <a:pt x="7663" y="310"/>
                  <a:pt x="7663" y="217"/>
                </a:cubicBezTo>
                <a:cubicBezTo>
                  <a:pt x="7663" y="93"/>
                  <a:pt x="7570" y="0"/>
                  <a:pt x="74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2"/>
          <p:cNvGrpSpPr/>
          <p:nvPr/>
        </p:nvGrpSpPr>
        <p:grpSpPr>
          <a:xfrm>
            <a:off x="931096" y="1737493"/>
            <a:ext cx="376753" cy="376754"/>
            <a:chOff x="2333329" y="1804754"/>
            <a:chExt cx="376753" cy="376754"/>
          </a:xfrm>
        </p:grpSpPr>
        <p:sp>
          <p:nvSpPr>
            <p:cNvPr id="289" name="Google Shape;289;p2"/>
            <p:cNvSpPr/>
            <p:nvPr/>
          </p:nvSpPr>
          <p:spPr>
            <a:xfrm>
              <a:off x="2333329" y="1804754"/>
              <a:ext cx="376753" cy="222721"/>
            </a:xfrm>
            <a:custGeom>
              <a:rect b="b" l="l" r="r" t="t"/>
              <a:pathLst>
                <a:path extrusionOk="0" h="8252" w="13959">
                  <a:moveTo>
                    <a:pt x="186" y="0"/>
                  </a:moveTo>
                  <a:cubicBezTo>
                    <a:pt x="93" y="0"/>
                    <a:pt x="0" y="93"/>
                    <a:pt x="0" y="217"/>
                  </a:cubicBezTo>
                  <a:lnTo>
                    <a:pt x="0" y="5056"/>
                  </a:lnTo>
                  <a:cubicBezTo>
                    <a:pt x="0" y="5118"/>
                    <a:pt x="62" y="5211"/>
                    <a:pt x="124" y="5242"/>
                  </a:cubicBezTo>
                  <a:cubicBezTo>
                    <a:pt x="202" y="5260"/>
                    <a:pt x="279" y="5269"/>
                    <a:pt x="355" y="5269"/>
                  </a:cubicBezTo>
                  <a:cubicBezTo>
                    <a:pt x="676" y="5269"/>
                    <a:pt x="973" y="5115"/>
                    <a:pt x="1148" y="4839"/>
                  </a:cubicBezTo>
                  <a:cubicBezTo>
                    <a:pt x="1365" y="4374"/>
                    <a:pt x="1396" y="3846"/>
                    <a:pt x="1241" y="3350"/>
                  </a:cubicBezTo>
                  <a:cubicBezTo>
                    <a:pt x="1148" y="3071"/>
                    <a:pt x="1117" y="2761"/>
                    <a:pt x="1148" y="2451"/>
                  </a:cubicBezTo>
                  <a:cubicBezTo>
                    <a:pt x="1205" y="2196"/>
                    <a:pt x="1416" y="1915"/>
                    <a:pt x="1665" y="1915"/>
                  </a:cubicBezTo>
                  <a:cubicBezTo>
                    <a:pt x="1689" y="1915"/>
                    <a:pt x="1713" y="1918"/>
                    <a:pt x="1737" y="1923"/>
                  </a:cubicBezTo>
                  <a:cubicBezTo>
                    <a:pt x="1985" y="1954"/>
                    <a:pt x="2172" y="2420"/>
                    <a:pt x="2141" y="2823"/>
                  </a:cubicBezTo>
                  <a:cubicBezTo>
                    <a:pt x="2016" y="3722"/>
                    <a:pt x="1396" y="4560"/>
                    <a:pt x="1551" y="5521"/>
                  </a:cubicBezTo>
                  <a:cubicBezTo>
                    <a:pt x="1592" y="5604"/>
                    <a:pt x="1664" y="5644"/>
                    <a:pt x="1734" y="5644"/>
                  </a:cubicBezTo>
                  <a:cubicBezTo>
                    <a:pt x="1821" y="5644"/>
                    <a:pt x="1906" y="5580"/>
                    <a:pt x="1923" y="5459"/>
                  </a:cubicBezTo>
                  <a:cubicBezTo>
                    <a:pt x="1830" y="4591"/>
                    <a:pt x="2420" y="3753"/>
                    <a:pt x="2513" y="2885"/>
                  </a:cubicBezTo>
                  <a:cubicBezTo>
                    <a:pt x="2606" y="2295"/>
                    <a:pt x="2358" y="1613"/>
                    <a:pt x="1768" y="1520"/>
                  </a:cubicBezTo>
                  <a:cubicBezTo>
                    <a:pt x="1749" y="1519"/>
                    <a:pt x="1730" y="1518"/>
                    <a:pt x="1711" y="1518"/>
                  </a:cubicBezTo>
                  <a:cubicBezTo>
                    <a:pt x="1239" y="1518"/>
                    <a:pt x="834" y="1881"/>
                    <a:pt x="745" y="2357"/>
                  </a:cubicBezTo>
                  <a:cubicBezTo>
                    <a:pt x="683" y="2699"/>
                    <a:pt x="714" y="3071"/>
                    <a:pt x="838" y="3412"/>
                  </a:cubicBezTo>
                  <a:cubicBezTo>
                    <a:pt x="962" y="3877"/>
                    <a:pt x="1086" y="4777"/>
                    <a:pt x="403" y="4839"/>
                  </a:cubicBezTo>
                  <a:lnTo>
                    <a:pt x="403" y="403"/>
                  </a:lnTo>
                  <a:lnTo>
                    <a:pt x="13525" y="403"/>
                  </a:lnTo>
                  <a:lnTo>
                    <a:pt x="13525" y="5366"/>
                  </a:lnTo>
                  <a:cubicBezTo>
                    <a:pt x="13507" y="5367"/>
                    <a:pt x="13491" y="5368"/>
                    <a:pt x="13474" y="5368"/>
                  </a:cubicBezTo>
                  <a:cubicBezTo>
                    <a:pt x="12850" y="5368"/>
                    <a:pt x="13002" y="4795"/>
                    <a:pt x="13183" y="4281"/>
                  </a:cubicBezTo>
                  <a:cubicBezTo>
                    <a:pt x="13401" y="3784"/>
                    <a:pt x="13463" y="3040"/>
                    <a:pt x="12842" y="2730"/>
                  </a:cubicBezTo>
                  <a:cubicBezTo>
                    <a:pt x="12765" y="2699"/>
                    <a:pt x="12672" y="2683"/>
                    <a:pt x="12579" y="2683"/>
                  </a:cubicBezTo>
                  <a:cubicBezTo>
                    <a:pt x="12485" y="2683"/>
                    <a:pt x="12392" y="2699"/>
                    <a:pt x="12315" y="2730"/>
                  </a:cubicBezTo>
                  <a:cubicBezTo>
                    <a:pt x="11912" y="2885"/>
                    <a:pt x="11788" y="3412"/>
                    <a:pt x="11912" y="3939"/>
                  </a:cubicBezTo>
                  <a:cubicBezTo>
                    <a:pt x="12005" y="4343"/>
                    <a:pt x="12067" y="4777"/>
                    <a:pt x="11632" y="4808"/>
                  </a:cubicBezTo>
                  <a:cubicBezTo>
                    <a:pt x="11477" y="4808"/>
                    <a:pt x="11322" y="4746"/>
                    <a:pt x="11198" y="4653"/>
                  </a:cubicBezTo>
                  <a:cubicBezTo>
                    <a:pt x="10733" y="4095"/>
                    <a:pt x="11136" y="3319"/>
                    <a:pt x="11291" y="2730"/>
                  </a:cubicBezTo>
                  <a:cubicBezTo>
                    <a:pt x="11446" y="2078"/>
                    <a:pt x="11167" y="1737"/>
                    <a:pt x="10733" y="1706"/>
                  </a:cubicBezTo>
                  <a:cubicBezTo>
                    <a:pt x="10687" y="1701"/>
                    <a:pt x="10641" y="1698"/>
                    <a:pt x="10596" y="1698"/>
                  </a:cubicBezTo>
                  <a:cubicBezTo>
                    <a:pt x="9860" y="1698"/>
                    <a:pt x="9323" y="2395"/>
                    <a:pt x="9089" y="3009"/>
                  </a:cubicBezTo>
                  <a:cubicBezTo>
                    <a:pt x="8655" y="4126"/>
                    <a:pt x="8624" y="5335"/>
                    <a:pt x="8996" y="6452"/>
                  </a:cubicBezTo>
                  <a:cubicBezTo>
                    <a:pt x="9120" y="6948"/>
                    <a:pt x="9213" y="7445"/>
                    <a:pt x="8686" y="7724"/>
                  </a:cubicBezTo>
                  <a:cubicBezTo>
                    <a:pt x="8529" y="7808"/>
                    <a:pt x="8374" y="7847"/>
                    <a:pt x="8226" y="7847"/>
                  </a:cubicBezTo>
                  <a:cubicBezTo>
                    <a:pt x="7668" y="7847"/>
                    <a:pt x="7202" y="7306"/>
                    <a:pt x="7104" y="6669"/>
                  </a:cubicBezTo>
                  <a:cubicBezTo>
                    <a:pt x="7011" y="6142"/>
                    <a:pt x="7073" y="5583"/>
                    <a:pt x="7290" y="5087"/>
                  </a:cubicBezTo>
                  <a:cubicBezTo>
                    <a:pt x="7507" y="4374"/>
                    <a:pt x="8034" y="3350"/>
                    <a:pt x="7848" y="2575"/>
                  </a:cubicBezTo>
                  <a:cubicBezTo>
                    <a:pt x="7780" y="2123"/>
                    <a:pt x="7400" y="1819"/>
                    <a:pt x="6983" y="1819"/>
                  </a:cubicBezTo>
                  <a:cubicBezTo>
                    <a:pt x="6827" y="1819"/>
                    <a:pt x="6666" y="1861"/>
                    <a:pt x="6514" y="1954"/>
                  </a:cubicBezTo>
                  <a:cubicBezTo>
                    <a:pt x="6080" y="2171"/>
                    <a:pt x="5832" y="2668"/>
                    <a:pt x="5925" y="3164"/>
                  </a:cubicBezTo>
                  <a:lnTo>
                    <a:pt x="5925" y="3412"/>
                  </a:lnTo>
                  <a:cubicBezTo>
                    <a:pt x="5925" y="3629"/>
                    <a:pt x="5801" y="3877"/>
                    <a:pt x="5646" y="3877"/>
                  </a:cubicBezTo>
                  <a:cubicBezTo>
                    <a:pt x="5491" y="3877"/>
                    <a:pt x="5398" y="3815"/>
                    <a:pt x="5336" y="3691"/>
                  </a:cubicBezTo>
                  <a:cubicBezTo>
                    <a:pt x="5180" y="3319"/>
                    <a:pt x="5491" y="3009"/>
                    <a:pt x="5429" y="2606"/>
                  </a:cubicBezTo>
                  <a:cubicBezTo>
                    <a:pt x="5370" y="2282"/>
                    <a:pt x="5059" y="2014"/>
                    <a:pt x="4710" y="2014"/>
                  </a:cubicBezTo>
                  <a:cubicBezTo>
                    <a:pt x="4691" y="2014"/>
                    <a:pt x="4672" y="2015"/>
                    <a:pt x="4653" y="2016"/>
                  </a:cubicBezTo>
                  <a:cubicBezTo>
                    <a:pt x="4312" y="2016"/>
                    <a:pt x="4033" y="2202"/>
                    <a:pt x="3847" y="2513"/>
                  </a:cubicBezTo>
                  <a:cubicBezTo>
                    <a:pt x="3071" y="3598"/>
                    <a:pt x="4498" y="5428"/>
                    <a:pt x="3598" y="6266"/>
                  </a:cubicBezTo>
                  <a:cubicBezTo>
                    <a:pt x="3429" y="6416"/>
                    <a:pt x="3203" y="6498"/>
                    <a:pt x="2983" y="6498"/>
                  </a:cubicBezTo>
                  <a:cubicBezTo>
                    <a:pt x="2839" y="6498"/>
                    <a:pt x="2697" y="6463"/>
                    <a:pt x="2575" y="6390"/>
                  </a:cubicBezTo>
                  <a:cubicBezTo>
                    <a:pt x="2451" y="6328"/>
                    <a:pt x="2358" y="6266"/>
                    <a:pt x="2296" y="6173"/>
                  </a:cubicBezTo>
                  <a:cubicBezTo>
                    <a:pt x="2251" y="6120"/>
                    <a:pt x="2198" y="6099"/>
                    <a:pt x="2147" y="6099"/>
                  </a:cubicBezTo>
                  <a:cubicBezTo>
                    <a:pt x="1988" y="6099"/>
                    <a:pt x="1844" y="6311"/>
                    <a:pt x="1985" y="6452"/>
                  </a:cubicBezTo>
                  <a:cubicBezTo>
                    <a:pt x="2110" y="6576"/>
                    <a:pt x="2234" y="6669"/>
                    <a:pt x="2358" y="6731"/>
                  </a:cubicBezTo>
                  <a:cubicBezTo>
                    <a:pt x="2565" y="6848"/>
                    <a:pt x="2788" y="6905"/>
                    <a:pt x="3009" y="6905"/>
                  </a:cubicBezTo>
                  <a:cubicBezTo>
                    <a:pt x="3319" y="6905"/>
                    <a:pt x="3624" y="6793"/>
                    <a:pt x="3878" y="6576"/>
                  </a:cubicBezTo>
                  <a:cubicBezTo>
                    <a:pt x="4994" y="5459"/>
                    <a:pt x="3536" y="3784"/>
                    <a:pt x="4188" y="2730"/>
                  </a:cubicBezTo>
                  <a:cubicBezTo>
                    <a:pt x="4281" y="2544"/>
                    <a:pt x="4467" y="2451"/>
                    <a:pt x="4653" y="2420"/>
                  </a:cubicBezTo>
                  <a:cubicBezTo>
                    <a:pt x="4839" y="2420"/>
                    <a:pt x="4963" y="2513"/>
                    <a:pt x="5025" y="2668"/>
                  </a:cubicBezTo>
                  <a:cubicBezTo>
                    <a:pt x="5025" y="2823"/>
                    <a:pt x="4994" y="2978"/>
                    <a:pt x="4932" y="3102"/>
                  </a:cubicBezTo>
                  <a:cubicBezTo>
                    <a:pt x="4870" y="3350"/>
                    <a:pt x="4870" y="3629"/>
                    <a:pt x="4932" y="3877"/>
                  </a:cubicBezTo>
                  <a:cubicBezTo>
                    <a:pt x="5047" y="4136"/>
                    <a:pt x="5322" y="4315"/>
                    <a:pt x="5609" y="4315"/>
                  </a:cubicBezTo>
                  <a:cubicBezTo>
                    <a:pt x="5631" y="4315"/>
                    <a:pt x="5654" y="4314"/>
                    <a:pt x="5677" y="4312"/>
                  </a:cubicBezTo>
                  <a:cubicBezTo>
                    <a:pt x="6049" y="4219"/>
                    <a:pt x="6328" y="3846"/>
                    <a:pt x="6297" y="3443"/>
                  </a:cubicBezTo>
                  <a:cubicBezTo>
                    <a:pt x="6266" y="3164"/>
                    <a:pt x="6297" y="2885"/>
                    <a:pt x="6359" y="2637"/>
                  </a:cubicBezTo>
                  <a:cubicBezTo>
                    <a:pt x="6421" y="2482"/>
                    <a:pt x="6545" y="2388"/>
                    <a:pt x="6700" y="2326"/>
                  </a:cubicBezTo>
                  <a:cubicBezTo>
                    <a:pt x="6782" y="2263"/>
                    <a:pt x="6877" y="2234"/>
                    <a:pt x="6972" y="2234"/>
                  </a:cubicBezTo>
                  <a:cubicBezTo>
                    <a:pt x="7202" y="2234"/>
                    <a:pt x="7432" y="2404"/>
                    <a:pt x="7476" y="2668"/>
                  </a:cubicBezTo>
                  <a:cubicBezTo>
                    <a:pt x="7600" y="3288"/>
                    <a:pt x="7073" y="4343"/>
                    <a:pt x="6887" y="4963"/>
                  </a:cubicBezTo>
                  <a:cubicBezTo>
                    <a:pt x="6669" y="5521"/>
                    <a:pt x="6607" y="6142"/>
                    <a:pt x="6700" y="6731"/>
                  </a:cubicBezTo>
                  <a:cubicBezTo>
                    <a:pt x="6855" y="7569"/>
                    <a:pt x="7445" y="8251"/>
                    <a:pt x="8251" y="8251"/>
                  </a:cubicBezTo>
                  <a:cubicBezTo>
                    <a:pt x="8810" y="8251"/>
                    <a:pt x="9306" y="7910"/>
                    <a:pt x="9461" y="7383"/>
                  </a:cubicBezTo>
                  <a:cubicBezTo>
                    <a:pt x="9523" y="6979"/>
                    <a:pt x="9492" y="6576"/>
                    <a:pt x="9337" y="6204"/>
                  </a:cubicBezTo>
                  <a:cubicBezTo>
                    <a:pt x="9058" y="5180"/>
                    <a:pt x="9089" y="4095"/>
                    <a:pt x="9461" y="3102"/>
                  </a:cubicBezTo>
                  <a:cubicBezTo>
                    <a:pt x="9672" y="2601"/>
                    <a:pt x="10107" y="2055"/>
                    <a:pt x="10595" y="2055"/>
                  </a:cubicBezTo>
                  <a:cubicBezTo>
                    <a:pt x="10681" y="2055"/>
                    <a:pt x="10769" y="2072"/>
                    <a:pt x="10857" y="2109"/>
                  </a:cubicBezTo>
                  <a:cubicBezTo>
                    <a:pt x="10981" y="2202"/>
                    <a:pt x="10919" y="2482"/>
                    <a:pt x="10888" y="2575"/>
                  </a:cubicBezTo>
                  <a:cubicBezTo>
                    <a:pt x="10764" y="2947"/>
                    <a:pt x="10671" y="3319"/>
                    <a:pt x="10609" y="3691"/>
                  </a:cubicBezTo>
                  <a:cubicBezTo>
                    <a:pt x="10516" y="4126"/>
                    <a:pt x="10640" y="4560"/>
                    <a:pt x="10919" y="4901"/>
                  </a:cubicBezTo>
                  <a:cubicBezTo>
                    <a:pt x="11090" y="5087"/>
                    <a:pt x="11322" y="5180"/>
                    <a:pt x="11559" y="5180"/>
                  </a:cubicBezTo>
                  <a:cubicBezTo>
                    <a:pt x="11795" y="5180"/>
                    <a:pt x="12036" y="5087"/>
                    <a:pt x="12222" y="4901"/>
                  </a:cubicBezTo>
                  <a:cubicBezTo>
                    <a:pt x="12408" y="4529"/>
                    <a:pt x="12439" y="4126"/>
                    <a:pt x="12315" y="3753"/>
                  </a:cubicBezTo>
                  <a:cubicBezTo>
                    <a:pt x="12261" y="3482"/>
                    <a:pt x="12301" y="3043"/>
                    <a:pt x="12563" y="3043"/>
                  </a:cubicBezTo>
                  <a:cubicBezTo>
                    <a:pt x="12600" y="3043"/>
                    <a:pt x="12641" y="3052"/>
                    <a:pt x="12687" y="3071"/>
                  </a:cubicBezTo>
                  <a:cubicBezTo>
                    <a:pt x="12780" y="3133"/>
                    <a:pt x="12873" y="3226"/>
                    <a:pt x="12904" y="3350"/>
                  </a:cubicBezTo>
                  <a:cubicBezTo>
                    <a:pt x="13090" y="4033"/>
                    <a:pt x="12253" y="4777"/>
                    <a:pt x="12811" y="5490"/>
                  </a:cubicBezTo>
                  <a:cubicBezTo>
                    <a:pt x="12985" y="5665"/>
                    <a:pt x="13220" y="5762"/>
                    <a:pt x="13463" y="5762"/>
                  </a:cubicBezTo>
                  <a:cubicBezTo>
                    <a:pt x="13566" y="5762"/>
                    <a:pt x="13671" y="5745"/>
                    <a:pt x="13773" y="5708"/>
                  </a:cubicBezTo>
                  <a:cubicBezTo>
                    <a:pt x="13866" y="5677"/>
                    <a:pt x="13959" y="5614"/>
                    <a:pt x="13959" y="5521"/>
                  </a:cubicBezTo>
                  <a:lnTo>
                    <a:pt x="13959" y="217"/>
                  </a:lnTo>
                  <a:cubicBezTo>
                    <a:pt x="13959" y="93"/>
                    <a:pt x="13866" y="0"/>
                    <a:pt x="13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513325" y="2075140"/>
              <a:ext cx="80403" cy="106368"/>
            </a:xfrm>
            <a:custGeom>
              <a:rect b="b" l="l" r="r" t="t"/>
              <a:pathLst>
                <a:path extrusionOk="0" h="3941" w="2979">
                  <a:moveTo>
                    <a:pt x="1435" y="1"/>
                  </a:moveTo>
                  <a:cubicBezTo>
                    <a:pt x="521" y="1"/>
                    <a:pt x="155" y="1774"/>
                    <a:pt x="93" y="2328"/>
                  </a:cubicBezTo>
                  <a:cubicBezTo>
                    <a:pt x="0" y="3165"/>
                    <a:pt x="621" y="3910"/>
                    <a:pt x="1427" y="3941"/>
                  </a:cubicBezTo>
                  <a:cubicBezTo>
                    <a:pt x="2296" y="3910"/>
                    <a:pt x="2978" y="3196"/>
                    <a:pt x="2978" y="2328"/>
                  </a:cubicBezTo>
                  <a:cubicBezTo>
                    <a:pt x="2978" y="2111"/>
                    <a:pt x="2978" y="1862"/>
                    <a:pt x="2947" y="1645"/>
                  </a:cubicBezTo>
                  <a:cubicBezTo>
                    <a:pt x="2920" y="1565"/>
                    <a:pt x="2847" y="1484"/>
                    <a:pt x="2747" y="1484"/>
                  </a:cubicBezTo>
                  <a:cubicBezTo>
                    <a:pt x="2732" y="1484"/>
                    <a:pt x="2716" y="1486"/>
                    <a:pt x="2699" y="1490"/>
                  </a:cubicBezTo>
                  <a:lnTo>
                    <a:pt x="2730" y="1490"/>
                  </a:lnTo>
                  <a:cubicBezTo>
                    <a:pt x="2606" y="1490"/>
                    <a:pt x="2513" y="1614"/>
                    <a:pt x="2544" y="1707"/>
                  </a:cubicBezTo>
                  <a:cubicBezTo>
                    <a:pt x="2637" y="2452"/>
                    <a:pt x="2575" y="2948"/>
                    <a:pt x="2110" y="3258"/>
                  </a:cubicBezTo>
                  <a:cubicBezTo>
                    <a:pt x="1901" y="3441"/>
                    <a:pt x="1648" y="3514"/>
                    <a:pt x="1388" y="3514"/>
                  </a:cubicBezTo>
                  <a:cubicBezTo>
                    <a:pt x="1339" y="3514"/>
                    <a:pt x="1290" y="3511"/>
                    <a:pt x="1241" y="3506"/>
                  </a:cubicBezTo>
                  <a:cubicBezTo>
                    <a:pt x="776" y="3351"/>
                    <a:pt x="466" y="2886"/>
                    <a:pt x="528" y="2390"/>
                  </a:cubicBezTo>
                  <a:cubicBezTo>
                    <a:pt x="621" y="1614"/>
                    <a:pt x="931" y="436"/>
                    <a:pt x="1458" y="436"/>
                  </a:cubicBezTo>
                  <a:cubicBezTo>
                    <a:pt x="1483" y="433"/>
                    <a:pt x="1508" y="432"/>
                    <a:pt x="1532" y="432"/>
                  </a:cubicBezTo>
                  <a:cubicBezTo>
                    <a:pt x="1844" y="432"/>
                    <a:pt x="2121" y="611"/>
                    <a:pt x="2265" y="870"/>
                  </a:cubicBezTo>
                  <a:cubicBezTo>
                    <a:pt x="2309" y="923"/>
                    <a:pt x="2367" y="946"/>
                    <a:pt x="2423" y="946"/>
                  </a:cubicBezTo>
                  <a:cubicBezTo>
                    <a:pt x="2563" y="946"/>
                    <a:pt x="2694" y="807"/>
                    <a:pt x="2606" y="653"/>
                  </a:cubicBezTo>
                  <a:cubicBezTo>
                    <a:pt x="2358" y="249"/>
                    <a:pt x="1924" y="1"/>
                    <a:pt x="1458" y="1"/>
                  </a:cubicBezTo>
                  <a:cubicBezTo>
                    <a:pt x="1450" y="1"/>
                    <a:pt x="1442" y="1"/>
                    <a:pt x="1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2"/>
          <p:cNvGrpSpPr/>
          <p:nvPr/>
        </p:nvGrpSpPr>
        <p:grpSpPr>
          <a:xfrm>
            <a:off x="1769329" y="2494604"/>
            <a:ext cx="376780" cy="376753"/>
            <a:chOff x="1519554" y="1804754"/>
            <a:chExt cx="376780" cy="376753"/>
          </a:xfrm>
        </p:grpSpPr>
        <p:sp>
          <p:nvSpPr>
            <p:cNvPr id="292" name="Google Shape;292;p2"/>
            <p:cNvSpPr/>
            <p:nvPr/>
          </p:nvSpPr>
          <p:spPr>
            <a:xfrm>
              <a:off x="1721736" y="1856143"/>
              <a:ext cx="126259" cy="112710"/>
            </a:xfrm>
            <a:custGeom>
              <a:rect b="b" l="l" r="r" t="t"/>
              <a:pathLst>
                <a:path extrusionOk="0" h="4176" w="4678">
                  <a:moveTo>
                    <a:pt x="3180" y="422"/>
                  </a:moveTo>
                  <a:cubicBezTo>
                    <a:pt x="3769" y="453"/>
                    <a:pt x="4235" y="981"/>
                    <a:pt x="4204" y="1601"/>
                  </a:cubicBezTo>
                  <a:cubicBezTo>
                    <a:pt x="4204" y="2035"/>
                    <a:pt x="3987" y="2935"/>
                    <a:pt x="2436" y="3742"/>
                  </a:cubicBezTo>
                  <a:cubicBezTo>
                    <a:pt x="2405" y="3757"/>
                    <a:pt x="2374" y="3765"/>
                    <a:pt x="2343" y="3765"/>
                  </a:cubicBezTo>
                  <a:cubicBezTo>
                    <a:pt x="2312" y="3765"/>
                    <a:pt x="2281" y="3757"/>
                    <a:pt x="2250" y="3742"/>
                  </a:cubicBezTo>
                  <a:cubicBezTo>
                    <a:pt x="699" y="2935"/>
                    <a:pt x="450" y="2035"/>
                    <a:pt x="450" y="1601"/>
                  </a:cubicBezTo>
                  <a:cubicBezTo>
                    <a:pt x="419" y="981"/>
                    <a:pt x="885" y="453"/>
                    <a:pt x="1505" y="422"/>
                  </a:cubicBezTo>
                  <a:cubicBezTo>
                    <a:pt x="1753" y="422"/>
                    <a:pt x="2001" y="516"/>
                    <a:pt x="2218" y="671"/>
                  </a:cubicBezTo>
                  <a:cubicBezTo>
                    <a:pt x="2250" y="686"/>
                    <a:pt x="2288" y="694"/>
                    <a:pt x="2331" y="694"/>
                  </a:cubicBezTo>
                  <a:cubicBezTo>
                    <a:pt x="2374" y="694"/>
                    <a:pt x="2420" y="686"/>
                    <a:pt x="2467" y="671"/>
                  </a:cubicBezTo>
                  <a:cubicBezTo>
                    <a:pt x="2653" y="516"/>
                    <a:pt x="2901" y="422"/>
                    <a:pt x="3180" y="422"/>
                  </a:cubicBezTo>
                  <a:close/>
                  <a:moveTo>
                    <a:pt x="1546" y="0"/>
                  </a:moveTo>
                  <a:cubicBezTo>
                    <a:pt x="741" y="0"/>
                    <a:pt x="1" y="670"/>
                    <a:pt x="47" y="1601"/>
                  </a:cubicBezTo>
                  <a:cubicBezTo>
                    <a:pt x="47" y="2129"/>
                    <a:pt x="326" y="3183"/>
                    <a:pt x="2063" y="4083"/>
                  </a:cubicBezTo>
                  <a:cubicBezTo>
                    <a:pt x="2125" y="4145"/>
                    <a:pt x="2250" y="4176"/>
                    <a:pt x="2343" y="4176"/>
                  </a:cubicBezTo>
                  <a:cubicBezTo>
                    <a:pt x="2436" y="4176"/>
                    <a:pt x="2529" y="4145"/>
                    <a:pt x="2622" y="4114"/>
                  </a:cubicBezTo>
                  <a:cubicBezTo>
                    <a:pt x="4359" y="3183"/>
                    <a:pt x="4607" y="2160"/>
                    <a:pt x="4607" y="1601"/>
                  </a:cubicBezTo>
                  <a:cubicBezTo>
                    <a:pt x="4677" y="688"/>
                    <a:pt x="3934" y="5"/>
                    <a:pt x="3126" y="5"/>
                  </a:cubicBezTo>
                  <a:cubicBezTo>
                    <a:pt x="2863" y="5"/>
                    <a:pt x="2593" y="77"/>
                    <a:pt x="2343" y="236"/>
                  </a:cubicBezTo>
                  <a:cubicBezTo>
                    <a:pt x="2087" y="74"/>
                    <a:pt x="1813" y="0"/>
                    <a:pt x="1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519554" y="1804754"/>
              <a:ext cx="376780" cy="376753"/>
            </a:xfrm>
            <a:custGeom>
              <a:rect b="b" l="l" r="r" t="t"/>
              <a:pathLst>
                <a:path extrusionOk="0" h="13959" w="13960">
                  <a:moveTo>
                    <a:pt x="2265" y="0"/>
                  </a:moveTo>
                  <a:cubicBezTo>
                    <a:pt x="1024" y="0"/>
                    <a:pt x="0" y="1024"/>
                    <a:pt x="0" y="2264"/>
                  </a:cubicBezTo>
                  <a:lnTo>
                    <a:pt x="0" y="11694"/>
                  </a:lnTo>
                  <a:cubicBezTo>
                    <a:pt x="0" y="12935"/>
                    <a:pt x="1024" y="13959"/>
                    <a:pt x="2265" y="13959"/>
                  </a:cubicBezTo>
                  <a:lnTo>
                    <a:pt x="11695" y="13959"/>
                  </a:lnTo>
                  <a:cubicBezTo>
                    <a:pt x="12967" y="13959"/>
                    <a:pt x="13959" y="12935"/>
                    <a:pt x="13959" y="11694"/>
                  </a:cubicBezTo>
                  <a:lnTo>
                    <a:pt x="13959" y="2264"/>
                  </a:lnTo>
                  <a:cubicBezTo>
                    <a:pt x="13959" y="1024"/>
                    <a:pt x="12967" y="0"/>
                    <a:pt x="11695" y="0"/>
                  </a:cubicBezTo>
                  <a:lnTo>
                    <a:pt x="10268" y="0"/>
                  </a:lnTo>
                  <a:cubicBezTo>
                    <a:pt x="10175" y="0"/>
                    <a:pt x="10082" y="93"/>
                    <a:pt x="10082" y="217"/>
                  </a:cubicBezTo>
                  <a:cubicBezTo>
                    <a:pt x="10082" y="310"/>
                    <a:pt x="10175" y="403"/>
                    <a:pt x="10268" y="403"/>
                  </a:cubicBezTo>
                  <a:lnTo>
                    <a:pt x="11695" y="403"/>
                  </a:lnTo>
                  <a:cubicBezTo>
                    <a:pt x="12718" y="403"/>
                    <a:pt x="13556" y="1241"/>
                    <a:pt x="13556" y="2264"/>
                  </a:cubicBezTo>
                  <a:lnTo>
                    <a:pt x="13556" y="11694"/>
                  </a:lnTo>
                  <a:cubicBezTo>
                    <a:pt x="13587" y="12718"/>
                    <a:pt x="12749" y="13555"/>
                    <a:pt x="11695" y="13586"/>
                  </a:cubicBezTo>
                  <a:lnTo>
                    <a:pt x="2265" y="13586"/>
                  </a:lnTo>
                  <a:cubicBezTo>
                    <a:pt x="1241" y="13555"/>
                    <a:pt x="435" y="12749"/>
                    <a:pt x="435" y="11725"/>
                  </a:cubicBezTo>
                  <a:lnTo>
                    <a:pt x="435" y="2264"/>
                  </a:lnTo>
                  <a:cubicBezTo>
                    <a:pt x="435" y="1241"/>
                    <a:pt x="1241" y="403"/>
                    <a:pt x="2265" y="403"/>
                  </a:cubicBezTo>
                  <a:lnTo>
                    <a:pt x="9306" y="403"/>
                  </a:lnTo>
                  <a:cubicBezTo>
                    <a:pt x="9430" y="403"/>
                    <a:pt x="9523" y="310"/>
                    <a:pt x="9523" y="217"/>
                  </a:cubicBezTo>
                  <a:cubicBezTo>
                    <a:pt x="9523" y="93"/>
                    <a:pt x="9430" y="0"/>
                    <a:pt x="9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542144" y="1826508"/>
              <a:ext cx="332409" cy="333246"/>
            </a:xfrm>
            <a:custGeom>
              <a:rect b="b" l="l" r="r" t="t"/>
              <a:pathLst>
                <a:path extrusionOk="0" h="12347" w="12316">
                  <a:moveTo>
                    <a:pt x="1428" y="1"/>
                  </a:moveTo>
                  <a:cubicBezTo>
                    <a:pt x="652" y="1"/>
                    <a:pt x="1" y="652"/>
                    <a:pt x="1" y="1458"/>
                  </a:cubicBezTo>
                  <a:lnTo>
                    <a:pt x="1" y="9275"/>
                  </a:lnTo>
                  <a:cubicBezTo>
                    <a:pt x="1" y="9415"/>
                    <a:pt x="102" y="9485"/>
                    <a:pt x="203" y="9485"/>
                  </a:cubicBezTo>
                  <a:cubicBezTo>
                    <a:pt x="303" y="9485"/>
                    <a:pt x="404" y="9415"/>
                    <a:pt x="404" y="9275"/>
                  </a:cubicBezTo>
                  <a:lnTo>
                    <a:pt x="404" y="1458"/>
                  </a:lnTo>
                  <a:cubicBezTo>
                    <a:pt x="404" y="900"/>
                    <a:pt x="869" y="435"/>
                    <a:pt x="1459" y="404"/>
                  </a:cubicBezTo>
                  <a:lnTo>
                    <a:pt x="10858" y="404"/>
                  </a:lnTo>
                  <a:cubicBezTo>
                    <a:pt x="11447" y="435"/>
                    <a:pt x="11912" y="900"/>
                    <a:pt x="11912" y="1458"/>
                  </a:cubicBezTo>
                  <a:lnTo>
                    <a:pt x="11912" y="10888"/>
                  </a:lnTo>
                  <a:cubicBezTo>
                    <a:pt x="11912" y="11447"/>
                    <a:pt x="11447" y="11912"/>
                    <a:pt x="10858" y="11943"/>
                  </a:cubicBezTo>
                  <a:lnTo>
                    <a:pt x="1428" y="11943"/>
                  </a:lnTo>
                  <a:cubicBezTo>
                    <a:pt x="869" y="11912"/>
                    <a:pt x="404" y="11447"/>
                    <a:pt x="404" y="10888"/>
                  </a:cubicBezTo>
                  <a:lnTo>
                    <a:pt x="404" y="10268"/>
                  </a:lnTo>
                  <a:cubicBezTo>
                    <a:pt x="404" y="10144"/>
                    <a:pt x="311" y="10051"/>
                    <a:pt x="187" y="10051"/>
                  </a:cubicBezTo>
                  <a:cubicBezTo>
                    <a:pt x="94" y="10051"/>
                    <a:pt x="1" y="10144"/>
                    <a:pt x="1" y="10268"/>
                  </a:cubicBezTo>
                  <a:lnTo>
                    <a:pt x="1" y="10888"/>
                  </a:lnTo>
                  <a:cubicBezTo>
                    <a:pt x="1" y="11695"/>
                    <a:pt x="652" y="12346"/>
                    <a:pt x="1428" y="12346"/>
                  </a:cubicBezTo>
                  <a:lnTo>
                    <a:pt x="10858" y="12346"/>
                  </a:lnTo>
                  <a:cubicBezTo>
                    <a:pt x="11664" y="12315"/>
                    <a:pt x="12316" y="11695"/>
                    <a:pt x="12316" y="10888"/>
                  </a:cubicBezTo>
                  <a:lnTo>
                    <a:pt x="12316" y="1458"/>
                  </a:lnTo>
                  <a:cubicBezTo>
                    <a:pt x="12316" y="652"/>
                    <a:pt x="11664" y="1"/>
                    <a:pt x="10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564060" y="1854416"/>
              <a:ext cx="127069" cy="116408"/>
            </a:xfrm>
            <a:custGeom>
              <a:rect b="b" l="l" r="r" t="t"/>
              <a:pathLst>
                <a:path extrusionOk="0" h="4313" w="4708">
                  <a:moveTo>
                    <a:pt x="2477" y="393"/>
                  </a:moveTo>
                  <a:lnTo>
                    <a:pt x="585" y="2099"/>
                  </a:lnTo>
                  <a:cubicBezTo>
                    <a:pt x="616" y="1138"/>
                    <a:pt x="1391" y="393"/>
                    <a:pt x="2353" y="393"/>
                  </a:cubicBezTo>
                  <a:close/>
                  <a:moveTo>
                    <a:pt x="2942" y="486"/>
                  </a:moveTo>
                  <a:cubicBezTo>
                    <a:pt x="3159" y="548"/>
                    <a:pt x="3346" y="673"/>
                    <a:pt x="3501" y="828"/>
                  </a:cubicBezTo>
                  <a:lnTo>
                    <a:pt x="926" y="3185"/>
                  </a:lnTo>
                  <a:cubicBezTo>
                    <a:pt x="802" y="2999"/>
                    <a:pt x="709" y="2813"/>
                    <a:pt x="678" y="2596"/>
                  </a:cubicBezTo>
                  <a:lnTo>
                    <a:pt x="647" y="2596"/>
                  </a:lnTo>
                  <a:lnTo>
                    <a:pt x="2942" y="486"/>
                  </a:lnTo>
                  <a:close/>
                  <a:moveTo>
                    <a:pt x="3780" y="1138"/>
                  </a:moveTo>
                  <a:cubicBezTo>
                    <a:pt x="3904" y="1293"/>
                    <a:pt x="3997" y="1479"/>
                    <a:pt x="4028" y="1696"/>
                  </a:cubicBezTo>
                  <a:lnTo>
                    <a:pt x="1702" y="3806"/>
                  </a:lnTo>
                  <a:cubicBezTo>
                    <a:pt x="1515" y="3712"/>
                    <a:pt x="1329" y="3619"/>
                    <a:pt x="1174" y="3464"/>
                  </a:cubicBezTo>
                  <a:lnTo>
                    <a:pt x="1205" y="3464"/>
                  </a:lnTo>
                  <a:lnTo>
                    <a:pt x="3780" y="1138"/>
                  </a:lnTo>
                  <a:close/>
                  <a:moveTo>
                    <a:pt x="4121" y="2193"/>
                  </a:moveTo>
                  <a:cubicBezTo>
                    <a:pt x="4090" y="3154"/>
                    <a:pt x="3315" y="3899"/>
                    <a:pt x="2353" y="3899"/>
                  </a:cubicBezTo>
                  <a:lnTo>
                    <a:pt x="2260" y="3899"/>
                  </a:lnTo>
                  <a:lnTo>
                    <a:pt x="4121" y="2193"/>
                  </a:lnTo>
                  <a:close/>
                  <a:moveTo>
                    <a:pt x="2356" y="0"/>
                  </a:moveTo>
                  <a:cubicBezTo>
                    <a:pt x="1072" y="0"/>
                    <a:pt x="1" y="1189"/>
                    <a:pt x="244" y="2565"/>
                  </a:cubicBezTo>
                  <a:lnTo>
                    <a:pt x="244" y="2596"/>
                  </a:lnTo>
                  <a:cubicBezTo>
                    <a:pt x="306" y="2968"/>
                    <a:pt x="492" y="3309"/>
                    <a:pt x="740" y="3588"/>
                  </a:cubicBezTo>
                  <a:cubicBezTo>
                    <a:pt x="740" y="3588"/>
                    <a:pt x="771" y="3619"/>
                    <a:pt x="771" y="3619"/>
                  </a:cubicBezTo>
                  <a:cubicBezTo>
                    <a:pt x="1019" y="3899"/>
                    <a:pt x="1360" y="4116"/>
                    <a:pt x="1702" y="4240"/>
                  </a:cubicBezTo>
                  <a:lnTo>
                    <a:pt x="1733" y="4240"/>
                  </a:lnTo>
                  <a:cubicBezTo>
                    <a:pt x="1923" y="4289"/>
                    <a:pt x="2111" y="4313"/>
                    <a:pt x="2295" y="4313"/>
                  </a:cubicBezTo>
                  <a:cubicBezTo>
                    <a:pt x="3615" y="4313"/>
                    <a:pt x="4707" y="3115"/>
                    <a:pt x="4462" y="1727"/>
                  </a:cubicBezTo>
                  <a:cubicBezTo>
                    <a:pt x="4400" y="1324"/>
                    <a:pt x="4214" y="983"/>
                    <a:pt x="3966" y="704"/>
                  </a:cubicBezTo>
                  <a:lnTo>
                    <a:pt x="3935" y="673"/>
                  </a:lnTo>
                  <a:cubicBezTo>
                    <a:pt x="3687" y="393"/>
                    <a:pt x="3346" y="176"/>
                    <a:pt x="2973" y="83"/>
                  </a:cubicBezTo>
                  <a:lnTo>
                    <a:pt x="2942" y="83"/>
                  </a:lnTo>
                  <a:cubicBezTo>
                    <a:pt x="2745" y="27"/>
                    <a:pt x="2548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559445" y="2013441"/>
              <a:ext cx="142939" cy="111739"/>
            </a:xfrm>
            <a:custGeom>
              <a:rect b="b" l="l" r="r" t="t"/>
              <a:pathLst>
                <a:path extrusionOk="0" h="4140" w="5296">
                  <a:moveTo>
                    <a:pt x="3296" y="434"/>
                  </a:moveTo>
                  <a:cubicBezTo>
                    <a:pt x="3548" y="434"/>
                    <a:pt x="3796" y="535"/>
                    <a:pt x="3982" y="736"/>
                  </a:cubicBezTo>
                  <a:cubicBezTo>
                    <a:pt x="4385" y="1108"/>
                    <a:pt x="4385" y="1729"/>
                    <a:pt x="3982" y="2132"/>
                  </a:cubicBezTo>
                  <a:lnTo>
                    <a:pt x="2710" y="3404"/>
                  </a:lnTo>
                  <a:cubicBezTo>
                    <a:pt x="2498" y="3602"/>
                    <a:pt x="2265" y="3685"/>
                    <a:pt x="2042" y="3685"/>
                  </a:cubicBezTo>
                  <a:cubicBezTo>
                    <a:pt x="1286" y="3685"/>
                    <a:pt x="644" y="2727"/>
                    <a:pt x="1314" y="2008"/>
                  </a:cubicBezTo>
                  <a:lnTo>
                    <a:pt x="2586" y="736"/>
                  </a:lnTo>
                  <a:cubicBezTo>
                    <a:pt x="2788" y="535"/>
                    <a:pt x="3044" y="434"/>
                    <a:pt x="3296" y="434"/>
                  </a:cubicBezTo>
                  <a:close/>
                  <a:moveTo>
                    <a:pt x="3266" y="1"/>
                  </a:moveTo>
                  <a:cubicBezTo>
                    <a:pt x="2942" y="1"/>
                    <a:pt x="2607" y="126"/>
                    <a:pt x="2307" y="426"/>
                  </a:cubicBezTo>
                  <a:lnTo>
                    <a:pt x="1004" y="1729"/>
                  </a:lnTo>
                  <a:cubicBezTo>
                    <a:pt x="1" y="2732"/>
                    <a:pt x="947" y="4140"/>
                    <a:pt x="2030" y="4140"/>
                  </a:cubicBezTo>
                  <a:cubicBezTo>
                    <a:pt x="2354" y="4140"/>
                    <a:pt x="2689" y="4014"/>
                    <a:pt x="2989" y="3714"/>
                  </a:cubicBezTo>
                  <a:lnTo>
                    <a:pt x="4292" y="2411"/>
                  </a:lnTo>
                  <a:cubicBezTo>
                    <a:pt x="5295" y="1408"/>
                    <a:pt x="4349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1710859" y="2009231"/>
              <a:ext cx="161157" cy="115436"/>
            </a:xfrm>
            <a:custGeom>
              <a:rect b="b" l="l" r="r" t="t"/>
              <a:pathLst>
                <a:path extrusionOk="0" h="4277" w="5971">
                  <a:moveTo>
                    <a:pt x="2410" y="423"/>
                  </a:moveTo>
                  <a:cubicBezTo>
                    <a:pt x="2439" y="423"/>
                    <a:pt x="2468" y="424"/>
                    <a:pt x="2497" y="427"/>
                  </a:cubicBezTo>
                  <a:cubicBezTo>
                    <a:pt x="2509" y="427"/>
                    <a:pt x="2520" y="427"/>
                    <a:pt x="2531" y="427"/>
                  </a:cubicBezTo>
                  <a:cubicBezTo>
                    <a:pt x="3976" y="427"/>
                    <a:pt x="5343" y="2421"/>
                    <a:pt x="4328" y="3529"/>
                  </a:cubicBezTo>
                  <a:lnTo>
                    <a:pt x="4297" y="3529"/>
                  </a:lnTo>
                  <a:cubicBezTo>
                    <a:pt x="4025" y="3776"/>
                    <a:pt x="3711" y="3883"/>
                    <a:pt x="3388" y="3883"/>
                  </a:cubicBezTo>
                  <a:cubicBezTo>
                    <a:pt x="2011" y="3883"/>
                    <a:pt x="486" y="1949"/>
                    <a:pt x="1567" y="768"/>
                  </a:cubicBezTo>
                  <a:cubicBezTo>
                    <a:pt x="1794" y="570"/>
                    <a:pt x="2098" y="423"/>
                    <a:pt x="2410" y="423"/>
                  </a:cubicBezTo>
                  <a:close/>
                  <a:moveTo>
                    <a:pt x="2516" y="0"/>
                  </a:moveTo>
                  <a:cubicBezTo>
                    <a:pt x="2087" y="0"/>
                    <a:pt x="1661" y="147"/>
                    <a:pt x="1288" y="489"/>
                  </a:cubicBezTo>
                  <a:cubicBezTo>
                    <a:pt x="1" y="1837"/>
                    <a:pt x="1528" y="4275"/>
                    <a:pt x="3330" y="4275"/>
                  </a:cubicBezTo>
                  <a:cubicBezTo>
                    <a:pt x="3352" y="4275"/>
                    <a:pt x="3374" y="4274"/>
                    <a:pt x="3397" y="4273"/>
                  </a:cubicBezTo>
                  <a:cubicBezTo>
                    <a:pt x="3428" y="4276"/>
                    <a:pt x="3460" y="4277"/>
                    <a:pt x="3491" y="4277"/>
                  </a:cubicBezTo>
                  <a:cubicBezTo>
                    <a:pt x="3894" y="4277"/>
                    <a:pt x="4290" y="4096"/>
                    <a:pt x="4607" y="3808"/>
                  </a:cubicBezTo>
                  <a:cubicBezTo>
                    <a:pt x="5970" y="2320"/>
                    <a:pt x="4223" y="0"/>
                    <a:pt x="2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583169" y="1870043"/>
              <a:ext cx="250359" cy="246176"/>
            </a:xfrm>
            <a:custGeom>
              <a:rect b="b" l="l" r="r" t="t"/>
              <a:pathLst>
                <a:path extrusionOk="0" h="9121" w="9276">
                  <a:moveTo>
                    <a:pt x="4623" y="1"/>
                  </a:moveTo>
                  <a:cubicBezTo>
                    <a:pt x="4530" y="1"/>
                    <a:pt x="4437" y="94"/>
                    <a:pt x="4437" y="187"/>
                  </a:cubicBezTo>
                  <a:lnTo>
                    <a:pt x="4437" y="4343"/>
                  </a:lnTo>
                  <a:lnTo>
                    <a:pt x="280" y="4343"/>
                  </a:lnTo>
                  <a:cubicBezTo>
                    <a:pt x="1" y="4343"/>
                    <a:pt x="1" y="4777"/>
                    <a:pt x="280" y="4777"/>
                  </a:cubicBezTo>
                  <a:lnTo>
                    <a:pt x="4437" y="4777"/>
                  </a:lnTo>
                  <a:lnTo>
                    <a:pt x="4437" y="8934"/>
                  </a:lnTo>
                  <a:cubicBezTo>
                    <a:pt x="4437" y="9058"/>
                    <a:pt x="4537" y="9120"/>
                    <a:pt x="4638" y="9120"/>
                  </a:cubicBezTo>
                  <a:cubicBezTo>
                    <a:pt x="4739" y="9120"/>
                    <a:pt x="4840" y="9058"/>
                    <a:pt x="4840" y="8934"/>
                  </a:cubicBezTo>
                  <a:lnTo>
                    <a:pt x="4840" y="4777"/>
                  </a:lnTo>
                  <a:lnTo>
                    <a:pt x="8997" y="4777"/>
                  </a:lnTo>
                  <a:cubicBezTo>
                    <a:pt x="9276" y="4777"/>
                    <a:pt x="9276" y="4343"/>
                    <a:pt x="8997" y="4343"/>
                  </a:cubicBezTo>
                  <a:lnTo>
                    <a:pt x="4840" y="4343"/>
                  </a:lnTo>
                  <a:lnTo>
                    <a:pt x="4840" y="187"/>
                  </a:lnTo>
                  <a:cubicBezTo>
                    <a:pt x="4840" y="94"/>
                    <a:pt x="4747" y="1"/>
                    <a:pt x="4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757254" y="2024993"/>
              <a:ext cx="67664" cy="79836"/>
            </a:xfrm>
            <a:custGeom>
              <a:rect b="b" l="l" r="r" t="t"/>
              <a:pathLst>
                <a:path extrusionOk="0" h="2958" w="2507">
                  <a:moveTo>
                    <a:pt x="816" y="0"/>
                  </a:moveTo>
                  <a:cubicBezTo>
                    <a:pt x="674" y="0"/>
                    <a:pt x="528" y="63"/>
                    <a:pt x="406" y="215"/>
                  </a:cubicBezTo>
                  <a:lnTo>
                    <a:pt x="189" y="432"/>
                  </a:lnTo>
                  <a:cubicBezTo>
                    <a:pt x="46" y="575"/>
                    <a:pt x="177" y="773"/>
                    <a:pt x="330" y="773"/>
                  </a:cubicBezTo>
                  <a:cubicBezTo>
                    <a:pt x="377" y="773"/>
                    <a:pt x="425" y="755"/>
                    <a:pt x="468" y="712"/>
                  </a:cubicBezTo>
                  <a:lnTo>
                    <a:pt x="685" y="494"/>
                  </a:lnTo>
                  <a:cubicBezTo>
                    <a:pt x="724" y="456"/>
                    <a:pt x="786" y="430"/>
                    <a:pt x="835" y="430"/>
                  </a:cubicBezTo>
                  <a:cubicBezTo>
                    <a:pt x="865" y="430"/>
                    <a:pt x="891" y="440"/>
                    <a:pt x="902" y="463"/>
                  </a:cubicBezTo>
                  <a:lnTo>
                    <a:pt x="934" y="494"/>
                  </a:lnTo>
                  <a:cubicBezTo>
                    <a:pt x="965" y="525"/>
                    <a:pt x="965" y="618"/>
                    <a:pt x="871" y="712"/>
                  </a:cubicBezTo>
                  <a:lnTo>
                    <a:pt x="468" y="1115"/>
                  </a:lnTo>
                  <a:cubicBezTo>
                    <a:pt x="0" y="1513"/>
                    <a:pt x="380" y="2105"/>
                    <a:pt x="821" y="2105"/>
                  </a:cubicBezTo>
                  <a:cubicBezTo>
                    <a:pt x="964" y="2105"/>
                    <a:pt x="1114" y="2042"/>
                    <a:pt x="1244" y="1890"/>
                  </a:cubicBezTo>
                  <a:lnTo>
                    <a:pt x="1647" y="1487"/>
                  </a:lnTo>
                  <a:cubicBezTo>
                    <a:pt x="1691" y="1443"/>
                    <a:pt x="1750" y="1399"/>
                    <a:pt x="1803" y="1399"/>
                  </a:cubicBezTo>
                  <a:cubicBezTo>
                    <a:pt x="1825" y="1399"/>
                    <a:pt x="1846" y="1407"/>
                    <a:pt x="1864" y="1425"/>
                  </a:cubicBezTo>
                  <a:cubicBezTo>
                    <a:pt x="1926" y="1487"/>
                    <a:pt x="1895" y="1580"/>
                    <a:pt x="1833" y="1642"/>
                  </a:cubicBezTo>
                  <a:lnTo>
                    <a:pt x="1399" y="2076"/>
                  </a:lnTo>
                  <a:cubicBezTo>
                    <a:pt x="1030" y="2371"/>
                    <a:pt x="1479" y="2958"/>
                    <a:pt x="1867" y="2958"/>
                  </a:cubicBezTo>
                  <a:cubicBezTo>
                    <a:pt x="1968" y="2958"/>
                    <a:pt x="2066" y="2918"/>
                    <a:pt x="2143" y="2821"/>
                  </a:cubicBezTo>
                  <a:lnTo>
                    <a:pt x="2360" y="2604"/>
                  </a:lnTo>
                  <a:cubicBezTo>
                    <a:pt x="2506" y="2458"/>
                    <a:pt x="2367" y="2236"/>
                    <a:pt x="2195" y="2236"/>
                  </a:cubicBezTo>
                  <a:cubicBezTo>
                    <a:pt x="2147" y="2236"/>
                    <a:pt x="2097" y="2253"/>
                    <a:pt x="2050" y="2294"/>
                  </a:cubicBezTo>
                  <a:lnTo>
                    <a:pt x="1864" y="2511"/>
                  </a:lnTo>
                  <a:cubicBezTo>
                    <a:pt x="1805" y="2570"/>
                    <a:pt x="1746" y="2591"/>
                    <a:pt x="1703" y="2591"/>
                  </a:cubicBezTo>
                  <a:cubicBezTo>
                    <a:pt x="1678" y="2591"/>
                    <a:pt x="1658" y="2584"/>
                    <a:pt x="1647" y="2573"/>
                  </a:cubicBezTo>
                  <a:cubicBezTo>
                    <a:pt x="1585" y="2542"/>
                    <a:pt x="1647" y="2418"/>
                    <a:pt x="1678" y="2356"/>
                  </a:cubicBezTo>
                  <a:lnTo>
                    <a:pt x="1709" y="2356"/>
                  </a:lnTo>
                  <a:lnTo>
                    <a:pt x="2112" y="1921"/>
                  </a:lnTo>
                  <a:cubicBezTo>
                    <a:pt x="2506" y="1618"/>
                    <a:pt x="2278" y="990"/>
                    <a:pt x="1805" y="990"/>
                  </a:cubicBezTo>
                  <a:cubicBezTo>
                    <a:pt x="1794" y="990"/>
                    <a:pt x="1783" y="990"/>
                    <a:pt x="1771" y="991"/>
                  </a:cubicBezTo>
                  <a:cubicBezTo>
                    <a:pt x="1616" y="1022"/>
                    <a:pt x="1492" y="1084"/>
                    <a:pt x="1368" y="1177"/>
                  </a:cubicBezTo>
                  <a:lnTo>
                    <a:pt x="934" y="1611"/>
                  </a:lnTo>
                  <a:cubicBezTo>
                    <a:pt x="888" y="1656"/>
                    <a:pt x="826" y="1685"/>
                    <a:pt x="784" y="1685"/>
                  </a:cubicBezTo>
                  <a:cubicBezTo>
                    <a:pt x="768" y="1685"/>
                    <a:pt x="756" y="1681"/>
                    <a:pt x="747" y="1673"/>
                  </a:cubicBezTo>
                  <a:lnTo>
                    <a:pt x="685" y="1611"/>
                  </a:lnTo>
                  <a:cubicBezTo>
                    <a:pt x="654" y="1549"/>
                    <a:pt x="685" y="1456"/>
                    <a:pt x="747" y="1425"/>
                  </a:cubicBezTo>
                  <a:lnTo>
                    <a:pt x="1182" y="991"/>
                  </a:lnTo>
                  <a:cubicBezTo>
                    <a:pt x="1650" y="593"/>
                    <a:pt x="1252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2"/>
          <p:cNvGrpSpPr/>
          <p:nvPr/>
        </p:nvGrpSpPr>
        <p:grpSpPr>
          <a:xfrm>
            <a:off x="3431891" y="4000878"/>
            <a:ext cx="376767" cy="377608"/>
            <a:chOff x="5778676" y="3826972"/>
            <a:chExt cx="349052" cy="313056"/>
          </a:xfrm>
        </p:grpSpPr>
        <p:sp>
          <p:nvSpPr>
            <p:cNvPr id="301" name="Google Shape;301;p2"/>
            <p:cNvSpPr/>
            <p:nvPr/>
          </p:nvSpPr>
          <p:spPr>
            <a:xfrm>
              <a:off x="5923045" y="3890659"/>
              <a:ext cx="27690" cy="48155"/>
            </a:xfrm>
            <a:custGeom>
              <a:rect b="b" l="l" r="r" t="t"/>
              <a:pathLst>
                <a:path extrusionOk="0" h="1513" w="87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976866" y="3843268"/>
              <a:ext cx="80364" cy="80364"/>
            </a:xfrm>
            <a:custGeom>
              <a:rect b="b" l="l" r="r" t="t"/>
              <a:pathLst>
                <a:path extrusionOk="0" h="2525" w="2525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879473" y="3826972"/>
              <a:ext cx="193288" cy="144051"/>
            </a:xfrm>
            <a:custGeom>
              <a:rect b="b" l="l" r="r" t="t"/>
              <a:pathLst>
                <a:path extrusionOk="0" h="4526" w="6073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003760" y="3859946"/>
              <a:ext cx="26958" cy="47773"/>
            </a:xfrm>
            <a:custGeom>
              <a:rect b="b" l="l" r="r" t="t"/>
              <a:pathLst>
                <a:path extrusionOk="0" h="1501" w="847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778676" y="3939865"/>
              <a:ext cx="349052" cy="200163"/>
            </a:xfrm>
            <a:custGeom>
              <a:rect b="b" l="l" r="r" t="t"/>
              <a:pathLst>
                <a:path extrusionOk="0" h="6289" w="10967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2"/>
          <p:cNvSpPr txBox="1"/>
          <p:nvPr>
            <p:ph idx="4" type="title"/>
          </p:nvPr>
        </p:nvSpPr>
        <p:spPr>
          <a:xfrm>
            <a:off x="4803200" y="762600"/>
            <a:ext cx="40089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87 опрошенных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2"/>
          <p:cNvSpPr/>
          <p:nvPr/>
        </p:nvSpPr>
        <p:spPr>
          <a:xfrm>
            <a:off x="4765025" y="1099800"/>
            <a:ext cx="2168400" cy="4365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/>
          <p:nvPr>
            <p:ph type="title"/>
          </p:nvPr>
        </p:nvSpPr>
        <p:spPr>
          <a:xfrm>
            <a:off x="42475" y="29019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100">
                <a:latin typeface="Spectral SemiBold"/>
                <a:ea typeface="Spectral SemiBold"/>
                <a:cs typeface="Spectral SemiBold"/>
                <a:sym typeface="Spectral SemiBold"/>
              </a:rPr>
              <a:t>Неудачный опыт</a:t>
            </a:r>
            <a:endParaRPr sz="21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313" name="Google Shape;313;p19"/>
          <p:cNvSpPr txBox="1"/>
          <p:nvPr>
            <p:ph idx="1" type="subTitle"/>
          </p:nvPr>
        </p:nvSpPr>
        <p:spPr>
          <a:xfrm>
            <a:off x="42475" y="3489756"/>
            <a:ext cx="23364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Красивые фигурки, но отвратительный вкус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4" name="Google Shape;314;p19"/>
          <p:cNvPicPr preferRelativeResize="0"/>
          <p:nvPr/>
        </p:nvPicPr>
        <p:blipFill rotWithShape="1">
          <a:blip r:embed="rId3">
            <a:alphaModFix/>
          </a:blip>
          <a:srcRect b="8158" l="9076" r="9083" t="8158"/>
          <a:stretch/>
        </p:blipFill>
        <p:spPr>
          <a:xfrm>
            <a:off x="287425" y="1524952"/>
            <a:ext cx="1674750" cy="131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9"/>
          <p:cNvPicPr preferRelativeResize="0"/>
          <p:nvPr/>
        </p:nvPicPr>
        <p:blipFill rotWithShape="1">
          <a:blip r:embed="rId3">
            <a:alphaModFix/>
          </a:blip>
          <a:srcRect b="8158" l="9076" r="9083" t="8158"/>
          <a:stretch/>
        </p:blipFill>
        <p:spPr>
          <a:xfrm>
            <a:off x="2555500" y="1514852"/>
            <a:ext cx="1674750" cy="131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 rotWithShape="1">
          <a:blip r:embed="rId3">
            <a:alphaModFix/>
          </a:blip>
          <a:srcRect b="8158" l="9076" r="9083" t="8158"/>
          <a:stretch/>
        </p:blipFill>
        <p:spPr>
          <a:xfrm>
            <a:off x="4756788" y="1511490"/>
            <a:ext cx="1674750" cy="1316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19"/>
          <p:cNvGrpSpPr/>
          <p:nvPr/>
        </p:nvGrpSpPr>
        <p:grpSpPr>
          <a:xfrm>
            <a:off x="3129707" y="2009218"/>
            <a:ext cx="526362" cy="328161"/>
            <a:chOff x="1518717" y="2479882"/>
            <a:chExt cx="376780" cy="234921"/>
          </a:xfrm>
        </p:grpSpPr>
        <p:sp>
          <p:nvSpPr>
            <p:cNvPr id="318" name="Google Shape;318;p19"/>
            <p:cNvSpPr/>
            <p:nvPr/>
          </p:nvSpPr>
          <p:spPr>
            <a:xfrm>
              <a:off x="1637203" y="2518181"/>
              <a:ext cx="21754" cy="16518"/>
            </a:xfrm>
            <a:custGeom>
              <a:rect b="b" l="l" r="r" t="t"/>
              <a:pathLst>
                <a:path extrusionOk="0" h="612" w="806">
                  <a:moveTo>
                    <a:pt x="516" y="0"/>
                  </a:moveTo>
                  <a:cubicBezTo>
                    <a:pt x="473" y="0"/>
                    <a:pt x="428" y="17"/>
                    <a:pt x="387" y="57"/>
                  </a:cubicBezTo>
                  <a:lnTo>
                    <a:pt x="170" y="244"/>
                  </a:lnTo>
                  <a:cubicBezTo>
                    <a:pt x="0" y="389"/>
                    <a:pt x="135" y="611"/>
                    <a:pt x="305" y="611"/>
                  </a:cubicBezTo>
                  <a:cubicBezTo>
                    <a:pt x="352" y="611"/>
                    <a:pt x="402" y="594"/>
                    <a:pt x="449" y="554"/>
                  </a:cubicBezTo>
                  <a:lnTo>
                    <a:pt x="636" y="368"/>
                  </a:lnTo>
                  <a:cubicBezTo>
                    <a:pt x="806" y="222"/>
                    <a:pt x="671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1683653" y="2502986"/>
              <a:ext cx="17597" cy="10067"/>
            </a:xfrm>
            <a:custGeom>
              <a:rect b="b" l="l" r="r" t="t"/>
              <a:pathLst>
                <a:path extrusionOk="0" h="373" w="652">
                  <a:moveTo>
                    <a:pt x="186" y="0"/>
                  </a:moveTo>
                  <a:cubicBezTo>
                    <a:pt x="0" y="62"/>
                    <a:pt x="0" y="310"/>
                    <a:pt x="186" y="372"/>
                  </a:cubicBezTo>
                  <a:lnTo>
                    <a:pt x="434" y="372"/>
                  </a:lnTo>
                  <a:cubicBezTo>
                    <a:pt x="559" y="372"/>
                    <a:pt x="652" y="279"/>
                    <a:pt x="652" y="186"/>
                  </a:cubicBezTo>
                  <a:cubicBezTo>
                    <a:pt x="652" y="93"/>
                    <a:pt x="559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1717390" y="2514591"/>
              <a:ext cx="19676" cy="16491"/>
            </a:xfrm>
            <a:custGeom>
              <a:rect b="b" l="l" r="r" t="t"/>
              <a:pathLst>
                <a:path extrusionOk="0" h="611" w="729">
                  <a:moveTo>
                    <a:pt x="448" y="1"/>
                  </a:moveTo>
                  <a:cubicBezTo>
                    <a:pt x="399" y="1"/>
                    <a:pt x="347" y="20"/>
                    <a:pt x="301" y="66"/>
                  </a:cubicBezTo>
                  <a:lnTo>
                    <a:pt x="115" y="284"/>
                  </a:lnTo>
                  <a:cubicBezTo>
                    <a:pt x="0" y="422"/>
                    <a:pt x="141" y="611"/>
                    <a:pt x="285" y="611"/>
                  </a:cubicBezTo>
                  <a:cubicBezTo>
                    <a:pt x="335" y="611"/>
                    <a:pt x="385" y="588"/>
                    <a:pt x="425" y="532"/>
                  </a:cubicBezTo>
                  <a:lnTo>
                    <a:pt x="611" y="346"/>
                  </a:lnTo>
                  <a:cubicBezTo>
                    <a:pt x="728" y="182"/>
                    <a:pt x="599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1677796" y="2529355"/>
              <a:ext cx="18866" cy="16437"/>
            </a:xfrm>
            <a:custGeom>
              <a:rect b="b" l="l" r="r" t="t"/>
              <a:pathLst>
                <a:path extrusionOk="0" h="609" w="699">
                  <a:moveTo>
                    <a:pt x="244" y="0"/>
                  </a:moveTo>
                  <a:cubicBezTo>
                    <a:pt x="194" y="0"/>
                    <a:pt x="140" y="16"/>
                    <a:pt x="93" y="47"/>
                  </a:cubicBezTo>
                  <a:cubicBezTo>
                    <a:pt x="0" y="109"/>
                    <a:pt x="0" y="233"/>
                    <a:pt x="62" y="326"/>
                  </a:cubicBezTo>
                  <a:lnTo>
                    <a:pt x="248" y="543"/>
                  </a:lnTo>
                  <a:cubicBezTo>
                    <a:pt x="294" y="589"/>
                    <a:pt x="348" y="608"/>
                    <a:pt x="399" y="608"/>
                  </a:cubicBezTo>
                  <a:cubicBezTo>
                    <a:pt x="557" y="608"/>
                    <a:pt x="699" y="427"/>
                    <a:pt x="558" y="264"/>
                  </a:cubicBezTo>
                  <a:lnTo>
                    <a:pt x="372" y="47"/>
                  </a:lnTo>
                  <a:cubicBezTo>
                    <a:pt x="341" y="16"/>
                    <a:pt x="29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1753962" y="2518883"/>
              <a:ext cx="12604" cy="15924"/>
            </a:xfrm>
            <a:custGeom>
              <a:rect b="b" l="l" r="r" t="t"/>
              <a:pathLst>
                <a:path extrusionOk="0" h="590" w="467">
                  <a:moveTo>
                    <a:pt x="223" y="1"/>
                  </a:moveTo>
                  <a:cubicBezTo>
                    <a:pt x="113" y="1"/>
                    <a:pt x="1" y="87"/>
                    <a:pt x="1" y="218"/>
                  </a:cubicBezTo>
                  <a:lnTo>
                    <a:pt x="94" y="466"/>
                  </a:lnTo>
                  <a:cubicBezTo>
                    <a:pt x="131" y="552"/>
                    <a:pt x="197" y="589"/>
                    <a:pt x="264" y="589"/>
                  </a:cubicBezTo>
                  <a:cubicBezTo>
                    <a:pt x="365" y="589"/>
                    <a:pt x="466" y="504"/>
                    <a:pt x="466" y="373"/>
                  </a:cubicBezTo>
                  <a:lnTo>
                    <a:pt x="404" y="125"/>
                  </a:lnTo>
                  <a:cubicBezTo>
                    <a:pt x="367" y="38"/>
                    <a:pt x="29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1759818" y="2574131"/>
              <a:ext cx="17624" cy="10067"/>
            </a:xfrm>
            <a:custGeom>
              <a:rect b="b" l="l" r="r" t="t"/>
              <a:pathLst>
                <a:path extrusionOk="0" h="373" w="653">
                  <a:moveTo>
                    <a:pt x="187" y="1"/>
                  </a:moveTo>
                  <a:cubicBezTo>
                    <a:pt x="1" y="63"/>
                    <a:pt x="1" y="311"/>
                    <a:pt x="187" y="373"/>
                  </a:cubicBezTo>
                  <a:lnTo>
                    <a:pt x="466" y="373"/>
                  </a:lnTo>
                  <a:cubicBezTo>
                    <a:pt x="559" y="373"/>
                    <a:pt x="652" y="280"/>
                    <a:pt x="652" y="187"/>
                  </a:cubicBezTo>
                  <a:cubicBezTo>
                    <a:pt x="652" y="63"/>
                    <a:pt x="559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1794986" y="2584927"/>
              <a:ext cx="18245" cy="16356"/>
            </a:xfrm>
            <a:custGeom>
              <a:rect b="b" l="l" r="r" t="t"/>
              <a:pathLst>
                <a:path extrusionOk="0" h="606" w="676">
                  <a:moveTo>
                    <a:pt x="398" y="0"/>
                  </a:moveTo>
                  <a:cubicBezTo>
                    <a:pt x="348" y="0"/>
                    <a:pt x="295" y="19"/>
                    <a:pt x="249" y="66"/>
                  </a:cubicBezTo>
                  <a:lnTo>
                    <a:pt x="94" y="283"/>
                  </a:lnTo>
                  <a:cubicBezTo>
                    <a:pt x="1" y="345"/>
                    <a:pt x="32" y="500"/>
                    <a:pt x="125" y="562"/>
                  </a:cubicBezTo>
                  <a:cubicBezTo>
                    <a:pt x="153" y="590"/>
                    <a:pt x="193" y="606"/>
                    <a:pt x="238" y="606"/>
                  </a:cubicBezTo>
                  <a:cubicBezTo>
                    <a:pt x="292" y="606"/>
                    <a:pt x="353" y="583"/>
                    <a:pt x="404" y="531"/>
                  </a:cubicBezTo>
                  <a:lnTo>
                    <a:pt x="559" y="314"/>
                  </a:lnTo>
                  <a:cubicBezTo>
                    <a:pt x="675" y="175"/>
                    <a:pt x="548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1754798" y="2599421"/>
              <a:ext cx="18272" cy="16707"/>
            </a:xfrm>
            <a:custGeom>
              <a:rect b="b" l="l" r="r" t="t"/>
              <a:pathLst>
                <a:path extrusionOk="0" h="619" w="677">
                  <a:moveTo>
                    <a:pt x="207" y="0"/>
                  </a:moveTo>
                  <a:cubicBezTo>
                    <a:pt x="162" y="0"/>
                    <a:pt x="120" y="17"/>
                    <a:pt x="94" y="56"/>
                  </a:cubicBezTo>
                  <a:cubicBezTo>
                    <a:pt x="1" y="118"/>
                    <a:pt x="1" y="242"/>
                    <a:pt x="63" y="336"/>
                  </a:cubicBezTo>
                  <a:lnTo>
                    <a:pt x="249" y="553"/>
                  </a:lnTo>
                  <a:cubicBezTo>
                    <a:pt x="287" y="599"/>
                    <a:pt x="335" y="618"/>
                    <a:pt x="383" y="618"/>
                  </a:cubicBezTo>
                  <a:cubicBezTo>
                    <a:pt x="529" y="618"/>
                    <a:pt x="676" y="437"/>
                    <a:pt x="559" y="273"/>
                  </a:cubicBezTo>
                  <a:lnTo>
                    <a:pt x="373" y="87"/>
                  </a:lnTo>
                  <a:cubicBezTo>
                    <a:pt x="337" y="33"/>
                    <a:pt x="270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1830991" y="2589219"/>
              <a:ext cx="12577" cy="16113"/>
            </a:xfrm>
            <a:custGeom>
              <a:rect b="b" l="l" r="r" t="t"/>
              <a:pathLst>
                <a:path extrusionOk="0" h="597" w="466">
                  <a:moveTo>
                    <a:pt x="203" y="1"/>
                  </a:moveTo>
                  <a:cubicBezTo>
                    <a:pt x="102" y="1"/>
                    <a:pt x="1" y="86"/>
                    <a:pt x="1" y="217"/>
                  </a:cubicBezTo>
                  <a:lnTo>
                    <a:pt x="63" y="496"/>
                  </a:lnTo>
                  <a:cubicBezTo>
                    <a:pt x="97" y="566"/>
                    <a:pt x="162" y="596"/>
                    <a:pt x="229" y="596"/>
                  </a:cubicBezTo>
                  <a:cubicBezTo>
                    <a:pt x="343" y="596"/>
                    <a:pt x="466" y="509"/>
                    <a:pt x="466" y="372"/>
                  </a:cubicBezTo>
                  <a:lnTo>
                    <a:pt x="373" y="124"/>
                  </a:lnTo>
                  <a:cubicBezTo>
                    <a:pt x="336" y="38"/>
                    <a:pt x="270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1561010" y="2589327"/>
              <a:ext cx="21754" cy="15681"/>
            </a:xfrm>
            <a:custGeom>
              <a:rect b="b" l="l" r="r" t="t"/>
              <a:pathLst>
                <a:path extrusionOk="0" h="581" w="806">
                  <a:moveTo>
                    <a:pt x="501" y="1"/>
                  </a:moveTo>
                  <a:cubicBezTo>
                    <a:pt x="454" y="1"/>
                    <a:pt x="404" y="18"/>
                    <a:pt x="357" y="58"/>
                  </a:cubicBezTo>
                  <a:lnTo>
                    <a:pt x="170" y="213"/>
                  </a:lnTo>
                  <a:cubicBezTo>
                    <a:pt x="0" y="359"/>
                    <a:pt x="135" y="581"/>
                    <a:pt x="290" y="581"/>
                  </a:cubicBezTo>
                  <a:cubicBezTo>
                    <a:pt x="334" y="581"/>
                    <a:pt x="378" y="564"/>
                    <a:pt x="419" y="523"/>
                  </a:cubicBezTo>
                  <a:lnTo>
                    <a:pt x="636" y="368"/>
                  </a:lnTo>
                  <a:cubicBezTo>
                    <a:pt x="806" y="223"/>
                    <a:pt x="672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1605787" y="2573295"/>
              <a:ext cx="18434" cy="10904"/>
            </a:xfrm>
            <a:custGeom>
              <a:rect b="b" l="l" r="r" t="t"/>
              <a:pathLst>
                <a:path extrusionOk="0" h="404" w="683">
                  <a:moveTo>
                    <a:pt x="218" y="1"/>
                  </a:moveTo>
                  <a:cubicBezTo>
                    <a:pt x="93" y="1"/>
                    <a:pt x="0" y="94"/>
                    <a:pt x="0" y="187"/>
                  </a:cubicBezTo>
                  <a:cubicBezTo>
                    <a:pt x="0" y="311"/>
                    <a:pt x="93" y="404"/>
                    <a:pt x="218" y="404"/>
                  </a:cubicBezTo>
                  <a:lnTo>
                    <a:pt x="497" y="404"/>
                  </a:lnTo>
                  <a:cubicBezTo>
                    <a:pt x="683" y="342"/>
                    <a:pt x="683" y="94"/>
                    <a:pt x="497" y="32"/>
                  </a:cubicBezTo>
                  <a:lnTo>
                    <a:pt x="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1640523" y="2585170"/>
              <a:ext cx="18866" cy="16707"/>
            </a:xfrm>
            <a:custGeom>
              <a:rect b="b" l="l" r="r" t="t"/>
              <a:pathLst>
                <a:path extrusionOk="0" h="619" w="699">
                  <a:moveTo>
                    <a:pt x="477" y="1"/>
                  </a:moveTo>
                  <a:cubicBezTo>
                    <a:pt x="414" y="1"/>
                    <a:pt x="349" y="34"/>
                    <a:pt x="295" y="88"/>
                  </a:cubicBezTo>
                  <a:lnTo>
                    <a:pt x="140" y="274"/>
                  </a:lnTo>
                  <a:cubicBezTo>
                    <a:pt x="0" y="438"/>
                    <a:pt x="141" y="619"/>
                    <a:pt x="286" y="619"/>
                  </a:cubicBezTo>
                  <a:cubicBezTo>
                    <a:pt x="333" y="619"/>
                    <a:pt x="381" y="599"/>
                    <a:pt x="419" y="553"/>
                  </a:cubicBezTo>
                  <a:lnTo>
                    <a:pt x="606" y="336"/>
                  </a:lnTo>
                  <a:cubicBezTo>
                    <a:pt x="699" y="274"/>
                    <a:pt x="668" y="119"/>
                    <a:pt x="575" y="57"/>
                  </a:cubicBezTo>
                  <a:lnTo>
                    <a:pt x="606" y="57"/>
                  </a:lnTo>
                  <a:cubicBezTo>
                    <a:pt x="567" y="18"/>
                    <a:pt x="522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1600146" y="2599988"/>
              <a:ext cx="19055" cy="16032"/>
            </a:xfrm>
            <a:custGeom>
              <a:rect b="b" l="l" r="r" t="t"/>
              <a:pathLst>
                <a:path extrusionOk="0" h="594" w="706">
                  <a:moveTo>
                    <a:pt x="278" y="0"/>
                  </a:moveTo>
                  <a:cubicBezTo>
                    <a:pt x="128" y="0"/>
                    <a:pt x="0" y="175"/>
                    <a:pt x="116" y="315"/>
                  </a:cubicBezTo>
                  <a:lnTo>
                    <a:pt x="302" y="532"/>
                  </a:lnTo>
                  <a:cubicBezTo>
                    <a:pt x="334" y="563"/>
                    <a:pt x="396" y="594"/>
                    <a:pt x="458" y="594"/>
                  </a:cubicBezTo>
                  <a:cubicBezTo>
                    <a:pt x="613" y="594"/>
                    <a:pt x="706" y="408"/>
                    <a:pt x="613" y="252"/>
                  </a:cubicBezTo>
                  <a:lnTo>
                    <a:pt x="427" y="66"/>
                  </a:lnTo>
                  <a:cubicBezTo>
                    <a:pt x="380" y="20"/>
                    <a:pt x="328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1677796" y="2589219"/>
              <a:ext cx="12577" cy="16113"/>
            </a:xfrm>
            <a:custGeom>
              <a:rect b="b" l="l" r="r" t="t"/>
              <a:pathLst>
                <a:path extrusionOk="0" h="597" w="466">
                  <a:moveTo>
                    <a:pt x="209" y="1"/>
                  </a:moveTo>
                  <a:cubicBezTo>
                    <a:pt x="101" y="1"/>
                    <a:pt x="0" y="86"/>
                    <a:pt x="0" y="217"/>
                  </a:cubicBezTo>
                  <a:lnTo>
                    <a:pt x="62" y="496"/>
                  </a:lnTo>
                  <a:cubicBezTo>
                    <a:pt x="108" y="566"/>
                    <a:pt x="176" y="596"/>
                    <a:pt x="242" y="596"/>
                  </a:cubicBezTo>
                  <a:cubicBezTo>
                    <a:pt x="355" y="596"/>
                    <a:pt x="465" y="509"/>
                    <a:pt x="465" y="372"/>
                  </a:cubicBezTo>
                  <a:lnTo>
                    <a:pt x="403" y="124"/>
                  </a:lnTo>
                  <a:cubicBezTo>
                    <a:pt x="354" y="38"/>
                    <a:pt x="280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1518717" y="2479882"/>
              <a:ext cx="376780" cy="234921"/>
            </a:xfrm>
            <a:custGeom>
              <a:rect b="b" l="l" r="r" t="t"/>
              <a:pathLst>
                <a:path extrusionOk="0" h="8704" w="13960">
                  <a:moveTo>
                    <a:pt x="4422" y="2985"/>
                  </a:moveTo>
                  <a:cubicBezTo>
                    <a:pt x="5091" y="2985"/>
                    <a:pt x="5733" y="3164"/>
                    <a:pt x="6328" y="3462"/>
                  </a:cubicBezTo>
                  <a:cubicBezTo>
                    <a:pt x="7259" y="3958"/>
                    <a:pt x="7445" y="5385"/>
                    <a:pt x="6887" y="6222"/>
                  </a:cubicBezTo>
                  <a:lnTo>
                    <a:pt x="1396" y="6222"/>
                  </a:lnTo>
                  <a:cubicBezTo>
                    <a:pt x="1179" y="5912"/>
                    <a:pt x="1055" y="5509"/>
                    <a:pt x="1055" y="5106"/>
                  </a:cubicBezTo>
                  <a:cubicBezTo>
                    <a:pt x="1055" y="3369"/>
                    <a:pt x="2482" y="3027"/>
                    <a:pt x="4126" y="2996"/>
                  </a:cubicBezTo>
                  <a:cubicBezTo>
                    <a:pt x="4225" y="2988"/>
                    <a:pt x="4324" y="2985"/>
                    <a:pt x="4422" y="2985"/>
                  </a:cubicBezTo>
                  <a:close/>
                  <a:moveTo>
                    <a:pt x="9834" y="2996"/>
                  </a:moveTo>
                  <a:cubicBezTo>
                    <a:pt x="11478" y="2996"/>
                    <a:pt x="12873" y="3369"/>
                    <a:pt x="12904" y="5106"/>
                  </a:cubicBezTo>
                  <a:cubicBezTo>
                    <a:pt x="12904" y="5509"/>
                    <a:pt x="12780" y="5881"/>
                    <a:pt x="12594" y="6222"/>
                  </a:cubicBezTo>
                  <a:lnTo>
                    <a:pt x="7383" y="6222"/>
                  </a:lnTo>
                  <a:cubicBezTo>
                    <a:pt x="7600" y="5726"/>
                    <a:pt x="7693" y="5168"/>
                    <a:pt x="7600" y="4609"/>
                  </a:cubicBezTo>
                  <a:cubicBezTo>
                    <a:pt x="7631" y="4609"/>
                    <a:pt x="7662" y="4609"/>
                    <a:pt x="7662" y="4578"/>
                  </a:cubicBezTo>
                  <a:lnTo>
                    <a:pt x="7879" y="4392"/>
                  </a:lnTo>
                  <a:cubicBezTo>
                    <a:pt x="8028" y="4244"/>
                    <a:pt x="7900" y="4037"/>
                    <a:pt x="7733" y="4037"/>
                  </a:cubicBezTo>
                  <a:cubicBezTo>
                    <a:pt x="7690" y="4037"/>
                    <a:pt x="7644" y="4050"/>
                    <a:pt x="7600" y="4082"/>
                  </a:cubicBezTo>
                  <a:lnTo>
                    <a:pt x="7476" y="4206"/>
                  </a:lnTo>
                  <a:cubicBezTo>
                    <a:pt x="7414" y="4051"/>
                    <a:pt x="7352" y="3865"/>
                    <a:pt x="7259" y="3741"/>
                  </a:cubicBezTo>
                  <a:cubicBezTo>
                    <a:pt x="7724" y="3245"/>
                    <a:pt x="8593" y="2996"/>
                    <a:pt x="9834" y="2996"/>
                  </a:cubicBezTo>
                  <a:close/>
                  <a:moveTo>
                    <a:pt x="13525" y="6657"/>
                  </a:moveTo>
                  <a:lnTo>
                    <a:pt x="13339" y="7029"/>
                  </a:lnTo>
                  <a:cubicBezTo>
                    <a:pt x="13277" y="7184"/>
                    <a:pt x="13122" y="7277"/>
                    <a:pt x="12935" y="7277"/>
                  </a:cubicBezTo>
                  <a:lnTo>
                    <a:pt x="993" y="7277"/>
                  </a:lnTo>
                  <a:cubicBezTo>
                    <a:pt x="838" y="7277"/>
                    <a:pt x="683" y="7184"/>
                    <a:pt x="621" y="7029"/>
                  </a:cubicBezTo>
                  <a:lnTo>
                    <a:pt x="435" y="6657"/>
                  </a:lnTo>
                  <a:close/>
                  <a:moveTo>
                    <a:pt x="6943" y="1"/>
                  </a:moveTo>
                  <a:cubicBezTo>
                    <a:pt x="5193" y="1"/>
                    <a:pt x="3407" y="625"/>
                    <a:pt x="3506" y="2624"/>
                  </a:cubicBezTo>
                  <a:cubicBezTo>
                    <a:pt x="1924" y="2748"/>
                    <a:pt x="652" y="3462"/>
                    <a:pt x="683" y="5137"/>
                  </a:cubicBezTo>
                  <a:cubicBezTo>
                    <a:pt x="683" y="5540"/>
                    <a:pt x="745" y="5912"/>
                    <a:pt x="931" y="6284"/>
                  </a:cubicBezTo>
                  <a:lnTo>
                    <a:pt x="373" y="6284"/>
                  </a:lnTo>
                  <a:cubicBezTo>
                    <a:pt x="249" y="6284"/>
                    <a:pt x="124" y="6346"/>
                    <a:pt x="62" y="6440"/>
                  </a:cubicBezTo>
                  <a:cubicBezTo>
                    <a:pt x="0" y="6533"/>
                    <a:pt x="0" y="6657"/>
                    <a:pt x="31" y="6781"/>
                  </a:cubicBezTo>
                  <a:lnTo>
                    <a:pt x="249" y="7246"/>
                  </a:lnTo>
                  <a:cubicBezTo>
                    <a:pt x="404" y="7525"/>
                    <a:pt x="683" y="7711"/>
                    <a:pt x="1024" y="7711"/>
                  </a:cubicBezTo>
                  <a:lnTo>
                    <a:pt x="1427" y="7711"/>
                  </a:lnTo>
                  <a:lnTo>
                    <a:pt x="2358" y="8487"/>
                  </a:lnTo>
                  <a:cubicBezTo>
                    <a:pt x="2513" y="8642"/>
                    <a:pt x="2730" y="8704"/>
                    <a:pt x="2947" y="8704"/>
                  </a:cubicBezTo>
                  <a:lnTo>
                    <a:pt x="3940" y="8704"/>
                  </a:lnTo>
                  <a:cubicBezTo>
                    <a:pt x="4219" y="8704"/>
                    <a:pt x="4219" y="8301"/>
                    <a:pt x="3940" y="8301"/>
                  </a:cubicBezTo>
                  <a:lnTo>
                    <a:pt x="2947" y="8301"/>
                  </a:lnTo>
                  <a:cubicBezTo>
                    <a:pt x="2823" y="8301"/>
                    <a:pt x="2699" y="8239"/>
                    <a:pt x="2606" y="8177"/>
                  </a:cubicBezTo>
                  <a:lnTo>
                    <a:pt x="2048" y="7711"/>
                  </a:lnTo>
                  <a:lnTo>
                    <a:pt x="11912" y="7711"/>
                  </a:lnTo>
                  <a:lnTo>
                    <a:pt x="11353" y="8177"/>
                  </a:lnTo>
                  <a:cubicBezTo>
                    <a:pt x="11260" y="8239"/>
                    <a:pt x="11167" y="8301"/>
                    <a:pt x="11043" y="8301"/>
                  </a:cubicBezTo>
                  <a:lnTo>
                    <a:pt x="4901" y="8301"/>
                  </a:lnTo>
                  <a:cubicBezTo>
                    <a:pt x="4622" y="8301"/>
                    <a:pt x="4622" y="8704"/>
                    <a:pt x="4901" y="8704"/>
                  </a:cubicBezTo>
                  <a:lnTo>
                    <a:pt x="11043" y="8704"/>
                  </a:lnTo>
                  <a:cubicBezTo>
                    <a:pt x="11260" y="8704"/>
                    <a:pt x="11447" y="8642"/>
                    <a:pt x="11633" y="8487"/>
                  </a:cubicBezTo>
                  <a:lnTo>
                    <a:pt x="12563" y="7711"/>
                  </a:lnTo>
                  <a:lnTo>
                    <a:pt x="12966" y="7711"/>
                  </a:lnTo>
                  <a:cubicBezTo>
                    <a:pt x="13277" y="7711"/>
                    <a:pt x="13556" y="7525"/>
                    <a:pt x="13711" y="7246"/>
                  </a:cubicBezTo>
                  <a:lnTo>
                    <a:pt x="13928" y="6781"/>
                  </a:lnTo>
                  <a:cubicBezTo>
                    <a:pt x="13959" y="6657"/>
                    <a:pt x="13959" y="6533"/>
                    <a:pt x="13897" y="6440"/>
                  </a:cubicBezTo>
                  <a:lnTo>
                    <a:pt x="13897" y="6409"/>
                  </a:lnTo>
                  <a:cubicBezTo>
                    <a:pt x="13835" y="6284"/>
                    <a:pt x="13742" y="6222"/>
                    <a:pt x="13618" y="6222"/>
                  </a:cubicBezTo>
                  <a:lnTo>
                    <a:pt x="13060" y="6222"/>
                  </a:lnTo>
                  <a:cubicBezTo>
                    <a:pt x="13215" y="5881"/>
                    <a:pt x="13308" y="5478"/>
                    <a:pt x="13308" y="5106"/>
                  </a:cubicBezTo>
                  <a:cubicBezTo>
                    <a:pt x="13308" y="3431"/>
                    <a:pt x="12036" y="2717"/>
                    <a:pt x="10454" y="2593"/>
                  </a:cubicBezTo>
                  <a:cubicBezTo>
                    <a:pt x="10547" y="1663"/>
                    <a:pt x="10051" y="794"/>
                    <a:pt x="9213" y="391"/>
                  </a:cubicBezTo>
                  <a:cubicBezTo>
                    <a:pt x="9179" y="373"/>
                    <a:pt x="9145" y="366"/>
                    <a:pt x="9114" y="366"/>
                  </a:cubicBezTo>
                  <a:cubicBezTo>
                    <a:pt x="8921" y="366"/>
                    <a:pt x="8814" y="656"/>
                    <a:pt x="9027" y="763"/>
                  </a:cubicBezTo>
                  <a:cubicBezTo>
                    <a:pt x="9709" y="1104"/>
                    <a:pt x="10144" y="1849"/>
                    <a:pt x="10051" y="2593"/>
                  </a:cubicBezTo>
                  <a:cubicBezTo>
                    <a:pt x="9986" y="2592"/>
                    <a:pt x="9921" y="2591"/>
                    <a:pt x="9856" y="2591"/>
                  </a:cubicBezTo>
                  <a:cubicBezTo>
                    <a:pt x="8629" y="2591"/>
                    <a:pt x="7510" y="2871"/>
                    <a:pt x="6980" y="3431"/>
                  </a:cubicBezTo>
                  <a:cubicBezTo>
                    <a:pt x="6235" y="2748"/>
                    <a:pt x="5181" y="2593"/>
                    <a:pt x="3909" y="2593"/>
                  </a:cubicBezTo>
                  <a:cubicBezTo>
                    <a:pt x="3813" y="863"/>
                    <a:pt x="5373" y="380"/>
                    <a:pt x="6904" y="380"/>
                  </a:cubicBezTo>
                  <a:cubicBezTo>
                    <a:pt x="7349" y="380"/>
                    <a:pt x="7791" y="421"/>
                    <a:pt x="8190" y="484"/>
                  </a:cubicBezTo>
                  <a:cubicBezTo>
                    <a:pt x="8212" y="497"/>
                    <a:pt x="8234" y="503"/>
                    <a:pt x="8254" y="503"/>
                  </a:cubicBezTo>
                  <a:cubicBezTo>
                    <a:pt x="8417" y="503"/>
                    <a:pt x="8470" y="110"/>
                    <a:pt x="8272" y="110"/>
                  </a:cubicBezTo>
                  <a:cubicBezTo>
                    <a:pt x="8266" y="110"/>
                    <a:pt x="8259" y="111"/>
                    <a:pt x="8252" y="112"/>
                  </a:cubicBezTo>
                  <a:cubicBezTo>
                    <a:pt x="7839" y="42"/>
                    <a:pt x="7392" y="1"/>
                    <a:pt x="6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19"/>
          <p:cNvGrpSpPr/>
          <p:nvPr/>
        </p:nvGrpSpPr>
        <p:grpSpPr>
          <a:xfrm>
            <a:off x="5328676" y="1868548"/>
            <a:ext cx="531000" cy="527682"/>
            <a:chOff x="2330819" y="2407522"/>
            <a:chExt cx="380100" cy="377752"/>
          </a:xfrm>
        </p:grpSpPr>
        <p:sp>
          <p:nvSpPr>
            <p:cNvPr id="334" name="Google Shape;334;p19"/>
            <p:cNvSpPr/>
            <p:nvPr/>
          </p:nvSpPr>
          <p:spPr>
            <a:xfrm>
              <a:off x="2575267" y="2407522"/>
              <a:ext cx="133142" cy="219969"/>
            </a:xfrm>
            <a:custGeom>
              <a:rect b="b" l="l" r="r" t="t"/>
              <a:pathLst>
                <a:path extrusionOk="0" h="8150" w="4933">
                  <a:moveTo>
                    <a:pt x="4716" y="1"/>
                  </a:moveTo>
                  <a:lnTo>
                    <a:pt x="4747" y="32"/>
                  </a:lnTo>
                  <a:lnTo>
                    <a:pt x="3010" y="32"/>
                  </a:lnTo>
                  <a:cubicBezTo>
                    <a:pt x="2999" y="26"/>
                    <a:pt x="2987" y="24"/>
                    <a:pt x="2974" y="24"/>
                  </a:cubicBezTo>
                  <a:cubicBezTo>
                    <a:pt x="2917" y="24"/>
                    <a:pt x="2849" y="79"/>
                    <a:pt x="2824" y="156"/>
                  </a:cubicBezTo>
                  <a:lnTo>
                    <a:pt x="1459" y="3909"/>
                  </a:lnTo>
                  <a:cubicBezTo>
                    <a:pt x="1400" y="4084"/>
                    <a:pt x="1537" y="4198"/>
                    <a:pt x="1669" y="4198"/>
                  </a:cubicBezTo>
                  <a:cubicBezTo>
                    <a:pt x="1749" y="4198"/>
                    <a:pt x="1827" y="4157"/>
                    <a:pt x="1862" y="4064"/>
                  </a:cubicBezTo>
                  <a:lnTo>
                    <a:pt x="3165" y="435"/>
                  </a:lnTo>
                  <a:lnTo>
                    <a:pt x="4530" y="435"/>
                  </a:lnTo>
                  <a:lnTo>
                    <a:pt x="4530" y="5429"/>
                  </a:lnTo>
                  <a:lnTo>
                    <a:pt x="528" y="7725"/>
                  </a:lnTo>
                  <a:lnTo>
                    <a:pt x="528" y="7725"/>
                  </a:lnTo>
                  <a:lnTo>
                    <a:pt x="1521" y="4964"/>
                  </a:lnTo>
                  <a:cubicBezTo>
                    <a:pt x="1579" y="4789"/>
                    <a:pt x="1455" y="4675"/>
                    <a:pt x="1331" y="4675"/>
                  </a:cubicBezTo>
                  <a:cubicBezTo>
                    <a:pt x="1257" y="4675"/>
                    <a:pt x="1183" y="4716"/>
                    <a:pt x="1149" y="4809"/>
                  </a:cubicBezTo>
                  <a:lnTo>
                    <a:pt x="125" y="7601"/>
                  </a:lnTo>
                  <a:cubicBezTo>
                    <a:pt x="0" y="7875"/>
                    <a:pt x="237" y="8150"/>
                    <a:pt x="495" y="8150"/>
                  </a:cubicBezTo>
                  <a:cubicBezTo>
                    <a:pt x="558" y="8150"/>
                    <a:pt x="623" y="8133"/>
                    <a:pt x="683" y="8097"/>
                  </a:cubicBezTo>
                  <a:lnTo>
                    <a:pt x="4840" y="5739"/>
                  </a:lnTo>
                  <a:cubicBezTo>
                    <a:pt x="4902" y="5677"/>
                    <a:pt x="4933" y="5615"/>
                    <a:pt x="4933" y="5553"/>
                  </a:cubicBezTo>
                  <a:lnTo>
                    <a:pt x="4933" y="218"/>
                  </a:lnTo>
                  <a:cubicBezTo>
                    <a:pt x="4933" y="94"/>
                    <a:pt x="4840" y="1"/>
                    <a:pt x="4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2330819" y="2618503"/>
              <a:ext cx="380100" cy="166771"/>
            </a:xfrm>
            <a:custGeom>
              <a:rect b="b" l="l" r="r" t="t"/>
              <a:pathLst>
                <a:path extrusionOk="0" h="6179" w="14083">
                  <a:moveTo>
                    <a:pt x="3050" y="405"/>
                  </a:moveTo>
                  <a:cubicBezTo>
                    <a:pt x="3616" y="405"/>
                    <a:pt x="4264" y="635"/>
                    <a:pt x="4901" y="807"/>
                  </a:cubicBezTo>
                  <a:cubicBezTo>
                    <a:pt x="5553" y="1024"/>
                    <a:pt x="6204" y="1179"/>
                    <a:pt x="6886" y="1242"/>
                  </a:cubicBezTo>
                  <a:cubicBezTo>
                    <a:pt x="7476" y="1242"/>
                    <a:pt x="8096" y="1148"/>
                    <a:pt x="8655" y="962"/>
                  </a:cubicBezTo>
                  <a:lnTo>
                    <a:pt x="8655" y="962"/>
                  </a:lnTo>
                  <a:cubicBezTo>
                    <a:pt x="8561" y="1304"/>
                    <a:pt x="8406" y="1614"/>
                    <a:pt x="8158" y="1862"/>
                  </a:cubicBezTo>
                  <a:lnTo>
                    <a:pt x="1737" y="1862"/>
                  </a:lnTo>
                  <a:cubicBezTo>
                    <a:pt x="1675" y="1583"/>
                    <a:pt x="1737" y="1242"/>
                    <a:pt x="1892" y="993"/>
                  </a:cubicBezTo>
                  <a:cubicBezTo>
                    <a:pt x="2196" y="552"/>
                    <a:pt x="2597" y="405"/>
                    <a:pt x="3050" y="405"/>
                  </a:cubicBezTo>
                  <a:close/>
                  <a:moveTo>
                    <a:pt x="12811" y="2296"/>
                  </a:moveTo>
                  <a:lnTo>
                    <a:pt x="12811" y="3723"/>
                  </a:lnTo>
                  <a:lnTo>
                    <a:pt x="1210" y="3723"/>
                  </a:lnTo>
                  <a:lnTo>
                    <a:pt x="1210" y="2296"/>
                  </a:lnTo>
                  <a:close/>
                  <a:moveTo>
                    <a:pt x="13556" y="4126"/>
                  </a:moveTo>
                  <a:lnTo>
                    <a:pt x="13369" y="4530"/>
                  </a:lnTo>
                  <a:cubicBezTo>
                    <a:pt x="13307" y="4685"/>
                    <a:pt x="13152" y="4778"/>
                    <a:pt x="12997" y="4778"/>
                  </a:cubicBezTo>
                  <a:lnTo>
                    <a:pt x="1055" y="4778"/>
                  </a:lnTo>
                  <a:cubicBezTo>
                    <a:pt x="869" y="4778"/>
                    <a:pt x="714" y="4685"/>
                    <a:pt x="652" y="4530"/>
                  </a:cubicBezTo>
                  <a:lnTo>
                    <a:pt x="496" y="4126"/>
                  </a:lnTo>
                  <a:close/>
                  <a:moveTo>
                    <a:pt x="3026" y="1"/>
                  </a:moveTo>
                  <a:cubicBezTo>
                    <a:pt x="2901" y="1"/>
                    <a:pt x="2781" y="10"/>
                    <a:pt x="2668" y="32"/>
                  </a:cubicBezTo>
                  <a:cubicBezTo>
                    <a:pt x="1768" y="156"/>
                    <a:pt x="1148" y="993"/>
                    <a:pt x="1303" y="1862"/>
                  </a:cubicBezTo>
                  <a:lnTo>
                    <a:pt x="993" y="1862"/>
                  </a:lnTo>
                  <a:cubicBezTo>
                    <a:pt x="900" y="1862"/>
                    <a:pt x="807" y="1955"/>
                    <a:pt x="807" y="2079"/>
                  </a:cubicBezTo>
                  <a:lnTo>
                    <a:pt x="807" y="3723"/>
                  </a:lnTo>
                  <a:lnTo>
                    <a:pt x="372" y="3723"/>
                  </a:lnTo>
                  <a:cubicBezTo>
                    <a:pt x="248" y="3723"/>
                    <a:pt x="155" y="3785"/>
                    <a:pt x="93" y="3878"/>
                  </a:cubicBezTo>
                  <a:cubicBezTo>
                    <a:pt x="31" y="4002"/>
                    <a:pt x="0" y="4126"/>
                    <a:pt x="62" y="4219"/>
                  </a:cubicBezTo>
                  <a:lnTo>
                    <a:pt x="279" y="4685"/>
                  </a:lnTo>
                  <a:cubicBezTo>
                    <a:pt x="403" y="4995"/>
                    <a:pt x="714" y="5181"/>
                    <a:pt x="1024" y="5181"/>
                  </a:cubicBezTo>
                  <a:lnTo>
                    <a:pt x="1427" y="5181"/>
                  </a:lnTo>
                  <a:lnTo>
                    <a:pt x="2358" y="5956"/>
                  </a:lnTo>
                  <a:cubicBezTo>
                    <a:pt x="2513" y="6081"/>
                    <a:pt x="2730" y="6174"/>
                    <a:pt x="2947" y="6174"/>
                  </a:cubicBezTo>
                  <a:lnTo>
                    <a:pt x="3847" y="6174"/>
                  </a:lnTo>
                  <a:cubicBezTo>
                    <a:pt x="3860" y="6177"/>
                    <a:pt x="3872" y="6178"/>
                    <a:pt x="3884" y="6178"/>
                  </a:cubicBezTo>
                  <a:cubicBezTo>
                    <a:pt x="4077" y="6178"/>
                    <a:pt x="4082" y="5760"/>
                    <a:pt x="3900" y="5760"/>
                  </a:cubicBezTo>
                  <a:cubicBezTo>
                    <a:pt x="3883" y="5760"/>
                    <a:pt x="3866" y="5763"/>
                    <a:pt x="3847" y="5770"/>
                  </a:cubicBezTo>
                  <a:lnTo>
                    <a:pt x="2947" y="5770"/>
                  </a:lnTo>
                  <a:cubicBezTo>
                    <a:pt x="2823" y="5770"/>
                    <a:pt x="2699" y="5739"/>
                    <a:pt x="2606" y="5646"/>
                  </a:cubicBezTo>
                  <a:lnTo>
                    <a:pt x="2047" y="5212"/>
                  </a:lnTo>
                  <a:lnTo>
                    <a:pt x="11912" y="5212"/>
                  </a:lnTo>
                  <a:lnTo>
                    <a:pt x="11384" y="5646"/>
                  </a:lnTo>
                  <a:cubicBezTo>
                    <a:pt x="11291" y="5739"/>
                    <a:pt x="11167" y="5770"/>
                    <a:pt x="11043" y="5770"/>
                  </a:cubicBezTo>
                  <a:lnTo>
                    <a:pt x="4839" y="5770"/>
                  </a:lnTo>
                  <a:cubicBezTo>
                    <a:pt x="4653" y="5832"/>
                    <a:pt x="4653" y="6081"/>
                    <a:pt x="4839" y="6174"/>
                  </a:cubicBezTo>
                  <a:lnTo>
                    <a:pt x="11074" y="6174"/>
                  </a:lnTo>
                  <a:cubicBezTo>
                    <a:pt x="11291" y="6143"/>
                    <a:pt x="11508" y="6081"/>
                    <a:pt x="11663" y="5956"/>
                  </a:cubicBezTo>
                  <a:lnTo>
                    <a:pt x="12594" y="5181"/>
                  </a:lnTo>
                  <a:lnTo>
                    <a:pt x="12997" y="5181"/>
                  </a:lnTo>
                  <a:cubicBezTo>
                    <a:pt x="13307" y="5181"/>
                    <a:pt x="13618" y="4995"/>
                    <a:pt x="13773" y="4685"/>
                  </a:cubicBezTo>
                  <a:lnTo>
                    <a:pt x="13990" y="4219"/>
                  </a:lnTo>
                  <a:cubicBezTo>
                    <a:pt x="14083" y="4002"/>
                    <a:pt x="13897" y="3723"/>
                    <a:pt x="13649" y="3723"/>
                  </a:cubicBezTo>
                  <a:lnTo>
                    <a:pt x="13245" y="3723"/>
                  </a:lnTo>
                  <a:lnTo>
                    <a:pt x="13245" y="2079"/>
                  </a:lnTo>
                  <a:cubicBezTo>
                    <a:pt x="13245" y="1955"/>
                    <a:pt x="13152" y="1862"/>
                    <a:pt x="13028" y="1862"/>
                  </a:cubicBezTo>
                  <a:lnTo>
                    <a:pt x="8686" y="1862"/>
                  </a:lnTo>
                  <a:cubicBezTo>
                    <a:pt x="8872" y="1583"/>
                    <a:pt x="9027" y="1210"/>
                    <a:pt x="9058" y="869"/>
                  </a:cubicBezTo>
                  <a:cubicBezTo>
                    <a:pt x="9089" y="745"/>
                    <a:pt x="9027" y="621"/>
                    <a:pt x="8934" y="559"/>
                  </a:cubicBezTo>
                  <a:cubicBezTo>
                    <a:pt x="8876" y="521"/>
                    <a:pt x="8807" y="494"/>
                    <a:pt x="8740" y="494"/>
                  </a:cubicBezTo>
                  <a:cubicBezTo>
                    <a:pt x="8699" y="494"/>
                    <a:pt x="8659" y="504"/>
                    <a:pt x="8624" y="528"/>
                  </a:cubicBezTo>
                  <a:cubicBezTo>
                    <a:pt x="8065" y="745"/>
                    <a:pt x="7476" y="838"/>
                    <a:pt x="6886" y="838"/>
                  </a:cubicBezTo>
                  <a:cubicBezTo>
                    <a:pt x="5796" y="810"/>
                    <a:pt x="4176" y="1"/>
                    <a:pt x="3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19"/>
          <p:cNvGrpSpPr/>
          <p:nvPr/>
        </p:nvGrpSpPr>
        <p:grpSpPr>
          <a:xfrm>
            <a:off x="937051" y="1919802"/>
            <a:ext cx="375504" cy="527229"/>
            <a:chOff x="759353" y="2407711"/>
            <a:chExt cx="268793" cy="377428"/>
          </a:xfrm>
        </p:grpSpPr>
        <p:sp>
          <p:nvSpPr>
            <p:cNvPr id="337" name="Google Shape;337;p19"/>
            <p:cNvSpPr/>
            <p:nvPr/>
          </p:nvSpPr>
          <p:spPr>
            <a:xfrm>
              <a:off x="914573" y="2619367"/>
              <a:ext cx="22294" cy="17597"/>
            </a:xfrm>
            <a:custGeom>
              <a:rect b="b" l="l" r="r" t="t"/>
              <a:pathLst>
                <a:path extrusionOk="0" h="652" w="826">
                  <a:moveTo>
                    <a:pt x="312" y="0"/>
                  </a:moveTo>
                  <a:cubicBezTo>
                    <a:pt x="150" y="0"/>
                    <a:pt x="1" y="198"/>
                    <a:pt x="144" y="341"/>
                  </a:cubicBezTo>
                  <a:lnTo>
                    <a:pt x="392" y="589"/>
                  </a:lnTo>
                  <a:cubicBezTo>
                    <a:pt x="423" y="651"/>
                    <a:pt x="485" y="651"/>
                    <a:pt x="547" y="651"/>
                  </a:cubicBezTo>
                  <a:cubicBezTo>
                    <a:pt x="733" y="651"/>
                    <a:pt x="826" y="434"/>
                    <a:pt x="702" y="310"/>
                  </a:cubicBezTo>
                  <a:lnTo>
                    <a:pt x="454" y="62"/>
                  </a:lnTo>
                  <a:cubicBezTo>
                    <a:pt x="410" y="19"/>
                    <a:pt x="361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10877" y="2638179"/>
              <a:ext cx="20512" cy="18488"/>
            </a:xfrm>
            <a:custGeom>
              <a:rect b="b" l="l" r="r" t="t"/>
              <a:pathLst>
                <a:path extrusionOk="0" h="685" w="760">
                  <a:moveTo>
                    <a:pt x="542" y="1"/>
                  </a:moveTo>
                  <a:cubicBezTo>
                    <a:pt x="488" y="1"/>
                    <a:pt x="434" y="16"/>
                    <a:pt x="387" y="47"/>
                  </a:cubicBezTo>
                  <a:lnTo>
                    <a:pt x="139" y="326"/>
                  </a:lnTo>
                  <a:cubicBezTo>
                    <a:pt x="1" y="488"/>
                    <a:pt x="137" y="684"/>
                    <a:pt x="293" y="684"/>
                  </a:cubicBezTo>
                  <a:cubicBezTo>
                    <a:pt x="346" y="684"/>
                    <a:pt x="402" y="661"/>
                    <a:pt x="449" y="606"/>
                  </a:cubicBezTo>
                  <a:lnTo>
                    <a:pt x="698" y="326"/>
                  </a:lnTo>
                  <a:cubicBezTo>
                    <a:pt x="760" y="264"/>
                    <a:pt x="760" y="140"/>
                    <a:pt x="698" y="47"/>
                  </a:cubicBezTo>
                  <a:cubicBezTo>
                    <a:pt x="651" y="16"/>
                    <a:pt x="597" y="1"/>
                    <a:pt x="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904047" y="2583011"/>
              <a:ext cx="18596" cy="18191"/>
            </a:xfrm>
            <a:custGeom>
              <a:rect b="b" l="l" r="r" t="t"/>
              <a:pathLst>
                <a:path extrusionOk="0" h="674" w="689">
                  <a:moveTo>
                    <a:pt x="429" y="1"/>
                  </a:moveTo>
                  <a:cubicBezTo>
                    <a:pt x="373" y="1"/>
                    <a:pt x="320" y="24"/>
                    <a:pt x="285" y="75"/>
                  </a:cubicBezTo>
                  <a:lnTo>
                    <a:pt x="68" y="385"/>
                  </a:lnTo>
                  <a:cubicBezTo>
                    <a:pt x="0" y="521"/>
                    <a:pt x="114" y="673"/>
                    <a:pt x="253" y="673"/>
                  </a:cubicBezTo>
                  <a:cubicBezTo>
                    <a:pt x="304" y="673"/>
                    <a:pt x="359" y="653"/>
                    <a:pt x="409" y="602"/>
                  </a:cubicBezTo>
                  <a:lnTo>
                    <a:pt x="627" y="323"/>
                  </a:lnTo>
                  <a:cubicBezTo>
                    <a:pt x="689" y="230"/>
                    <a:pt x="658" y="106"/>
                    <a:pt x="565" y="44"/>
                  </a:cubicBezTo>
                  <a:cubicBezTo>
                    <a:pt x="523" y="16"/>
                    <a:pt x="475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868150" y="2642686"/>
              <a:ext cx="23643" cy="17705"/>
            </a:xfrm>
            <a:custGeom>
              <a:rect b="b" l="l" r="r" t="t"/>
              <a:pathLst>
                <a:path extrusionOk="0" h="656" w="876">
                  <a:moveTo>
                    <a:pt x="322" y="0"/>
                  </a:moveTo>
                  <a:cubicBezTo>
                    <a:pt x="145" y="0"/>
                    <a:pt x="0" y="261"/>
                    <a:pt x="220" y="408"/>
                  </a:cubicBezTo>
                  <a:lnTo>
                    <a:pt x="499" y="625"/>
                  </a:lnTo>
                  <a:cubicBezTo>
                    <a:pt x="531" y="646"/>
                    <a:pt x="564" y="655"/>
                    <a:pt x="595" y="655"/>
                  </a:cubicBezTo>
                  <a:cubicBezTo>
                    <a:pt x="749" y="655"/>
                    <a:pt x="875" y="438"/>
                    <a:pt x="747" y="283"/>
                  </a:cubicBezTo>
                  <a:lnTo>
                    <a:pt x="468" y="66"/>
                  </a:lnTo>
                  <a:cubicBezTo>
                    <a:pt x="421" y="20"/>
                    <a:pt x="370" y="0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853143" y="2609299"/>
              <a:ext cx="21781" cy="11903"/>
            </a:xfrm>
            <a:custGeom>
              <a:rect b="b" l="l" r="r" t="t"/>
              <a:pathLst>
                <a:path extrusionOk="0" h="441" w="807">
                  <a:moveTo>
                    <a:pt x="248" y="1"/>
                  </a:moveTo>
                  <a:cubicBezTo>
                    <a:pt x="62" y="32"/>
                    <a:pt x="0" y="280"/>
                    <a:pt x="186" y="373"/>
                  </a:cubicBezTo>
                  <a:lnTo>
                    <a:pt x="558" y="435"/>
                  </a:lnTo>
                  <a:cubicBezTo>
                    <a:pt x="571" y="439"/>
                    <a:pt x="583" y="441"/>
                    <a:pt x="596" y="441"/>
                  </a:cubicBezTo>
                  <a:cubicBezTo>
                    <a:pt x="675" y="441"/>
                    <a:pt x="749" y="360"/>
                    <a:pt x="776" y="280"/>
                  </a:cubicBezTo>
                  <a:cubicBezTo>
                    <a:pt x="807" y="156"/>
                    <a:pt x="713" y="63"/>
                    <a:pt x="620" y="63"/>
                  </a:cubicBezTo>
                  <a:lnTo>
                    <a:pt x="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802888" y="2599934"/>
              <a:ext cx="13063" cy="20350"/>
            </a:xfrm>
            <a:custGeom>
              <a:rect b="b" l="l" r="r" t="t"/>
              <a:pathLst>
                <a:path extrusionOk="0" h="754" w="484">
                  <a:moveTo>
                    <a:pt x="226" y="0"/>
                  </a:moveTo>
                  <a:cubicBezTo>
                    <a:pt x="213" y="0"/>
                    <a:pt x="199" y="2"/>
                    <a:pt x="187" y="6"/>
                  </a:cubicBezTo>
                  <a:cubicBezTo>
                    <a:pt x="63" y="37"/>
                    <a:pt x="1" y="130"/>
                    <a:pt x="1" y="223"/>
                  </a:cubicBezTo>
                  <a:lnTo>
                    <a:pt x="63" y="596"/>
                  </a:lnTo>
                  <a:cubicBezTo>
                    <a:pt x="77" y="704"/>
                    <a:pt x="162" y="754"/>
                    <a:pt x="250" y="754"/>
                  </a:cubicBezTo>
                  <a:cubicBezTo>
                    <a:pt x="364" y="754"/>
                    <a:pt x="484" y="673"/>
                    <a:pt x="466" y="534"/>
                  </a:cubicBezTo>
                  <a:lnTo>
                    <a:pt x="466" y="503"/>
                  </a:lnTo>
                  <a:lnTo>
                    <a:pt x="404" y="161"/>
                  </a:lnTo>
                  <a:cubicBezTo>
                    <a:pt x="404" y="81"/>
                    <a:pt x="311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966151" y="2585845"/>
              <a:ext cx="21808" cy="12820"/>
            </a:xfrm>
            <a:custGeom>
              <a:rect b="b" l="l" r="r" t="t"/>
              <a:pathLst>
                <a:path extrusionOk="0" h="475" w="808">
                  <a:moveTo>
                    <a:pt x="528" y="1"/>
                  </a:moveTo>
                  <a:lnTo>
                    <a:pt x="187" y="63"/>
                  </a:lnTo>
                  <a:cubicBezTo>
                    <a:pt x="63" y="94"/>
                    <a:pt x="1" y="218"/>
                    <a:pt x="32" y="311"/>
                  </a:cubicBezTo>
                  <a:cubicBezTo>
                    <a:pt x="32" y="414"/>
                    <a:pt x="117" y="474"/>
                    <a:pt x="199" y="474"/>
                  </a:cubicBezTo>
                  <a:cubicBezTo>
                    <a:pt x="216" y="474"/>
                    <a:pt x="233" y="472"/>
                    <a:pt x="249" y="466"/>
                  </a:cubicBezTo>
                  <a:lnTo>
                    <a:pt x="590" y="404"/>
                  </a:lnTo>
                  <a:cubicBezTo>
                    <a:pt x="807" y="342"/>
                    <a:pt x="745" y="32"/>
                    <a:pt x="528" y="32"/>
                  </a:cubicBezTo>
                  <a:lnTo>
                    <a:pt x="5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840566" y="2583173"/>
              <a:ext cx="20971" cy="12766"/>
            </a:xfrm>
            <a:custGeom>
              <a:rect b="b" l="l" r="r" t="t"/>
              <a:pathLst>
                <a:path extrusionOk="0" h="473" w="777">
                  <a:moveTo>
                    <a:pt x="576" y="1"/>
                  </a:moveTo>
                  <a:cubicBezTo>
                    <a:pt x="561" y="1"/>
                    <a:pt x="545" y="3"/>
                    <a:pt x="528" y="7"/>
                  </a:cubicBezTo>
                  <a:lnTo>
                    <a:pt x="187" y="69"/>
                  </a:lnTo>
                  <a:cubicBezTo>
                    <a:pt x="1" y="162"/>
                    <a:pt x="63" y="441"/>
                    <a:pt x="249" y="472"/>
                  </a:cubicBezTo>
                  <a:lnTo>
                    <a:pt x="590" y="379"/>
                  </a:lnTo>
                  <a:cubicBezTo>
                    <a:pt x="714" y="379"/>
                    <a:pt x="776" y="255"/>
                    <a:pt x="776" y="162"/>
                  </a:cubicBezTo>
                  <a:cubicBezTo>
                    <a:pt x="749" y="81"/>
                    <a:pt x="676" y="1"/>
                    <a:pt x="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949390" y="2643685"/>
              <a:ext cx="23292" cy="16950"/>
            </a:xfrm>
            <a:custGeom>
              <a:rect b="b" l="l" r="r" t="t"/>
              <a:pathLst>
                <a:path extrusionOk="0" h="628" w="863">
                  <a:moveTo>
                    <a:pt x="273" y="1"/>
                  </a:moveTo>
                  <a:cubicBezTo>
                    <a:pt x="106" y="1"/>
                    <a:pt x="0" y="240"/>
                    <a:pt x="156" y="371"/>
                  </a:cubicBezTo>
                  <a:lnTo>
                    <a:pt x="436" y="588"/>
                  </a:lnTo>
                  <a:cubicBezTo>
                    <a:pt x="474" y="615"/>
                    <a:pt x="514" y="627"/>
                    <a:pt x="552" y="627"/>
                  </a:cubicBezTo>
                  <a:cubicBezTo>
                    <a:pt x="726" y="627"/>
                    <a:pt x="862" y="374"/>
                    <a:pt x="684" y="246"/>
                  </a:cubicBezTo>
                  <a:lnTo>
                    <a:pt x="374" y="29"/>
                  </a:lnTo>
                  <a:cubicBezTo>
                    <a:pt x="339" y="9"/>
                    <a:pt x="305" y="1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759353" y="2407711"/>
              <a:ext cx="268793" cy="377428"/>
            </a:xfrm>
            <a:custGeom>
              <a:rect b="b" l="l" r="r" t="t"/>
              <a:pathLst>
                <a:path extrusionOk="0" h="13984" w="9959">
                  <a:moveTo>
                    <a:pt x="8190" y="459"/>
                  </a:moveTo>
                  <a:lnTo>
                    <a:pt x="8562" y="645"/>
                  </a:lnTo>
                  <a:lnTo>
                    <a:pt x="7911" y="2010"/>
                  </a:lnTo>
                  <a:cubicBezTo>
                    <a:pt x="7787" y="1917"/>
                    <a:pt x="7663" y="1855"/>
                    <a:pt x="7539" y="1793"/>
                  </a:cubicBezTo>
                  <a:lnTo>
                    <a:pt x="8190" y="459"/>
                  </a:lnTo>
                  <a:close/>
                  <a:moveTo>
                    <a:pt x="6364" y="1947"/>
                  </a:moveTo>
                  <a:cubicBezTo>
                    <a:pt x="7516" y="1947"/>
                    <a:pt x="8535" y="2746"/>
                    <a:pt x="8748" y="3902"/>
                  </a:cubicBezTo>
                  <a:lnTo>
                    <a:pt x="3847" y="3902"/>
                  </a:lnTo>
                  <a:cubicBezTo>
                    <a:pt x="4060" y="2746"/>
                    <a:pt x="5080" y="1947"/>
                    <a:pt x="6232" y="1947"/>
                  </a:cubicBezTo>
                  <a:cubicBezTo>
                    <a:pt x="6254" y="1947"/>
                    <a:pt x="6276" y="1948"/>
                    <a:pt x="6298" y="1948"/>
                  </a:cubicBezTo>
                  <a:cubicBezTo>
                    <a:pt x="6320" y="1948"/>
                    <a:pt x="6342" y="1947"/>
                    <a:pt x="6364" y="1947"/>
                  </a:cubicBezTo>
                  <a:close/>
                  <a:moveTo>
                    <a:pt x="9110" y="4297"/>
                  </a:moveTo>
                  <a:cubicBezTo>
                    <a:pt x="9142" y="4297"/>
                    <a:pt x="9183" y="4343"/>
                    <a:pt x="9183" y="4368"/>
                  </a:cubicBezTo>
                  <a:lnTo>
                    <a:pt x="9245" y="5453"/>
                  </a:lnTo>
                  <a:lnTo>
                    <a:pt x="714" y="5453"/>
                  </a:lnTo>
                  <a:lnTo>
                    <a:pt x="807" y="4368"/>
                  </a:lnTo>
                  <a:cubicBezTo>
                    <a:pt x="807" y="4343"/>
                    <a:pt x="828" y="4297"/>
                    <a:pt x="868" y="4297"/>
                  </a:cubicBezTo>
                  <a:cubicBezTo>
                    <a:pt x="878" y="4297"/>
                    <a:pt x="889" y="4300"/>
                    <a:pt x="900" y="4306"/>
                  </a:cubicBezTo>
                  <a:lnTo>
                    <a:pt x="9090" y="4306"/>
                  </a:lnTo>
                  <a:cubicBezTo>
                    <a:pt x="9095" y="4300"/>
                    <a:pt x="9103" y="4297"/>
                    <a:pt x="9110" y="4297"/>
                  </a:cubicBezTo>
                  <a:close/>
                  <a:moveTo>
                    <a:pt x="9276" y="5888"/>
                  </a:moveTo>
                  <a:lnTo>
                    <a:pt x="9431" y="7718"/>
                  </a:lnTo>
                  <a:cubicBezTo>
                    <a:pt x="9493" y="8431"/>
                    <a:pt x="9245" y="9114"/>
                    <a:pt x="8748" y="9641"/>
                  </a:cubicBezTo>
                  <a:lnTo>
                    <a:pt x="8717" y="9641"/>
                  </a:lnTo>
                  <a:cubicBezTo>
                    <a:pt x="8252" y="10168"/>
                    <a:pt x="7539" y="10478"/>
                    <a:pt x="6825" y="10478"/>
                  </a:cubicBezTo>
                  <a:lnTo>
                    <a:pt x="3165" y="10478"/>
                  </a:lnTo>
                  <a:cubicBezTo>
                    <a:pt x="1645" y="10478"/>
                    <a:pt x="466" y="9207"/>
                    <a:pt x="559" y="7718"/>
                  </a:cubicBezTo>
                  <a:lnTo>
                    <a:pt x="714" y="5888"/>
                  </a:lnTo>
                  <a:close/>
                  <a:moveTo>
                    <a:pt x="7383" y="13146"/>
                  </a:moveTo>
                  <a:cubicBezTo>
                    <a:pt x="7539" y="13146"/>
                    <a:pt x="7663" y="13270"/>
                    <a:pt x="7663" y="13425"/>
                  </a:cubicBezTo>
                  <a:lnTo>
                    <a:pt x="7663" y="13549"/>
                  </a:lnTo>
                  <a:lnTo>
                    <a:pt x="2296" y="13549"/>
                  </a:lnTo>
                  <a:lnTo>
                    <a:pt x="2296" y="13425"/>
                  </a:lnTo>
                  <a:cubicBezTo>
                    <a:pt x="2296" y="13270"/>
                    <a:pt x="2420" y="13146"/>
                    <a:pt x="2575" y="13146"/>
                  </a:cubicBezTo>
                  <a:close/>
                  <a:moveTo>
                    <a:pt x="8148" y="1"/>
                  </a:moveTo>
                  <a:cubicBezTo>
                    <a:pt x="8052" y="1"/>
                    <a:pt x="7956" y="58"/>
                    <a:pt x="7911" y="149"/>
                  </a:cubicBezTo>
                  <a:lnTo>
                    <a:pt x="7166" y="1669"/>
                  </a:lnTo>
                  <a:cubicBezTo>
                    <a:pt x="7011" y="1607"/>
                    <a:pt x="6856" y="1576"/>
                    <a:pt x="6701" y="1576"/>
                  </a:cubicBezTo>
                  <a:cubicBezTo>
                    <a:pt x="6019" y="894"/>
                    <a:pt x="5117" y="536"/>
                    <a:pt x="4212" y="536"/>
                  </a:cubicBezTo>
                  <a:cubicBezTo>
                    <a:pt x="3717" y="536"/>
                    <a:pt x="3222" y="643"/>
                    <a:pt x="2762" y="862"/>
                  </a:cubicBezTo>
                  <a:cubicBezTo>
                    <a:pt x="2521" y="969"/>
                    <a:pt x="2626" y="1260"/>
                    <a:pt x="2817" y="1260"/>
                  </a:cubicBezTo>
                  <a:cubicBezTo>
                    <a:pt x="2849" y="1260"/>
                    <a:pt x="2882" y="1252"/>
                    <a:pt x="2917" y="1235"/>
                  </a:cubicBezTo>
                  <a:cubicBezTo>
                    <a:pt x="3325" y="1049"/>
                    <a:pt x="3763" y="957"/>
                    <a:pt x="4199" y="957"/>
                  </a:cubicBezTo>
                  <a:cubicBezTo>
                    <a:pt x="4856" y="957"/>
                    <a:pt x="5509" y="1166"/>
                    <a:pt x="6050" y="1576"/>
                  </a:cubicBezTo>
                  <a:cubicBezTo>
                    <a:pt x="4747" y="1669"/>
                    <a:pt x="3661" y="2600"/>
                    <a:pt x="3444" y="3902"/>
                  </a:cubicBezTo>
                  <a:lnTo>
                    <a:pt x="1180" y="3902"/>
                  </a:lnTo>
                  <a:cubicBezTo>
                    <a:pt x="1180" y="3065"/>
                    <a:pt x="1552" y="2289"/>
                    <a:pt x="2172" y="1731"/>
                  </a:cubicBezTo>
                  <a:cubicBezTo>
                    <a:pt x="2234" y="1669"/>
                    <a:pt x="2234" y="1514"/>
                    <a:pt x="2172" y="1452"/>
                  </a:cubicBezTo>
                  <a:cubicBezTo>
                    <a:pt x="2126" y="1405"/>
                    <a:pt x="2071" y="1382"/>
                    <a:pt x="2017" y="1382"/>
                  </a:cubicBezTo>
                  <a:cubicBezTo>
                    <a:pt x="1963" y="1382"/>
                    <a:pt x="1909" y="1405"/>
                    <a:pt x="1862" y="1452"/>
                  </a:cubicBezTo>
                  <a:cubicBezTo>
                    <a:pt x="1149" y="2072"/>
                    <a:pt x="745" y="2972"/>
                    <a:pt x="745" y="3933"/>
                  </a:cubicBezTo>
                  <a:cubicBezTo>
                    <a:pt x="528" y="3995"/>
                    <a:pt x="373" y="4150"/>
                    <a:pt x="373" y="4368"/>
                  </a:cubicBezTo>
                  <a:lnTo>
                    <a:pt x="125" y="7718"/>
                  </a:lnTo>
                  <a:cubicBezTo>
                    <a:pt x="1" y="9455"/>
                    <a:pt x="1397" y="10913"/>
                    <a:pt x="3134" y="10913"/>
                  </a:cubicBezTo>
                  <a:lnTo>
                    <a:pt x="3816" y="10913"/>
                  </a:lnTo>
                  <a:cubicBezTo>
                    <a:pt x="3785" y="12402"/>
                    <a:pt x="3537" y="12712"/>
                    <a:pt x="3506" y="12774"/>
                  </a:cubicBezTo>
                  <a:lnTo>
                    <a:pt x="2575" y="12774"/>
                  </a:lnTo>
                  <a:cubicBezTo>
                    <a:pt x="2203" y="12774"/>
                    <a:pt x="1893" y="13084"/>
                    <a:pt x="1893" y="13456"/>
                  </a:cubicBezTo>
                  <a:lnTo>
                    <a:pt x="1893" y="13580"/>
                  </a:lnTo>
                  <a:cubicBezTo>
                    <a:pt x="1924" y="13797"/>
                    <a:pt x="2079" y="13984"/>
                    <a:pt x="2296" y="13984"/>
                  </a:cubicBezTo>
                  <a:lnTo>
                    <a:pt x="7663" y="13984"/>
                  </a:lnTo>
                  <a:cubicBezTo>
                    <a:pt x="7911" y="13984"/>
                    <a:pt x="8097" y="13797"/>
                    <a:pt x="8097" y="13580"/>
                  </a:cubicBezTo>
                  <a:lnTo>
                    <a:pt x="8097" y="13456"/>
                  </a:lnTo>
                  <a:cubicBezTo>
                    <a:pt x="8097" y="13084"/>
                    <a:pt x="7787" y="12774"/>
                    <a:pt x="7415" y="12774"/>
                  </a:cubicBezTo>
                  <a:lnTo>
                    <a:pt x="6453" y="12774"/>
                  </a:lnTo>
                  <a:cubicBezTo>
                    <a:pt x="6329" y="12588"/>
                    <a:pt x="6236" y="12371"/>
                    <a:pt x="6236" y="12153"/>
                  </a:cubicBezTo>
                  <a:cubicBezTo>
                    <a:pt x="6236" y="12057"/>
                    <a:pt x="6160" y="12016"/>
                    <a:pt x="6073" y="12016"/>
                  </a:cubicBezTo>
                  <a:cubicBezTo>
                    <a:pt x="5938" y="12016"/>
                    <a:pt x="5776" y="12114"/>
                    <a:pt x="5833" y="12247"/>
                  </a:cubicBezTo>
                  <a:cubicBezTo>
                    <a:pt x="5864" y="12433"/>
                    <a:pt x="5926" y="12588"/>
                    <a:pt x="5988" y="12774"/>
                  </a:cubicBezTo>
                  <a:lnTo>
                    <a:pt x="4002" y="12774"/>
                  </a:lnTo>
                  <a:cubicBezTo>
                    <a:pt x="4188" y="12184"/>
                    <a:pt x="4282" y="11533"/>
                    <a:pt x="4282" y="10913"/>
                  </a:cubicBezTo>
                  <a:lnTo>
                    <a:pt x="5708" y="10913"/>
                  </a:lnTo>
                  <a:lnTo>
                    <a:pt x="5708" y="11254"/>
                  </a:lnTo>
                  <a:cubicBezTo>
                    <a:pt x="5724" y="11362"/>
                    <a:pt x="5817" y="11417"/>
                    <a:pt x="5910" y="11417"/>
                  </a:cubicBezTo>
                  <a:cubicBezTo>
                    <a:pt x="6003" y="11417"/>
                    <a:pt x="6096" y="11362"/>
                    <a:pt x="6112" y="11254"/>
                  </a:cubicBezTo>
                  <a:lnTo>
                    <a:pt x="6112" y="10944"/>
                  </a:lnTo>
                  <a:lnTo>
                    <a:pt x="6825" y="10944"/>
                  </a:lnTo>
                  <a:cubicBezTo>
                    <a:pt x="8593" y="10944"/>
                    <a:pt x="9958" y="9424"/>
                    <a:pt x="9803" y="7687"/>
                  </a:cubicBezTo>
                  <a:lnTo>
                    <a:pt x="9586" y="4337"/>
                  </a:lnTo>
                  <a:cubicBezTo>
                    <a:pt x="9555" y="4119"/>
                    <a:pt x="9400" y="3933"/>
                    <a:pt x="9183" y="3902"/>
                  </a:cubicBezTo>
                  <a:cubicBezTo>
                    <a:pt x="9090" y="3251"/>
                    <a:pt x="8748" y="2662"/>
                    <a:pt x="8252" y="2258"/>
                  </a:cubicBezTo>
                  <a:lnTo>
                    <a:pt x="9028" y="707"/>
                  </a:lnTo>
                  <a:cubicBezTo>
                    <a:pt x="9028" y="645"/>
                    <a:pt x="9028" y="552"/>
                    <a:pt x="9028" y="490"/>
                  </a:cubicBezTo>
                  <a:cubicBezTo>
                    <a:pt x="8996" y="428"/>
                    <a:pt x="8934" y="366"/>
                    <a:pt x="8872" y="335"/>
                  </a:cubicBezTo>
                  <a:lnTo>
                    <a:pt x="8252" y="25"/>
                  </a:lnTo>
                  <a:cubicBezTo>
                    <a:pt x="8219" y="8"/>
                    <a:pt x="8183" y="1"/>
                    <a:pt x="8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19"/>
          <p:cNvSpPr txBox="1"/>
          <p:nvPr>
            <p:ph idx="4" type="title"/>
          </p:nvPr>
        </p:nvSpPr>
        <p:spPr>
          <a:xfrm>
            <a:off x="347950" y="304400"/>
            <a:ext cx="795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Результаты проблемного интервью</a:t>
            </a:r>
            <a:endParaRPr b="1" sz="3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348" name="Google Shape;348;p19"/>
          <p:cNvSpPr txBox="1"/>
          <p:nvPr>
            <p:ph type="title"/>
          </p:nvPr>
        </p:nvSpPr>
        <p:spPr>
          <a:xfrm>
            <a:off x="4425975" y="288846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100">
                <a:latin typeface="Spectral SemiBold"/>
                <a:ea typeface="Spectral SemiBold"/>
                <a:cs typeface="Spectral SemiBold"/>
                <a:sym typeface="Spectral SemiBold"/>
              </a:rPr>
              <a:t>Долгое ожидание </a:t>
            </a:r>
            <a:endParaRPr sz="21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349" name="Google Shape;349;p19"/>
          <p:cNvSpPr txBox="1"/>
          <p:nvPr>
            <p:ph idx="1" type="subTitle"/>
          </p:nvPr>
        </p:nvSpPr>
        <p:spPr>
          <a:xfrm>
            <a:off x="4471200" y="3476256"/>
            <a:ext cx="23364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Долгое ожидание изготовления индивидуальных заказов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p19"/>
          <p:cNvSpPr txBox="1"/>
          <p:nvPr>
            <p:ph type="title"/>
          </p:nvPr>
        </p:nvSpPr>
        <p:spPr>
          <a:xfrm>
            <a:off x="2291200" y="289518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100">
                <a:latin typeface="Spectral SemiBold"/>
                <a:ea typeface="Spectral SemiBold"/>
                <a:cs typeface="Spectral SemiBold"/>
                <a:sym typeface="Spectral SemiBold"/>
              </a:rPr>
              <a:t>Сложность поиска </a:t>
            </a:r>
            <a:endParaRPr sz="21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351" name="Google Shape;351;p19"/>
          <p:cNvSpPr txBox="1"/>
          <p:nvPr>
            <p:ph idx="1" type="subTitle"/>
          </p:nvPr>
        </p:nvSpPr>
        <p:spPr>
          <a:xfrm>
            <a:off x="2188537" y="3486350"/>
            <a:ext cx="24087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Сложно найти действительно оригинальный и персонализированный подарок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 b="8159" l="9076" r="9084" t="8158"/>
          <a:stretch/>
        </p:blipFill>
        <p:spPr>
          <a:xfrm>
            <a:off x="7091700" y="1571577"/>
            <a:ext cx="1674750" cy="131689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/>
          <p:nvPr/>
        </p:nvSpPr>
        <p:spPr>
          <a:xfrm>
            <a:off x="7741320" y="2003801"/>
            <a:ext cx="375493" cy="452437"/>
          </a:xfrm>
          <a:custGeom>
            <a:rect b="b" l="l" r="r" t="t"/>
            <a:pathLst>
              <a:path extrusionOk="0" h="13990" w="9804">
                <a:moveTo>
                  <a:pt x="4437" y="403"/>
                </a:moveTo>
                <a:lnTo>
                  <a:pt x="4002" y="807"/>
                </a:lnTo>
                <a:lnTo>
                  <a:pt x="1118" y="807"/>
                </a:lnTo>
                <a:lnTo>
                  <a:pt x="714" y="403"/>
                </a:lnTo>
                <a:close/>
                <a:moveTo>
                  <a:pt x="3878" y="1241"/>
                </a:moveTo>
                <a:lnTo>
                  <a:pt x="3878" y="3877"/>
                </a:lnTo>
                <a:lnTo>
                  <a:pt x="1242" y="3877"/>
                </a:lnTo>
                <a:lnTo>
                  <a:pt x="1242" y="1241"/>
                </a:lnTo>
                <a:close/>
                <a:moveTo>
                  <a:pt x="8562" y="1241"/>
                </a:moveTo>
                <a:lnTo>
                  <a:pt x="8562" y="3877"/>
                </a:lnTo>
                <a:lnTo>
                  <a:pt x="5926" y="3877"/>
                </a:lnTo>
                <a:lnTo>
                  <a:pt x="5926" y="1241"/>
                </a:lnTo>
                <a:close/>
                <a:moveTo>
                  <a:pt x="435" y="713"/>
                </a:moveTo>
                <a:lnTo>
                  <a:pt x="838" y="1117"/>
                </a:lnTo>
                <a:lnTo>
                  <a:pt x="838" y="3970"/>
                </a:lnTo>
                <a:lnTo>
                  <a:pt x="838" y="4001"/>
                </a:lnTo>
                <a:lnTo>
                  <a:pt x="435" y="4405"/>
                </a:lnTo>
                <a:lnTo>
                  <a:pt x="435" y="713"/>
                </a:lnTo>
                <a:close/>
                <a:moveTo>
                  <a:pt x="4685" y="713"/>
                </a:moveTo>
                <a:lnTo>
                  <a:pt x="4685" y="4405"/>
                </a:lnTo>
                <a:lnTo>
                  <a:pt x="4282" y="3970"/>
                </a:lnTo>
                <a:lnTo>
                  <a:pt x="4282" y="1086"/>
                </a:lnTo>
                <a:lnTo>
                  <a:pt x="4685" y="713"/>
                </a:lnTo>
                <a:close/>
                <a:moveTo>
                  <a:pt x="5119" y="713"/>
                </a:moveTo>
                <a:lnTo>
                  <a:pt x="5522" y="1117"/>
                </a:lnTo>
                <a:lnTo>
                  <a:pt x="5522" y="3970"/>
                </a:lnTo>
                <a:cubicBezTo>
                  <a:pt x="5522" y="3970"/>
                  <a:pt x="5522" y="4001"/>
                  <a:pt x="5522" y="4001"/>
                </a:cubicBezTo>
                <a:lnTo>
                  <a:pt x="5119" y="4405"/>
                </a:lnTo>
                <a:lnTo>
                  <a:pt x="5119" y="713"/>
                </a:lnTo>
                <a:close/>
                <a:moveTo>
                  <a:pt x="9400" y="682"/>
                </a:moveTo>
                <a:lnTo>
                  <a:pt x="9400" y="4436"/>
                </a:lnTo>
                <a:lnTo>
                  <a:pt x="8997" y="4033"/>
                </a:lnTo>
                <a:lnTo>
                  <a:pt x="8997" y="1117"/>
                </a:lnTo>
                <a:lnTo>
                  <a:pt x="9400" y="682"/>
                </a:lnTo>
                <a:close/>
                <a:moveTo>
                  <a:pt x="4002" y="4281"/>
                </a:moveTo>
                <a:lnTo>
                  <a:pt x="4406" y="4684"/>
                </a:lnTo>
                <a:lnTo>
                  <a:pt x="714" y="4684"/>
                </a:lnTo>
                <a:lnTo>
                  <a:pt x="1149" y="4281"/>
                </a:lnTo>
                <a:close/>
                <a:moveTo>
                  <a:pt x="8686" y="4281"/>
                </a:moveTo>
                <a:lnTo>
                  <a:pt x="9090" y="4684"/>
                </a:lnTo>
                <a:lnTo>
                  <a:pt x="5429" y="4684"/>
                </a:lnTo>
                <a:lnTo>
                  <a:pt x="5802" y="4281"/>
                </a:lnTo>
                <a:close/>
                <a:moveTo>
                  <a:pt x="4437" y="5087"/>
                </a:moveTo>
                <a:lnTo>
                  <a:pt x="4002" y="5490"/>
                </a:lnTo>
                <a:lnTo>
                  <a:pt x="1118" y="5490"/>
                </a:lnTo>
                <a:lnTo>
                  <a:pt x="714" y="5087"/>
                </a:lnTo>
                <a:close/>
                <a:moveTo>
                  <a:pt x="9121" y="5149"/>
                </a:moveTo>
                <a:lnTo>
                  <a:pt x="8686" y="5552"/>
                </a:lnTo>
                <a:lnTo>
                  <a:pt x="5802" y="5552"/>
                </a:lnTo>
                <a:lnTo>
                  <a:pt x="5429" y="5149"/>
                </a:lnTo>
                <a:close/>
                <a:moveTo>
                  <a:pt x="3878" y="5925"/>
                </a:moveTo>
                <a:lnTo>
                  <a:pt x="3878" y="8561"/>
                </a:lnTo>
                <a:lnTo>
                  <a:pt x="1242" y="8561"/>
                </a:lnTo>
                <a:lnTo>
                  <a:pt x="1242" y="5925"/>
                </a:lnTo>
                <a:close/>
                <a:moveTo>
                  <a:pt x="8562" y="5925"/>
                </a:moveTo>
                <a:lnTo>
                  <a:pt x="8562" y="8561"/>
                </a:lnTo>
                <a:lnTo>
                  <a:pt x="5926" y="8592"/>
                </a:lnTo>
                <a:lnTo>
                  <a:pt x="5926" y="5925"/>
                </a:lnTo>
                <a:close/>
                <a:moveTo>
                  <a:pt x="435" y="5397"/>
                </a:moveTo>
                <a:lnTo>
                  <a:pt x="838" y="5832"/>
                </a:lnTo>
                <a:lnTo>
                  <a:pt x="838" y="8654"/>
                </a:lnTo>
                <a:lnTo>
                  <a:pt x="838" y="8716"/>
                </a:lnTo>
                <a:lnTo>
                  <a:pt x="435" y="9089"/>
                </a:lnTo>
                <a:lnTo>
                  <a:pt x="435" y="5397"/>
                </a:lnTo>
                <a:close/>
                <a:moveTo>
                  <a:pt x="5119" y="5428"/>
                </a:moveTo>
                <a:lnTo>
                  <a:pt x="5522" y="5832"/>
                </a:lnTo>
                <a:lnTo>
                  <a:pt x="5522" y="8654"/>
                </a:lnTo>
                <a:cubicBezTo>
                  <a:pt x="5522" y="8685"/>
                  <a:pt x="5522" y="8685"/>
                  <a:pt x="5522" y="8716"/>
                </a:cubicBezTo>
                <a:lnTo>
                  <a:pt x="5088" y="9089"/>
                </a:lnTo>
                <a:lnTo>
                  <a:pt x="5119" y="5428"/>
                </a:lnTo>
                <a:close/>
                <a:moveTo>
                  <a:pt x="9400" y="5397"/>
                </a:moveTo>
                <a:lnTo>
                  <a:pt x="9400" y="9089"/>
                </a:lnTo>
                <a:lnTo>
                  <a:pt x="8997" y="8685"/>
                </a:lnTo>
                <a:lnTo>
                  <a:pt x="8997" y="5832"/>
                </a:lnTo>
                <a:lnTo>
                  <a:pt x="9400" y="5397"/>
                </a:lnTo>
                <a:close/>
                <a:moveTo>
                  <a:pt x="4685" y="5397"/>
                </a:moveTo>
                <a:lnTo>
                  <a:pt x="4685" y="9120"/>
                </a:lnTo>
                <a:lnTo>
                  <a:pt x="4282" y="8685"/>
                </a:lnTo>
                <a:lnTo>
                  <a:pt x="4282" y="5832"/>
                </a:lnTo>
                <a:lnTo>
                  <a:pt x="4685" y="5397"/>
                </a:lnTo>
                <a:close/>
                <a:moveTo>
                  <a:pt x="4002" y="8965"/>
                </a:moveTo>
                <a:lnTo>
                  <a:pt x="4406" y="9368"/>
                </a:lnTo>
                <a:lnTo>
                  <a:pt x="714" y="9368"/>
                </a:lnTo>
                <a:lnTo>
                  <a:pt x="1149" y="8965"/>
                </a:lnTo>
                <a:close/>
                <a:moveTo>
                  <a:pt x="8686" y="8965"/>
                </a:moveTo>
                <a:lnTo>
                  <a:pt x="9090" y="9368"/>
                </a:lnTo>
                <a:lnTo>
                  <a:pt x="5429" y="9368"/>
                </a:lnTo>
                <a:lnTo>
                  <a:pt x="5833" y="8965"/>
                </a:lnTo>
                <a:close/>
                <a:moveTo>
                  <a:pt x="7353" y="12191"/>
                </a:moveTo>
                <a:lnTo>
                  <a:pt x="7353" y="13586"/>
                </a:lnTo>
                <a:lnTo>
                  <a:pt x="2451" y="13586"/>
                </a:lnTo>
                <a:lnTo>
                  <a:pt x="2451" y="12191"/>
                </a:lnTo>
                <a:close/>
                <a:moveTo>
                  <a:pt x="218" y="0"/>
                </a:moveTo>
                <a:cubicBezTo>
                  <a:pt x="94" y="0"/>
                  <a:pt x="1" y="93"/>
                  <a:pt x="1" y="217"/>
                </a:cubicBezTo>
                <a:lnTo>
                  <a:pt x="1" y="12315"/>
                </a:lnTo>
                <a:cubicBezTo>
                  <a:pt x="32" y="12408"/>
                  <a:pt x="110" y="12454"/>
                  <a:pt x="187" y="12454"/>
                </a:cubicBezTo>
                <a:cubicBezTo>
                  <a:pt x="265" y="12454"/>
                  <a:pt x="342" y="12408"/>
                  <a:pt x="373" y="12315"/>
                </a:cubicBezTo>
                <a:lnTo>
                  <a:pt x="373" y="9802"/>
                </a:lnTo>
                <a:lnTo>
                  <a:pt x="9400" y="9802"/>
                </a:lnTo>
                <a:lnTo>
                  <a:pt x="9400" y="13586"/>
                </a:lnTo>
                <a:lnTo>
                  <a:pt x="7756" y="13586"/>
                </a:lnTo>
                <a:lnTo>
                  <a:pt x="7756" y="12098"/>
                </a:lnTo>
                <a:cubicBezTo>
                  <a:pt x="7756" y="11911"/>
                  <a:pt x="7601" y="11787"/>
                  <a:pt x="7446" y="11787"/>
                </a:cubicBezTo>
                <a:lnTo>
                  <a:pt x="2358" y="11787"/>
                </a:lnTo>
                <a:cubicBezTo>
                  <a:pt x="2172" y="11787"/>
                  <a:pt x="2048" y="11911"/>
                  <a:pt x="2048" y="12098"/>
                </a:cubicBezTo>
                <a:lnTo>
                  <a:pt x="2048" y="13586"/>
                </a:lnTo>
                <a:lnTo>
                  <a:pt x="435" y="13586"/>
                </a:lnTo>
                <a:lnTo>
                  <a:pt x="435" y="13307"/>
                </a:lnTo>
                <a:cubicBezTo>
                  <a:pt x="404" y="13199"/>
                  <a:pt x="319" y="13144"/>
                  <a:pt x="234" y="13144"/>
                </a:cubicBezTo>
                <a:cubicBezTo>
                  <a:pt x="148" y="13144"/>
                  <a:pt x="63" y="13199"/>
                  <a:pt x="32" y="13307"/>
                </a:cubicBezTo>
                <a:lnTo>
                  <a:pt x="32" y="13648"/>
                </a:lnTo>
                <a:cubicBezTo>
                  <a:pt x="32" y="13835"/>
                  <a:pt x="156" y="13990"/>
                  <a:pt x="342" y="13990"/>
                </a:cubicBezTo>
                <a:lnTo>
                  <a:pt x="9493" y="13990"/>
                </a:lnTo>
                <a:cubicBezTo>
                  <a:pt x="9648" y="13990"/>
                  <a:pt x="9803" y="13835"/>
                  <a:pt x="9803" y="13648"/>
                </a:cubicBezTo>
                <a:lnTo>
                  <a:pt x="9803" y="217"/>
                </a:lnTo>
                <a:cubicBezTo>
                  <a:pt x="9803" y="93"/>
                  <a:pt x="9710" y="0"/>
                  <a:pt x="9586" y="0"/>
                </a:cubicBezTo>
                <a:lnTo>
                  <a:pt x="8438" y="0"/>
                </a:lnTo>
                <a:cubicBezTo>
                  <a:pt x="8190" y="31"/>
                  <a:pt x="8190" y="372"/>
                  <a:pt x="8438" y="403"/>
                </a:cubicBezTo>
                <a:lnTo>
                  <a:pt x="9090" y="403"/>
                </a:lnTo>
                <a:lnTo>
                  <a:pt x="8686" y="807"/>
                </a:lnTo>
                <a:lnTo>
                  <a:pt x="5802" y="807"/>
                </a:lnTo>
                <a:lnTo>
                  <a:pt x="5429" y="403"/>
                </a:lnTo>
                <a:lnTo>
                  <a:pt x="7508" y="403"/>
                </a:lnTo>
                <a:cubicBezTo>
                  <a:pt x="7601" y="403"/>
                  <a:pt x="7663" y="310"/>
                  <a:pt x="7663" y="217"/>
                </a:cubicBezTo>
                <a:cubicBezTo>
                  <a:pt x="7663" y="93"/>
                  <a:pt x="7570" y="0"/>
                  <a:pt x="7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>
            <p:ph type="title"/>
          </p:nvPr>
        </p:nvSpPr>
        <p:spPr>
          <a:xfrm>
            <a:off x="6807600" y="288846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100">
                <a:latin typeface="Spectral SemiBold"/>
                <a:ea typeface="Spectral SemiBold"/>
                <a:cs typeface="Spectral SemiBold"/>
                <a:sym typeface="Spectral SemiBold"/>
              </a:rPr>
              <a:t>Однообразность</a:t>
            </a:r>
            <a:r>
              <a:rPr lang="en" sz="2100">
                <a:latin typeface="Spectral SemiBold"/>
                <a:ea typeface="Spectral SemiBold"/>
                <a:cs typeface="Spectral SemiBold"/>
                <a:sym typeface="Spectral SemiBold"/>
              </a:rPr>
              <a:t> </a:t>
            </a:r>
            <a:endParaRPr sz="21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355" name="Google Shape;355;p19"/>
          <p:cNvSpPr txBox="1"/>
          <p:nvPr>
            <p:ph idx="1" type="subTitle"/>
          </p:nvPr>
        </p:nvSpPr>
        <p:spPr>
          <a:xfrm>
            <a:off x="6760875" y="3489756"/>
            <a:ext cx="23364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Однообразные адвент-календари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" name="Google Shape;356;p19"/>
          <p:cNvSpPr txBox="1"/>
          <p:nvPr>
            <p:ph type="title"/>
          </p:nvPr>
        </p:nvSpPr>
        <p:spPr>
          <a:xfrm>
            <a:off x="3403800" y="923700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100">
                <a:latin typeface="Spectral"/>
                <a:ea typeface="Spectral"/>
                <a:cs typeface="Spectral"/>
                <a:sym typeface="Spectral"/>
              </a:rPr>
              <a:t>Проблемы</a:t>
            </a:r>
            <a:r>
              <a:rPr lang="en" sz="2100">
                <a:latin typeface="Spectral ExtraBold"/>
                <a:ea typeface="Spectral ExtraBold"/>
                <a:cs typeface="Spectral ExtraBold"/>
                <a:sym typeface="Spectral ExtraBold"/>
              </a:rPr>
              <a:t> B2C</a:t>
            </a:r>
            <a:endParaRPr sz="2100">
              <a:latin typeface="Spectral ExtraBold"/>
              <a:ea typeface="Spectral ExtraBold"/>
              <a:cs typeface="Spectral ExtraBold"/>
              <a:sym typeface="Spectral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g2a7d28c0fc3_2_57"/>
          <p:cNvPicPr preferRelativeResize="0"/>
          <p:nvPr/>
        </p:nvPicPr>
        <p:blipFill rotWithShape="1">
          <a:blip r:embed="rId3">
            <a:alphaModFix/>
          </a:blip>
          <a:srcRect b="8159" l="9076" r="9084" t="8158"/>
          <a:stretch/>
        </p:blipFill>
        <p:spPr>
          <a:xfrm>
            <a:off x="1856288" y="2083927"/>
            <a:ext cx="1674750" cy="1316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g2a7d28c0fc3_2_57"/>
          <p:cNvGrpSpPr/>
          <p:nvPr/>
        </p:nvGrpSpPr>
        <p:grpSpPr>
          <a:xfrm>
            <a:off x="2428176" y="2408536"/>
            <a:ext cx="531000" cy="527682"/>
            <a:chOff x="2330819" y="2407522"/>
            <a:chExt cx="380100" cy="377752"/>
          </a:xfrm>
        </p:grpSpPr>
        <p:sp>
          <p:nvSpPr>
            <p:cNvPr id="363" name="Google Shape;363;g2a7d28c0fc3_2_57"/>
            <p:cNvSpPr/>
            <p:nvPr/>
          </p:nvSpPr>
          <p:spPr>
            <a:xfrm>
              <a:off x="2575267" y="2407522"/>
              <a:ext cx="133142" cy="219969"/>
            </a:xfrm>
            <a:custGeom>
              <a:rect b="b" l="l" r="r" t="t"/>
              <a:pathLst>
                <a:path extrusionOk="0" h="8150" w="4933">
                  <a:moveTo>
                    <a:pt x="4716" y="1"/>
                  </a:moveTo>
                  <a:lnTo>
                    <a:pt x="4747" y="32"/>
                  </a:lnTo>
                  <a:lnTo>
                    <a:pt x="3010" y="32"/>
                  </a:lnTo>
                  <a:cubicBezTo>
                    <a:pt x="2999" y="26"/>
                    <a:pt x="2987" y="24"/>
                    <a:pt x="2974" y="24"/>
                  </a:cubicBezTo>
                  <a:cubicBezTo>
                    <a:pt x="2917" y="24"/>
                    <a:pt x="2849" y="79"/>
                    <a:pt x="2824" y="156"/>
                  </a:cubicBezTo>
                  <a:lnTo>
                    <a:pt x="1459" y="3909"/>
                  </a:lnTo>
                  <a:cubicBezTo>
                    <a:pt x="1400" y="4084"/>
                    <a:pt x="1537" y="4198"/>
                    <a:pt x="1669" y="4198"/>
                  </a:cubicBezTo>
                  <a:cubicBezTo>
                    <a:pt x="1749" y="4198"/>
                    <a:pt x="1827" y="4157"/>
                    <a:pt x="1862" y="4064"/>
                  </a:cubicBezTo>
                  <a:lnTo>
                    <a:pt x="3165" y="435"/>
                  </a:lnTo>
                  <a:lnTo>
                    <a:pt x="4530" y="435"/>
                  </a:lnTo>
                  <a:lnTo>
                    <a:pt x="4530" y="5429"/>
                  </a:lnTo>
                  <a:lnTo>
                    <a:pt x="528" y="7725"/>
                  </a:lnTo>
                  <a:lnTo>
                    <a:pt x="528" y="7725"/>
                  </a:lnTo>
                  <a:lnTo>
                    <a:pt x="1521" y="4964"/>
                  </a:lnTo>
                  <a:cubicBezTo>
                    <a:pt x="1579" y="4789"/>
                    <a:pt x="1455" y="4675"/>
                    <a:pt x="1331" y="4675"/>
                  </a:cubicBezTo>
                  <a:cubicBezTo>
                    <a:pt x="1257" y="4675"/>
                    <a:pt x="1183" y="4716"/>
                    <a:pt x="1149" y="4809"/>
                  </a:cubicBezTo>
                  <a:lnTo>
                    <a:pt x="125" y="7601"/>
                  </a:lnTo>
                  <a:cubicBezTo>
                    <a:pt x="0" y="7875"/>
                    <a:pt x="237" y="8150"/>
                    <a:pt x="495" y="8150"/>
                  </a:cubicBezTo>
                  <a:cubicBezTo>
                    <a:pt x="558" y="8150"/>
                    <a:pt x="623" y="8133"/>
                    <a:pt x="683" y="8097"/>
                  </a:cubicBezTo>
                  <a:lnTo>
                    <a:pt x="4840" y="5739"/>
                  </a:lnTo>
                  <a:cubicBezTo>
                    <a:pt x="4902" y="5677"/>
                    <a:pt x="4933" y="5615"/>
                    <a:pt x="4933" y="5553"/>
                  </a:cubicBezTo>
                  <a:lnTo>
                    <a:pt x="4933" y="218"/>
                  </a:lnTo>
                  <a:cubicBezTo>
                    <a:pt x="4933" y="94"/>
                    <a:pt x="4840" y="1"/>
                    <a:pt x="4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2a7d28c0fc3_2_57"/>
            <p:cNvSpPr/>
            <p:nvPr/>
          </p:nvSpPr>
          <p:spPr>
            <a:xfrm>
              <a:off x="2330819" y="2618503"/>
              <a:ext cx="380100" cy="166771"/>
            </a:xfrm>
            <a:custGeom>
              <a:rect b="b" l="l" r="r" t="t"/>
              <a:pathLst>
                <a:path extrusionOk="0" h="6179" w="14083">
                  <a:moveTo>
                    <a:pt x="3050" y="405"/>
                  </a:moveTo>
                  <a:cubicBezTo>
                    <a:pt x="3616" y="405"/>
                    <a:pt x="4264" y="635"/>
                    <a:pt x="4901" y="807"/>
                  </a:cubicBezTo>
                  <a:cubicBezTo>
                    <a:pt x="5553" y="1024"/>
                    <a:pt x="6204" y="1179"/>
                    <a:pt x="6886" y="1242"/>
                  </a:cubicBezTo>
                  <a:cubicBezTo>
                    <a:pt x="7476" y="1242"/>
                    <a:pt x="8096" y="1148"/>
                    <a:pt x="8655" y="962"/>
                  </a:cubicBezTo>
                  <a:lnTo>
                    <a:pt x="8655" y="962"/>
                  </a:lnTo>
                  <a:cubicBezTo>
                    <a:pt x="8561" y="1304"/>
                    <a:pt x="8406" y="1614"/>
                    <a:pt x="8158" y="1862"/>
                  </a:cubicBezTo>
                  <a:lnTo>
                    <a:pt x="1737" y="1862"/>
                  </a:lnTo>
                  <a:cubicBezTo>
                    <a:pt x="1675" y="1583"/>
                    <a:pt x="1737" y="1242"/>
                    <a:pt x="1892" y="993"/>
                  </a:cubicBezTo>
                  <a:cubicBezTo>
                    <a:pt x="2196" y="552"/>
                    <a:pt x="2597" y="405"/>
                    <a:pt x="3050" y="405"/>
                  </a:cubicBezTo>
                  <a:close/>
                  <a:moveTo>
                    <a:pt x="12811" y="2296"/>
                  </a:moveTo>
                  <a:lnTo>
                    <a:pt x="12811" y="3723"/>
                  </a:lnTo>
                  <a:lnTo>
                    <a:pt x="1210" y="3723"/>
                  </a:lnTo>
                  <a:lnTo>
                    <a:pt x="1210" y="2296"/>
                  </a:lnTo>
                  <a:close/>
                  <a:moveTo>
                    <a:pt x="13556" y="4126"/>
                  </a:moveTo>
                  <a:lnTo>
                    <a:pt x="13369" y="4530"/>
                  </a:lnTo>
                  <a:cubicBezTo>
                    <a:pt x="13307" y="4685"/>
                    <a:pt x="13152" y="4778"/>
                    <a:pt x="12997" y="4778"/>
                  </a:cubicBezTo>
                  <a:lnTo>
                    <a:pt x="1055" y="4778"/>
                  </a:lnTo>
                  <a:cubicBezTo>
                    <a:pt x="869" y="4778"/>
                    <a:pt x="714" y="4685"/>
                    <a:pt x="652" y="4530"/>
                  </a:cubicBezTo>
                  <a:lnTo>
                    <a:pt x="496" y="4126"/>
                  </a:lnTo>
                  <a:close/>
                  <a:moveTo>
                    <a:pt x="3026" y="1"/>
                  </a:moveTo>
                  <a:cubicBezTo>
                    <a:pt x="2901" y="1"/>
                    <a:pt x="2781" y="10"/>
                    <a:pt x="2668" y="32"/>
                  </a:cubicBezTo>
                  <a:cubicBezTo>
                    <a:pt x="1768" y="156"/>
                    <a:pt x="1148" y="993"/>
                    <a:pt x="1303" y="1862"/>
                  </a:cubicBezTo>
                  <a:lnTo>
                    <a:pt x="993" y="1862"/>
                  </a:lnTo>
                  <a:cubicBezTo>
                    <a:pt x="900" y="1862"/>
                    <a:pt x="807" y="1955"/>
                    <a:pt x="807" y="2079"/>
                  </a:cubicBezTo>
                  <a:lnTo>
                    <a:pt x="807" y="3723"/>
                  </a:lnTo>
                  <a:lnTo>
                    <a:pt x="372" y="3723"/>
                  </a:lnTo>
                  <a:cubicBezTo>
                    <a:pt x="248" y="3723"/>
                    <a:pt x="155" y="3785"/>
                    <a:pt x="93" y="3878"/>
                  </a:cubicBezTo>
                  <a:cubicBezTo>
                    <a:pt x="31" y="4002"/>
                    <a:pt x="0" y="4126"/>
                    <a:pt x="62" y="4219"/>
                  </a:cubicBezTo>
                  <a:lnTo>
                    <a:pt x="279" y="4685"/>
                  </a:lnTo>
                  <a:cubicBezTo>
                    <a:pt x="403" y="4995"/>
                    <a:pt x="714" y="5181"/>
                    <a:pt x="1024" y="5181"/>
                  </a:cubicBezTo>
                  <a:lnTo>
                    <a:pt x="1427" y="5181"/>
                  </a:lnTo>
                  <a:lnTo>
                    <a:pt x="2358" y="5956"/>
                  </a:lnTo>
                  <a:cubicBezTo>
                    <a:pt x="2513" y="6081"/>
                    <a:pt x="2730" y="6174"/>
                    <a:pt x="2947" y="6174"/>
                  </a:cubicBezTo>
                  <a:lnTo>
                    <a:pt x="3847" y="6174"/>
                  </a:lnTo>
                  <a:cubicBezTo>
                    <a:pt x="3860" y="6177"/>
                    <a:pt x="3872" y="6178"/>
                    <a:pt x="3884" y="6178"/>
                  </a:cubicBezTo>
                  <a:cubicBezTo>
                    <a:pt x="4077" y="6178"/>
                    <a:pt x="4082" y="5760"/>
                    <a:pt x="3900" y="5760"/>
                  </a:cubicBezTo>
                  <a:cubicBezTo>
                    <a:pt x="3883" y="5760"/>
                    <a:pt x="3866" y="5763"/>
                    <a:pt x="3847" y="5770"/>
                  </a:cubicBezTo>
                  <a:lnTo>
                    <a:pt x="2947" y="5770"/>
                  </a:lnTo>
                  <a:cubicBezTo>
                    <a:pt x="2823" y="5770"/>
                    <a:pt x="2699" y="5739"/>
                    <a:pt x="2606" y="5646"/>
                  </a:cubicBezTo>
                  <a:lnTo>
                    <a:pt x="2047" y="5212"/>
                  </a:lnTo>
                  <a:lnTo>
                    <a:pt x="11912" y="5212"/>
                  </a:lnTo>
                  <a:lnTo>
                    <a:pt x="11384" y="5646"/>
                  </a:lnTo>
                  <a:cubicBezTo>
                    <a:pt x="11291" y="5739"/>
                    <a:pt x="11167" y="5770"/>
                    <a:pt x="11043" y="5770"/>
                  </a:cubicBezTo>
                  <a:lnTo>
                    <a:pt x="4839" y="5770"/>
                  </a:lnTo>
                  <a:cubicBezTo>
                    <a:pt x="4653" y="5832"/>
                    <a:pt x="4653" y="6081"/>
                    <a:pt x="4839" y="6174"/>
                  </a:cubicBezTo>
                  <a:lnTo>
                    <a:pt x="11074" y="6174"/>
                  </a:lnTo>
                  <a:cubicBezTo>
                    <a:pt x="11291" y="6143"/>
                    <a:pt x="11508" y="6081"/>
                    <a:pt x="11663" y="5956"/>
                  </a:cubicBezTo>
                  <a:lnTo>
                    <a:pt x="12594" y="5181"/>
                  </a:lnTo>
                  <a:lnTo>
                    <a:pt x="12997" y="5181"/>
                  </a:lnTo>
                  <a:cubicBezTo>
                    <a:pt x="13307" y="5181"/>
                    <a:pt x="13618" y="4995"/>
                    <a:pt x="13773" y="4685"/>
                  </a:cubicBezTo>
                  <a:lnTo>
                    <a:pt x="13990" y="4219"/>
                  </a:lnTo>
                  <a:cubicBezTo>
                    <a:pt x="14083" y="4002"/>
                    <a:pt x="13897" y="3723"/>
                    <a:pt x="13649" y="3723"/>
                  </a:cubicBezTo>
                  <a:lnTo>
                    <a:pt x="13245" y="3723"/>
                  </a:lnTo>
                  <a:lnTo>
                    <a:pt x="13245" y="2079"/>
                  </a:lnTo>
                  <a:cubicBezTo>
                    <a:pt x="13245" y="1955"/>
                    <a:pt x="13152" y="1862"/>
                    <a:pt x="13028" y="1862"/>
                  </a:cubicBezTo>
                  <a:lnTo>
                    <a:pt x="8686" y="1862"/>
                  </a:lnTo>
                  <a:cubicBezTo>
                    <a:pt x="8872" y="1583"/>
                    <a:pt x="9027" y="1210"/>
                    <a:pt x="9058" y="869"/>
                  </a:cubicBezTo>
                  <a:cubicBezTo>
                    <a:pt x="9089" y="745"/>
                    <a:pt x="9027" y="621"/>
                    <a:pt x="8934" y="559"/>
                  </a:cubicBezTo>
                  <a:cubicBezTo>
                    <a:pt x="8876" y="521"/>
                    <a:pt x="8807" y="494"/>
                    <a:pt x="8740" y="494"/>
                  </a:cubicBezTo>
                  <a:cubicBezTo>
                    <a:pt x="8699" y="494"/>
                    <a:pt x="8659" y="504"/>
                    <a:pt x="8624" y="528"/>
                  </a:cubicBezTo>
                  <a:cubicBezTo>
                    <a:pt x="8065" y="745"/>
                    <a:pt x="7476" y="838"/>
                    <a:pt x="6886" y="838"/>
                  </a:cubicBezTo>
                  <a:cubicBezTo>
                    <a:pt x="5796" y="810"/>
                    <a:pt x="4176" y="1"/>
                    <a:pt x="3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g2a7d28c0fc3_2_57"/>
          <p:cNvSpPr txBox="1"/>
          <p:nvPr>
            <p:ph idx="4" type="title"/>
          </p:nvPr>
        </p:nvSpPr>
        <p:spPr>
          <a:xfrm>
            <a:off x="347950" y="304400"/>
            <a:ext cx="795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5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Результаты проблемного интервью</a:t>
            </a:r>
            <a:endParaRPr b="1" sz="35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366" name="Google Shape;366;g2a7d28c0fc3_2_57"/>
          <p:cNvSpPr txBox="1"/>
          <p:nvPr>
            <p:ph type="title"/>
          </p:nvPr>
        </p:nvSpPr>
        <p:spPr>
          <a:xfrm>
            <a:off x="5033650" y="3400825"/>
            <a:ext cx="2992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100">
                <a:latin typeface="Spectral SemiBold"/>
                <a:ea typeface="Spectral SemiBold"/>
                <a:cs typeface="Spectral SemiBold"/>
                <a:sym typeface="Spectral SemiBold"/>
              </a:rPr>
              <a:t>Отсутствие спроса</a:t>
            </a:r>
            <a:r>
              <a:rPr lang="en" sz="2100">
                <a:latin typeface="Spectral SemiBold"/>
                <a:ea typeface="Spectral SemiBold"/>
                <a:cs typeface="Spectral SemiBold"/>
                <a:sym typeface="Spectral SemiBold"/>
              </a:rPr>
              <a:t> </a:t>
            </a:r>
            <a:endParaRPr sz="21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367" name="Google Shape;367;g2a7d28c0fc3_2_57"/>
          <p:cNvSpPr txBox="1"/>
          <p:nvPr>
            <p:ph idx="1" type="subTitle"/>
          </p:nvPr>
        </p:nvSpPr>
        <p:spPr>
          <a:xfrm>
            <a:off x="5300850" y="3928531"/>
            <a:ext cx="23364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Отсутствует спрос на неизвестные бренды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g2a7d28c0fc3_2_57"/>
          <p:cNvSpPr txBox="1"/>
          <p:nvPr>
            <p:ph type="title"/>
          </p:nvPr>
        </p:nvSpPr>
        <p:spPr>
          <a:xfrm>
            <a:off x="1212975" y="3400825"/>
            <a:ext cx="2792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100">
                <a:latin typeface="Spectral SemiBold"/>
                <a:ea typeface="Spectral SemiBold"/>
                <a:cs typeface="Spectral SemiBold"/>
                <a:sym typeface="Spectral SemiBold"/>
              </a:rPr>
              <a:t>Хрупкая упаковка</a:t>
            </a:r>
            <a:r>
              <a:rPr lang="en" sz="2100">
                <a:latin typeface="Spectral SemiBold"/>
                <a:ea typeface="Spectral SemiBold"/>
                <a:cs typeface="Spectral SemiBold"/>
                <a:sym typeface="Spectral SemiBold"/>
              </a:rPr>
              <a:t> </a:t>
            </a:r>
            <a:endParaRPr sz="21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369" name="Google Shape;369;g2a7d28c0fc3_2_57"/>
          <p:cNvSpPr txBox="1"/>
          <p:nvPr>
            <p:ph idx="1" type="subTitle"/>
          </p:nvPr>
        </p:nvSpPr>
        <p:spPr>
          <a:xfrm>
            <a:off x="1240723" y="3928525"/>
            <a:ext cx="2736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Невозможность перевозить шоколадные фигуры без прочной упаковки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0" name="Google Shape;370;g2a7d28c0fc3_2_57"/>
          <p:cNvPicPr preferRelativeResize="0"/>
          <p:nvPr/>
        </p:nvPicPr>
        <p:blipFill rotWithShape="1">
          <a:blip r:embed="rId3">
            <a:alphaModFix/>
          </a:blip>
          <a:srcRect b="8159" l="9076" r="9084" t="8158"/>
          <a:stretch/>
        </p:blipFill>
        <p:spPr>
          <a:xfrm>
            <a:off x="5545800" y="2083927"/>
            <a:ext cx="1674750" cy="131689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2a7d28c0fc3_2_57"/>
          <p:cNvSpPr/>
          <p:nvPr/>
        </p:nvSpPr>
        <p:spPr>
          <a:xfrm>
            <a:off x="6195420" y="2516151"/>
            <a:ext cx="375493" cy="452437"/>
          </a:xfrm>
          <a:custGeom>
            <a:rect b="b" l="l" r="r" t="t"/>
            <a:pathLst>
              <a:path extrusionOk="0" h="13990" w="9804">
                <a:moveTo>
                  <a:pt x="4437" y="403"/>
                </a:moveTo>
                <a:lnTo>
                  <a:pt x="4002" y="807"/>
                </a:lnTo>
                <a:lnTo>
                  <a:pt x="1118" y="807"/>
                </a:lnTo>
                <a:lnTo>
                  <a:pt x="714" y="403"/>
                </a:lnTo>
                <a:close/>
                <a:moveTo>
                  <a:pt x="3878" y="1241"/>
                </a:moveTo>
                <a:lnTo>
                  <a:pt x="3878" y="3877"/>
                </a:lnTo>
                <a:lnTo>
                  <a:pt x="1242" y="3877"/>
                </a:lnTo>
                <a:lnTo>
                  <a:pt x="1242" y="1241"/>
                </a:lnTo>
                <a:close/>
                <a:moveTo>
                  <a:pt x="8562" y="1241"/>
                </a:moveTo>
                <a:lnTo>
                  <a:pt x="8562" y="3877"/>
                </a:lnTo>
                <a:lnTo>
                  <a:pt x="5926" y="3877"/>
                </a:lnTo>
                <a:lnTo>
                  <a:pt x="5926" y="1241"/>
                </a:lnTo>
                <a:close/>
                <a:moveTo>
                  <a:pt x="435" y="713"/>
                </a:moveTo>
                <a:lnTo>
                  <a:pt x="838" y="1117"/>
                </a:lnTo>
                <a:lnTo>
                  <a:pt x="838" y="3970"/>
                </a:lnTo>
                <a:lnTo>
                  <a:pt x="838" y="4001"/>
                </a:lnTo>
                <a:lnTo>
                  <a:pt x="435" y="4405"/>
                </a:lnTo>
                <a:lnTo>
                  <a:pt x="435" y="713"/>
                </a:lnTo>
                <a:close/>
                <a:moveTo>
                  <a:pt x="4685" y="713"/>
                </a:moveTo>
                <a:lnTo>
                  <a:pt x="4685" y="4405"/>
                </a:lnTo>
                <a:lnTo>
                  <a:pt x="4282" y="3970"/>
                </a:lnTo>
                <a:lnTo>
                  <a:pt x="4282" y="1086"/>
                </a:lnTo>
                <a:lnTo>
                  <a:pt x="4685" y="713"/>
                </a:lnTo>
                <a:close/>
                <a:moveTo>
                  <a:pt x="5119" y="713"/>
                </a:moveTo>
                <a:lnTo>
                  <a:pt x="5522" y="1117"/>
                </a:lnTo>
                <a:lnTo>
                  <a:pt x="5522" y="3970"/>
                </a:lnTo>
                <a:cubicBezTo>
                  <a:pt x="5522" y="3970"/>
                  <a:pt x="5522" y="4001"/>
                  <a:pt x="5522" y="4001"/>
                </a:cubicBezTo>
                <a:lnTo>
                  <a:pt x="5119" y="4405"/>
                </a:lnTo>
                <a:lnTo>
                  <a:pt x="5119" y="713"/>
                </a:lnTo>
                <a:close/>
                <a:moveTo>
                  <a:pt x="9400" y="682"/>
                </a:moveTo>
                <a:lnTo>
                  <a:pt x="9400" y="4436"/>
                </a:lnTo>
                <a:lnTo>
                  <a:pt x="8997" y="4033"/>
                </a:lnTo>
                <a:lnTo>
                  <a:pt x="8997" y="1117"/>
                </a:lnTo>
                <a:lnTo>
                  <a:pt x="9400" y="682"/>
                </a:lnTo>
                <a:close/>
                <a:moveTo>
                  <a:pt x="4002" y="4281"/>
                </a:moveTo>
                <a:lnTo>
                  <a:pt x="4406" y="4684"/>
                </a:lnTo>
                <a:lnTo>
                  <a:pt x="714" y="4684"/>
                </a:lnTo>
                <a:lnTo>
                  <a:pt x="1149" y="4281"/>
                </a:lnTo>
                <a:close/>
                <a:moveTo>
                  <a:pt x="8686" y="4281"/>
                </a:moveTo>
                <a:lnTo>
                  <a:pt x="9090" y="4684"/>
                </a:lnTo>
                <a:lnTo>
                  <a:pt x="5429" y="4684"/>
                </a:lnTo>
                <a:lnTo>
                  <a:pt x="5802" y="4281"/>
                </a:lnTo>
                <a:close/>
                <a:moveTo>
                  <a:pt x="4437" y="5087"/>
                </a:moveTo>
                <a:lnTo>
                  <a:pt x="4002" y="5490"/>
                </a:lnTo>
                <a:lnTo>
                  <a:pt x="1118" y="5490"/>
                </a:lnTo>
                <a:lnTo>
                  <a:pt x="714" y="5087"/>
                </a:lnTo>
                <a:close/>
                <a:moveTo>
                  <a:pt x="9121" y="5149"/>
                </a:moveTo>
                <a:lnTo>
                  <a:pt x="8686" y="5552"/>
                </a:lnTo>
                <a:lnTo>
                  <a:pt x="5802" y="5552"/>
                </a:lnTo>
                <a:lnTo>
                  <a:pt x="5429" y="5149"/>
                </a:lnTo>
                <a:close/>
                <a:moveTo>
                  <a:pt x="3878" y="5925"/>
                </a:moveTo>
                <a:lnTo>
                  <a:pt x="3878" y="8561"/>
                </a:lnTo>
                <a:lnTo>
                  <a:pt x="1242" y="8561"/>
                </a:lnTo>
                <a:lnTo>
                  <a:pt x="1242" y="5925"/>
                </a:lnTo>
                <a:close/>
                <a:moveTo>
                  <a:pt x="8562" y="5925"/>
                </a:moveTo>
                <a:lnTo>
                  <a:pt x="8562" y="8561"/>
                </a:lnTo>
                <a:lnTo>
                  <a:pt x="5926" y="8592"/>
                </a:lnTo>
                <a:lnTo>
                  <a:pt x="5926" y="5925"/>
                </a:lnTo>
                <a:close/>
                <a:moveTo>
                  <a:pt x="435" y="5397"/>
                </a:moveTo>
                <a:lnTo>
                  <a:pt x="838" y="5832"/>
                </a:lnTo>
                <a:lnTo>
                  <a:pt x="838" y="8654"/>
                </a:lnTo>
                <a:lnTo>
                  <a:pt x="838" y="8716"/>
                </a:lnTo>
                <a:lnTo>
                  <a:pt x="435" y="9089"/>
                </a:lnTo>
                <a:lnTo>
                  <a:pt x="435" y="5397"/>
                </a:lnTo>
                <a:close/>
                <a:moveTo>
                  <a:pt x="5119" y="5428"/>
                </a:moveTo>
                <a:lnTo>
                  <a:pt x="5522" y="5832"/>
                </a:lnTo>
                <a:lnTo>
                  <a:pt x="5522" y="8654"/>
                </a:lnTo>
                <a:cubicBezTo>
                  <a:pt x="5522" y="8685"/>
                  <a:pt x="5522" y="8685"/>
                  <a:pt x="5522" y="8716"/>
                </a:cubicBezTo>
                <a:lnTo>
                  <a:pt x="5088" y="9089"/>
                </a:lnTo>
                <a:lnTo>
                  <a:pt x="5119" y="5428"/>
                </a:lnTo>
                <a:close/>
                <a:moveTo>
                  <a:pt x="9400" y="5397"/>
                </a:moveTo>
                <a:lnTo>
                  <a:pt x="9400" y="9089"/>
                </a:lnTo>
                <a:lnTo>
                  <a:pt x="8997" y="8685"/>
                </a:lnTo>
                <a:lnTo>
                  <a:pt x="8997" y="5832"/>
                </a:lnTo>
                <a:lnTo>
                  <a:pt x="9400" y="5397"/>
                </a:lnTo>
                <a:close/>
                <a:moveTo>
                  <a:pt x="4685" y="5397"/>
                </a:moveTo>
                <a:lnTo>
                  <a:pt x="4685" y="9120"/>
                </a:lnTo>
                <a:lnTo>
                  <a:pt x="4282" y="8685"/>
                </a:lnTo>
                <a:lnTo>
                  <a:pt x="4282" y="5832"/>
                </a:lnTo>
                <a:lnTo>
                  <a:pt x="4685" y="5397"/>
                </a:lnTo>
                <a:close/>
                <a:moveTo>
                  <a:pt x="4002" y="8965"/>
                </a:moveTo>
                <a:lnTo>
                  <a:pt x="4406" y="9368"/>
                </a:lnTo>
                <a:lnTo>
                  <a:pt x="714" y="9368"/>
                </a:lnTo>
                <a:lnTo>
                  <a:pt x="1149" y="8965"/>
                </a:lnTo>
                <a:close/>
                <a:moveTo>
                  <a:pt x="8686" y="8965"/>
                </a:moveTo>
                <a:lnTo>
                  <a:pt x="9090" y="9368"/>
                </a:lnTo>
                <a:lnTo>
                  <a:pt x="5429" y="9368"/>
                </a:lnTo>
                <a:lnTo>
                  <a:pt x="5833" y="8965"/>
                </a:lnTo>
                <a:close/>
                <a:moveTo>
                  <a:pt x="7353" y="12191"/>
                </a:moveTo>
                <a:lnTo>
                  <a:pt x="7353" y="13586"/>
                </a:lnTo>
                <a:lnTo>
                  <a:pt x="2451" y="13586"/>
                </a:lnTo>
                <a:lnTo>
                  <a:pt x="2451" y="12191"/>
                </a:lnTo>
                <a:close/>
                <a:moveTo>
                  <a:pt x="218" y="0"/>
                </a:moveTo>
                <a:cubicBezTo>
                  <a:pt x="94" y="0"/>
                  <a:pt x="1" y="93"/>
                  <a:pt x="1" y="217"/>
                </a:cubicBezTo>
                <a:lnTo>
                  <a:pt x="1" y="12315"/>
                </a:lnTo>
                <a:cubicBezTo>
                  <a:pt x="32" y="12408"/>
                  <a:pt x="110" y="12454"/>
                  <a:pt x="187" y="12454"/>
                </a:cubicBezTo>
                <a:cubicBezTo>
                  <a:pt x="265" y="12454"/>
                  <a:pt x="342" y="12408"/>
                  <a:pt x="373" y="12315"/>
                </a:cubicBezTo>
                <a:lnTo>
                  <a:pt x="373" y="9802"/>
                </a:lnTo>
                <a:lnTo>
                  <a:pt x="9400" y="9802"/>
                </a:lnTo>
                <a:lnTo>
                  <a:pt x="9400" y="13586"/>
                </a:lnTo>
                <a:lnTo>
                  <a:pt x="7756" y="13586"/>
                </a:lnTo>
                <a:lnTo>
                  <a:pt x="7756" y="12098"/>
                </a:lnTo>
                <a:cubicBezTo>
                  <a:pt x="7756" y="11911"/>
                  <a:pt x="7601" y="11787"/>
                  <a:pt x="7446" y="11787"/>
                </a:cubicBezTo>
                <a:lnTo>
                  <a:pt x="2358" y="11787"/>
                </a:lnTo>
                <a:cubicBezTo>
                  <a:pt x="2172" y="11787"/>
                  <a:pt x="2048" y="11911"/>
                  <a:pt x="2048" y="12098"/>
                </a:cubicBezTo>
                <a:lnTo>
                  <a:pt x="2048" y="13586"/>
                </a:lnTo>
                <a:lnTo>
                  <a:pt x="435" y="13586"/>
                </a:lnTo>
                <a:lnTo>
                  <a:pt x="435" y="13307"/>
                </a:lnTo>
                <a:cubicBezTo>
                  <a:pt x="404" y="13199"/>
                  <a:pt x="319" y="13144"/>
                  <a:pt x="234" y="13144"/>
                </a:cubicBezTo>
                <a:cubicBezTo>
                  <a:pt x="148" y="13144"/>
                  <a:pt x="63" y="13199"/>
                  <a:pt x="32" y="13307"/>
                </a:cubicBezTo>
                <a:lnTo>
                  <a:pt x="32" y="13648"/>
                </a:lnTo>
                <a:cubicBezTo>
                  <a:pt x="32" y="13835"/>
                  <a:pt x="156" y="13990"/>
                  <a:pt x="342" y="13990"/>
                </a:cubicBezTo>
                <a:lnTo>
                  <a:pt x="9493" y="13990"/>
                </a:lnTo>
                <a:cubicBezTo>
                  <a:pt x="9648" y="13990"/>
                  <a:pt x="9803" y="13835"/>
                  <a:pt x="9803" y="13648"/>
                </a:cubicBezTo>
                <a:lnTo>
                  <a:pt x="9803" y="217"/>
                </a:lnTo>
                <a:cubicBezTo>
                  <a:pt x="9803" y="93"/>
                  <a:pt x="9710" y="0"/>
                  <a:pt x="9586" y="0"/>
                </a:cubicBezTo>
                <a:lnTo>
                  <a:pt x="8438" y="0"/>
                </a:lnTo>
                <a:cubicBezTo>
                  <a:pt x="8190" y="31"/>
                  <a:pt x="8190" y="372"/>
                  <a:pt x="8438" y="403"/>
                </a:cubicBezTo>
                <a:lnTo>
                  <a:pt x="9090" y="403"/>
                </a:lnTo>
                <a:lnTo>
                  <a:pt x="8686" y="807"/>
                </a:lnTo>
                <a:lnTo>
                  <a:pt x="5802" y="807"/>
                </a:lnTo>
                <a:lnTo>
                  <a:pt x="5429" y="403"/>
                </a:lnTo>
                <a:lnTo>
                  <a:pt x="7508" y="403"/>
                </a:lnTo>
                <a:cubicBezTo>
                  <a:pt x="7601" y="403"/>
                  <a:pt x="7663" y="310"/>
                  <a:pt x="7663" y="217"/>
                </a:cubicBezTo>
                <a:cubicBezTo>
                  <a:pt x="7663" y="93"/>
                  <a:pt x="7570" y="0"/>
                  <a:pt x="7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2a7d28c0fc3_2_57"/>
          <p:cNvSpPr txBox="1"/>
          <p:nvPr>
            <p:ph type="title"/>
          </p:nvPr>
        </p:nvSpPr>
        <p:spPr>
          <a:xfrm>
            <a:off x="3403800" y="923700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100">
                <a:latin typeface="Spectral"/>
                <a:ea typeface="Spectral"/>
                <a:cs typeface="Spectral"/>
                <a:sym typeface="Spectral"/>
              </a:rPr>
              <a:t>Проблемы</a:t>
            </a:r>
            <a:r>
              <a:rPr lang="en" sz="2100">
                <a:latin typeface="Spectral ExtraBold"/>
                <a:ea typeface="Spectral ExtraBold"/>
                <a:cs typeface="Spectral ExtraBold"/>
                <a:sym typeface="Spectral ExtraBold"/>
              </a:rPr>
              <a:t> B2B</a:t>
            </a:r>
            <a:endParaRPr sz="2100">
              <a:latin typeface="Spectral ExtraBold"/>
              <a:ea typeface="Spectral ExtraBold"/>
              <a:cs typeface="Spectral ExtraBold"/>
              <a:sym typeface="Spectral ExtraBold"/>
            </a:endParaRPr>
          </a:p>
        </p:txBody>
      </p:sp>
      <p:sp>
        <p:nvSpPr>
          <p:cNvPr id="373" name="Google Shape;373;g2a7d28c0fc3_2_57"/>
          <p:cNvSpPr txBox="1"/>
          <p:nvPr>
            <p:ph type="title"/>
          </p:nvPr>
        </p:nvSpPr>
        <p:spPr>
          <a:xfrm>
            <a:off x="3252900" y="1451400"/>
            <a:ext cx="2638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100">
                <a:latin typeface="Spectral"/>
                <a:ea typeface="Spectral"/>
                <a:cs typeface="Spectral"/>
                <a:sym typeface="Spectral"/>
              </a:rPr>
              <a:t>Сувенирные лавки</a:t>
            </a:r>
            <a:endParaRPr sz="2100">
              <a:latin typeface="Spectral ExtraBold"/>
              <a:ea typeface="Spectral ExtraBold"/>
              <a:cs typeface="Spectral ExtraBold"/>
              <a:sym typeface="Spectral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a7d28c0fc3_2_37"/>
          <p:cNvSpPr txBox="1"/>
          <p:nvPr>
            <p:ph type="title"/>
          </p:nvPr>
        </p:nvSpPr>
        <p:spPr>
          <a:xfrm>
            <a:off x="443275" y="1256175"/>
            <a:ext cx="7898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Spectral"/>
                <a:ea typeface="Spectral"/>
                <a:cs typeface="Spectral"/>
                <a:sym typeface="Spectral"/>
              </a:rPr>
              <a:t>Преимущества </a:t>
            </a:r>
            <a:br>
              <a:rPr b="1" lang="en" sz="3600">
                <a:latin typeface="Spectral"/>
                <a:ea typeface="Spectral"/>
                <a:cs typeface="Spectral"/>
                <a:sym typeface="Spectral"/>
              </a:rPr>
            </a:br>
            <a:r>
              <a:rPr b="1" lang="en" sz="3600">
                <a:latin typeface="Spectral"/>
                <a:ea typeface="Spectral"/>
                <a:cs typeface="Spectral"/>
                <a:sym typeface="Spectral"/>
              </a:rPr>
              <a:t>нашего проекта:</a:t>
            </a:r>
            <a:endParaRPr b="1" sz="36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379" name="Google Shape;379;g2a7d28c0fc3_2_37"/>
          <p:cNvSpPr txBox="1"/>
          <p:nvPr>
            <p:ph idx="1" type="subTitle"/>
          </p:nvPr>
        </p:nvSpPr>
        <p:spPr>
          <a:xfrm>
            <a:off x="2487175" y="2006100"/>
            <a:ext cx="3810300" cy="21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Оригинальность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Персонализированность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Разнообразность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Конкурентная стоимость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Быстрота изготовления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Тающий во рту шоколад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Экологичность и </a:t>
            </a:r>
            <a:b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прочность упаковки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king Chocolate Workshop by Slidesgo">
  <a:themeElements>
    <a:clrScheme name="Simple Light">
      <a:dk1>
        <a:srgbClr val="6B2A00"/>
      </a:dk1>
      <a:lt1>
        <a:srgbClr val="F1E1C9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B2A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