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462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0D895-8121-4F42-A6B3-BFA40B720CD6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F81FE-61B1-4BE3-B970-2B67040BAC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199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0D895-8121-4F42-A6B3-BFA40B720CD6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F81FE-61B1-4BE3-B970-2B67040BAC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918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0D895-8121-4F42-A6B3-BFA40B720CD6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F81FE-61B1-4BE3-B970-2B67040BAC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504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0D895-8121-4F42-A6B3-BFA40B720CD6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F81FE-61B1-4BE3-B970-2B67040BAC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074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0D895-8121-4F42-A6B3-BFA40B720CD6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F81FE-61B1-4BE3-B970-2B67040BAC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9360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0D895-8121-4F42-A6B3-BFA40B720CD6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F81FE-61B1-4BE3-B970-2B67040BAC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7156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0D895-8121-4F42-A6B3-BFA40B720CD6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F81FE-61B1-4BE3-B970-2B67040BAC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6578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0D895-8121-4F42-A6B3-BFA40B720CD6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F81FE-61B1-4BE3-B970-2B67040BAC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205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0D895-8121-4F42-A6B3-BFA40B720CD6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F81FE-61B1-4BE3-B970-2B67040BAC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1785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0D895-8121-4F42-A6B3-BFA40B720CD6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F81FE-61B1-4BE3-B970-2B67040BAC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1069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0D895-8121-4F42-A6B3-BFA40B720CD6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F81FE-61B1-4BE3-B970-2B67040BAC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875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0D895-8121-4F42-A6B3-BFA40B720CD6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F81FE-61B1-4BE3-B970-2B67040BAC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60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175"/>
            <a:ext cx="12256994" cy="689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241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082182" cy="6796227"/>
          </a:xfrm>
        </p:spPr>
      </p:pic>
    </p:spTree>
    <p:extLst>
      <p:ext uri="{BB962C8B-B14F-4D97-AF65-F5344CB8AC3E}">
        <p14:creationId xmlns:p14="http://schemas.microsoft.com/office/powerpoint/2010/main" val="341246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1"/>
          </a:xfrm>
        </p:spPr>
      </p:pic>
    </p:spTree>
    <p:extLst>
      <p:ext uri="{BB962C8B-B14F-4D97-AF65-F5344CB8AC3E}">
        <p14:creationId xmlns:p14="http://schemas.microsoft.com/office/powerpoint/2010/main" val="4248963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902959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1634943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444471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161617536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Широкоэкранный</PresentationFormat>
  <Paragraphs>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OZON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Artemyeva Ulyana Dmitrievna</dc:creator>
  <cp:lastModifiedBy>Artemyeva Ulyana Dmitrievna</cp:lastModifiedBy>
  <cp:revision>1</cp:revision>
  <dcterms:created xsi:type="dcterms:W3CDTF">2023-10-16T10:07:17Z</dcterms:created>
  <dcterms:modified xsi:type="dcterms:W3CDTF">2023-10-16T10:08:52Z</dcterms:modified>
</cp:coreProperties>
</file>