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74" r:id="rId5"/>
  </p:sldMasterIdLst>
  <p:notesMasterIdLst>
    <p:notesMasterId r:id="rId27"/>
  </p:notesMasterIdLst>
  <p:handoutMasterIdLst>
    <p:handoutMasterId r:id="rId28"/>
  </p:handoutMasterIdLst>
  <p:sldIdLst>
    <p:sldId id="323" r:id="rId6"/>
    <p:sldId id="314" r:id="rId7"/>
    <p:sldId id="327" r:id="rId8"/>
    <p:sldId id="328" r:id="rId9"/>
    <p:sldId id="316" r:id="rId10"/>
    <p:sldId id="317" r:id="rId11"/>
    <p:sldId id="318" r:id="rId12"/>
    <p:sldId id="329" r:id="rId13"/>
    <p:sldId id="319" r:id="rId14"/>
    <p:sldId id="320" r:id="rId15"/>
    <p:sldId id="321" r:id="rId16"/>
    <p:sldId id="324" r:id="rId17"/>
    <p:sldId id="303" r:id="rId18"/>
    <p:sldId id="304" r:id="rId19"/>
    <p:sldId id="305" r:id="rId20"/>
    <p:sldId id="306" r:id="rId21"/>
    <p:sldId id="310" r:id="rId22"/>
    <p:sldId id="311" r:id="rId23"/>
    <p:sldId id="312" r:id="rId24"/>
    <p:sldId id="307" r:id="rId25"/>
    <p:sldId id="308" r:id="rId26"/>
  </p:sldIdLst>
  <p:sldSz cx="9906000" cy="6858000" type="A4"/>
  <p:notesSz cx="6797675" cy="9926638"/>
  <p:defaultTextStyle>
    <a:defPPr>
      <a:defRPr lang="ru-RU"/>
    </a:defPPr>
    <a:lvl1pPr marL="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DA2"/>
    <a:srgbClr val="E93B47"/>
    <a:srgbClr val="FFD05B"/>
    <a:srgbClr val="6DA3C0"/>
    <a:srgbClr val="D1E2EB"/>
    <a:srgbClr val="FFFFFF"/>
    <a:srgbClr val="F75931"/>
    <a:srgbClr val="68BBCB"/>
    <a:srgbClr val="FFC072"/>
    <a:srgbClr val="F75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9" autoAdjust="0"/>
    <p:restoredTop sz="96271"/>
  </p:normalViewPr>
  <p:slideViewPr>
    <p:cSldViewPr snapToGrid="0">
      <p:cViewPr varScale="1">
        <p:scale>
          <a:sx n="113" d="100"/>
          <a:sy n="113" d="100"/>
        </p:scale>
        <p:origin x="1518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16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D20-49AE-BC40-AEDDED7D1FD1}"/>
              </c:ext>
            </c:extLst>
          </c:dPt>
          <c:cat>
            <c:strRef>
              <c:f>Лист1!$A$2:$A$3</c:f>
              <c:strCache>
                <c:ptCount val="2"/>
                <c:pt idx="0">
                  <c:v>Бюджетные средства</c:v>
                </c:pt>
                <c:pt idx="1">
                  <c:v>Внебюджетные средства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174</c:v>
                </c:pt>
                <c:pt idx="1">
                  <c:v>386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20-49AE-BC40-AEDDED7D1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C4BAA-E369-44AD-87C0-64F34E7C73DA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2E880-491A-4E3B-8D0D-90D32A0718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23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BA728-D73C-E140-8099-AC13A4281303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2A862-1F40-B349-91D5-3B9B128B79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9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0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9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1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CE24B-A888-534F-AD8F-E9B32620B19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91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90" y="2847059"/>
            <a:ext cx="864198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690" y="4429134"/>
            <a:ext cx="8641984" cy="1314450"/>
          </a:xfrm>
        </p:spPr>
        <p:txBody>
          <a:bodyPr>
            <a:norm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19913" indent="0" algn="ctr">
              <a:buNone/>
              <a:defRPr sz="1800"/>
            </a:lvl2pPr>
            <a:lvl3pPr marL="839828" indent="0" algn="ctr">
              <a:buNone/>
              <a:defRPr sz="1700"/>
            </a:lvl3pPr>
            <a:lvl4pPr marL="1259742" indent="0" algn="ctr">
              <a:buNone/>
              <a:defRPr sz="1500"/>
            </a:lvl4pPr>
            <a:lvl5pPr marL="1679655" indent="0" algn="ctr">
              <a:buNone/>
              <a:defRPr sz="1500"/>
            </a:lvl5pPr>
            <a:lvl6pPr marL="2099569" indent="0" algn="ctr">
              <a:buNone/>
              <a:defRPr sz="1500"/>
            </a:lvl6pPr>
            <a:lvl7pPr marL="2519483" indent="0" algn="ctr">
              <a:buNone/>
              <a:defRPr sz="1500"/>
            </a:lvl7pPr>
            <a:lvl8pPr marL="2939397" indent="0" algn="ctr">
              <a:buNone/>
              <a:defRPr sz="1500"/>
            </a:lvl8pPr>
            <a:lvl9pPr marL="335931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82331" y="4303843"/>
            <a:ext cx="2709080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2328" y="4303832"/>
            <a:ext cx="52666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680633" y="852941"/>
            <a:ext cx="1852881" cy="34652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02967" y="709768"/>
            <a:ext cx="526666" cy="8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628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9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7" y="1736728"/>
            <a:ext cx="8721437" cy="4351338"/>
          </a:xfrm>
        </p:spPr>
        <p:txBody>
          <a:bodyPr/>
          <a:lstStyle>
            <a:lvl1pPr marL="330642" indent="-330642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184" indent="-274432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SzPct val="100000"/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34" indent="-221529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698" indent="-2099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21.10.2023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5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6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8723399" y="6426969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3" y="1192099"/>
            <a:ext cx="4789309" cy="437244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3064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слайда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113653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9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7" y="1156156"/>
            <a:ext cx="8721437" cy="5041446"/>
          </a:xfrm>
        </p:spPr>
        <p:txBody>
          <a:bodyPr/>
          <a:lstStyle>
            <a:lvl1pPr marL="330642" indent="-330642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184" indent="-274432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34" indent="-221529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698" indent="-20995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 marL="1889612" indent="-209957">
              <a:buFont typeface="Arial" panose="020B0604020202020204" pitchFamily="34" charset="0"/>
              <a:buChar char="•"/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21.10.2023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5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6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8723399" y="6426969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29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90" y="2847059"/>
            <a:ext cx="8641984" cy="145676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00" b="0" i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690" y="4429134"/>
            <a:ext cx="8641984" cy="1314450"/>
          </a:xfrm>
        </p:spPr>
        <p:txBody>
          <a:bodyPr>
            <a:norm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+mj-lt"/>
                <a:ea typeface="Chevin Pro Thin" charset="0"/>
                <a:cs typeface="Chevin Pro Thin" charset="0"/>
              </a:defRPr>
            </a:lvl1pPr>
            <a:lvl2pPr marL="419938" indent="0" algn="ctr">
              <a:buNone/>
              <a:defRPr sz="1800"/>
            </a:lvl2pPr>
            <a:lvl3pPr marL="839876" indent="0" algn="ctr">
              <a:buNone/>
              <a:defRPr sz="1700"/>
            </a:lvl3pPr>
            <a:lvl4pPr marL="1259815" indent="0" algn="ctr">
              <a:buNone/>
              <a:defRPr sz="1500"/>
            </a:lvl4pPr>
            <a:lvl5pPr marL="1679753" indent="0" algn="ctr">
              <a:buNone/>
              <a:defRPr sz="1500"/>
            </a:lvl5pPr>
            <a:lvl6pPr marL="2099691" indent="0" algn="ctr">
              <a:buNone/>
              <a:defRPr sz="1500"/>
            </a:lvl6pPr>
            <a:lvl7pPr marL="2519629" indent="0" algn="ctr">
              <a:buNone/>
              <a:defRPr sz="1500"/>
            </a:lvl7pPr>
            <a:lvl8pPr marL="2939567" indent="0" algn="ctr">
              <a:buNone/>
              <a:defRPr sz="1500"/>
            </a:lvl8pPr>
            <a:lvl9pPr marL="3359506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682331" y="4303841"/>
            <a:ext cx="2709080" cy="1"/>
          </a:xfrm>
          <a:prstGeom prst="line">
            <a:avLst/>
          </a:prstGeom>
          <a:ln>
            <a:solidFill>
              <a:schemeClr val="tx1">
                <a:alpha val="29804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2328" y="4303832"/>
            <a:ext cx="526666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3"/>
          <a:stretch/>
        </p:blipFill>
        <p:spPr>
          <a:xfrm>
            <a:off x="680631" y="852941"/>
            <a:ext cx="1852881" cy="346527"/>
          </a:xfrm>
          <a:prstGeom prst="rect">
            <a:avLst/>
          </a:prstGeom>
        </p:spPr>
      </p:pic>
      <p:grpSp>
        <p:nvGrpSpPr>
          <p:cNvPr id="12" name="Группа 11"/>
          <p:cNvGrpSpPr/>
          <p:nvPr userDrawn="1"/>
        </p:nvGrpSpPr>
        <p:grpSpPr>
          <a:xfrm>
            <a:off x="702967" y="709768"/>
            <a:ext cx="526666" cy="8"/>
            <a:chOff x="839788" y="214466"/>
            <a:chExt cx="648204" cy="8"/>
          </a:xfrm>
        </p:grpSpPr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839789" y="214474"/>
              <a:ext cx="648203" cy="0"/>
            </a:xfrm>
            <a:prstGeom prst="line">
              <a:avLst/>
            </a:prstGeom>
            <a:ln>
              <a:solidFill>
                <a:schemeClr val="tx1">
                  <a:alpha val="29804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839788" y="214466"/>
              <a:ext cx="265112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1595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40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ацентный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7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5" y="1736727"/>
            <a:ext cx="8721437" cy="4351338"/>
          </a:xfrm>
        </p:spPr>
        <p:txBody>
          <a:bodyPr/>
          <a:lstStyle>
            <a:lvl1pPr marL="330660" indent="-330660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226" indent="-274448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SzPct val="100000"/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98" indent="-221542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784" indent="-20996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21.10.2023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4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  <p:grpSp>
        <p:nvGrpSpPr>
          <p:cNvPr id="11" name="Группа 10"/>
          <p:cNvGrpSpPr/>
          <p:nvPr userDrawn="1"/>
        </p:nvGrpSpPr>
        <p:grpSpPr>
          <a:xfrm>
            <a:off x="8723399" y="6426967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1" y="1192099"/>
            <a:ext cx="4789309" cy="437244"/>
          </a:xfrm>
          <a:solidFill>
            <a:srgbClr val="ED1C24"/>
          </a:solidFill>
        </p:spPr>
        <p:txBody>
          <a:bodyPr anchor="ctr">
            <a:noAutofit/>
          </a:bodyPr>
          <a:lstStyle>
            <a:lvl1pPr marL="33066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слайда (опционально)</a:t>
            </a:r>
          </a:p>
        </p:txBody>
      </p:sp>
    </p:spTree>
    <p:extLst>
      <p:ext uri="{BB962C8B-B14F-4D97-AF65-F5344CB8AC3E}">
        <p14:creationId xmlns:p14="http://schemas.microsoft.com/office/powerpoint/2010/main" val="97931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617" y="234062"/>
            <a:ext cx="6756127" cy="662780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395" y="1156156"/>
            <a:ext cx="8721437" cy="5041446"/>
          </a:xfrm>
        </p:spPr>
        <p:txBody>
          <a:bodyPr/>
          <a:lstStyle>
            <a:lvl1pPr marL="330660" indent="-330660">
              <a:lnSpc>
                <a:spcPct val="100000"/>
              </a:lnSpc>
              <a:spcBef>
                <a:spcPts val="0"/>
              </a:spcBef>
              <a:spcAft>
                <a:spcPts val="1109"/>
              </a:spcAft>
              <a:buFont typeface="Arial" panose="020B0604020202020204" pitchFamily="34" charset="0"/>
              <a:buChar char="•"/>
              <a:defRPr sz="1800" b="0" i="0">
                <a:latin typeface="+mj-lt"/>
                <a:ea typeface="Calibri" charset="0"/>
                <a:cs typeface="Calibri" charset="0"/>
              </a:defRPr>
            </a:lvl1pPr>
            <a:lvl2pPr marL="714226" indent="-274448">
              <a:lnSpc>
                <a:spcPct val="100000"/>
              </a:lnSpc>
              <a:spcBef>
                <a:spcPts val="0"/>
              </a:spcBef>
              <a:spcAft>
                <a:spcPts val="924"/>
              </a:spcAft>
              <a:buFont typeface="Calibri Light" panose="020F0302020204030204" pitchFamily="34" charset="0"/>
              <a:buChar char="-"/>
              <a:defRPr sz="1700" b="0" i="0">
                <a:latin typeface="+mj-lt"/>
                <a:ea typeface="Calibri" charset="0"/>
                <a:cs typeface="Calibri" charset="0"/>
              </a:defRPr>
            </a:lvl2pPr>
            <a:lvl3pPr marL="1101098" indent="-221542">
              <a:spcBef>
                <a:spcPts val="0"/>
              </a:spcBef>
              <a:spcAft>
                <a:spcPts val="831"/>
              </a:spcAft>
              <a:buSzPct val="85000"/>
              <a:buFont typeface="Wingdings" panose="05000000000000000000" pitchFamily="2" charset="2"/>
              <a:buChar char="§"/>
              <a:defRPr sz="1500" b="0" i="0">
                <a:latin typeface="+mj-lt"/>
                <a:ea typeface="Calibri" charset="0"/>
                <a:cs typeface="Calibri" charset="0"/>
              </a:defRPr>
            </a:lvl3pPr>
            <a:lvl4pPr marL="1469784" indent="-209969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300" b="0" i="0" baseline="0">
                <a:latin typeface="+mj-lt"/>
                <a:ea typeface="Calibri" charset="0"/>
                <a:cs typeface="Calibri" charset="0"/>
              </a:defRPr>
            </a:lvl4pPr>
            <a:lvl5pPr marL="1889722" indent="-209969">
              <a:buFont typeface="Arial" panose="020B0604020202020204" pitchFamily="34" charset="0"/>
              <a:buChar char="•"/>
              <a:defRPr sz="1300" b="0" i="0">
                <a:latin typeface="+mj-lt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  <a:endParaRPr lang="en-US" dirty="0"/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11254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9F9FE868-178E-0F4D-8A9A-79941EADC299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21.10.2023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63" y="6412485"/>
            <a:ext cx="3343275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>
                <a:solidFill>
                  <a:srgbClr val="0C0C0C">
                    <a:tint val="75000"/>
                  </a:srgbClr>
                </a:solidFill>
              </a:rPr>
              <a:t>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1220" y="6412485"/>
            <a:ext cx="2228850" cy="365125"/>
          </a:xfrm>
        </p:spPr>
        <p:txBody>
          <a:bodyPr/>
          <a:lstStyle>
            <a:lvl1pPr>
              <a:defRPr b="0" i="0">
                <a:latin typeface="+mj-lt"/>
                <a:ea typeface="Chevin Pro Light" charset="0"/>
                <a:cs typeface="Chevin Pro Light" charset="0"/>
              </a:defRPr>
            </a:lvl1pPr>
          </a:lstStyle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681038" y="846044"/>
            <a:ext cx="8540566" cy="1"/>
            <a:chOff x="658813" y="800103"/>
            <a:chExt cx="10511466" cy="1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658814" y="800103"/>
              <a:ext cx="1051146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>
              <a:off x="1357457" y="101459"/>
              <a:ext cx="0" cy="1397287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 userDrawn="1"/>
        </p:nvGrpSpPr>
        <p:grpSpPr>
          <a:xfrm>
            <a:off x="8723399" y="6426967"/>
            <a:ext cx="502330" cy="3"/>
            <a:chOff x="658813" y="800103"/>
            <a:chExt cx="618252" cy="3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58814" y="800105"/>
              <a:ext cx="618251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 userDrawn="1"/>
        </p:nvGrpSpPr>
        <p:grpSpPr>
          <a:xfrm>
            <a:off x="687128" y="6426965"/>
            <a:ext cx="677581" cy="4"/>
            <a:chOff x="658813" y="800103"/>
            <a:chExt cx="833946" cy="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658814" y="800106"/>
              <a:ext cx="83394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58813" y="800103"/>
              <a:ext cx="256367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Изображение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5"/>
          <a:stretch/>
        </p:blipFill>
        <p:spPr>
          <a:xfrm>
            <a:off x="7449373" y="422524"/>
            <a:ext cx="1777754" cy="3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39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4042" userDrawn="1">
          <p15:clr>
            <a:srgbClr val="FBAE40"/>
          </p15:clr>
        </p15:guide>
        <p15:guide id="3" pos="715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067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83984" tIns="41992" rIns="83984" bIns="4199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8"/>
            <a:ext cx="8543925" cy="4351338"/>
          </a:xfrm>
          <a:prstGeom prst="rect">
            <a:avLst/>
          </a:prstGeom>
        </p:spPr>
        <p:txBody>
          <a:bodyPr vert="horz" lIns="83984" tIns="41992" rIns="83984" bIns="4199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fld id="{72E54A96-148C-F54C-A0C8-C109EC283038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59"/>
              <a:t>21.10.2023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5" y="6356351"/>
            <a:ext cx="3343275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2" y="6356351"/>
            <a:ext cx="2228850" cy="365125"/>
          </a:xfrm>
          <a:prstGeom prst="rect">
            <a:avLst/>
          </a:prstGeom>
        </p:spPr>
        <p:txBody>
          <a:bodyPr vert="horz" lIns="83984" tIns="41992" rIns="83984" bIns="4199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9"/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59"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1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/>
  <p:txStyles>
    <p:titleStyle>
      <a:lvl1pPr algn="l" defTabSz="839828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957" indent="-209957" algn="l" defTabSz="839828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871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785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698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612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526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438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355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267" indent="-209957" algn="l" defTabSz="839828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13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28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742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655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569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483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397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310" algn="l" defTabSz="839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3988" tIns="41994" rIns="83988" bIns="41994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6"/>
            <a:ext cx="8543925" cy="4351338"/>
          </a:xfrm>
          <a:prstGeom prst="rect">
            <a:avLst/>
          </a:prstGeom>
        </p:spPr>
        <p:txBody>
          <a:bodyPr vert="horz" lIns="83988" tIns="41994" rIns="83988" bIns="4199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fld id="{72E54A96-148C-F54C-A0C8-C109EC283038}" type="datetime1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87"/>
              <a:t>21.10.2023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r>
              <a:rPr lang="ru-RU">
                <a:solidFill>
                  <a:srgbClr val="0C0C0C">
                    <a:tint val="75000"/>
                  </a:srgbClr>
                </a:solidFill>
              </a:rPr>
              <a:t>2016 © Национальная технологическая инициатива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2" y="6356351"/>
            <a:ext cx="2228850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87"/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 defTabSz="457187"/>
              <a:t>‹#›</a:t>
            </a:fld>
            <a:endParaRPr lang="ru-RU">
              <a:solidFill>
                <a:srgbClr val="0C0C0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hf hdr="0" ftr="0"/>
  <p:txStyles>
    <p:titleStyle>
      <a:lvl1pPr algn="l" defTabSz="839876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969" indent="-209969" algn="l" defTabSz="839876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07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846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784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722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09660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598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9537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475" indent="-209969" algn="l" defTabSz="839876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938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87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815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753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691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629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9567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506" algn="l" defTabSz="8398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9" Type="http://schemas.openxmlformats.org/officeDocument/2006/relationships/image" Target="../media/image51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42" Type="http://schemas.openxmlformats.org/officeDocument/2006/relationships/image" Target="../media/image54.png"/><Relationship Id="rId47" Type="http://schemas.openxmlformats.org/officeDocument/2006/relationships/image" Target="../media/image59.png"/><Relationship Id="rId50" Type="http://schemas.openxmlformats.org/officeDocument/2006/relationships/image" Target="../media/image62.png"/><Relationship Id="rId55" Type="http://schemas.openxmlformats.org/officeDocument/2006/relationships/image" Target="../media/image6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41" Type="http://schemas.openxmlformats.org/officeDocument/2006/relationships/image" Target="../media/image53.png"/><Relationship Id="rId54" Type="http://schemas.openxmlformats.org/officeDocument/2006/relationships/image" Target="../media/image66.png"/><Relationship Id="rId6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53" Type="http://schemas.openxmlformats.org/officeDocument/2006/relationships/image" Target="../media/image65.png"/><Relationship Id="rId58" Type="http://schemas.openxmlformats.org/officeDocument/2006/relationships/image" Target="../media/image70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8.png"/><Relationship Id="rId49" Type="http://schemas.openxmlformats.org/officeDocument/2006/relationships/image" Target="../media/image61.png"/><Relationship Id="rId57" Type="http://schemas.openxmlformats.org/officeDocument/2006/relationships/image" Target="../media/image69.png"/><Relationship Id="rId61" Type="http://schemas.openxmlformats.org/officeDocument/2006/relationships/image" Target="../media/image73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4" Type="http://schemas.openxmlformats.org/officeDocument/2006/relationships/image" Target="../media/image56.png"/><Relationship Id="rId52" Type="http://schemas.openxmlformats.org/officeDocument/2006/relationships/image" Target="../media/image64.png"/><Relationship Id="rId60" Type="http://schemas.openxmlformats.org/officeDocument/2006/relationships/image" Target="../media/image72.png"/><Relationship Id="rId4" Type="http://schemas.openxmlformats.org/officeDocument/2006/relationships/image" Target="../media/image18.png"/><Relationship Id="rId9" Type="http://schemas.openxmlformats.org/officeDocument/2006/relationships/image" Target="../media/image5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7.png"/><Relationship Id="rId43" Type="http://schemas.openxmlformats.org/officeDocument/2006/relationships/image" Target="../media/image55.png"/><Relationship Id="rId48" Type="http://schemas.openxmlformats.org/officeDocument/2006/relationships/image" Target="../media/image60.png"/><Relationship Id="rId56" Type="http://schemas.openxmlformats.org/officeDocument/2006/relationships/image" Target="../media/image68.png"/><Relationship Id="rId8" Type="http://schemas.openxmlformats.org/officeDocument/2006/relationships/image" Target="../media/image22.png"/><Relationship Id="rId51" Type="http://schemas.openxmlformats.org/officeDocument/2006/relationships/image" Target="../media/image63.png"/><Relationship Id="rId3" Type="http://schemas.openxmlformats.org/officeDocument/2006/relationships/image" Target="../media/image17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5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9" Type="http://schemas.openxmlformats.org/officeDocument/2006/relationships/image" Target="../media/image110.png"/><Relationship Id="rId21" Type="http://schemas.openxmlformats.org/officeDocument/2006/relationships/image" Target="../media/image92.png"/><Relationship Id="rId34" Type="http://schemas.openxmlformats.org/officeDocument/2006/relationships/image" Target="../media/image105.png"/><Relationship Id="rId42" Type="http://schemas.openxmlformats.org/officeDocument/2006/relationships/image" Target="../media/image113.png"/><Relationship Id="rId47" Type="http://schemas.openxmlformats.org/officeDocument/2006/relationships/image" Target="../media/image118.png"/><Relationship Id="rId50" Type="http://schemas.openxmlformats.org/officeDocument/2006/relationships/image" Target="../media/image121.png"/><Relationship Id="rId55" Type="http://schemas.openxmlformats.org/officeDocument/2006/relationships/image" Target="../media/image12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29" Type="http://schemas.openxmlformats.org/officeDocument/2006/relationships/image" Target="../media/image100.png"/><Relationship Id="rId41" Type="http://schemas.openxmlformats.org/officeDocument/2006/relationships/image" Target="../media/image112.png"/><Relationship Id="rId54" Type="http://schemas.openxmlformats.org/officeDocument/2006/relationships/image" Target="../media/image125.png"/><Relationship Id="rId62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24" Type="http://schemas.openxmlformats.org/officeDocument/2006/relationships/image" Target="../media/image95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40" Type="http://schemas.openxmlformats.org/officeDocument/2006/relationships/image" Target="../media/image111.png"/><Relationship Id="rId45" Type="http://schemas.openxmlformats.org/officeDocument/2006/relationships/image" Target="../media/image116.png"/><Relationship Id="rId53" Type="http://schemas.openxmlformats.org/officeDocument/2006/relationships/image" Target="../media/image124.png"/><Relationship Id="rId58" Type="http://schemas.openxmlformats.org/officeDocument/2006/relationships/image" Target="../media/image129.png"/><Relationship Id="rId5" Type="http://schemas.openxmlformats.org/officeDocument/2006/relationships/image" Target="../media/image77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107.png"/><Relationship Id="rId49" Type="http://schemas.openxmlformats.org/officeDocument/2006/relationships/image" Target="../media/image120.png"/><Relationship Id="rId57" Type="http://schemas.openxmlformats.org/officeDocument/2006/relationships/image" Target="../media/image128.png"/><Relationship Id="rId61" Type="http://schemas.openxmlformats.org/officeDocument/2006/relationships/image" Target="../media/image132.png"/><Relationship Id="rId10" Type="http://schemas.openxmlformats.org/officeDocument/2006/relationships/image" Target="../media/image82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4" Type="http://schemas.openxmlformats.org/officeDocument/2006/relationships/image" Target="../media/image115.png"/><Relationship Id="rId52" Type="http://schemas.openxmlformats.org/officeDocument/2006/relationships/image" Target="../media/image123.png"/><Relationship Id="rId60" Type="http://schemas.openxmlformats.org/officeDocument/2006/relationships/image" Target="../media/image13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1.png"/><Relationship Id="rId35" Type="http://schemas.openxmlformats.org/officeDocument/2006/relationships/image" Target="../media/image106.png"/><Relationship Id="rId43" Type="http://schemas.openxmlformats.org/officeDocument/2006/relationships/image" Target="../media/image114.png"/><Relationship Id="rId48" Type="http://schemas.openxmlformats.org/officeDocument/2006/relationships/image" Target="../media/image119.png"/><Relationship Id="rId56" Type="http://schemas.openxmlformats.org/officeDocument/2006/relationships/image" Target="../media/image127.png"/><Relationship Id="rId8" Type="http://schemas.openxmlformats.org/officeDocument/2006/relationships/image" Target="../media/image80.png"/><Relationship Id="rId51" Type="http://schemas.openxmlformats.org/officeDocument/2006/relationships/image" Target="../media/image122.png"/><Relationship Id="rId3" Type="http://schemas.openxmlformats.org/officeDocument/2006/relationships/image" Target="../media/image75.png"/><Relationship Id="rId12" Type="http://schemas.openxmlformats.org/officeDocument/2006/relationships/image" Target="../media/image84.png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Relationship Id="rId46" Type="http://schemas.openxmlformats.org/officeDocument/2006/relationships/image" Target="../media/image117.png"/><Relationship Id="rId59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26" Type="http://schemas.openxmlformats.org/officeDocument/2006/relationships/image" Target="../media/image157.png"/><Relationship Id="rId39" Type="http://schemas.openxmlformats.org/officeDocument/2006/relationships/image" Target="../media/image170.png"/><Relationship Id="rId21" Type="http://schemas.openxmlformats.org/officeDocument/2006/relationships/image" Target="../media/image152.png"/><Relationship Id="rId34" Type="http://schemas.openxmlformats.org/officeDocument/2006/relationships/image" Target="../media/image165.png"/><Relationship Id="rId42" Type="http://schemas.openxmlformats.org/officeDocument/2006/relationships/image" Target="../media/image173.png"/><Relationship Id="rId47" Type="http://schemas.openxmlformats.org/officeDocument/2006/relationships/image" Target="../media/image178.png"/><Relationship Id="rId50" Type="http://schemas.openxmlformats.org/officeDocument/2006/relationships/image" Target="../media/image181.png"/><Relationship Id="rId55" Type="http://schemas.openxmlformats.org/officeDocument/2006/relationships/image" Target="../media/image186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7.png"/><Relationship Id="rId20" Type="http://schemas.openxmlformats.org/officeDocument/2006/relationships/image" Target="../media/image151.png"/><Relationship Id="rId29" Type="http://schemas.openxmlformats.org/officeDocument/2006/relationships/image" Target="../media/image160.png"/><Relationship Id="rId41" Type="http://schemas.openxmlformats.org/officeDocument/2006/relationships/image" Target="../media/image172.png"/><Relationship Id="rId54" Type="http://schemas.openxmlformats.org/officeDocument/2006/relationships/image" Target="../media/image185.png"/><Relationship Id="rId62" Type="http://schemas.openxmlformats.org/officeDocument/2006/relationships/image" Target="../media/image1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24" Type="http://schemas.openxmlformats.org/officeDocument/2006/relationships/image" Target="../media/image155.png"/><Relationship Id="rId32" Type="http://schemas.openxmlformats.org/officeDocument/2006/relationships/image" Target="../media/image163.png"/><Relationship Id="rId37" Type="http://schemas.openxmlformats.org/officeDocument/2006/relationships/image" Target="../media/image168.png"/><Relationship Id="rId40" Type="http://schemas.openxmlformats.org/officeDocument/2006/relationships/image" Target="../media/image171.png"/><Relationship Id="rId45" Type="http://schemas.openxmlformats.org/officeDocument/2006/relationships/image" Target="../media/image176.png"/><Relationship Id="rId53" Type="http://schemas.openxmlformats.org/officeDocument/2006/relationships/image" Target="../media/image184.png"/><Relationship Id="rId58" Type="http://schemas.openxmlformats.org/officeDocument/2006/relationships/image" Target="../media/image189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23" Type="http://schemas.openxmlformats.org/officeDocument/2006/relationships/image" Target="../media/image154.png"/><Relationship Id="rId28" Type="http://schemas.openxmlformats.org/officeDocument/2006/relationships/image" Target="../media/image159.png"/><Relationship Id="rId36" Type="http://schemas.openxmlformats.org/officeDocument/2006/relationships/image" Target="../media/image167.png"/><Relationship Id="rId49" Type="http://schemas.openxmlformats.org/officeDocument/2006/relationships/image" Target="../media/image180.png"/><Relationship Id="rId57" Type="http://schemas.openxmlformats.org/officeDocument/2006/relationships/image" Target="../media/image188.png"/><Relationship Id="rId61" Type="http://schemas.openxmlformats.org/officeDocument/2006/relationships/image" Target="../media/image192.png"/><Relationship Id="rId10" Type="http://schemas.openxmlformats.org/officeDocument/2006/relationships/image" Target="../media/image141.png"/><Relationship Id="rId19" Type="http://schemas.openxmlformats.org/officeDocument/2006/relationships/image" Target="../media/image150.png"/><Relationship Id="rId31" Type="http://schemas.openxmlformats.org/officeDocument/2006/relationships/image" Target="../media/image162.png"/><Relationship Id="rId44" Type="http://schemas.openxmlformats.org/officeDocument/2006/relationships/image" Target="../media/image175.png"/><Relationship Id="rId52" Type="http://schemas.openxmlformats.org/officeDocument/2006/relationships/image" Target="../media/image183.png"/><Relationship Id="rId60" Type="http://schemas.openxmlformats.org/officeDocument/2006/relationships/image" Target="../media/image19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Relationship Id="rId22" Type="http://schemas.openxmlformats.org/officeDocument/2006/relationships/image" Target="../media/image153.png"/><Relationship Id="rId27" Type="http://schemas.openxmlformats.org/officeDocument/2006/relationships/image" Target="../media/image158.png"/><Relationship Id="rId30" Type="http://schemas.openxmlformats.org/officeDocument/2006/relationships/image" Target="../media/image161.png"/><Relationship Id="rId35" Type="http://schemas.openxmlformats.org/officeDocument/2006/relationships/image" Target="../media/image166.png"/><Relationship Id="rId43" Type="http://schemas.openxmlformats.org/officeDocument/2006/relationships/image" Target="../media/image174.png"/><Relationship Id="rId48" Type="http://schemas.openxmlformats.org/officeDocument/2006/relationships/image" Target="../media/image179.png"/><Relationship Id="rId56" Type="http://schemas.openxmlformats.org/officeDocument/2006/relationships/image" Target="../media/image187.png"/><Relationship Id="rId8" Type="http://schemas.openxmlformats.org/officeDocument/2006/relationships/image" Target="../media/image139.png"/><Relationship Id="rId51" Type="http://schemas.openxmlformats.org/officeDocument/2006/relationships/image" Target="../media/image182.png"/><Relationship Id="rId3" Type="http://schemas.openxmlformats.org/officeDocument/2006/relationships/image" Target="../media/image134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5" Type="http://schemas.openxmlformats.org/officeDocument/2006/relationships/image" Target="../media/image156.png"/><Relationship Id="rId33" Type="http://schemas.openxmlformats.org/officeDocument/2006/relationships/image" Target="../media/image164.png"/><Relationship Id="rId38" Type="http://schemas.openxmlformats.org/officeDocument/2006/relationships/image" Target="../media/image169.png"/><Relationship Id="rId46" Type="http://schemas.openxmlformats.org/officeDocument/2006/relationships/image" Target="../media/image177.png"/><Relationship Id="rId59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4.png"/><Relationship Id="rId18" Type="http://schemas.openxmlformats.org/officeDocument/2006/relationships/image" Target="../media/image209.png"/><Relationship Id="rId26" Type="http://schemas.openxmlformats.org/officeDocument/2006/relationships/image" Target="../media/image217.png"/><Relationship Id="rId39" Type="http://schemas.openxmlformats.org/officeDocument/2006/relationships/image" Target="../media/image230.png"/><Relationship Id="rId21" Type="http://schemas.openxmlformats.org/officeDocument/2006/relationships/image" Target="../media/image212.png"/><Relationship Id="rId34" Type="http://schemas.openxmlformats.org/officeDocument/2006/relationships/image" Target="../media/image225.png"/><Relationship Id="rId42" Type="http://schemas.openxmlformats.org/officeDocument/2006/relationships/image" Target="../media/image233.png"/><Relationship Id="rId47" Type="http://schemas.openxmlformats.org/officeDocument/2006/relationships/image" Target="../media/image238.png"/><Relationship Id="rId50" Type="http://schemas.openxmlformats.org/officeDocument/2006/relationships/image" Target="../media/image241.png"/><Relationship Id="rId55" Type="http://schemas.openxmlformats.org/officeDocument/2006/relationships/image" Target="../media/image246.png"/><Relationship Id="rId7" Type="http://schemas.openxmlformats.org/officeDocument/2006/relationships/image" Target="../media/image19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7.png"/><Relationship Id="rId20" Type="http://schemas.openxmlformats.org/officeDocument/2006/relationships/image" Target="../media/image211.png"/><Relationship Id="rId29" Type="http://schemas.openxmlformats.org/officeDocument/2006/relationships/image" Target="../media/image220.png"/><Relationship Id="rId41" Type="http://schemas.openxmlformats.org/officeDocument/2006/relationships/image" Target="../media/image232.png"/><Relationship Id="rId54" Type="http://schemas.openxmlformats.org/officeDocument/2006/relationships/image" Target="../media/image245.png"/><Relationship Id="rId62" Type="http://schemas.openxmlformats.org/officeDocument/2006/relationships/image" Target="../media/image2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24" Type="http://schemas.openxmlformats.org/officeDocument/2006/relationships/image" Target="../media/image215.png"/><Relationship Id="rId32" Type="http://schemas.openxmlformats.org/officeDocument/2006/relationships/image" Target="../media/image223.png"/><Relationship Id="rId37" Type="http://schemas.openxmlformats.org/officeDocument/2006/relationships/image" Target="../media/image228.png"/><Relationship Id="rId40" Type="http://schemas.openxmlformats.org/officeDocument/2006/relationships/image" Target="../media/image231.png"/><Relationship Id="rId45" Type="http://schemas.openxmlformats.org/officeDocument/2006/relationships/image" Target="../media/image236.png"/><Relationship Id="rId53" Type="http://schemas.openxmlformats.org/officeDocument/2006/relationships/image" Target="../media/image244.png"/><Relationship Id="rId58" Type="http://schemas.openxmlformats.org/officeDocument/2006/relationships/image" Target="../media/image249.png"/><Relationship Id="rId5" Type="http://schemas.openxmlformats.org/officeDocument/2006/relationships/image" Target="../media/image196.png"/><Relationship Id="rId15" Type="http://schemas.openxmlformats.org/officeDocument/2006/relationships/image" Target="../media/image206.png"/><Relationship Id="rId23" Type="http://schemas.openxmlformats.org/officeDocument/2006/relationships/image" Target="../media/image214.png"/><Relationship Id="rId28" Type="http://schemas.openxmlformats.org/officeDocument/2006/relationships/image" Target="../media/image219.png"/><Relationship Id="rId36" Type="http://schemas.openxmlformats.org/officeDocument/2006/relationships/image" Target="../media/image227.png"/><Relationship Id="rId49" Type="http://schemas.openxmlformats.org/officeDocument/2006/relationships/image" Target="../media/image240.png"/><Relationship Id="rId57" Type="http://schemas.openxmlformats.org/officeDocument/2006/relationships/image" Target="../media/image248.png"/><Relationship Id="rId61" Type="http://schemas.openxmlformats.org/officeDocument/2006/relationships/image" Target="../media/image252.png"/><Relationship Id="rId10" Type="http://schemas.openxmlformats.org/officeDocument/2006/relationships/image" Target="../media/image201.png"/><Relationship Id="rId19" Type="http://schemas.openxmlformats.org/officeDocument/2006/relationships/image" Target="../media/image210.png"/><Relationship Id="rId31" Type="http://schemas.openxmlformats.org/officeDocument/2006/relationships/image" Target="../media/image222.png"/><Relationship Id="rId44" Type="http://schemas.openxmlformats.org/officeDocument/2006/relationships/image" Target="../media/image235.png"/><Relationship Id="rId52" Type="http://schemas.openxmlformats.org/officeDocument/2006/relationships/image" Target="../media/image243.png"/><Relationship Id="rId60" Type="http://schemas.openxmlformats.org/officeDocument/2006/relationships/image" Target="../media/image251.png"/><Relationship Id="rId4" Type="http://schemas.openxmlformats.org/officeDocument/2006/relationships/image" Target="../media/image195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Relationship Id="rId22" Type="http://schemas.openxmlformats.org/officeDocument/2006/relationships/image" Target="../media/image213.png"/><Relationship Id="rId27" Type="http://schemas.openxmlformats.org/officeDocument/2006/relationships/image" Target="../media/image218.png"/><Relationship Id="rId30" Type="http://schemas.openxmlformats.org/officeDocument/2006/relationships/image" Target="../media/image221.png"/><Relationship Id="rId35" Type="http://schemas.openxmlformats.org/officeDocument/2006/relationships/image" Target="../media/image226.png"/><Relationship Id="rId43" Type="http://schemas.openxmlformats.org/officeDocument/2006/relationships/image" Target="../media/image234.png"/><Relationship Id="rId48" Type="http://schemas.openxmlformats.org/officeDocument/2006/relationships/image" Target="../media/image239.png"/><Relationship Id="rId56" Type="http://schemas.openxmlformats.org/officeDocument/2006/relationships/image" Target="../media/image247.png"/><Relationship Id="rId8" Type="http://schemas.openxmlformats.org/officeDocument/2006/relationships/image" Target="../media/image199.png"/><Relationship Id="rId51" Type="http://schemas.openxmlformats.org/officeDocument/2006/relationships/image" Target="../media/image242.png"/><Relationship Id="rId3" Type="http://schemas.openxmlformats.org/officeDocument/2006/relationships/image" Target="../media/image194.png"/><Relationship Id="rId12" Type="http://schemas.openxmlformats.org/officeDocument/2006/relationships/image" Target="../media/image203.png"/><Relationship Id="rId17" Type="http://schemas.openxmlformats.org/officeDocument/2006/relationships/image" Target="../media/image208.png"/><Relationship Id="rId25" Type="http://schemas.openxmlformats.org/officeDocument/2006/relationships/image" Target="../media/image216.png"/><Relationship Id="rId33" Type="http://schemas.openxmlformats.org/officeDocument/2006/relationships/image" Target="../media/image224.png"/><Relationship Id="rId38" Type="http://schemas.openxmlformats.org/officeDocument/2006/relationships/image" Target="../media/image229.png"/><Relationship Id="rId46" Type="http://schemas.openxmlformats.org/officeDocument/2006/relationships/image" Target="../media/image237.png"/><Relationship Id="rId59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4.png"/><Relationship Id="rId18" Type="http://schemas.openxmlformats.org/officeDocument/2006/relationships/image" Target="../media/image269.png"/><Relationship Id="rId26" Type="http://schemas.openxmlformats.org/officeDocument/2006/relationships/image" Target="../media/image277.png"/><Relationship Id="rId39" Type="http://schemas.openxmlformats.org/officeDocument/2006/relationships/image" Target="../media/image290.png"/><Relationship Id="rId21" Type="http://schemas.openxmlformats.org/officeDocument/2006/relationships/image" Target="../media/image272.png"/><Relationship Id="rId34" Type="http://schemas.openxmlformats.org/officeDocument/2006/relationships/image" Target="../media/image285.png"/><Relationship Id="rId42" Type="http://schemas.openxmlformats.org/officeDocument/2006/relationships/image" Target="../media/image293.png"/><Relationship Id="rId47" Type="http://schemas.openxmlformats.org/officeDocument/2006/relationships/image" Target="../media/image298.png"/><Relationship Id="rId50" Type="http://schemas.openxmlformats.org/officeDocument/2006/relationships/image" Target="../media/image301.png"/><Relationship Id="rId55" Type="http://schemas.openxmlformats.org/officeDocument/2006/relationships/image" Target="../media/image306.png"/><Relationship Id="rId7" Type="http://schemas.openxmlformats.org/officeDocument/2006/relationships/image" Target="../media/image25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7.png"/><Relationship Id="rId20" Type="http://schemas.openxmlformats.org/officeDocument/2006/relationships/image" Target="../media/image271.png"/><Relationship Id="rId29" Type="http://schemas.openxmlformats.org/officeDocument/2006/relationships/image" Target="../media/image280.png"/><Relationship Id="rId41" Type="http://schemas.openxmlformats.org/officeDocument/2006/relationships/image" Target="../media/image292.png"/><Relationship Id="rId54" Type="http://schemas.openxmlformats.org/officeDocument/2006/relationships/image" Target="../media/image305.png"/><Relationship Id="rId62" Type="http://schemas.openxmlformats.org/officeDocument/2006/relationships/image" Target="../media/image3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24" Type="http://schemas.openxmlformats.org/officeDocument/2006/relationships/image" Target="../media/image275.png"/><Relationship Id="rId32" Type="http://schemas.openxmlformats.org/officeDocument/2006/relationships/image" Target="../media/image283.png"/><Relationship Id="rId37" Type="http://schemas.openxmlformats.org/officeDocument/2006/relationships/image" Target="../media/image288.png"/><Relationship Id="rId40" Type="http://schemas.openxmlformats.org/officeDocument/2006/relationships/image" Target="../media/image291.png"/><Relationship Id="rId45" Type="http://schemas.openxmlformats.org/officeDocument/2006/relationships/image" Target="../media/image296.png"/><Relationship Id="rId53" Type="http://schemas.openxmlformats.org/officeDocument/2006/relationships/image" Target="../media/image304.png"/><Relationship Id="rId58" Type="http://schemas.openxmlformats.org/officeDocument/2006/relationships/image" Target="../media/image309.png"/><Relationship Id="rId5" Type="http://schemas.openxmlformats.org/officeDocument/2006/relationships/image" Target="../media/image256.png"/><Relationship Id="rId15" Type="http://schemas.openxmlformats.org/officeDocument/2006/relationships/image" Target="../media/image266.png"/><Relationship Id="rId23" Type="http://schemas.openxmlformats.org/officeDocument/2006/relationships/image" Target="../media/image274.png"/><Relationship Id="rId28" Type="http://schemas.openxmlformats.org/officeDocument/2006/relationships/image" Target="../media/image279.png"/><Relationship Id="rId36" Type="http://schemas.openxmlformats.org/officeDocument/2006/relationships/image" Target="../media/image287.png"/><Relationship Id="rId49" Type="http://schemas.openxmlformats.org/officeDocument/2006/relationships/image" Target="../media/image300.png"/><Relationship Id="rId57" Type="http://schemas.openxmlformats.org/officeDocument/2006/relationships/image" Target="../media/image308.png"/><Relationship Id="rId61" Type="http://schemas.openxmlformats.org/officeDocument/2006/relationships/image" Target="../media/image312.png"/><Relationship Id="rId10" Type="http://schemas.openxmlformats.org/officeDocument/2006/relationships/image" Target="../media/image261.png"/><Relationship Id="rId19" Type="http://schemas.openxmlformats.org/officeDocument/2006/relationships/image" Target="../media/image270.png"/><Relationship Id="rId31" Type="http://schemas.openxmlformats.org/officeDocument/2006/relationships/image" Target="../media/image282.png"/><Relationship Id="rId44" Type="http://schemas.openxmlformats.org/officeDocument/2006/relationships/image" Target="../media/image295.png"/><Relationship Id="rId52" Type="http://schemas.openxmlformats.org/officeDocument/2006/relationships/image" Target="../media/image303.png"/><Relationship Id="rId60" Type="http://schemas.openxmlformats.org/officeDocument/2006/relationships/image" Target="../media/image311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Relationship Id="rId14" Type="http://schemas.openxmlformats.org/officeDocument/2006/relationships/image" Target="../media/image265.png"/><Relationship Id="rId22" Type="http://schemas.openxmlformats.org/officeDocument/2006/relationships/image" Target="../media/image273.png"/><Relationship Id="rId27" Type="http://schemas.openxmlformats.org/officeDocument/2006/relationships/image" Target="../media/image278.png"/><Relationship Id="rId30" Type="http://schemas.openxmlformats.org/officeDocument/2006/relationships/image" Target="../media/image281.png"/><Relationship Id="rId35" Type="http://schemas.openxmlformats.org/officeDocument/2006/relationships/image" Target="../media/image286.png"/><Relationship Id="rId43" Type="http://schemas.openxmlformats.org/officeDocument/2006/relationships/image" Target="../media/image294.png"/><Relationship Id="rId48" Type="http://schemas.openxmlformats.org/officeDocument/2006/relationships/image" Target="../media/image299.png"/><Relationship Id="rId56" Type="http://schemas.openxmlformats.org/officeDocument/2006/relationships/image" Target="../media/image307.png"/><Relationship Id="rId8" Type="http://schemas.openxmlformats.org/officeDocument/2006/relationships/image" Target="../media/image259.png"/><Relationship Id="rId51" Type="http://schemas.openxmlformats.org/officeDocument/2006/relationships/image" Target="../media/image302.png"/><Relationship Id="rId3" Type="http://schemas.openxmlformats.org/officeDocument/2006/relationships/image" Target="../media/image254.png"/><Relationship Id="rId12" Type="http://schemas.openxmlformats.org/officeDocument/2006/relationships/image" Target="../media/image263.png"/><Relationship Id="rId17" Type="http://schemas.openxmlformats.org/officeDocument/2006/relationships/image" Target="../media/image268.png"/><Relationship Id="rId25" Type="http://schemas.openxmlformats.org/officeDocument/2006/relationships/image" Target="../media/image276.png"/><Relationship Id="rId33" Type="http://schemas.openxmlformats.org/officeDocument/2006/relationships/image" Target="../media/image284.png"/><Relationship Id="rId38" Type="http://schemas.openxmlformats.org/officeDocument/2006/relationships/image" Target="../media/image289.png"/><Relationship Id="rId46" Type="http://schemas.openxmlformats.org/officeDocument/2006/relationships/image" Target="../media/image297.png"/><Relationship Id="rId59" Type="http://schemas.openxmlformats.org/officeDocument/2006/relationships/image" Target="../media/image31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4.png"/><Relationship Id="rId18" Type="http://schemas.openxmlformats.org/officeDocument/2006/relationships/image" Target="../media/image329.png"/><Relationship Id="rId26" Type="http://schemas.openxmlformats.org/officeDocument/2006/relationships/image" Target="../media/image337.png"/><Relationship Id="rId39" Type="http://schemas.openxmlformats.org/officeDocument/2006/relationships/image" Target="../media/image350.png"/><Relationship Id="rId21" Type="http://schemas.openxmlformats.org/officeDocument/2006/relationships/image" Target="../media/image332.png"/><Relationship Id="rId34" Type="http://schemas.openxmlformats.org/officeDocument/2006/relationships/image" Target="../media/image345.png"/><Relationship Id="rId42" Type="http://schemas.openxmlformats.org/officeDocument/2006/relationships/image" Target="../media/image353.png"/><Relationship Id="rId47" Type="http://schemas.openxmlformats.org/officeDocument/2006/relationships/image" Target="../media/image358.png"/><Relationship Id="rId50" Type="http://schemas.openxmlformats.org/officeDocument/2006/relationships/image" Target="../media/image361.png"/><Relationship Id="rId55" Type="http://schemas.openxmlformats.org/officeDocument/2006/relationships/image" Target="../media/image366.png"/><Relationship Id="rId7" Type="http://schemas.openxmlformats.org/officeDocument/2006/relationships/image" Target="../media/image3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7.png"/><Relationship Id="rId20" Type="http://schemas.openxmlformats.org/officeDocument/2006/relationships/image" Target="../media/image331.png"/><Relationship Id="rId29" Type="http://schemas.openxmlformats.org/officeDocument/2006/relationships/image" Target="../media/image340.png"/><Relationship Id="rId41" Type="http://schemas.openxmlformats.org/officeDocument/2006/relationships/image" Target="../media/image352.png"/><Relationship Id="rId54" Type="http://schemas.openxmlformats.org/officeDocument/2006/relationships/image" Target="../media/image365.png"/><Relationship Id="rId62" Type="http://schemas.openxmlformats.org/officeDocument/2006/relationships/image" Target="../media/image3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7.png"/><Relationship Id="rId11" Type="http://schemas.openxmlformats.org/officeDocument/2006/relationships/image" Target="../media/image322.png"/><Relationship Id="rId24" Type="http://schemas.openxmlformats.org/officeDocument/2006/relationships/image" Target="../media/image335.png"/><Relationship Id="rId32" Type="http://schemas.openxmlformats.org/officeDocument/2006/relationships/image" Target="../media/image343.png"/><Relationship Id="rId37" Type="http://schemas.openxmlformats.org/officeDocument/2006/relationships/image" Target="../media/image348.png"/><Relationship Id="rId40" Type="http://schemas.openxmlformats.org/officeDocument/2006/relationships/image" Target="../media/image351.png"/><Relationship Id="rId45" Type="http://schemas.openxmlformats.org/officeDocument/2006/relationships/image" Target="../media/image356.png"/><Relationship Id="rId53" Type="http://schemas.openxmlformats.org/officeDocument/2006/relationships/image" Target="../media/image364.png"/><Relationship Id="rId58" Type="http://schemas.openxmlformats.org/officeDocument/2006/relationships/image" Target="../media/image369.png"/><Relationship Id="rId5" Type="http://schemas.openxmlformats.org/officeDocument/2006/relationships/image" Target="../media/image316.png"/><Relationship Id="rId15" Type="http://schemas.openxmlformats.org/officeDocument/2006/relationships/image" Target="../media/image326.png"/><Relationship Id="rId23" Type="http://schemas.openxmlformats.org/officeDocument/2006/relationships/image" Target="../media/image334.png"/><Relationship Id="rId28" Type="http://schemas.openxmlformats.org/officeDocument/2006/relationships/image" Target="../media/image339.png"/><Relationship Id="rId36" Type="http://schemas.openxmlformats.org/officeDocument/2006/relationships/image" Target="../media/image347.png"/><Relationship Id="rId49" Type="http://schemas.openxmlformats.org/officeDocument/2006/relationships/image" Target="../media/image360.png"/><Relationship Id="rId57" Type="http://schemas.openxmlformats.org/officeDocument/2006/relationships/image" Target="../media/image368.png"/><Relationship Id="rId61" Type="http://schemas.openxmlformats.org/officeDocument/2006/relationships/image" Target="../media/image372.png"/><Relationship Id="rId10" Type="http://schemas.openxmlformats.org/officeDocument/2006/relationships/image" Target="../media/image321.png"/><Relationship Id="rId19" Type="http://schemas.openxmlformats.org/officeDocument/2006/relationships/image" Target="../media/image330.png"/><Relationship Id="rId31" Type="http://schemas.openxmlformats.org/officeDocument/2006/relationships/image" Target="../media/image342.png"/><Relationship Id="rId44" Type="http://schemas.openxmlformats.org/officeDocument/2006/relationships/image" Target="../media/image355.png"/><Relationship Id="rId52" Type="http://schemas.openxmlformats.org/officeDocument/2006/relationships/image" Target="../media/image363.png"/><Relationship Id="rId60" Type="http://schemas.openxmlformats.org/officeDocument/2006/relationships/image" Target="../media/image371.png"/><Relationship Id="rId4" Type="http://schemas.openxmlformats.org/officeDocument/2006/relationships/image" Target="../media/image315.png"/><Relationship Id="rId9" Type="http://schemas.openxmlformats.org/officeDocument/2006/relationships/image" Target="../media/image320.png"/><Relationship Id="rId14" Type="http://schemas.openxmlformats.org/officeDocument/2006/relationships/image" Target="../media/image325.png"/><Relationship Id="rId22" Type="http://schemas.openxmlformats.org/officeDocument/2006/relationships/image" Target="../media/image333.png"/><Relationship Id="rId27" Type="http://schemas.openxmlformats.org/officeDocument/2006/relationships/image" Target="../media/image338.png"/><Relationship Id="rId30" Type="http://schemas.openxmlformats.org/officeDocument/2006/relationships/image" Target="../media/image341.png"/><Relationship Id="rId35" Type="http://schemas.openxmlformats.org/officeDocument/2006/relationships/image" Target="../media/image346.png"/><Relationship Id="rId43" Type="http://schemas.openxmlformats.org/officeDocument/2006/relationships/image" Target="../media/image354.png"/><Relationship Id="rId48" Type="http://schemas.openxmlformats.org/officeDocument/2006/relationships/image" Target="../media/image359.png"/><Relationship Id="rId56" Type="http://schemas.openxmlformats.org/officeDocument/2006/relationships/image" Target="../media/image367.png"/><Relationship Id="rId8" Type="http://schemas.openxmlformats.org/officeDocument/2006/relationships/image" Target="../media/image319.png"/><Relationship Id="rId51" Type="http://schemas.openxmlformats.org/officeDocument/2006/relationships/image" Target="../media/image362.png"/><Relationship Id="rId3" Type="http://schemas.openxmlformats.org/officeDocument/2006/relationships/image" Target="../media/image314.png"/><Relationship Id="rId12" Type="http://schemas.openxmlformats.org/officeDocument/2006/relationships/image" Target="../media/image323.png"/><Relationship Id="rId17" Type="http://schemas.openxmlformats.org/officeDocument/2006/relationships/image" Target="../media/image328.png"/><Relationship Id="rId25" Type="http://schemas.openxmlformats.org/officeDocument/2006/relationships/image" Target="../media/image336.png"/><Relationship Id="rId33" Type="http://schemas.openxmlformats.org/officeDocument/2006/relationships/image" Target="../media/image344.png"/><Relationship Id="rId38" Type="http://schemas.openxmlformats.org/officeDocument/2006/relationships/image" Target="../media/image349.png"/><Relationship Id="rId46" Type="http://schemas.openxmlformats.org/officeDocument/2006/relationships/image" Target="../media/image357.png"/><Relationship Id="rId59" Type="http://schemas.openxmlformats.org/officeDocument/2006/relationships/image" Target="../media/image37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4.png"/><Relationship Id="rId18" Type="http://schemas.openxmlformats.org/officeDocument/2006/relationships/image" Target="../media/image389.png"/><Relationship Id="rId26" Type="http://schemas.openxmlformats.org/officeDocument/2006/relationships/image" Target="../media/image397.png"/><Relationship Id="rId39" Type="http://schemas.openxmlformats.org/officeDocument/2006/relationships/image" Target="../media/image410.png"/><Relationship Id="rId21" Type="http://schemas.openxmlformats.org/officeDocument/2006/relationships/image" Target="../media/image392.png"/><Relationship Id="rId34" Type="http://schemas.openxmlformats.org/officeDocument/2006/relationships/image" Target="../media/image405.png"/><Relationship Id="rId42" Type="http://schemas.openxmlformats.org/officeDocument/2006/relationships/image" Target="../media/image413.png"/><Relationship Id="rId47" Type="http://schemas.openxmlformats.org/officeDocument/2006/relationships/image" Target="../media/image418.png"/><Relationship Id="rId50" Type="http://schemas.openxmlformats.org/officeDocument/2006/relationships/image" Target="../media/image421.png"/><Relationship Id="rId55" Type="http://schemas.openxmlformats.org/officeDocument/2006/relationships/image" Target="../media/image426.png"/><Relationship Id="rId7" Type="http://schemas.openxmlformats.org/officeDocument/2006/relationships/image" Target="../media/image37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7.png"/><Relationship Id="rId20" Type="http://schemas.openxmlformats.org/officeDocument/2006/relationships/image" Target="../media/image391.png"/><Relationship Id="rId29" Type="http://schemas.openxmlformats.org/officeDocument/2006/relationships/image" Target="../media/image400.png"/><Relationship Id="rId41" Type="http://schemas.openxmlformats.org/officeDocument/2006/relationships/image" Target="../media/image412.png"/><Relationship Id="rId54" Type="http://schemas.openxmlformats.org/officeDocument/2006/relationships/image" Target="../media/image425.png"/><Relationship Id="rId62" Type="http://schemas.openxmlformats.org/officeDocument/2006/relationships/image" Target="../media/image4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7.png"/><Relationship Id="rId11" Type="http://schemas.openxmlformats.org/officeDocument/2006/relationships/image" Target="../media/image382.png"/><Relationship Id="rId24" Type="http://schemas.openxmlformats.org/officeDocument/2006/relationships/image" Target="../media/image395.png"/><Relationship Id="rId32" Type="http://schemas.openxmlformats.org/officeDocument/2006/relationships/image" Target="../media/image403.png"/><Relationship Id="rId37" Type="http://schemas.openxmlformats.org/officeDocument/2006/relationships/image" Target="../media/image408.png"/><Relationship Id="rId40" Type="http://schemas.openxmlformats.org/officeDocument/2006/relationships/image" Target="../media/image411.png"/><Relationship Id="rId45" Type="http://schemas.openxmlformats.org/officeDocument/2006/relationships/image" Target="../media/image416.png"/><Relationship Id="rId53" Type="http://schemas.openxmlformats.org/officeDocument/2006/relationships/image" Target="../media/image424.png"/><Relationship Id="rId58" Type="http://schemas.openxmlformats.org/officeDocument/2006/relationships/image" Target="../media/image429.png"/><Relationship Id="rId5" Type="http://schemas.openxmlformats.org/officeDocument/2006/relationships/image" Target="../media/image376.png"/><Relationship Id="rId15" Type="http://schemas.openxmlformats.org/officeDocument/2006/relationships/image" Target="../media/image386.png"/><Relationship Id="rId23" Type="http://schemas.openxmlformats.org/officeDocument/2006/relationships/image" Target="../media/image394.png"/><Relationship Id="rId28" Type="http://schemas.openxmlformats.org/officeDocument/2006/relationships/image" Target="../media/image399.png"/><Relationship Id="rId36" Type="http://schemas.openxmlformats.org/officeDocument/2006/relationships/image" Target="../media/image407.png"/><Relationship Id="rId49" Type="http://schemas.openxmlformats.org/officeDocument/2006/relationships/image" Target="../media/image420.png"/><Relationship Id="rId57" Type="http://schemas.openxmlformats.org/officeDocument/2006/relationships/image" Target="../media/image428.png"/><Relationship Id="rId61" Type="http://schemas.openxmlformats.org/officeDocument/2006/relationships/image" Target="../media/image432.png"/><Relationship Id="rId10" Type="http://schemas.openxmlformats.org/officeDocument/2006/relationships/image" Target="../media/image381.png"/><Relationship Id="rId19" Type="http://schemas.openxmlformats.org/officeDocument/2006/relationships/image" Target="../media/image390.png"/><Relationship Id="rId31" Type="http://schemas.openxmlformats.org/officeDocument/2006/relationships/image" Target="../media/image402.png"/><Relationship Id="rId44" Type="http://schemas.openxmlformats.org/officeDocument/2006/relationships/image" Target="../media/image415.png"/><Relationship Id="rId52" Type="http://schemas.openxmlformats.org/officeDocument/2006/relationships/image" Target="../media/image423.png"/><Relationship Id="rId60" Type="http://schemas.openxmlformats.org/officeDocument/2006/relationships/image" Target="../media/image431.png"/><Relationship Id="rId4" Type="http://schemas.openxmlformats.org/officeDocument/2006/relationships/image" Target="../media/image375.png"/><Relationship Id="rId9" Type="http://schemas.openxmlformats.org/officeDocument/2006/relationships/image" Target="../media/image380.png"/><Relationship Id="rId14" Type="http://schemas.openxmlformats.org/officeDocument/2006/relationships/image" Target="../media/image385.png"/><Relationship Id="rId22" Type="http://schemas.openxmlformats.org/officeDocument/2006/relationships/image" Target="../media/image393.png"/><Relationship Id="rId27" Type="http://schemas.openxmlformats.org/officeDocument/2006/relationships/image" Target="../media/image398.png"/><Relationship Id="rId30" Type="http://schemas.openxmlformats.org/officeDocument/2006/relationships/image" Target="../media/image401.png"/><Relationship Id="rId35" Type="http://schemas.openxmlformats.org/officeDocument/2006/relationships/image" Target="../media/image406.png"/><Relationship Id="rId43" Type="http://schemas.openxmlformats.org/officeDocument/2006/relationships/image" Target="../media/image414.png"/><Relationship Id="rId48" Type="http://schemas.openxmlformats.org/officeDocument/2006/relationships/image" Target="../media/image419.png"/><Relationship Id="rId56" Type="http://schemas.openxmlformats.org/officeDocument/2006/relationships/image" Target="../media/image427.png"/><Relationship Id="rId8" Type="http://schemas.openxmlformats.org/officeDocument/2006/relationships/image" Target="../media/image379.png"/><Relationship Id="rId51" Type="http://schemas.openxmlformats.org/officeDocument/2006/relationships/image" Target="../media/image422.png"/><Relationship Id="rId3" Type="http://schemas.openxmlformats.org/officeDocument/2006/relationships/image" Target="../media/image374.png"/><Relationship Id="rId12" Type="http://schemas.openxmlformats.org/officeDocument/2006/relationships/image" Target="../media/image383.png"/><Relationship Id="rId17" Type="http://schemas.openxmlformats.org/officeDocument/2006/relationships/image" Target="../media/image388.png"/><Relationship Id="rId25" Type="http://schemas.openxmlformats.org/officeDocument/2006/relationships/image" Target="../media/image396.png"/><Relationship Id="rId33" Type="http://schemas.openxmlformats.org/officeDocument/2006/relationships/image" Target="../media/image404.png"/><Relationship Id="rId38" Type="http://schemas.openxmlformats.org/officeDocument/2006/relationships/image" Target="../media/image409.png"/><Relationship Id="rId46" Type="http://schemas.openxmlformats.org/officeDocument/2006/relationships/image" Target="../media/image417.png"/><Relationship Id="rId59" Type="http://schemas.openxmlformats.org/officeDocument/2006/relationships/image" Target="../media/image4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chart" Target="../charts/chart1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4.png"/><Relationship Id="rId18" Type="http://schemas.openxmlformats.org/officeDocument/2006/relationships/image" Target="../media/image449.png"/><Relationship Id="rId26" Type="http://schemas.openxmlformats.org/officeDocument/2006/relationships/image" Target="../media/image457.png"/><Relationship Id="rId39" Type="http://schemas.openxmlformats.org/officeDocument/2006/relationships/image" Target="../media/image470.png"/><Relationship Id="rId21" Type="http://schemas.openxmlformats.org/officeDocument/2006/relationships/image" Target="../media/image452.png"/><Relationship Id="rId34" Type="http://schemas.openxmlformats.org/officeDocument/2006/relationships/image" Target="../media/image465.png"/><Relationship Id="rId42" Type="http://schemas.openxmlformats.org/officeDocument/2006/relationships/image" Target="../media/image473.png"/><Relationship Id="rId47" Type="http://schemas.openxmlformats.org/officeDocument/2006/relationships/image" Target="../media/image478.png"/><Relationship Id="rId50" Type="http://schemas.openxmlformats.org/officeDocument/2006/relationships/image" Target="../media/image481.png"/><Relationship Id="rId55" Type="http://schemas.openxmlformats.org/officeDocument/2006/relationships/image" Target="../media/image486.png"/><Relationship Id="rId7" Type="http://schemas.openxmlformats.org/officeDocument/2006/relationships/image" Target="../media/image43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7.png"/><Relationship Id="rId20" Type="http://schemas.openxmlformats.org/officeDocument/2006/relationships/image" Target="../media/image451.png"/><Relationship Id="rId29" Type="http://schemas.openxmlformats.org/officeDocument/2006/relationships/image" Target="../media/image460.png"/><Relationship Id="rId41" Type="http://schemas.openxmlformats.org/officeDocument/2006/relationships/image" Target="../media/image472.png"/><Relationship Id="rId54" Type="http://schemas.openxmlformats.org/officeDocument/2006/relationships/image" Target="../media/image485.png"/><Relationship Id="rId62" Type="http://schemas.openxmlformats.org/officeDocument/2006/relationships/image" Target="../media/image4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7.png"/><Relationship Id="rId11" Type="http://schemas.openxmlformats.org/officeDocument/2006/relationships/image" Target="../media/image442.png"/><Relationship Id="rId24" Type="http://schemas.openxmlformats.org/officeDocument/2006/relationships/image" Target="../media/image455.png"/><Relationship Id="rId32" Type="http://schemas.openxmlformats.org/officeDocument/2006/relationships/image" Target="../media/image463.png"/><Relationship Id="rId37" Type="http://schemas.openxmlformats.org/officeDocument/2006/relationships/image" Target="../media/image468.png"/><Relationship Id="rId40" Type="http://schemas.openxmlformats.org/officeDocument/2006/relationships/image" Target="../media/image471.png"/><Relationship Id="rId45" Type="http://schemas.openxmlformats.org/officeDocument/2006/relationships/image" Target="../media/image476.png"/><Relationship Id="rId53" Type="http://schemas.openxmlformats.org/officeDocument/2006/relationships/image" Target="../media/image484.png"/><Relationship Id="rId58" Type="http://schemas.openxmlformats.org/officeDocument/2006/relationships/image" Target="../media/image489.png"/><Relationship Id="rId5" Type="http://schemas.openxmlformats.org/officeDocument/2006/relationships/image" Target="../media/image436.png"/><Relationship Id="rId15" Type="http://schemas.openxmlformats.org/officeDocument/2006/relationships/image" Target="../media/image446.png"/><Relationship Id="rId23" Type="http://schemas.openxmlformats.org/officeDocument/2006/relationships/image" Target="../media/image454.png"/><Relationship Id="rId28" Type="http://schemas.openxmlformats.org/officeDocument/2006/relationships/image" Target="../media/image459.png"/><Relationship Id="rId36" Type="http://schemas.openxmlformats.org/officeDocument/2006/relationships/image" Target="../media/image467.png"/><Relationship Id="rId49" Type="http://schemas.openxmlformats.org/officeDocument/2006/relationships/image" Target="../media/image480.png"/><Relationship Id="rId57" Type="http://schemas.openxmlformats.org/officeDocument/2006/relationships/image" Target="../media/image488.png"/><Relationship Id="rId61" Type="http://schemas.openxmlformats.org/officeDocument/2006/relationships/image" Target="../media/image492.png"/><Relationship Id="rId10" Type="http://schemas.openxmlformats.org/officeDocument/2006/relationships/image" Target="../media/image441.png"/><Relationship Id="rId19" Type="http://schemas.openxmlformats.org/officeDocument/2006/relationships/image" Target="../media/image450.png"/><Relationship Id="rId31" Type="http://schemas.openxmlformats.org/officeDocument/2006/relationships/image" Target="../media/image462.png"/><Relationship Id="rId44" Type="http://schemas.openxmlformats.org/officeDocument/2006/relationships/image" Target="../media/image475.png"/><Relationship Id="rId52" Type="http://schemas.openxmlformats.org/officeDocument/2006/relationships/image" Target="../media/image483.png"/><Relationship Id="rId60" Type="http://schemas.openxmlformats.org/officeDocument/2006/relationships/image" Target="../media/image491.png"/><Relationship Id="rId4" Type="http://schemas.openxmlformats.org/officeDocument/2006/relationships/image" Target="../media/image435.png"/><Relationship Id="rId9" Type="http://schemas.openxmlformats.org/officeDocument/2006/relationships/image" Target="../media/image440.png"/><Relationship Id="rId14" Type="http://schemas.openxmlformats.org/officeDocument/2006/relationships/image" Target="../media/image445.png"/><Relationship Id="rId22" Type="http://schemas.openxmlformats.org/officeDocument/2006/relationships/image" Target="../media/image453.png"/><Relationship Id="rId27" Type="http://schemas.openxmlformats.org/officeDocument/2006/relationships/image" Target="../media/image458.png"/><Relationship Id="rId30" Type="http://schemas.openxmlformats.org/officeDocument/2006/relationships/image" Target="../media/image461.png"/><Relationship Id="rId35" Type="http://schemas.openxmlformats.org/officeDocument/2006/relationships/image" Target="../media/image466.png"/><Relationship Id="rId43" Type="http://schemas.openxmlformats.org/officeDocument/2006/relationships/image" Target="../media/image474.png"/><Relationship Id="rId48" Type="http://schemas.openxmlformats.org/officeDocument/2006/relationships/image" Target="../media/image479.png"/><Relationship Id="rId56" Type="http://schemas.openxmlformats.org/officeDocument/2006/relationships/image" Target="../media/image487.png"/><Relationship Id="rId8" Type="http://schemas.openxmlformats.org/officeDocument/2006/relationships/image" Target="../media/image439.png"/><Relationship Id="rId51" Type="http://schemas.openxmlformats.org/officeDocument/2006/relationships/image" Target="../media/image482.png"/><Relationship Id="rId3" Type="http://schemas.openxmlformats.org/officeDocument/2006/relationships/image" Target="../media/image434.png"/><Relationship Id="rId12" Type="http://schemas.openxmlformats.org/officeDocument/2006/relationships/image" Target="../media/image443.png"/><Relationship Id="rId17" Type="http://schemas.openxmlformats.org/officeDocument/2006/relationships/image" Target="../media/image448.png"/><Relationship Id="rId25" Type="http://schemas.openxmlformats.org/officeDocument/2006/relationships/image" Target="../media/image456.png"/><Relationship Id="rId33" Type="http://schemas.openxmlformats.org/officeDocument/2006/relationships/image" Target="../media/image464.png"/><Relationship Id="rId38" Type="http://schemas.openxmlformats.org/officeDocument/2006/relationships/image" Target="../media/image469.png"/><Relationship Id="rId46" Type="http://schemas.openxmlformats.org/officeDocument/2006/relationships/image" Target="../media/image477.png"/><Relationship Id="rId59" Type="http://schemas.openxmlformats.org/officeDocument/2006/relationships/image" Target="../media/image4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9.png"/><Relationship Id="rId13" Type="http://schemas.openxmlformats.org/officeDocument/2006/relationships/image" Target="../media/image504.png"/><Relationship Id="rId18" Type="http://schemas.openxmlformats.org/officeDocument/2006/relationships/image" Target="../media/image509.png"/><Relationship Id="rId26" Type="http://schemas.openxmlformats.org/officeDocument/2006/relationships/image" Target="../media/image517.png"/><Relationship Id="rId39" Type="http://schemas.openxmlformats.org/officeDocument/2006/relationships/image" Target="../media/image530.png"/><Relationship Id="rId3" Type="http://schemas.openxmlformats.org/officeDocument/2006/relationships/image" Target="../media/image494.png"/><Relationship Id="rId21" Type="http://schemas.openxmlformats.org/officeDocument/2006/relationships/image" Target="../media/image512.png"/><Relationship Id="rId34" Type="http://schemas.openxmlformats.org/officeDocument/2006/relationships/image" Target="../media/image525.png"/><Relationship Id="rId42" Type="http://schemas.openxmlformats.org/officeDocument/2006/relationships/image" Target="../media/image533.png"/><Relationship Id="rId47" Type="http://schemas.openxmlformats.org/officeDocument/2006/relationships/image" Target="../media/image538.png"/><Relationship Id="rId7" Type="http://schemas.openxmlformats.org/officeDocument/2006/relationships/image" Target="../media/image498.png"/><Relationship Id="rId12" Type="http://schemas.openxmlformats.org/officeDocument/2006/relationships/image" Target="../media/image503.png"/><Relationship Id="rId17" Type="http://schemas.openxmlformats.org/officeDocument/2006/relationships/image" Target="../media/image508.png"/><Relationship Id="rId25" Type="http://schemas.openxmlformats.org/officeDocument/2006/relationships/image" Target="../media/image516.png"/><Relationship Id="rId33" Type="http://schemas.openxmlformats.org/officeDocument/2006/relationships/image" Target="../media/image524.png"/><Relationship Id="rId38" Type="http://schemas.openxmlformats.org/officeDocument/2006/relationships/image" Target="../media/image529.png"/><Relationship Id="rId46" Type="http://schemas.openxmlformats.org/officeDocument/2006/relationships/image" Target="../media/image5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7.png"/><Relationship Id="rId20" Type="http://schemas.openxmlformats.org/officeDocument/2006/relationships/image" Target="../media/image511.png"/><Relationship Id="rId29" Type="http://schemas.openxmlformats.org/officeDocument/2006/relationships/image" Target="../media/image520.png"/><Relationship Id="rId41" Type="http://schemas.openxmlformats.org/officeDocument/2006/relationships/image" Target="../media/image5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7.png"/><Relationship Id="rId11" Type="http://schemas.openxmlformats.org/officeDocument/2006/relationships/image" Target="../media/image502.png"/><Relationship Id="rId24" Type="http://schemas.openxmlformats.org/officeDocument/2006/relationships/image" Target="../media/image515.png"/><Relationship Id="rId32" Type="http://schemas.openxmlformats.org/officeDocument/2006/relationships/image" Target="../media/image523.png"/><Relationship Id="rId37" Type="http://schemas.openxmlformats.org/officeDocument/2006/relationships/image" Target="../media/image528.png"/><Relationship Id="rId40" Type="http://schemas.openxmlformats.org/officeDocument/2006/relationships/image" Target="../media/image531.png"/><Relationship Id="rId45" Type="http://schemas.openxmlformats.org/officeDocument/2006/relationships/image" Target="../media/image536.png"/><Relationship Id="rId5" Type="http://schemas.openxmlformats.org/officeDocument/2006/relationships/image" Target="../media/image496.png"/><Relationship Id="rId15" Type="http://schemas.openxmlformats.org/officeDocument/2006/relationships/image" Target="../media/image506.png"/><Relationship Id="rId23" Type="http://schemas.openxmlformats.org/officeDocument/2006/relationships/image" Target="../media/image514.png"/><Relationship Id="rId28" Type="http://schemas.openxmlformats.org/officeDocument/2006/relationships/image" Target="../media/image519.png"/><Relationship Id="rId36" Type="http://schemas.openxmlformats.org/officeDocument/2006/relationships/image" Target="../media/image527.png"/><Relationship Id="rId10" Type="http://schemas.openxmlformats.org/officeDocument/2006/relationships/image" Target="../media/image501.png"/><Relationship Id="rId19" Type="http://schemas.openxmlformats.org/officeDocument/2006/relationships/image" Target="../media/image510.png"/><Relationship Id="rId31" Type="http://schemas.openxmlformats.org/officeDocument/2006/relationships/image" Target="../media/image522.png"/><Relationship Id="rId44" Type="http://schemas.openxmlformats.org/officeDocument/2006/relationships/image" Target="../media/image535.png"/><Relationship Id="rId4" Type="http://schemas.openxmlformats.org/officeDocument/2006/relationships/image" Target="../media/image495.png"/><Relationship Id="rId9" Type="http://schemas.openxmlformats.org/officeDocument/2006/relationships/image" Target="../media/image500.png"/><Relationship Id="rId14" Type="http://schemas.openxmlformats.org/officeDocument/2006/relationships/image" Target="../media/image505.png"/><Relationship Id="rId22" Type="http://schemas.openxmlformats.org/officeDocument/2006/relationships/image" Target="../media/image513.png"/><Relationship Id="rId27" Type="http://schemas.openxmlformats.org/officeDocument/2006/relationships/image" Target="../media/image518.png"/><Relationship Id="rId30" Type="http://schemas.openxmlformats.org/officeDocument/2006/relationships/image" Target="../media/image521.png"/><Relationship Id="rId35" Type="http://schemas.openxmlformats.org/officeDocument/2006/relationships/image" Target="../media/image526.png"/><Relationship Id="rId43" Type="http://schemas.openxmlformats.org/officeDocument/2006/relationships/image" Target="../media/image5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18565" y="1801906"/>
            <a:ext cx="9072282" cy="112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839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108" marR="18146">
              <a:lnSpc>
                <a:spcPct val="111800"/>
              </a:lnSpc>
              <a:spcBef>
                <a:spcPts val="628"/>
              </a:spcBef>
            </a:pPr>
            <a:r>
              <a:rPr lang="ru-RU" sz="2800" dirty="0">
                <a:effectLst/>
                <a:latin typeface="Open Sans ExtraBold" panose="020F0502020204030204" pitchFamily="34" charset="0"/>
                <a:ea typeface="Open Sans ExtraBold" panose="020F0502020204030204" pitchFamily="34" charset="0"/>
              </a:rPr>
              <a:t>Система управления умным домом на основе геолокации пользователя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1800" spc="-2" dirty="0">
              <a:solidFill>
                <a:schemeClr val="accent2">
                  <a:lumMod val="50000"/>
                </a:schemeClr>
              </a:solidFill>
              <a:latin typeface="Lato"/>
              <a:cs typeface="Lato"/>
            </a:endParaRPr>
          </a:p>
        </p:txBody>
      </p:sp>
      <p:sp>
        <p:nvSpPr>
          <p:cNvPr id="3" name="Нижний колонтитул 3"/>
          <p:cNvSpPr txBox="1">
            <a:spLocks/>
          </p:cNvSpPr>
          <p:nvPr/>
        </p:nvSpPr>
        <p:spPr>
          <a:xfrm>
            <a:off x="636487" y="6137714"/>
            <a:ext cx="2788025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defPPr>
              <a:defRPr lang="ru-RU"/>
            </a:defPPr>
            <a:lvl1pPr marL="0" algn="ctr" defTabSz="914321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202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, РГРТУ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8565" y="5271808"/>
            <a:ext cx="9287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7" marR="2503" defTabSz="839876"/>
            <a:r>
              <a:rPr lang="ru-RU" sz="1600" b="1" spc="-5" dirty="0">
                <a:solidFill>
                  <a:schemeClr val="accent2">
                    <a:lumMod val="50000"/>
                  </a:schemeClr>
                </a:solidFill>
                <a:latin typeface="Lato Black"/>
                <a:ea typeface="+mj-ea"/>
                <a:cs typeface="Lato Black"/>
              </a:rPr>
              <a:t>Акселерационная программа: </a:t>
            </a:r>
          </a:p>
          <a:p>
            <a:pPr marL="6257" marR="2503" defTabSz="839876"/>
            <a:r>
              <a:rPr lang="ru-RU" sz="1600" b="1" spc="-5" dirty="0">
                <a:solidFill>
                  <a:schemeClr val="accent2">
                    <a:lumMod val="50000"/>
                  </a:schemeClr>
                </a:solidFill>
                <a:latin typeface="Lato Black"/>
                <a:ea typeface="+mj-ea"/>
                <a:cs typeface="Lato Black"/>
              </a:rPr>
              <a:t>Школа студенческого технологического предпринимательства «Мой стартап»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63" y="5845148"/>
            <a:ext cx="1661692" cy="95025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628965" y="49163"/>
            <a:ext cx="2268068" cy="2891261"/>
            <a:chOff x="5699037" y="1158679"/>
            <a:chExt cx="4207116" cy="4540492"/>
          </a:xfrm>
        </p:grpSpPr>
        <p:grpSp>
          <p:nvGrpSpPr>
            <p:cNvPr id="13" name="object 10"/>
            <p:cNvGrpSpPr/>
            <p:nvPr/>
          </p:nvGrpSpPr>
          <p:grpSpPr>
            <a:xfrm>
              <a:off x="5699037" y="1158679"/>
              <a:ext cx="4207078" cy="3613531"/>
              <a:chOff x="11566123" y="1047087"/>
              <a:chExt cx="8538210" cy="7333615"/>
            </a:xfrm>
          </p:grpSpPr>
          <p:sp>
            <p:nvSpPr>
              <p:cNvPr id="15" name="object 11"/>
              <p:cNvSpPr/>
              <p:nvPr/>
            </p:nvSpPr>
            <p:spPr>
              <a:xfrm>
                <a:off x="12830283" y="1108417"/>
                <a:ext cx="7273925" cy="7272655"/>
              </a:xfrm>
              <a:custGeom>
                <a:avLst/>
                <a:gdLst/>
                <a:ahLst/>
                <a:cxnLst/>
                <a:rect l="l" t="t" r="r" b="b"/>
                <a:pathLst>
                  <a:path w="7273925" h="7272655">
                    <a:moveTo>
                      <a:pt x="7273809" y="0"/>
                    </a:moveTo>
                    <a:lnTo>
                      <a:pt x="5644561" y="0"/>
                    </a:lnTo>
                    <a:lnTo>
                      <a:pt x="5644561" y="2112050"/>
                    </a:lnTo>
                    <a:lnTo>
                      <a:pt x="2683876" y="2112050"/>
                    </a:lnTo>
                    <a:lnTo>
                      <a:pt x="2683876" y="3552080"/>
                    </a:lnTo>
                    <a:lnTo>
                      <a:pt x="12041" y="3552080"/>
                    </a:lnTo>
                    <a:lnTo>
                      <a:pt x="12041" y="5496115"/>
                    </a:lnTo>
                    <a:lnTo>
                      <a:pt x="0" y="5520125"/>
                    </a:lnTo>
                    <a:lnTo>
                      <a:pt x="2852373" y="5524093"/>
                    </a:lnTo>
                    <a:lnTo>
                      <a:pt x="2852373" y="7272155"/>
                    </a:lnTo>
                    <a:lnTo>
                      <a:pt x="7273809" y="7272155"/>
                    </a:lnTo>
                    <a:lnTo>
                      <a:pt x="7273809" y="0"/>
                    </a:lnTo>
                    <a:close/>
                  </a:path>
                </a:pathLst>
              </a:custGeom>
              <a:solidFill>
                <a:srgbClr val="457DA2"/>
              </a:solidFill>
            </p:spPr>
            <p:txBody>
              <a:bodyPr wrap="square" lIns="0" tIns="0" rIns="0" bIns="0" rtlCol="0"/>
              <a:lstStyle/>
              <a:p>
                <a:endParaRPr sz="887"/>
              </a:p>
            </p:txBody>
          </p:sp>
          <p:sp>
            <p:nvSpPr>
              <p:cNvPr id="16" name="object 12"/>
              <p:cNvSpPr/>
              <p:nvPr/>
            </p:nvSpPr>
            <p:spPr>
              <a:xfrm>
                <a:off x="11587065" y="1068029"/>
                <a:ext cx="6450330" cy="3185795"/>
              </a:xfrm>
              <a:custGeom>
                <a:avLst/>
                <a:gdLst/>
                <a:ahLst/>
                <a:cxnLst/>
                <a:rect l="l" t="t" r="r" b="b"/>
                <a:pathLst>
                  <a:path w="6450330" h="3185795">
                    <a:moveTo>
                      <a:pt x="6450002" y="1705937"/>
                    </a:moveTo>
                    <a:lnTo>
                      <a:pt x="3354002" y="1705937"/>
                    </a:lnTo>
                    <a:lnTo>
                      <a:pt x="3354002" y="3185295"/>
                    </a:lnTo>
                    <a:lnTo>
                      <a:pt x="0" y="3185295"/>
                    </a:lnTo>
                    <a:lnTo>
                      <a:pt x="0" y="990912"/>
                    </a:lnTo>
                    <a:lnTo>
                      <a:pt x="5136545" y="990912"/>
                    </a:lnTo>
                    <a:lnTo>
                      <a:pt x="5136545" y="0"/>
                    </a:lnTo>
                    <a:lnTo>
                      <a:pt x="6445112" y="0"/>
                    </a:lnTo>
                    <a:lnTo>
                      <a:pt x="6450002" y="1705937"/>
                    </a:lnTo>
                    <a:close/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87"/>
              </a:p>
            </p:txBody>
          </p:sp>
        </p:grpSp>
        <p:sp>
          <p:nvSpPr>
            <p:cNvPr id="14" name="object 13"/>
            <p:cNvSpPr/>
            <p:nvPr/>
          </p:nvSpPr>
          <p:spPr>
            <a:xfrm>
              <a:off x="8208116" y="4991108"/>
              <a:ext cx="1698037" cy="708063"/>
            </a:xfrm>
            <a:custGeom>
              <a:avLst/>
              <a:gdLst/>
              <a:ahLst/>
              <a:cxnLst/>
              <a:rect l="l" t="t" r="r" b="b"/>
              <a:pathLst>
                <a:path w="3446144" h="1437004">
                  <a:moveTo>
                    <a:pt x="3445832" y="0"/>
                  </a:moveTo>
                  <a:lnTo>
                    <a:pt x="0" y="0"/>
                  </a:lnTo>
                  <a:lnTo>
                    <a:pt x="0" y="1436511"/>
                  </a:lnTo>
                  <a:lnTo>
                    <a:pt x="3445832" y="1436511"/>
                  </a:lnTo>
                  <a:lnTo>
                    <a:pt x="3445832" y="0"/>
                  </a:lnTo>
                  <a:close/>
                </a:path>
              </a:pathLst>
            </a:custGeom>
            <a:solidFill>
              <a:srgbClr val="E93B47"/>
            </a:solidFill>
          </p:spPr>
          <p:txBody>
            <a:bodyPr wrap="square" lIns="0" tIns="0" rIns="0" bIns="0" rtlCol="0"/>
            <a:lstStyle/>
            <a:p>
              <a:endParaRPr sz="887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17176" y="5971994"/>
            <a:ext cx="4545105" cy="19160"/>
            <a:chOff x="717176" y="5971994"/>
            <a:chExt cx="4545105" cy="1916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717176" y="5971994"/>
              <a:ext cx="4545105" cy="1916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30620" y="5991154"/>
              <a:ext cx="1645026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699123" y="4971517"/>
            <a:ext cx="4545105" cy="19160"/>
            <a:chOff x="717176" y="5971994"/>
            <a:chExt cx="4545105" cy="19160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717176" y="5971994"/>
              <a:ext cx="4545105" cy="1916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30620" y="5991154"/>
              <a:ext cx="1645026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24"/>
          <p:cNvSpPr/>
          <p:nvPr/>
        </p:nvSpPr>
        <p:spPr>
          <a:xfrm>
            <a:off x="618565" y="3670214"/>
            <a:ext cx="5083735" cy="1071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08" marR="18146">
              <a:lnSpc>
                <a:spcPct val="111800"/>
              </a:lnSpc>
              <a:spcBef>
                <a:spcPts val="628"/>
              </a:spcBef>
            </a:pPr>
            <a:r>
              <a:rPr lang="ru-RU" spc="-2" dirty="0">
                <a:solidFill>
                  <a:schemeClr val="accent2">
                    <a:lumMod val="50000"/>
                  </a:schemeClr>
                </a:solidFill>
                <a:latin typeface="Lato"/>
                <a:cs typeface="Lato"/>
              </a:rPr>
              <a:t>Рынок НТИ: </a:t>
            </a:r>
            <a:r>
              <a:rPr lang="en-US" spc="-2" dirty="0">
                <a:solidFill>
                  <a:schemeClr val="accent2">
                    <a:lumMod val="50000"/>
                  </a:schemeClr>
                </a:solidFill>
                <a:latin typeface="Lato"/>
                <a:cs typeface="Lato"/>
              </a:rPr>
              <a:t>HOMNET</a:t>
            </a:r>
            <a:endParaRPr lang="ru-RU" sz="1800" dirty="0">
              <a:effectLst/>
              <a:latin typeface="Open Sans ExtraBold" panose="020B0906030804020204" pitchFamily="34" charset="0"/>
              <a:ea typeface="Open Sans ExtraBold" panose="020B0906030804020204" pitchFamily="34" charset="0"/>
            </a:endParaRPr>
          </a:p>
          <a:p>
            <a:pPr marL="39108" marR="18146">
              <a:lnSpc>
                <a:spcPct val="111800"/>
              </a:lnSpc>
              <a:spcBef>
                <a:spcPts val="628"/>
              </a:spcBef>
            </a:pPr>
            <a:r>
              <a:rPr lang="ru-RU" spc="-2" dirty="0">
                <a:solidFill>
                  <a:schemeClr val="accent2">
                    <a:lumMod val="50000"/>
                  </a:schemeClr>
                </a:solidFill>
                <a:latin typeface="Lato"/>
                <a:cs typeface="Lato"/>
              </a:rPr>
              <a:t>Сквозная технология: НОВЫЕ ПРОИЗВОДСТВЕННЫЕ ТЕХНОЛОГИИ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29364"/>
            <a:ext cx="3576917" cy="1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3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487395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План по расходам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81086" y="857287"/>
          <a:ext cx="8692393" cy="5783503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617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717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Вид расходов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Объем финансового обеспечения</a:t>
                      </a:r>
                      <a:r>
                        <a:rPr lang="ru-RU" sz="900" baseline="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реализации проекта (рублей)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116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 счет средств федерального бюджета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 счет внебюджетных источников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6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расходы на оплату труда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материально-технические расходы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</a:t>
                      </a:r>
                      <a:endParaRPr lang="ru-RU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технологические работы и услуги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заказ исследований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</a:t>
                      </a:r>
                      <a:endParaRPr lang="ru-RU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52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расходы на патентование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расходы на сертификацию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</a:t>
                      </a:r>
                      <a:endParaRPr lang="ru-RU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патенты и ноу-хау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лицензионные платежи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64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программное обеспечение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>
                          <a:effectLst/>
                        </a:rPr>
                        <a:t> </a:t>
                      </a:r>
                      <a:endParaRPr lang="ru-RU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56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консультационные услуги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72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капитальное строительство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92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приобретение недвижимого имущества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08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аренда имущества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92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организационные расходы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командировочные расходы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прочие расходы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403">
                <a:tc gridSpan="2"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Всего</a:t>
                      </a:r>
                      <a:endParaRPr lang="ru-RU" sz="9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</a:rPr>
                        <a:t> </a:t>
                      </a:r>
                      <a:endParaRPr lang="ru-RU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995" y="1063023"/>
            <a:ext cx="184731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86" dirty="0"/>
          </a:p>
        </p:txBody>
      </p:sp>
    </p:spTree>
    <p:extLst>
      <p:ext uri="{BB962C8B-B14F-4D97-AF65-F5344CB8AC3E}">
        <p14:creationId xmlns:p14="http://schemas.microsoft.com/office/powerpoint/2010/main" val="52500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82591" y="1589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591" y="1589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5452" y="881265"/>
          <a:ext cx="2156460" cy="126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155">
                <a:tc gridSpan="2"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УЧАСТНИКИ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r>
                        <a:rPr lang="ru-RU" sz="700" baseline="0" dirty="0">
                          <a:solidFill>
                            <a:schemeClr val="tx1"/>
                          </a:solidFill>
                        </a:rPr>
                        <a:t> проекта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ФИО и организация</a:t>
                      </a:r>
                    </a:p>
                  </a:txBody>
                  <a:tcPr marL="36000" marR="36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14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Получатель поддержки</a:t>
                      </a:r>
                    </a:p>
                  </a:txBody>
                  <a:tcPr marL="0" marR="36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Организация</a:t>
                      </a:r>
                    </a:p>
                  </a:txBody>
                  <a:tcPr marL="36000" marR="36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429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Соисполнитель 1</a:t>
                      </a:r>
                    </a:p>
                  </a:txBody>
                  <a:tcPr marL="0" marR="36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390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Соисполнитель 2</a:t>
                      </a:r>
                    </a:p>
                  </a:txBody>
                  <a:tcPr marL="0" marR="36000" marT="21600" marB="252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21600" marB="252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2682240" y="877568"/>
          <a:ext cx="2207456" cy="1322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232">
                <a:tc gridSpan="2"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БЮДЖЕТ ( тыс.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руб. с учетом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налогов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8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02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Форма</a:t>
                      </a:r>
                      <a:r>
                        <a:rPr lang="ru-RU" sz="700" baseline="0" dirty="0">
                          <a:solidFill>
                            <a:schemeClr val="tx1"/>
                          </a:solidFill>
                        </a:rPr>
                        <a:t> поддержки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02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Затраты всего</a:t>
                      </a: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02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Бюджетная поддержка</a:t>
                      </a: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Внебюджетная</a:t>
                      </a:r>
                      <a:r>
                        <a:rPr lang="ru-RU" sz="700" baseline="0" dirty="0">
                          <a:solidFill>
                            <a:schemeClr val="tx1"/>
                          </a:solidFill>
                        </a:rPr>
                        <a:t> поддержка/источники</a:t>
                      </a: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14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% бюджетной поддержки</a:t>
                      </a:r>
                    </a:p>
                  </a:txBody>
                  <a:tcPr marL="0" marR="36000" marT="32400" marB="324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2400" marB="324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377192" y="2508246"/>
          <a:ext cx="4480560" cy="2703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03833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" name="Таблица 98"/>
          <p:cNvGraphicFramePr>
            <a:graphicFrameLocks noGrp="1"/>
          </p:cNvGraphicFramePr>
          <p:nvPr/>
        </p:nvGraphicFramePr>
        <p:xfrm>
          <a:off x="381002" y="2364735"/>
          <a:ext cx="4473574" cy="14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14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ЦЕЛЬ ПРОЕКТА И ОПИСАНИЕ ПРОДУКТА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2" name="Таблица 101"/>
          <p:cNvGraphicFramePr>
            <a:graphicFrameLocks noGrp="1"/>
          </p:cNvGraphicFramePr>
          <p:nvPr/>
        </p:nvGraphicFramePr>
        <p:xfrm>
          <a:off x="5038054" y="877567"/>
          <a:ext cx="4486946" cy="14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14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ПЛАН РАБОТ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82888"/>
              </p:ext>
            </p:extLst>
          </p:nvPr>
        </p:nvGraphicFramePr>
        <p:xfrm>
          <a:off x="5038054" y="1045922"/>
          <a:ext cx="4453563" cy="421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154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</a:rPr>
                        <a:t>Этап</a:t>
                      </a:r>
                      <a:r>
                        <a:rPr lang="ru-RU" sz="7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ы / Основные мероприятия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Ответст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</a:rPr>
                        <a:t>-венный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</a:rPr>
                        <a:t>Срок реализации</a:t>
                      </a:r>
                    </a:p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</a:rPr>
                        <a:t>План</a:t>
                      </a:r>
                    </a:p>
                    <a:p>
                      <a:pPr algn="ctr"/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</a:rPr>
                        <a:t>Бюджет (тыс. руб. с учетом</a:t>
                      </a:r>
                      <a:r>
                        <a:rPr lang="ru-RU" sz="7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налогов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3443" marR="53443" marT="50419" marB="50419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12">
                <a:tc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3443" marR="53443" marT="50419" marB="5041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3443" marR="53443" marT="50419" marB="50419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</a:rPr>
                        <a:t>Бюджетная </a:t>
                      </a:r>
                      <a:r>
                        <a:rPr lang="ru-RU" sz="7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поддержка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Внебюджет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ru-RU" sz="7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+mn-lt"/>
                        </a:rPr>
                        <a:t>поддержка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51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514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 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616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 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514">
                <a:tc gridSpan="6"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Этап 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1514">
                <a:tc>
                  <a:txBody>
                    <a:bodyPr/>
                    <a:lstStyle/>
                    <a:p>
                      <a:pPr algn="l" fontAlgn="t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5678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Завершение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Итоговый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отчет о результатах проекта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104" name="Таблица 103"/>
          <p:cNvGraphicFramePr>
            <a:graphicFrameLocks noGrp="1"/>
          </p:cNvGraphicFramePr>
          <p:nvPr/>
        </p:nvGraphicFramePr>
        <p:xfrm>
          <a:off x="381003" y="5315354"/>
          <a:ext cx="4483099" cy="141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3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514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ЦЕЛЕВЫЕ</a:t>
                      </a:r>
                      <a:r>
                        <a:rPr lang="ru-RU" sz="900" baseline="0" dirty="0">
                          <a:solidFill>
                            <a:schemeClr val="bg1"/>
                          </a:solidFill>
                        </a:rPr>
                        <a:t> ПОКАЗАТЕЛИ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/>
        </p:nvGraphicFramePr>
        <p:xfrm>
          <a:off x="381000" y="5484817"/>
          <a:ext cx="4483103" cy="113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4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6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3114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ЦЕЛЕВОЙ ПОКАЗАТЕЛЬ</a:t>
                      </a: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ЕДИНИЦЫ</a:t>
                      </a:r>
                      <a:r>
                        <a:rPr lang="ru-RU" sz="700" baseline="0" dirty="0">
                          <a:solidFill>
                            <a:schemeClr val="tx1"/>
                          </a:solidFill>
                        </a:rPr>
                        <a:t> ИЗМЕРЕНИЯ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ИСХОДНОЕ</a:t>
                      </a:r>
                      <a:r>
                        <a:rPr lang="ru-RU" sz="700" baseline="0" dirty="0">
                          <a:solidFill>
                            <a:schemeClr val="tx1"/>
                          </a:solidFill>
                        </a:rPr>
                        <a:t> ЗНАЧЕНИЕ</a:t>
                      </a:r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20__</a:t>
                      </a:r>
                    </a:p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20__</a:t>
                      </a:r>
                    </a:p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20__</a:t>
                      </a:r>
                    </a:p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</a:rPr>
                        <a:t>20__</a:t>
                      </a:r>
                    </a:p>
                    <a:p>
                      <a:pPr algn="ctr"/>
                      <a:endParaRPr lang="ru-RU" sz="7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 bwMode="auto">
          <a:xfrm>
            <a:off x="2617472" y="877568"/>
            <a:ext cx="0" cy="1381125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Прямая соединительная линия 107"/>
          <p:cNvCxnSpPr/>
          <p:nvPr/>
        </p:nvCxnSpPr>
        <p:spPr bwMode="auto">
          <a:xfrm>
            <a:off x="4951512" y="882698"/>
            <a:ext cx="0" cy="572384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Номер слайда 4"/>
          <p:cNvSpPr txBox="1">
            <a:spLocks/>
          </p:cNvSpPr>
          <p:nvPr/>
        </p:nvSpPr>
        <p:spPr>
          <a:xfrm>
            <a:off x="7237646" y="6412493"/>
            <a:ext cx="2057400" cy="365125"/>
          </a:xfrm>
          <a:prstGeom prst="rect">
            <a:avLst/>
          </a:prstGeom>
        </p:spPr>
        <p:txBody>
          <a:bodyPr vert="horz" lIns="87273" tIns="43636" rIns="87273" bIns="43636" rtlCol="0" anchor="ctr"/>
          <a:lstStyle>
            <a:defPPr>
              <a:defRPr lang="ru-RU"/>
            </a:defPPr>
            <a:lvl1pPr marL="0" algn="r" defTabSz="914373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Chevin Pro Light" charset="0"/>
                <a:cs typeface="Chevin Pro Light" charset="0"/>
              </a:defRPr>
            </a:lvl1pPr>
            <a:lvl2pPr marL="45718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3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0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33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20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07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94" algn="l" defTabSz="9143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F660E9-E116-4F2D-91B7-27BAC0D3A970}" type="slidenum">
              <a:rPr lang="ru-RU" sz="857"/>
              <a:pPr/>
              <a:t>11</a:t>
            </a:fld>
            <a:endParaRPr lang="ru-RU" sz="857" dirty="0"/>
          </a:p>
        </p:txBody>
      </p:sp>
      <p:sp>
        <p:nvSpPr>
          <p:cNvPr id="3" name="TextBox 2"/>
          <p:cNvSpPr txBox="1"/>
          <p:nvPr/>
        </p:nvSpPr>
        <p:spPr>
          <a:xfrm>
            <a:off x="3554136" y="191813"/>
            <a:ext cx="5552097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86" dirty="0">
                <a:solidFill>
                  <a:srgbClr val="FF0000"/>
                </a:solidFill>
              </a:rPr>
              <a:t>(</a:t>
            </a:r>
            <a:r>
              <a:rPr lang="ru-RU" sz="1286" dirty="0">
                <a:solidFill>
                  <a:srgbClr val="FF0000"/>
                </a:solidFill>
              </a:rPr>
              <a:t>заполняется опционально при желании получения бюджетной поддержки)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520" y="207927"/>
            <a:ext cx="2045816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Резюме (модель)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92563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30620" y="2526127"/>
            <a:ext cx="9072282" cy="11217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8398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108" marR="18146">
              <a:lnSpc>
                <a:spcPct val="111800"/>
              </a:lnSpc>
              <a:spcBef>
                <a:spcPts val="628"/>
              </a:spcBef>
            </a:pPr>
            <a:r>
              <a:rPr lang="ru-RU" sz="4800" spc="-44" dirty="0">
                <a:solidFill>
                  <a:schemeClr val="accent2">
                    <a:lumMod val="50000"/>
                  </a:schemeClr>
                </a:solidFill>
                <a:latin typeface="Lato Black"/>
                <a:cs typeface="Lato Black"/>
              </a:rPr>
              <a:t>Спасибо за внимание!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ru-RU" sz="2400" spc="-2" dirty="0">
              <a:solidFill>
                <a:schemeClr val="accent2">
                  <a:lumMod val="50000"/>
                </a:schemeClr>
              </a:solidFill>
              <a:latin typeface="Lato"/>
              <a:cs typeface="Lato"/>
            </a:endParaRPr>
          </a:p>
        </p:txBody>
      </p:sp>
      <p:sp>
        <p:nvSpPr>
          <p:cNvPr id="3" name="Нижний колонтитул 3"/>
          <p:cNvSpPr txBox="1">
            <a:spLocks/>
          </p:cNvSpPr>
          <p:nvPr/>
        </p:nvSpPr>
        <p:spPr>
          <a:xfrm>
            <a:off x="636487" y="6137714"/>
            <a:ext cx="2788025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defPPr>
              <a:defRPr lang="ru-RU"/>
            </a:defPPr>
            <a:lvl1pPr marL="0" algn="ctr" defTabSz="914321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80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4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99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62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2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81" algn="l" defTabSz="91432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2022, РГРТУ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63" y="5845148"/>
            <a:ext cx="1661692" cy="950259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628965" y="49163"/>
            <a:ext cx="2268068" cy="2891261"/>
            <a:chOff x="5699037" y="1158679"/>
            <a:chExt cx="4207116" cy="4540492"/>
          </a:xfrm>
        </p:grpSpPr>
        <p:grpSp>
          <p:nvGrpSpPr>
            <p:cNvPr id="13" name="object 10"/>
            <p:cNvGrpSpPr/>
            <p:nvPr/>
          </p:nvGrpSpPr>
          <p:grpSpPr>
            <a:xfrm>
              <a:off x="5699037" y="1158679"/>
              <a:ext cx="4207078" cy="3613531"/>
              <a:chOff x="11566123" y="1047087"/>
              <a:chExt cx="8538210" cy="7333615"/>
            </a:xfrm>
          </p:grpSpPr>
          <p:sp>
            <p:nvSpPr>
              <p:cNvPr id="15" name="object 11"/>
              <p:cNvSpPr/>
              <p:nvPr/>
            </p:nvSpPr>
            <p:spPr>
              <a:xfrm>
                <a:off x="12830283" y="1108417"/>
                <a:ext cx="7273925" cy="7272655"/>
              </a:xfrm>
              <a:custGeom>
                <a:avLst/>
                <a:gdLst/>
                <a:ahLst/>
                <a:cxnLst/>
                <a:rect l="l" t="t" r="r" b="b"/>
                <a:pathLst>
                  <a:path w="7273925" h="7272655">
                    <a:moveTo>
                      <a:pt x="7273809" y="0"/>
                    </a:moveTo>
                    <a:lnTo>
                      <a:pt x="5644561" y="0"/>
                    </a:lnTo>
                    <a:lnTo>
                      <a:pt x="5644561" y="2112050"/>
                    </a:lnTo>
                    <a:lnTo>
                      <a:pt x="2683876" y="2112050"/>
                    </a:lnTo>
                    <a:lnTo>
                      <a:pt x="2683876" y="3552080"/>
                    </a:lnTo>
                    <a:lnTo>
                      <a:pt x="12041" y="3552080"/>
                    </a:lnTo>
                    <a:lnTo>
                      <a:pt x="12041" y="5496115"/>
                    </a:lnTo>
                    <a:lnTo>
                      <a:pt x="0" y="5520125"/>
                    </a:lnTo>
                    <a:lnTo>
                      <a:pt x="2852373" y="5524093"/>
                    </a:lnTo>
                    <a:lnTo>
                      <a:pt x="2852373" y="7272155"/>
                    </a:lnTo>
                    <a:lnTo>
                      <a:pt x="7273809" y="7272155"/>
                    </a:lnTo>
                    <a:lnTo>
                      <a:pt x="7273809" y="0"/>
                    </a:lnTo>
                    <a:close/>
                  </a:path>
                </a:pathLst>
              </a:custGeom>
              <a:solidFill>
                <a:srgbClr val="457DA2"/>
              </a:solidFill>
            </p:spPr>
            <p:txBody>
              <a:bodyPr wrap="square" lIns="0" tIns="0" rIns="0" bIns="0" rtlCol="0"/>
              <a:lstStyle/>
              <a:p>
                <a:endParaRPr sz="887"/>
              </a:p>
            </p:txBody>
          </p:sp>
          <p:sp>
            <p:nvSpPr>
              <p:cNvPr id="16" name="object 12"/>
              <p:cNvSpPr/>
              <p:nvPr/>
            </p:nvSpPr>
            <p:spPr>
              <a:xfrm>
                <a:off x="11587065" y="1068029"/>
                <a:ext cx="6450330" cy="3185795"/>
              </a:xfrm>
              <a:custGeom>
                <a:avLst/>
                <a:gdLst/>
                <a:ahLst/>
                <a:cxnLst/>
                <a:rect l="l" t="t" r="r" b="b"/>
                <a:pathLst>
                  <a:path w="6450330" h="3185795">
                    <a:moveTo>
                      <a:pt x="6450002" y="1705937"/>
                    </a:moveTo>
                    <a:lnTo>
                      <a:pt x="3354002" y="1705937"/>
                    </a:lnTo>
                    <a:lnTo>
                      <a:pt x="3354002" y="3185295"/>
                    </a:lnTo>
                    <a:lnTo>
                      <a:pt x="0" y="3185295"/>
                    </a:lnTo>
                    <a:lnTo>
                      <a:pt x="0" y="990912"/>
                    </a:lnTo>
                    <a:lnTo>
                      <a:pt x="5136545" y="990912"/>
                    </a:lnTo>
                    <a:lnTo>
                      <a:pt x="5136545" y="0"/>
                    </a:lnTo>
                    <a:lnTo>
                      <a:pt x="6445112" y="0"/>
                    </a:lnTo>
                    <a:lnTo>
                      <a:pt x="6450002" y="1705937"/>
                    </a:lnTo>
                    <a:close/>
                  </a:path>
                </a:pathLst>
              </a:custGeom>
              <a:ln w="4188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887"/>
              </a:p>
            </p:txBody>
          </p:sp>
        </p:grpSp>
        <p:sp>
          <p:nvSpPr>
            <p:cNvPr id="14" name="object 13"/>
            <p:cNvSpPr/>
            <p:nvPr/>
          </p:nvSpPr>
          <p:spPr>
            <a:xfrm>
              <a:off x="8208116" y="4991108"/>
              <a:ext cx="1698037" cy="708063"/>
            </a:xfrm>
            <a:custGeom>
              <a:avLst/>
              <a:gdLst/>
              <a:ahLst/>
              <a:cxnLst/>
              <a:rect l="l" t="t" r="r" b="b"/>
              <a:pathLst>
                <a:path w="3446144" h="1437004">
                  <a:moveTo>
                    <a:pt x="3445832" y="0"/>
                  </a:moveTo>
                  <a:lnTo>
                    <a:pt x="0" y="0"/>
                  </a:lnTo>
                  <a:lnTo>
                    <a:pt x="0" y="1436511"/>
                  </a:lnTo>
                  <a:lnTo>
                    <a:pt x="3445832" y="1436511"/>
                  </a:lnTo>
                  <a:lnTo>
                    <a:pt x="3445832" y="0"/>
                  </a:lnTo>
                  <a:close/>
                </a:path>
              </a:pathLst>
            </a:custGeom>
            <a:solidFill>
              <a:srgbClr val="E93B47"/>
            </a:solidFill>
          </p:spPr>
          <p:txBody>
            <a:bodyPr wrap="square" lIns="0" tIns="0" rIns="0" bIns="0" rtlCol="0"/>
            <a:lstStyle/>
            <a:p>
              <a:endParaRPr sz="887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17176" y="5971994"/>
            <a:ext cx="4545105" cy="19160"/>
            <a:chOff x="717176" y="5971994"/>
            <a:chExt cx="4545105" cy="19160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717176" y="5971994"/>
              <a:ext cx="4545105" cy="1916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30620" y="5991154"/>
              <a:ext cx="1645026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29364"/>
            <a:ext cx="3576917" cy="15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17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9" name="Picture 86" descr="C:\Users\pankratov.in\YandexDisk\!NTI\DOCS\ProjectPresentation\icons\PNG\256\3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0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7" descr="C:\Users\pankratov.in\YandexDisk\!NTI\DOCS\ProjectPresentation\icons\PNG\256\24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0" y="1872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8" descr="C:\Users\pankratov.in\YandexDisk\!NTI\DOCS\ProjectPresentation\icons\PNG\256\24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1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9" descr="C:\Users\pankratov.in\YandexDisk\!NTI\DOCS\ProjectPresentation\icons\PNG\256\2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20" y="190807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0" descr="C:\Users\pankratov.in\YandexDisk\!NTI\DOCS\ProjectPresentation\icons\PNG\256\24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63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1" descr="C:\Users\pankratov.in\YandexDisk\!NTI\DOCS\ProjectPresentation\icons\PNG\256\2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69" y="186311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2" descr="C:\Users\pankratov.in\YandexDisk\!NTI\DOCS\ProjectPresentation\icons\PNG\256\2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79" y="1872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3" descr="C:\Users\pankratov.in\YandexDisk\!NTI\DOCS\ProjectPresentation\icons\PNG\256\24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89" y="186311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4" descr="C:\Users\pankratov.in\YandexDisk\!NTI\DOCS\ProjectPresentation\icons\PNG\256\24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4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5" descr="C:\Users\pankratov.in\YandexDisk\!NTI\DOCS\ProjectPresentation\icons\PNG\256\24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5" y="27555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6" descr="C:\Users\pankratov.in\YandexDisk\!NTI\DOCS\ProjectPresentation\icons\PNG\256\25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0" y="186311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7" descr="C:\Users\pankratov.in\YandexDisk\!NTI\DOCS\ProjectPresentation\icons\PNG\256\25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02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8" descr="C:\Users\pankratov.in\YandexDisk\!NTI\DOCS\ProjectPresentation\icons\PNG\256\25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5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9" descr="C:\Users\pankratov.in\YandexDisk\!NTI\DOCS\ProjectPresentation\icons\PNG\256\25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00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0" descr="C:\Users\pankratov.in\YandexDisk\!NTI\DOCS\ProjectPresentation\icons\PNG\256\25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25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1" descr="C:\Users\pankratov.in\YandexDisk\!NTI\DOCS\ProjectPresentation\icons\PNG\256\25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85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2" descr="C:\Users\pankratov.in\YandexDisk\!NTI\DOCS\ProjectPresentation\icons\PNG\256\25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69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3" descr="C:\Users\pankratov.in\YandexDisk\!NTI\DOCS\ProjectPresentation\icons\PNG\256\25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79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4" descr="C:\Users\pankratov.in\YandexDisk\!NTI\DOCS\ProjectPresentation\icons\PNG\256\25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5" descr="C:\Users\pankratov.in\YandexDisk\!NTI\DOCS\ProjectPresentation\icons\PNG\256\25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6" descr="C:\Users\pankratov.in\YandexDisk\!NTI\DOCS\ProjectPresentation\icons\PNG\256\36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19227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7" descr="C:\Users\pankratov.in\YandexDisk\!NTI\DOCS\ProjectPresentation\icons\PNG\256\36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8" descr="C:\Users\pankratov.in\YandexDisk\!NTI\DOCS\ProjectPresentation\icons\PNG\256\36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5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09" descr="C:\Users\pankratov.in\YandexDisk\!NTI\DOCS\ProjectPresentation\icons\PNG\256\36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45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10" descr="C:\Users\pankratov.in\YandexDisk\!NTI\DOCS\ProjectPresentation\icons\PNG\256\36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10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1" descr="C:\Users\pankratov.in\YandexDisk\!NTI\DOCS\ProjectPresentation\icons\PNG\256\36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71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12" descr="C:\Users\pankratov.in\YandexDisk\!NTI\DOCS\ProjectPresentation\icons\PNG\256\36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81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13" descr="C:\Users\pankratov.in\YandexDisk\!NTI\DOCS\ProjectPresentation\icons\PNG\256\36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14" descr="C:\Users\pankratov.in\YandexDisk\!NTI\DOCS\ProjectPresentation\icons\PNG\256\36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615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15" descr="C:\Users\pankratov.in\YandexDisk\!NTI\DOCS\ProjectPresentation\icons\PNG\256\36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0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16" descr="C:\Users\pankratov.in\YandexDisk\!NTI\DOCS\ProjectPresentation\icons\PNG\256\37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8" y="54852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17" descr="C:\Users\pankratov.in\YandexDisk\!NTI\DOCS\ProjectPresentation\icons\PNG\256\37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453077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18" descr="C:\Users\pankratov.in\YandexDisk\!NTI\DOCS\ProjectPresentation\icons\PNG\256\37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835" y="45716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19" descr="C:\Users\pankratov.in\YandexDisk\!NTI\DOCS\ProjectPresentation\icons\PNG\256\37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22" y="45361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20" descr="C:\Users\pankratov.in\YandexDisk\!NTI\DOCS\ProjectPresentation\icons\PNG\256\37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2" y="45716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21" descr="C:\Users\pankratov.in\YandexDisk\!NTI\DOCS\ProjectPresentation\icons\PNG\256\37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571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22" descr="C:\Users\pankratov.in\YandexDisk\!NTI\DOCS\ProjectPresentation\icons\PNG\256\37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14" y="454886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23" descr="C:\Users\pankratov.in\YandexDisk\!NTI\DOCS\ProjectPresentation\icons\PNG\256\37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05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4" descr="C:\Users\pankratov.in\YandexDisk\!NTI\DOCS\ProjectPresentation\icons\PNG\256\37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63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25" descr="C:\Users\pankratov.in\YandexDisk\!NTI\DOCS\ProjectPresentation\icons\PNG\256\37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80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26" descr="C:\Users\pankratov.in\YandexDisk\!NTI\DOCS\ProjectPresentation\icons\PNG\256\38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45708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27" descr="C:\Users\pankratov.in\YandexDisk\!NTI\DOCS\ProjectPresentation\icons\PNG\256\38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303" y="361124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28" descr="C:\Users\pankratov.in\YandexDisk\!NTI\DOCS\ProjectPresentation\icons\PNG\256\38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0" y="361124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29" descr="C:\Users\pankratov.in\YandexDisk\!NTI\DOCS\ProjectPresentation\icons\PNG\256\38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81" y="36465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30" descr="C:\Users\pankratov.in\YandexDisk\!NTI\DOCS\ProjectPresentation\icons\PNG\256\38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61" y="36465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31" descr="C:\Users\pankratov.in\YandexDisk\!NTI\DOCS\ProjectPresentation\icons\PNG\256\38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9" y="36445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32" descr="C:\Users\pankratov.in\YandexDisk\!NTI\DOCS\ProjectPresentation\icons\PNG\256\38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95" y="36417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33" descr="C:\Users\pankratov.in\YandexDisk\!NTI\DOCS\ProjectPresentation\icons\PNG\256\38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53" y="36445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34" descr="C:\Users\pankratov.in\YandexDisk\!NTI\DOCS\ProjectPresentation\icons\PNG\256\38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89" y="364370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35" descr="C:\Users\pankratov.in\YandexDisk\!NTI\DOCS\ProjectPresentation\icons\PNG\256\38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39" y="36417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36" descr="C:\Users\pankratov.in\YandexDisk\!NTI\DOCS\ProjectPresentation\icons\PNG\256\39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5" y="36417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37" descr="C:\Users\pankratov.in\YandexDisk\!NTI\DOCS\ProjectPresentation\icons\PNG\256\39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02" y="278569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38" descr="C:\Users\pankratov.in\YandexDisk\!NTI\DOCS\ProjectPresentation\icons\PNG\256\39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890" y="277837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39" descr="C:\Users\pankratov.in\YandexDisk\!NTI\DOCS\ProjectPresentation\icons\PNG\256\39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1" y="278569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0" descr="C:\Users\pankratov.in\YandexDisk\!NTI\DOCS\ProjectPresentation\icons\PNG\256\39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09" y="278569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41" descr="C:\Users\pankratov.in\YandexDisk\!NTI\DOCS\ProjectPresentation\icons\PNG\256\39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855" y="277837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42" descr="C:\Users\pankratov.in\YandexDisk\!NTI\DOCS\ProjectPresentation\icons\PNG\256\39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43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43" descr="C:\Users\pankratov.in\YandexDisk\!NTI\DOCS\ProjectPresentation\icons\PNG\256\39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09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44" descr="C:\Users\pankratov.in\YandexDisk\!NTI\DOCS\ProjectPresentation\icons\PNG\256\39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59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45" descr="C:\Users\pankratov.in\YandexDisk\!NTI\DOCS\ProjectPresentation\icons\PNG\256\39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94" y="276375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01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72" name="Picture 166" descr="C:\Users\pankratov.in\YandexDisk\!NTI\DOCS\ProjectPresentation\icons\PNG\256\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57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67" descr="C:\Users\pankratov.in\YandexDisk\!NTI\DOCS\ProjectPresentation\icons\PNG\256\3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68" descr="C:\Users\pankratov.in\YandexDisk\!NTI\DOCS\ProjectPresentation\icons\PNG\256\32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82" y="360022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69" descr="C:\Users\pankratov.in\YandexDisk\!NTI\DOCS\ProjectPresentation\icons\PNG\256\32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817" y="360022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70" descr="C:\Users\pankratov.in\YandexDisk\!NTI\DOCS\ProjectPresentation\icons\PNG\256\3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35240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71" descr="C:\Users\pankratov.in\YandexDisk\!NTI\DOCS\ProjectPresentation\icons\PNG\256\32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02" y="35811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72" descr="C:\Users\pankratov.in\YandexDisk\!NTI\DOCS\ProjectPresentation\icons\PNG\256\3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39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73" descr="C:\Users\pankratov.in\YandexDisk\!NTI\DOCS\ProjectPresentation\icons\PNG\256\32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7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74" descr="C:\Users\pankratov.in\YandexDisk\!NTI\DOCS\ProjectPresentation\icons\PNG\256\3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19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75" descr="C:\Users\pankratov.in\YandexDisk\!NTI\DOCS\ProjectPresentation\icons\PNG\256\32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89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76" descr="C:\Users\pankratov.in\YandexDisk\!NTI\DOCS\ProjectPresentation\icons\PNG\256\33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354307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77" descr="C:\Users\pankratov.in\YandexDisk\!NTI\DOCS\ProjectPresentation\icons\PNG\256\33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9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78" descr="C:\Users\pankratov.in\YandexDisk\!NTI\DOCS\ProjectPresentation\icons\PNG\256\33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39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79" descr="C:\Users\pankratov.in\YandexDisk\!NTI\DOCS\ProjectPresentation\icons\PNG\256\33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99" y="267383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80" descr="C:\Users\pankratov.in\YandexDisk\!NTI\DOCS\ProjectPresentation\icons\PNG\256\33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81" descr="C:\Users\pankratov.in\YandexDisk\!NTI\DOCS\ProjectPresentation\icons\PNG\256\33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26833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82" descr="C:\Users\pankratov.in\YandexDisk\!NTI\DOCS\ProjectPresentation\icons\PNG\256\33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99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83" descr="C:\Users\pankratov.in\YandexDisk\!NTI\DOCS\ProjectPresentation\icons\PNG\256\33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7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84" descr="C:\Users\pankratov.in\YandexDisk\!NTI\DOCS\ProjectPresentation\icons\PNG\256\33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2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85" descr="C:\Users\pankratov.in\YandexDisk\!NTI\DOCS\ProjectPresentation\icons\PNG\256\33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92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86" descr="C:\Users\pankratov.in\YandexDisk\!NTI\DOCS\ProjectPresentation\icons\PNG\256\34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264526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87" descr="C:\Users\pankratov.in\YandexDisk\!NTI\DOCS\ProjectPresentation\icons\PNG\256\34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82" y="18108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88" descr="C:\Users\pankratov.in\YandexDisk\!NTI\DOCS\ProjectPresentation\icons\PNG\256\34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6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9" descr="C:\Users\pankratov.in\YandexDisk\!NTI\DOCS\ProjectPresentation\icons\PNG\256\34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90" descr="C:\Users\pankratov.in\YandexDisk\!NTI\DOCS\ProjectPresentation\icons\PNG\256\34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91" descr="C:\Users\pankratov.in\YandexDisk\!NTI\DOCS\ProjectPresentation\icons\PNG\256\34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92" descr="C:\Users\pankratov.in\YandexDisk\!NTI\DOCS\ProjectPresentation\icons\PNG\256\34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7" y="181411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93" descr="C:\Users\pankratov.in\YandexDisk\!NTI\DOCS\ProjectPresentation\icons\PNG\256\34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7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94" descr="C:\Users\pankratov.in\YandexDisk\!NTI\DOCS\ProjectPresentation\icons\PNG\256\34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2" y="18203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95" descr="C:\Users\pankratov.in\YandexDisk\!NTI\DOCS\ProjectPresentation\icons\PNG\256\34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67" y="17950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96" descr="C:\Users\pankratov.in\YandexDisk\!NTI\DOCS\ProjectPresentation\icons\PNG\256\35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181411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97" descr="C:\Users\pankratov.in\YandexDisk\!NTI\DOCS\ProjectPresentation\icons\PNG\256\35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73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98" descr="C:\Users\pankratov.in\YandexDisk\!NTI\DOCS\ProjectPresentation\icons\PNG\256\35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6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99" descr="C:\Users\pankratov.in\YandexDisk\!NTI\DOCS\ProjectPresentation\icons\PNG\256\35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00" descr="C:\Users\pankratov.in\YandexDisk\!NTI\DOCS\ProjectPresentation\icons\PNG\256\35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5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01" descr="C:\Users\pankratov.in\YandexDisk\!NTI\DOCS\ProjectPresentation\icons\PNG\256\35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02" descr="C:\Users\pankratov.in\YandexDisk\!NTI\DOCS\ProjectPresentation\icons\PNG\256\35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2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03" descr="C:\Users\pankratov.in\YandexDisk\!NTI\DOCS\ProjectPresentation\icons\PNG\256\35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7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04" descr="C:\Users\pankratov.in\YandexDisk\!NTI\DOCS\ProjectPresentation\icons\PNG\256\35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3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205" descr="C:\Users\pankratov.in\YandexDisk\!NTI\DOCS\ProjectPresentation\icons\PNG\256\35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92" y="9606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2" descr="C:\Users\pankratov.in\YandexDisk\!NTI\DOCS\ProjectPresentation\icons\PNG\256\46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3" descr="C:\Users\pankratov.in\YandexDisk\!NTI\DOCS\ProjectPresentation\icons\PNG\256\46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501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64" descr="C:\Users\pankratov.in\YandexDisk\!NTI\DOCS\ProjectPresentation\icons\PNG\256\46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42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65" descr="C:\Users\pankratov.in\YandexDisk\!NTI\DOCS\ProjectPresentation\icons\PNG\256\46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527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66" descr="C:\Users\pankratov.in\YandexDisk\!NTI\DOCS\ProjectPresentation\icons\PNG\256\46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31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7" descr="C:\Users\pankratov.in\YandexDisk\!NTI\DOCS\ProjectPresentation\icons\PNG\256\46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27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68" descr="C:\Users\pankratov.in\YandexDisk\!NTI\DOCS\ProjectPresentation\icons\PNG\256\46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49" y="537014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9" descr="C:\Users\pankratov.in\YandexDisk\!NTI\DOCS\ProjectPresentation\icons\PNG\256\46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663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70" descr="C:\Users\pankratov.in\YandexDisk\!NTI\DOCS\ProjectPresentation\icons\PNG\256\46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73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71" descr="C:\Users\pankratov.in\YandexDisk\!NTI\DOCS\ProjectPresentation\icons\PNG\256\46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42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72" descr="C:\Users\pankratov.in\YandexDisk\!NTI\DOCS\ProjectPresentation\icons\PNG\256\47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7" y="533417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73" descr="C:\Users\pankratov.in\YandexDisk\!NTI\DOCS\ProjectPresentation\icons\PNG\256\47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17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74" descr="C:\Users\pankratov.in\YandexDisk\!NTI\DOCS\ProjectPresentation\icons\PNG\256\47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442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75" descr="C:\Users\pankratov.in\YandexDisk\!NTI\DOCS\ProjectPresentation\icons\PNG\256\47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9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76" descr="C:\Users\pankratov.in\YandexDisk\!NTI\DOCS\ProjectPresentation\icons\PNG\256\47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17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77" descr="C:\Users\pankratov.in\YandexDisk\!NTI\DOCS\ProjectPresentation\icons\PNG\256\47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3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78" descr="C:\Users\pankratov.in\YandexDisk\!NTI\DOCS\ProjectPresentation\icons\PNG\256\47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4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79" descr="C:\Users\pankratov.in\YandexDisk\!NTI\DOCS\ProjectPresentation\icons\PNG\256\47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41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80" descr="C:\Users\pankratov.in\YandexDisk\!NTI\DOCS\ProjectPresentation\icons\PNG\256\47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29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81" descr="C:\Users\pankratov.in\YandexDisk\!NTI\DOCS\ProjectPresentation\icons\PNG\256\47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42" y="44638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0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Picture 82" descr="C:\Users\pankratov.in\YandexDisk\!NTI\DOCS\ProjectPresentation\icons\PNG\256\48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3" descr="C:\Users\pankratov.in\YandexDisk\!NTI\DOCS\ProjectPresentation\icons\PNG\256\4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71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4" descr="C:\Users\pankratov.in\YandexDisk\!NTI\DOCS\ProjectPresentation\icons\PNG\256\48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2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5" descr="C:\Users\pankratov.in\YandexDisk\!NTI\DOCS\ProjectPresentation\icons\PNG\256\48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3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6" descr="C:\Users\pankratov.in\YandexDisk\!NTI\DOCS\ProjectPresentation\icons\PNG\256\48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4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7" descr="C:\Users\pankratov.in\YandexDisk\!NTI\DOCS\ProjectPresentation\icons\PNG\256\48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7" y="45493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8" descr="C:\Users\pankratov.in\YandexDisk\!NTI\DOCS\ProjectPresentation\icons\PNG\256\48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9" descr="C:\Users\pankratov.in\YandexDisk\!NTI\DOCS\ProjectPresentation\icons\PNG\256\48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356253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0" descr="C:\Users\pankratov.in\YandexDisk\!NTI\DOCS\ProjectPresentation\icons\PNG\256\48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827" y="357522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1" descr="C:\Users\pankratov.in\YandexDisk\!NTI\DOCS\ProjectPresentation\icons\PNG\256\49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37" y="357522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2" descr="C:\Users\pankratov.in\YandexDisk\!NTI\DOCS\ProjectPresentation\icons\PNG\256\49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6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3" descr="C:\Users\pankratov.in\YandexDisk\!NTI\DOCS\ProjectPresentation\icons\PNG\256\49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171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4" descr="C:\Users\pankratov.in\YandexDisk\!NTI\DOCS\ProjectPresentation\icons\PNG\256\49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5" descr="C:\Users\pankratov.in\YandexDisk\!NTI\DOCS\ProjectPresentation\icons\PNG\256\49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57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6" descr="C:\Users\pankratov.in\YandexDisk\!NTI\DOCS\ProjectPresentation\icons\PNG\256\49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39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7" descr="C:\Users\pankratov.in\YandexDisk\!NTI\DOCS\ProjectPresentation\icons\PNG\256\49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9" y="3623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8" descr="C:\Users\pankratov.in\YandexDisk\!NTI\DOCS\ProjectPresentation\icons\PNG\256\497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9" descr="C:\Users\pankratov.in\YandexDisk\!NTI\DOCS\ProjectPresentation\icons\PNG\256\498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0" descr="C:\Users\pankratov.in\YandexDisk\!NTI\DOCS\ProjectPresentation\icons\PNG\256\499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1" descr="C:\Users\pankratov.in\YandexDisk\!NTI\DOCS\ProjectPresentation\icons\PNG\256\500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3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2" descr="C:\Users\pankratov.in\YandexDisk\!NTI\DOCS\ProjectPresentation\icons\PNG\256\50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6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3" descr="C:\Users\pankratov.in\YandexDisk\!NTI\DOCS\ProjectPresentation\icons\PNG\256\502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4" descr="C:\Users\pankratov.in\YandexDisk\!NTI\DOCS\ProjectPresentation\icons\PNG\256\503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2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5" descr="C:\Users\pankratov.in\YandexDisk\!NTI\DOCS\ProjectPresentation\icons\PNG\256\504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5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6" descr="C:\Users\pankratov.in\YandexDisk\!NTI\DOCS\ProjectPresentation\icons\PNG\256\505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7" descr="C:\Users\pankratov.in\YandexDisk\!NTI\DOCS\ProjectPresentation\icons\PNG\256\506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" y="2695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8" descr="C:\Users\pankratov.in\YandexDisk\!NTI\DOCS\ProjectPresentation\icons\PNG\256\507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9" descr="C:\Users\pankratov.in\YandexDisk\!NTI\DOCS\ProjectPresentation\icons\PNG\256\508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0" descr="C:\Users\pankratov.in\YandexDisk\!NTI\DOCS\ProjectPresentation\icons\PNG\256\509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1" descr="C:\Users\pankratov.in\YandexDisk\!NTI\DOCS\ProjectPresentation\icons\PNG\256\510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57" y="17629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2" descr="C:\Users\pankratov.in\YandexDisk\!NTI\DOCS\ProjectPresentation\icons\PNG\256\511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8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3" descr="C:\Users\pankratov.in\YandexDisk\!NTI\DOCS\ProjectPresentation\icons\PNG\256\512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4" descr="C:\Users\pankratov.in\YandexDisk\!NTI\DOCS\ProjectPresentation\icons\PNG\256\513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4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5" descr="C:\Users\pankratov.in\YandexDisk\!NTI\DOCS\ProjectPresentation\icons\PNG\256\514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3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16" descr="C:\Users\pankratov.in\YandexDisk\!NTI\DOCS\ProjectPresentation\icons\PNG\256\515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17" descr="C:\Users\pankratov.in\YandexDisk\!NTI\DOCS\ProjectPresentation\icons\PNG\256\516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7" y="181206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8" descr="C:\Users\pankratov.in\YandexDisk\!NTI\DOCS\ProjectPresentation\icons\PNG\256\517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8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19" descr="C:\Users\pankratov.in\YandexDisk\!NTI\DOCS\ProjectPresentation\icons\PNG\256\518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1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0" descr="C:\Users\pankratov.in\YandexDisk\!NTI\DOCS\ProjectPresentation\icons\PNG\256\519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1" descr="C:\Users\pankratov.in\YandexDisk\!NTI\DOCS\ProjectPresentation\icons\PNG\256\520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5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2" descr="C:\Users\pankratov.in\YandexDisk\!NTI\DOCS\ProjectPresentation\icons\PNG\256\521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8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3" descr="C:\Users\pankratov.in\YandexDisk\!NTI\DOCS\ProjectPresentation\icons\PNG\256\522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1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4" descr="C:\Users\pankratov.in\YandexDisk\!NTI\DOCS\ProjectPresentation\icons\PNG\256\523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4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5" descr="C:\Users\pankratov.in\YandexDisk\!NTI\DOCS\ProjectPresentation\icons\PNG\256\524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3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6" descr="C:\Users\pankratov.in\YandexDisk\!NTI\DOCS\ProjectPresentation\icons\PNG\256\525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07" y="9510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7" descr="C:\Users\pankratov.in\YandexDisk\!NTI\DOCS\ProjectPresentation\icons\PNG\256\44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69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8" descr="C:\Users\pankratov.in\YandexDisk\!NTI\DOCS\ProjectPresentation\icons\PNG\256\44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353" y="537853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9" descr="C:\Users\pankratov.in\YandexDisk\!NTI\DOCS\ProjectPresentation\icons\PNG\256\44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3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0" descr="C:\Users\pankratov.in\YandexDisk\!NTI\DOCS\ProjectPresentation\icons\PNG\256\44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73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1" descr="C:\Users\pankratov.in\YandexDisk\!NTI\DOCS\ProjectPresentation\icons\PNG\256\44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69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2" descr="C:\Users\pankratov.in\YandexDisk\!NTI\DOCS\ProjectPresentation\icons\PNG\256\45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79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3" descr="C:\Users\pankratov.in\YandexDisk\!NTI\DOCS\ProjectPresentation\icons\PNG\256\45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897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4" descr="C:\Users\pankratov.in\YandexDisk\!NTI\DOCS\ProjectPresentation\icons\PNG\256\45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27" y="54035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5" descr="C:\Users\pankratov.in\YandexDisk\!NTI\DOCS\ProjectPresentation\icons\PNG\256\45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51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6" descr="C:\Users\pankratov.in\YandexDisk\!NTI\DOCS\ProjectPresentation\icons\PNG\256\45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34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pankratov.in\YandexDisk\!NTI\DOCS\ProjectPresentation\icons\PNG\256\45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71" y="53938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8" descr="C:\Users\pankratov.in\YandexDisk\!NTI\DOCS\ProjectPresentation\icons\PNG\256\45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07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9" descr="C:\Users\pankratov.in\YandexDisk\!NTI\DOCS\ProjectPresentation\icons\PNG\256\45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3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0" descr="C:\Users\pankratov.in\YandexDisk\!NTI\DOCS\ProjectPresentation\icons\PNG\256\45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73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1" descr="C:\Users\pankratov.in\YandexDisk\!NTI\DOCS\ProjectPresentation\icons\PNG\256\45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269" y="455226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7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6" name="Picture 106" descr="C:\Users\pankratov.in\YandexDisk\!NTI\DOCS\ProjectPresentation\icons\PNG\256\2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7" descr="C:\Users\pankratov.in\YandexDisk\!NTI\DOCS\ProjectPresentation\icons\PNG\256\26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79" y="55435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8" descr="C:\Users\pankratov.in\YandexDisk\!NTI\DOCS\ProjectPresentation\icons\PNG\256\26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552803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9" descr="C:\Users\pankratov.in\YandexDisk\!NTI\DOCS\ProjectPresentation\icons\PNG\256\26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83" y="54987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0" descr="C:\Users\pankratov.in\YandexDisk\!NTI\DOCS\ProjectPresentation\icons\PNG\256\2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83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1" descr="C:\Users\pankratov.in\YandexDisk\!NTI\DOCS\ProjectPresentation\icons\PNG\256\26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75" y="552803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2" descr="C:\Users\pankratov.in\YandexDisk\!NTI\DOCS\ProjectPresentation\icons\PNG\256\26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34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3" descr="C:\Users\pankratov.in\YandexDisk\!NTI\DOCS\ProjectPresentation\icons\PNG\256\26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99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4" descr="C:\Users\pankratov.in\YandexDisk\!NTI\DOCS\ProjectPresentation\icons\PNG\256\26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552803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5" descr="C:\Users\pankratov.in\YandexDisk\!NTI\DOCS\ProjectPresentation\icons\PNG\256\26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81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6" descr="C:\Users\pankratov.in\YandexDisk\!NTI\DOCS\ProjectPresentation\icons\PNG\256\27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54695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7" descr="C:\Users\pankratov.in\YandexDisk\!NTI\DOCS\ProjectPresentation\icons\PNG\256\27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79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8" descr="C:\Users\pankratov.in\YandexDisk\!NTI\DOCS\ProjectPresentation\icons\PNG\256\27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9" descr="C:\Users\pankratov.in\YandexDisk\!NTI\DOCS\ProjectPresentation\icons\PNG\256\27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94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0" descr="C:\Users\pankratov.in\YandexDisk\!NTI\DOCS\ProjectPresentation\icons\PNG\256\27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35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1" descr="C:\Users\pankratov.in\YandexDisk\!NTI\DOCS\ProjectPresentation\icons\PNG\256\27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2" descr="C:\Users\pankratov.in\YandexDisk\!NTI\DOCS\ProjectPresentation\icons\PNG\256\27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103" y="456242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3" descr="C:\Users\pankratov.in\YandexDisk\!NTI\DOCS\ProjectPresentation\icons\PNG\256\27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6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4" descr="C:\Users\pankratov.in\YandexDisk\!NTI\DOCS\ProjectPresentation\icons\PNG\256\27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5" descr="C:\Users\pankratov.in\YandexDisk\!NTI\DOCS\ProjectPresentation\icons\PNG\256\27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21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6" descr="C:\Users\pankratov.in\YandexDisk\!NTI\DOCS\ProjectPresentation\icons\PNG\256\28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456974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7" descr="C:\Users\pankratov.in\YandexDisk\!NTI\DOCS\ProjectPresentation\icons\PNG\256\28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19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8" descr="C:\Users\pankratov.in\YandexDisk\!NTI\DOCS\ProjectPresentation\icons\PNG\256\28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9" descr="C:\Users\pankratov.in\YandexDisk\!NTI\DOCS\ProjectPresentation\icons\PNG\256\28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94" y="37000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0" descr="C:\Users\pankratov.in\YandexDisk\!NTI\DOCS\ProjectPresentation\icons\PNG\256\28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5" y="188679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31" descr="C:\Users\pankratov.in\YandexDisk\!NTI\DOCS\ProjectPresentation\icons\PNG\256\28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35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2" descr="C:\Users\pankratov.in\YandexDisk\!NTI\DOCS\ProjectPresentation\icons\PNG\256\28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33" descr="C:\Users\pankratov.in\YandexDisk\!NTI\DOCS\ProjectPresentation\icons\PNG\256\28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99" y="37000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34" descr="C:\Users\pankratov.in\YandexDisk\!NTI\DOCS\ProjectPresentation\icons\PNG\256\28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26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35" descr="C:\Users\pankratov.in\YandexDisk\!NTI\DOCS\ProjectPresentation\icons\PNG\256\28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81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6" descr="C:\Users\pankratov.in\YandexDisk\!NTI\DOCS\ProjectPresentation\icons\PNG\256\29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7" descr="C:\Users\pankratov.in\YandexDisk\!NTI\DOCS\ProjectPresentation\icons\PNG\256\29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49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38" descr="C:\Users\pankratov.in\YandexDisk\!NTI\DOCS\ProjectPresentation\icons\PNG\256\29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39" descr="C:\Users\pankratov.in\YandexDisk\!NTI\DOCS\ProjectPresentation\icons\PNG\256\29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94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0" descr="C:\Users\pankratov.in\YandexDisk\!NTI\DOCS\ProjectPresentation\icons\PNG\256\29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83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1" descr="C:\Users\pankratov.in\YandexDisk\!NTI\DOCS\ProjectPresentation\icons\PNG\256\29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75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2" descr="C:\Users\pankratov.in\YandexDisk\!NTI\DOCS\ProjectPresentation\icons\PNG\256\29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3" descr="C:\Users\pankratov.in\YandexDisk\!NTI\DOCS\ProjectPresentation\icons\PNG\256\29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6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4" descr="C:\Users\pankratov.in\YandexDisk\!NTI\DOCS\ProjectPresentation\icons\PNG\256\29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11" y="274180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5" descr="C:\Users\pankratov.in\YandexDisk\!NTI\DOCS\ProjectPresentation\icons\PNG\256\29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95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6" descr="C:\Users\pankratov.in\YandexDisk\!NTI\DOCS\ProjectPresentation\icons\PNG\256\30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277020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7" descr="C:\Users\pankratov.in\YandexDisk\!NTI\DOCS\ProjectPresentation\icons\PNG\256\30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019" y="188679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8" descr="C:\Users\pankratov.in\YandexDisk\!NTI\DOCS\ProjectPresentation\icons\PNG\256\30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11" y="189237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9" descr="C:\Users\pankratov.in\YandexDisk\!NTI\DOCS\ProjectPresentation\icons\PNG\256\30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12" y="18639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50" descr="C:\Users\pankratov.in\YandexDisk\!NTI\DOCS\ProjectPresentation\icons\PNG\256\30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89" y="18558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51" descr="C:\Users\pankratov.in\YandexDisk\!NTI\DOCS\ProjectPresentation\icons\PNG\256\30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18566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52" descr="C:\Users\pankratov.in\YandexDisk\!NTI\DOCS\ProjectPresentation\icons\PNG\256\30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8411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53" descr="C:\Users\pankratov.in\YandexDisk\!NTI\DOCS\ProjectPresentation\icons\PNG\256\30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68" y="184117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54" descr="C:\Users\pankratov.in\YandexDisk\!NTI\DOCS\ProjectPresentation\icons\PNG\256\30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1803527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55" descr="C:\Users\pankratov.in\YandexDisk\!NTI\DOCS\ProjectPresentation\icons\PNG\256\30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36846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56" descr="C:\Users\pankratov.in\YandexDisk\!NTI\DOCS\ProjectPresentation\icons\PNG\256\31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5" y="185580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57" descr="C:\Users\pankratov.in\YandexDisk\!NTI\DOCS\ProjectPresentation\icons\PNG\256\31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49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58" descr="C:\Users\pankratov.in\YandexDisk\!NTI\DOCS\ProjectPresentation\icons\PNG\256\31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7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59" descr="C:\Users\pankratov.in\YandexDisk\!NTI\DOCS\ProjectPresentation\icons\PNG\256\31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57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0" descr="C:\Users\pankratov.in\YandexDisk\!NTI\DOCS\ProjectPresentation\icons\PNG\256\31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04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61" descr="C:\Users\pankratov.in\YandexDisk\!NTI\DOCS\ProjectPresentation\icons\PNG\256\31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0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2" descr="C:\Users\pankratov.in\YandexDisk\!NTI\DOCS\ProjectPresentation\icons\PNG\256\31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63" descr="C:\Users\pankratov.in\YandexDisk\!NTI\DOCS\ProjectPresentation\icons\PNG\256\31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6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4" descr="C:\Users\pankratov.in\YandexDisk\!NTI\DOCS\ProjectPresentation\icons\PNG\256\31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71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65" descr="C:\Users\pankratov.in\YandexDisk\!NTI\DOCS\ProjectPresentation\icons\PNG\256\31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21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1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2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3" y="19091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nkratov.in\YandexDisk\!NTI\DOCS\ProjectPresentation\icons\PNG\256\2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ankratov.in\YandexDisk\!NTI\DOCS\ProjectPresentation\icons\PNG\256\16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51" y="55078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ankratov.in\YandexDisk\!NTI\DOCS\ProjectPresentation\icons\PNG\256\16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99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pankratov.in\YandexDisk\!NTI\DOCS\ProjectPresentation\icons\PNG\256\1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55078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pankratov.in\YandexDisk\!NTI\DOCS\ProjectPresentation\icons\PNG\256\16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21" y="55078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pankratov.in\YandexDisk\!NTI\DOCS\ProjectPresentation\icons\PNG\256\16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pankratov.in\YandexDisk\!NTI\DOCS\ProjectPresentation\icons\PNG\256\16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1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pankratov.in\YandexDisk\!NTI\DOCS\ProjectPresentation\icons\PNG\256\16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37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pankratov.in\YandexDisk\!NTI\DOCS\ProjectPresentation\icons\PNG\256\16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pankratov.in\YandexDisk\!NTI\DOCS\ProjectPresentation\icons\PNG\256\16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pankratov.in\YandexDisk\!NTI\DOCS\ProjectPresentation\icons\PNG\256\17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549948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Users\pankratov.in\YandexDisk\!NTI\DOCS\ProjectPresentation\icons\PNG\256\17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3" y="46440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C:\Users\pankratov.in\YandexDisk\!NTI\DOCS\ProjectPresentation\icons\PNG\256\17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46440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C:\Users\pankratov.in\YandexDisk\!NTI\DOCS\ProjectPresentation\icons\PNG\256\17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46440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C:\Users\pankratov.in\YandexDisk\!NTI\DOCS\ProjectPresentation\icons\PNG\256\17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43" y="45807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C:\Users\pankratov.in\YandexDisk\!NTI\DOCS\ProjectPresentation\icons\PNG\256\17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461022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pankratov.in\YandexDisk\!NTI\DOCS\ProjectPresentation\icons\PNG\256\17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27" y="460184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C:\Users\pankratov.in\YandexDisk\!NTI\DOCS\ProjectPresentation\icons\PNG\256\177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35" y="460184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C:\Users\pankratov.in\YandexDisk\!NTI\DOCS\ProjectPresentation\icons\PNG\256\178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45807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C:\Users\pankratov.in\YandexDisk\!NTI\DOCS\ProjectPresentation\icons\PNG\256\179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61" y="45807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C:\Users\pankratov.in\YandexDisk\!NTI\DOCS\ProjectPresentation\icons\PNG\256\180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45512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C:\Users\pankratov.in\YandexDisk\!NTI\DOCS\ProjectPresentation\icons\PNG\256\181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51" y="37844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C:\Users\pankratov.in\YandexDisk\!NTI\DOCS\ProjectPresentation\icons\PNG\256\182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37844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C:\Users\pankratov.in\YandexDisk\!NTI\DOCS\ProjectPresentation\icons\PNG\256\183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37844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C:\Users\pankratov.in\YandexDisk\!NTI\DOCS\ProjectPresentation\icons\PNG\256\184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43" y="37550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C:\Users\pankratov.in\YandexDisk\!NTI\DOCS\ProjectPresentation\icons\PNG\256\185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53" y="37550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9" descr="C:\Users\pankratov.in\YandexDisk\!NTI\DOCS\ProjectPresentation\icons\PNG\256\186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27" y="37550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C:\Users\pankratov.in\YandexDisk\!NTI\DOCS\ProjectPresentation\icons\PNG\256\187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373393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1" descr="C:\Users\pankratov.in\YandexDisk\!NTI\DOCS\ProjectPresentation\icons\PNG\256\188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370420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2" descr="C:\Users\pankratov.in\YandexDisk\!NTI\DOCS\ProjectPresentation\icons\PNG\256\189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3" y="37252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3" descr="C:\Users\pankratov.in\YandexDisk\!NTI\DOCS\ProjectPresentation\icons\PNG\256\190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36871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4" descr="C:\Users\pankratov.in\YandexDisk\!NTI\DOCS\ProjectPresentation\icons\PNG\256\191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53" y="289953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5" descr="C:\Users\pankratov.in\YandexDisk\!NTI\DOCS\ProjectPresentation\icons\PNG\256\192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29206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6" descr="C:\Users\pankratov.in\YandexDisk\!NTI\DOCS\ProjectPresentation\icons\PNG\256\193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292062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7" descr="C:\Users\pankratov.in\YandexDisk\!NTI\DOCS\ProjectPresentation\icons\PNG\256\194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43" y="2899538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C:\Users\pankratov.in\YandexDisk\!NTI\DOCS\ProjectPresentation\icons\PNG\256\195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282384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9" descr="C:\Users\pankratov.in\YandexDisk\!NTI\DOCS\ProjectPresentation\icons\PNG\256\196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63" y="279006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0" descr="C:\Users\pankratov.in\YandexDisk\!NTI\DOCS\ProjectPresentation\icons\PNG\256\197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27646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1" descr="C:\Users\pankratov.in\YandexDisk\!NTI\DOCS\ProjectPresentation\icons\PNG\256\198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27519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C:\Users\pankratov.in\YandexDisk\!NTI\DOCS\ProjectPresentation\icons\PNG\256\199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63" y="27181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3" descr="C:\Users\pankratov.in\YandexDisk\!NTI\DOCS\ProjectPresentation\icons\PNG\256\200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276466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4" descr="C:\Users\pankratov.in\YandexDisk\!NTI\DOCS\ProjectPresentation\icons\PNG\256\20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195567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5" descr="C:\Users\pankratov.in\YandexDisk\!NTI\DOCS\ProjectPresentation\icons\PNG\256\202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43" y="1959991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6" descr="C:\Users\pankratov.in\YandexDisk\!NTI\DOCS\ProjectPresentation\icons\PNG\256\203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43" y="196837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7" descr="C:\Users\pankratov.in\YandexDisk\!NTI\DOCS\ProjectPresentation\icons\PNG\256\204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19218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8" descr="C:\Users\pankratov.in\YandexDisk\!NTI\DOCS\ProjectPresentation\icons\PNG\256\205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92189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9" descr="C:\Users\pankratov.in\YandexDisk\!NTI\DOCS\ProjectPresentation\icons\PNG\256\206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35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0" descr="C:\Users\pankratov.in\YandexDisk\!NTI\DOCS\ProjectPresentation\icons\PNG\256\207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63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1" descr="C:\Users\pankratov.in\YandexDisk\!NTI\DOCS\ProjectPresentation\icons\PNG\256\208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63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2" descr="C:\Users\pankratov.in\YandexDisk\!NTI\DOCS\ProjectPresentation\icons\PNG\256\209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" y="19008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3" descr="C:\Users\pankratov.in\YandexDisk\!NTI\DOCS\ProjectPresentation\icons\PNG\256\210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1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4" descr="C:\Users\pankratov.in\YandexDisk\!NTI\DOCS\ProjectPresentation\icons\PNG\256\211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5" descr="C:\Users\pankratov.in\YandexDisk\!NTI\DOCS\ProjectPresentation\icons\PNG\256\212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6" descr="C:\Users\pankratov.in\YandexDisk\!NTI\DOCS\ProjectPresentation\icons\PNG\256\213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pankratov.in\YandexDisk\!NTI\DOCS\ProjectPresentation\icons\PNG\256\214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8" descr="C:\Users\pankratov.in\YandexDisk\!NTI\DOCS\ProjectPresentation\icons\PNG\256\215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27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9" descr="C:\Users\pankratov.in\YandexDisk\!NTI\DOCS\ProjectPresentation\icons\PNG\256\216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0" descr="C:\Users\pankratov.in\YandexDisk\!NTI\DOCS\ProjectPresentation\icons\PNG\256\217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5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1" descr="C:\Users\pankratov.in\YandexDisk\!NTI\DOCS\ProjectPresentation\icons\PNG\256\218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43" y="100724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1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16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pankratov.in\YandexDisk\!NTI\DOCS\ProjectPresentation\icons\PNG\256\8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53" y="35808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pankratov.in\YandexDisk\!NTI\DOCS\ProjectPresentation\icons\PNG\256\9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957" y="358927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pankratov.in\YandexDisk\!NTI\DOCS\ProjectPresentation\icons\PNG\256\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358927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:\Users\pankratov.in\YandexDisk\!NTI\DOCS\ProjectPresentation\icons\PNG\256\9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09" y="35554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pankratov.in\YandexDisk\!NTI\DOCS\ProjectPresentation\icons\PNG\256\9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35130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pankratov.in\YandexDisk\!NTI\DOCS\ProjectPresentation\icons\PNG\256\9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055" y="350901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pankratov.in\YandexDisk\!NTI\DOCS\ProjectPresentation\icons\PNG\256\9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53" y="35554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:\Users\pankratov.in\YandexDisk\!NTI\DOCS\ProjectPresentation\icons\PNG\256\9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53" y="355549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C:\Users\pankratov.in\YandexDisk\!NTI\DOCS\ProjectPresentation\icons\PNG\256\9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53" y="354711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:\Users\pankratov.in\YandexDisk\!NTI\DOCS\ProjectPresentation\icons\PNG\256\9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354711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C:\Users\pankratov.in\YandexDisk\!NTI\DOCS\ProjectPresentation\icons\PNG\256\9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853" y="272593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C:\Users\pankratov.in\YandexDisk\!NTI\DOCS\ProjectPresentation\icons\PNG\256\10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274701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1" descr="C:\Users\pankratov.in\YandexDisk\!NTI\DOCS\ProjectPresentation\icons\PNG\256\10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2738629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C:\Users\pankratov.in\YandexDisk\!NTI\DOCS\ProjectPresentation\icons\PNG\256\10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55" y="271322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3" descr="C:\Users\pankratov.in\YandexDisk\!NTI\DOCS\ProjectPresentation\icons\PNG\256\10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272593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C:\Users\pankratov.in\YandexDisk\!NTI\DOCS\ProjectPresentation\icons\PNG\256\104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6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5" descr="C:\Users\pankratov.in\YandexDisk\!NTI\DOCS\ProjectPresentation\icons\PNG\256\10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53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C:\Users\pankratov.in\YandexDisk\!NTI\DOCS\ProjectPresentation\icons\PNG\256\106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53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7" descr="C:\Users\pankratov.in\YandexDisk\!NTI\DOCS\ProjectPresentation\icons\PNG\256\107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56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8" descr="C:\Users\pankratov.in\YandexDisk\!NTI\DOCS\ProjectPresentation\icons\PNG\256\108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2704847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9" descr="C:\Users\pankratov.in\YandexDisk\!NTI\DOCS\ProjectPresentation\icons\PNG\256\109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0" descr="C:\Users\pankratov.in\YandexDisk\!NTI\DOCS\ProjectPresentation\icons\PNG\256\110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192176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 descr="C:\Users\pankratov.in\YandexDisk\!NTI\DOCS\ProjectPresentation\icons\PNG\256\11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1921764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2" descr="C:\Users\pankratov.in\YandexDisk\!NTI\DOCS\ProjectPresentation\icons\PNG\256\112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3" descr="C:\Users\pankratov.in\YandexDisk\!NTI\DOCS\ProjectPresentation\icons\PNG\256\113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4" descr="C:\Users\pankratov.in\YandexDisk\!NTI\DOCS\ProjectPresentation\icons\PNG\256\114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53" y="190474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5" descr="C:\Users\pankratov.in\YandexDisk\!NTI\DOCS\ProjectPresentation\icons\PNG\256\115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6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6" descr="C:\Users\pankratov.in\YandexDisk\!NTI\DOCS\ProjectPresentation\icons\PNG\256\116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53" y="189636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 descr="C:\Users\pankratov.in\YandexDisk\!NTI\DOCS\ProjectPresentation\icons\PNG\256\117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 descr="C:\Users\pankratov.in\YandexDisk\!NTI\DOCS\ProjectPresentation\icons\PNG\256\118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" y="19133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9" descr="C:\Users\pankratov.in\YandexDisk\!NTI\DOCS\ProjectPresentation\icons\PNG\256\119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 descr="C:\Users\pankratov.in\YandexDisk\!NTI\DOCS\ProjectPresentation\icons\PNG\256\120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1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1" descr="C:\Users\pankratov.in\YandexDisk\!NTI\DOCS\ProjectPresentation\icons\PNG\256\121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2" descr="C:\Users\pankratov.in\YandexDisk\!NTI\DOCS\ProjectPresentation\icons\PNG\256\122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3" descr="C:\Users\pankratov.in\YandexDisk\!NTI\DOCS\ProjectPresentation\icons\PNG\256\123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4" descr="C:\Users\pankratov.in\YandexDisk\!NTI\DOCS\ProjectPresentation\icons\PNG\256\124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5" descr="C:\Users\pankratov.in\YandexDisk\!NTI\DOCS\ProjectPresentation\icons\PNG\256\125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6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6" descr="C:\Users\pankratov.in\YandexDisk\!NTI\DOCS\ProjectPresentation\icons\PNG\256\126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53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7" descr="C:\Users\pankratov.in\YandexDisk\!NTI\DOCS\ProjectPresentation\icons\PNG\256\127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56" y="107518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2" descr="C:\Users\pankratov.in\YandexDisk\!NTI\DOCS\ProjectPresentation\icons\PNG\256\219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1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3" descr="C:\Users\pankratov.in\YandexDisk\!NTI\DOCS\ProjectPresentation\icons\PNG\256\220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95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4" descr="C:\Users\pankratov.in\YandexDisk\!NTI\DOCS\ProjectPresentation\icons\PNG\256\22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307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5" descr="C:\Users\pankratov.in\YandexDisk\!NTI\DOCS\ProjectPresentation\icons\PNG\256\222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64" y="5379723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6" descr="C:\Users\pankratov.in\YandexDisk\!NTI\DOCS\ProjectPresentation\icons\PNG\256\223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16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7" descr="C:\Users\pankratov.in\YandexDisk\!NTI\DOCS\ProjectPresentation\icons\PNG\256\224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261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8" descr="C:\Users\pankratov.in\YandexDisk\!NTI\DOCS\ProjectPresentation\icons\PNG\256\225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61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9" descr="C:\Users\pankratov.in\YandexDisk\!NTI\DOCS\ProjectPresentation\icons\PNG\256\226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6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0" descr="C:\Users\pankratov.in\YandexDisk\!NTI\DOCS\ProjectPresentation\icons\PNG\256\227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5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1" descr="C:\Users\pankratov.in\YandexDisk\!NTI\DOCS\ProjectPresentation\icons\PNG\256\228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6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2" descr="C:\Users\pankratov.in\YandexDisk\!NTI\DOCS\ProjectPresentation\icons\PNG\256\229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54267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3" descr="C:\Users\pankratov.in\YandexDisk\!NTI\DOCS\ProjectPresentation\icons\PNG\256\230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363" y="45034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4" descr="C:\Users\pankratov.in\YandexDisk\!NTI\DOCS\ProjectPresentation\icons\PNG\256\231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63" y="44443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5" descr="C:\Users\pankratov.in\YandexDisk\!NTI\DOCS\ProjectPresentation\icons\PNG\256\232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64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6" descr="C:\Users\pankratov.in\YandexDisk\!NTI\DOCS\ProjectPresentation\icons\PNG\256\233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16" y="450342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7" descr="C:\Users\pankratov.in\YandexDisk\!NTI\DOCS\ProjectPresentation\icons\PNG\256\234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8" descr="C:\Users\pankratov.in\YandexDisk\!NTI\DOCS\ProjectPresentation\icons\PNG\256\235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63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9" descr="C:\Users\pankratov.in\YandexDisk\!NTI\DOCS\ProjectPresentation\icons\PNG\256\236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24" y="44443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0" descr="C:\Users\pankratov.in\YandexDisk\!NTI\DOCS\ProjectPresentation\icons\PNG\256\237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08" y="4444366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1" descr="C:\Users\pankratov.in\YandexDisk\!NTI\DOCS\ProjectPresentation\icons\PNG\256\238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08" y="444881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13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06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1" descr="C:\Users\pankratov.in\YandexDisk\!NTI\DOCS\ProjectPresentation\icons\PNG\256\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C:\Users\pankratov.in\YandexDisk\!NTI\DOCS\ProjectPresentation\icons\PNG\256\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55626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C:\Users\pankratov.in\YandexDisk\!NTI\DOCS\ProjectPresentation\icons\PNG\256\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55372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C:\Users\pankratov.in\YandexDisk\!NTI\DOCS\ProjectPresentation\icons\PNG\256\3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09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5" descr="C:\Users\pankratov.in\YandexDisk\!NTI\DOCS\ProjectPresentation\icons\PNG\256\3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6" descr="C:\Users\pankratov.in\YandexDisk\!NTI\DOCS\ProjectPresentation\icons\PNG\256\3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80" y="5511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7" descr="C:\Users\pankratov.in\YandexDisk\!NTI\DOCS\ProjectPresentation\icons\PNG\256\3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08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8" descr="C:\Users\pankratov.in\YandexDisk\!NTI\DOCS\ProjectPresentation\icons\PNG\256\3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09" y="55245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9" descr="C:\Users\pankratov.in\YandexDisk\!NTI\DOCS\ProjectPresentation\icons\PNG\256\3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5511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0" descr="C:\Users\pankratov.in\YandexDisk\!NTI\DOCS\ProjectPresentation\icons\PNG\256\39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46228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1" descr="C:\Users\pankratov.in\YandexDisk\!NTI\DOCS\ProjectPresentation\icons\PNG\256\4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06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2" descr="C:\Users\pankratov.in\YandexDisk\!NTI\DOCS\ProjectPresentation\icons\PNG\256\4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3" descr="C:\Users\pankratov.in\YandexDisk\!NTI\DOCS\ProjectPresentation\icons\PNG\256\4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4" descr="C:\Users\pankratov.in\YandexDisk\!NTI\DOCS\ProjectPresentation\icons\PNG\256\4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5" descr="C:\Users\pankratov.in\YandexDisk\!NTI\DOCS\ProjectPresentation\icons\PNG\256\44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80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6" descr="C:\Users\pankratov.in\YandexDisk\!NTI\DOCS\ProjectPresentation\icons\PNG\256\45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7" descr="C:\Users\pankratov.in\YandexDisk\!NTI\DOCS\ProjectPresentation\icons\PNG\256\46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8" descr="C:\Users\pankratov.in\YandexDisk\!NTI\DOCS\ProjectPresentation\icons\PNG\256\47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46101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9" descr="C:\Users\pankratov.in\YandexDisk\!NTI\DOCS\ProjectPresentation\icons\PNG\256\48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07" y="3721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0" descr="C:\Users\pankratov.in\YandexDisk\!NTI\DOCS\ProjectPresentation\icons\PNG\256\49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15" y="37084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1" descr="C:\Users\pankratov.in\YandexDisk\!NTI\DOCS\ProjectPresentation\icons\PNG\256\50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37084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2" descr="C:\Users\pankratov.in\YandexDisk\!NTI\DOCS\ProjectPresentation\icons\PNG\256\51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37084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3" descr="C:\Users\pankratov.in\YandexDisk\!NTI\DOCS\ProjectPresentation\icons\PNG\256\52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54" y="3683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4" descr="C:\Users\pankratov.in\YandexDisk\!NTI\DOCS\ProjectPresentation\icons\PNG\256\53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3721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5" descr="C:\Users\pankratov.in\YandexDisk\!NTI\DOCS\ProjectPresentation\icons\PNG\256\54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08" y="36703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6" descr="C:\Users\pankratov.in\YandexDisk\!NTI\DOCS\ProjectPresentation\icons\PNG\256\55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36957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7" descr="C:\Users\pankratov.in\YandexDisk\!NTI\DOCS\ProjectPresentation\icons\PNG\256\56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36957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8" descr="C:\Users\pankratov.in\YandexDisk\!NTI\DOCS\ProjectPresentation\icons\PNG\256\57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08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9" descr="C:\Users\pankratov.in\YandexDisk\!NTI\DOCS\ProjectPresentation\icons\PNG\256\58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06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0" descr="C:\Users\pankratov.in\YandexDisk\!NTI\DOCS\ProjectPresentation\icons\PNG\256\59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1" descr="C:\Users\pankratov.in\YandexDisk\!NTI\DOCS\ProjectPresentation\icons\PNG\256\60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2" descr="C:\Users\pankratov.in\YandexDisk\!NTI\DOCS\ProjectPresentation\icons\PNG\256\61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3" descr="C:\Users\pankratov.in\YandexDisk\!NTI\DOCS\ProjectPresentation\icons\PNG\256\62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4" descr="C:\Users\pankratov.in\YandexDisk\!NTI\DOCS\ProjectPresentation\icons\PNG\256\63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5" descr="C:\Users\pankratov.in\YandexDisk\!NTI\DOCS\ProjectPresentation\icons\PNG\256\64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6" descr="C:\Users\pankratov.in\YandexDisk\!NTI\DOCS\ProjectPresentation\icons\PNG\256\65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7" descr="C:\Users\pankratov.in\YandexDisk\!NTI\DOCS\ProjectPresentation\icons\PNG\256\66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8" descr="C:\Users\pankratov.in\YandexDisk\!NTI\DOCS\ProjectPresentation\icons\PNG\256\67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56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9" descr="C:\Users\pankratov.in\YandexDisk\!NTI\DOCS\ProjectPresentation\icons\PNG\256\68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0" descr="C:\Users\pankratov.in\YandexDisk\!NTI\DOCS\ProjectPresentation\icons\PNG\256\69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1" descr="C:\Users\pankratov.in\YandexDisk\!NTI\DOCS\ProjectPresentation\icons\PNG\256\70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2" descr="C:\Users\pankratov.in\YandexDisk\!NTI\DOCS\ProjectPresentation\icons\PNG\256\7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19177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3" descr="C:\Users\pankratov.in\YandexDisk\!NTI\DOCS\ProjectPresentation\icons\PNG\256\72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4" descr="C:\Users\pankratov.in\YandexDisk\!NTI\DOCS\ProjectPresentation\icons\PNG\256\73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5" descr="C:\Users\pankratov.in\YandexDisk\!NTI\DOCS\ProjectPresentation\icons\PNG\256\74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6" descr="C:\Users\pankratov.in\YandexDisk\!NTI\DOCS\ProjectPresentation\icons\PNG\256\75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77" descr="C:\Users\pankratov.in\YandexDisk\!NTI\DOCS\ProjectPresentation\icons\PNG\256\76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75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8" descr="C:\Users\pankratov.in\YandexDisk\!NTI\DOCS\ProjectPresentation\icons\PNG\256\77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754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79" descr="C:\Users\pankratov.in\YandexDisk\!NTI\DOCS\ProjectPresentation\icons\PNG\256\78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0" descr="C:\Users\pankratov.in\YandexDisk\!NTI\DOCS\ProjectPresentation\icons\PNG\256\79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1" descr="C:\Users\pankratov.in\YandexDisk\!NTI\DOCS\ProjectPresentation\icons\PNG\256\80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80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2" descr="C:\Users\pankratov.in\YandexDisk\!NTI\DOCS\ProjectPresentation\icons\PNG\256\81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3" descr="C:\Users\pankratov.in\YandexDisk\!NTI\DOCS\ProjectPresentation\icons\PNG\256\82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pankratov.in\YandexDisk\!NTI\DOCS\ProjectPresentation\icons\PNG\256\83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09" y="55626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pankratov.in\YandexDisk\!NTI\DOCS\ProjectPresentation\icons\PNG\256\84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09" y="460578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pankratov.in\YandexDisk\!NTI\DOCS\ProjectPresentation\icons\PNG\256\85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2" y="36703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C:\Users\pankratov.in\YandexDisk\!NTI\DOCS\ProjectPresentation\icons\PNG\256\86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2" y="28067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" descr="C:\Users\pankratov.in\YandexDisk\!NTI\DOCS\ProjectPresentation\icons\PNG\256\87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12" y="188849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C:\Users\pankratov.in\YandexDisk\!NTI\DOCS\ProjectPresentation\icons\PNG\256\88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218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079" y="322581"/>
            <a:ext cx="1447832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Профиль проекта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hape 185" descr="C:\Users\pankratov.in\YandexDisk\!NTI\DOCS\ProjectPresentation\icons\PNG\256\19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217" y="840843"/>
            <a:ext cx="430058" cy="4114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974720" y="860130"/>
            <a:ext cx="1126399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Цель проекта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81000" y="3017526"/>
            <a:ext cx="518921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75162" y="3132163"/>
            <a:ext cx="1557349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Результаты проекта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375349" y="5229200"/>
            <a:ext cx="914965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Shape 186" descr="C:\Users\pankratov.in\YandexDisk\!NTI\DOCS\ProjectPresentation\icons\PNG\256\24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655" y="5300038"/>
            <a:ext cx="649242" cy="64924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180"/>
          <p:cNvSpPr/>
          <p:nvPr/>
        </p:nvSpPr>
        <p:spPr>
          <a:xfrm>
            <a:off x="1422797" y="5388687"/>
            <a:ext cx="4613909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86" dirty="0">
                <a:sym typeface="Calibri"/>
              </a:rPr>
              <a:t>Общая стоимость проекта (тыс. рублей)</a:t>
            </a:r>
            <a:endParaRPr sz="1286" dirty="0"/>
          </a:p>
        </p:txBody>
      </p:sp>
      <p:sp>
        <p:nvSpPr>
          <p:cNvPr id="29" name="Shape 189"/>
          <p:cNvSpPr/>
          <p:nvPr/>
        </p:nvSpPr>
        <p:spPr>
          <a:xfrm>
            <a:off x="5261606" y="5400217"/>
            <a:ext cx="1134336" cy="3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28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300 000</a:t>
            </a:r>
          </a:p>
          <a:p>
            <a:pPr algn="ctr"/>
            <a:endParaRPr sz="1286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187"/>
          <p:cNvSpPr/>
          <p:nvPr/>
        </p:nvSpPr>
        <p:spPr>
          <a:xfrm>
            <a:off x="1605364" y="5980340"/>
            <a:ext cx="1598871" cy="4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1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Собственные средства</a:t>
            </a:r>
            <a:br>
              <a:rPr lang="ru-RU" sz="11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10 000</a:t>
            </a:r>
            <a:endParaRPr sz="1143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90"/>
          <p:cNvSpPr/>
          <p:nvPr/>
        </p:nvSpPr>
        <p:spPr>
          <a:xfrm>
            <a:off x="4027183" y="5980742"/>
            <a:ext cx="1827836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Привлекаемые средства</a:t>
            </a:r>
            <a:b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290 000</a:t>
            </a:r>
            <a:endParaRPr sz="1143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3170395" y="5753834"/>
          <a:ext cx="965142" cy="915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Shape 208"/>
          <p:cNvSpPr/>
          <p:nvPr/>
        </p:nvSpPr>
        <p:spPr>
          <a:xfrm>
            <a:off x="478217" y="1271022"/>
            <a:ext cx="4989126" cy="171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lvl="0"/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Создание системы управления умным домом на основе геолокации пользователя - это уникальное  устройство, спроектированное для максимального  удобства  пользования бытовыми устройствами. Это многофункциональное устройство можно будет подключить к любому устройству имеющему модуль WI - FI.</a:t>
            </a:r>
            <a:endParaRPr lang="ru-RU" sz="1200" dirty="0"/>
          </a:p>
        </p:txBody>
      </p:sp>
      <p:sp>
        <p:nvSpPr>
          <p:cNvPr id="37" name="Shape 208"/>
          <p:cNvSpPr/>
          <p:nvPr/>
        </p:nvSpPr>
        <p:spPr>
          <a:xfrm>
            <a:off x="581086" y="3551774"/>
            <a:ext cx="4989126" cy="167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lvl="0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Результаты проекта позволят понять актуальность и преимущества использования технологии геолокации в «умном доме», а также разобраться в работе данных систем управления.</a:t>
            </a:r>
          </a:p>
        </p:txBody>
      </p:sp>
      <p:pic>
        <p:nvPicPr>
          <p:cNvPr id="39" name="Shape 177" descr="C:\Users\pankratov.in\YandexDisk\!NTI\DOCS\ProjectPresentation\icons\PNG\256\33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549" y="3120394"/>
            <a:ext cx="411831" cy="4029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/>
          <p:cNvSpPr txBox="1"/>
          <p:nvPr/>
        </p:nvSpPr>
        <p:spPr>
          <a:xfrm>
            <a:off x="5695734" y="805852"/>
            <a:ext cx="1405449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Команда проекта</a:t>
            </a:r>
          </a:p>
        </p:txBody>
      </p:sp>
      <p:sp>
        <p:nvSpPr>
          <p:cNvPr id="46" name="Shape 275"/>
          <p:cNvSpPr/>
          <p:nvPr/>
        </p:nvSpPr>
        <p:spPr>
          <a:xfrm>
            <a:off x="6197212" y="1126128"/>
            <a:ext cx="1562335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Выставкин Кирилл</a:t>
            </a:r>
            <a:b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929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Лидер проекта</a:t>
            </a:r>
            <a:endParaRPr sz="929" dirty="0">
              <a:latin typeface="Calibri"/>
              <a:ea typeface="Calibri"/>
              <a:cs typeface="Calibri"/>
            </a:endParaRPr>
          </a:p>
        </p:txBody>
      </p:sp>
      <p:sp>
        <p:nvSpPr>
          <p:cNvPr id="47" name="Shape 280"/>
          <p:cNvSpPr/>
          <p:nvPr/>
        </p:nvSpPr>
        <p:spPr>
          <a:xfrm>
            <a:off x="6187859" y="1449056"/>
            <a:ext cx="1425969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dirty="0">
                <a:latin typeface="Calibri"/>
                <a:ea typeface="Calibri"/>
                <a:cs typeface="Calibri"/>
              </a:rPr>
              <a:t>Студент РГРТУ</a:t>
            </a:r>
          </a:p>
          <a:p>
            <a:endParaRPr sz="786" dirty="0">
              <a:latin typeface="Calibri"/>
              <a:ea typeface="Calibri"/>
              <a:cs typeface="Calibri"/>
            </a:endParaRPr>
          </a:p>
        </p:txBody>
      </p:sp>
      <p:sp>
        <p:nvSpPr>
          <p:cNvPr id="50" name="Shape 275"/>
          <p:cNvSpPr/>
          <p:nvPr/>
        </p:nvSpPr>
        <p:spPr>
          <a:xfrm>
            <a:off x="6231043" y="1873978"/>
            <a:ext cx="1585940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Резаев Егор</a:t>
            </a:r>
          </a:p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Производитель</a:t>
            </a:r>
            <a:b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929" dirty="0">
              <a:latin typeface="Calibri"/>
              <a:ea typeface="Calibri"/>
              <a:cs typeface="Calibri"/>
            </a:endParaRPr>
          </a:p>
        </p:txBody>
      </p:sp>
      <p:sp>
        <p:nvSpPr>
          <p:cNvPr id="51" name="Shape 280"/>
          <p:cNvSpPr/>
          <p:nvPr/>
        </p:nvSpPr>
        <p:spPr>
          <a:xfrm>
            <a:off x="6229141" y="2193484"/>
            <a:ext cx="1309651" cy="30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Студент  РГРТУ</a:t>
            </a: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2" name="Shape 275"/>
          <p:cNvSpPr/>
          <p:nvPr/>
        </p:nvSpPr>
        <p:spPr>
          <a:xfrm>
            <a:off x="8019628" y="1857698"/>
            <a:ext cx="1494491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Игнатов Дмитрий</a:t>
            </a:r>
            <a:b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Производитель</a:t>
            </a:r>
            <a:endParaRPr sz="929" dirty="0">
              <a:latin typeface="Calibri"/>
              <a:ea typeface="Calibri"/>
              <a:cs typeface="Calibri"/>
            </a:endParaRPr>
          </a:p>
        </p:txBody>
      </p:sp>
      <p:sp>
        <p:nvSpPr>
          <p:cNvPr id="53" name="Shape 280"/>
          <p:cNvSpPr/>
          <p:nvPr/>
        </p:nvSpPr>
        <p:spPr>
          <a:xfrm>
            <a:off x="8019628" y="2058412"/>
            <a:ext cx="1346012" cy="58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endParaRPr lang="ru-RU" sz="786" dirty="0">
              <a:latin typeface="Calibri"/>
              <a:sym typeface="Calibri"/>
            </a:endParaRPr>
          </a:p>
          <a:p>
            <a:r>
              <a:rPr lang="ru-RU" sz="1000" dirty="0">
                <a:latin typeface="Calibri"/>
                <a:sym typeface="Calibri"/>
              </a:rPr>
              <a:t>Студент РГРТУ</a:t>
            </a:r>
            <a:endParaRPr sz="1000" dirty="0"/>
          </a:p>
        </p:txBody>
      </p:sp>
      <p:sp>
        <p:nvSpPr>
          <p:cNvPr id="63" name="Shape 179"/>
          <p:cNvSpPr/>
          <p:nvPr/>
        </p:nvSpPr>
        <p:spPr>
          <a:xfrm>
            <a:off x="6695133" y="4284212"/>
            <a:ext cx="1755399" cy="1047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br>
              <a:rPr lang="ru-RU" sz="1071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Этап 1. Пилот: 2020</a:t>
            </a:r>
            <a:r>
              <a:rPr lang="en-US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-202</a:t>
            </a: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3</a:t>
            </a:r>
            <a:endParaRPr sz="107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29"/>
              </a:spcBef>
            </a:pP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Этап 2. Развитие: 2023</a:t>
            </a:r>
            <a:endParaRPr sz="107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29"/>
              </a:spcBef>
            </a:pP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Этап 3. Тираж: 202</a:t>
            </a:r>
            <a:r>
              <a:rPr lang="en-US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3</a:t>
            </a:r>
            <a:r>
              <a:rPr lang="ru-RU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-202</a:t>
            </a:r>
            <a:r>
              <a:rPr lang="en-US" sz="107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4</a:t>
            </a:r>
            <a:endParaRPr sz="107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1071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4" name="Shape 191" descr="C:\Users\pankratov.in\YandexDisk\!NTI\DOCS\ProjectPresentation\icons\PNG\256\37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65509" y="4250595"/>
            <a:ext cx="352459" cy="361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Shape 203"/>
          <p:cNvGrpSpPr/>
          <p:nvPr/>
        </p:nvGrpSpPr>
        <p:grpSpPr>
          <a:xfrm>
            <a:off x="6238857" y="4171603"/>
            <a:ext cx="215490" cy="263809"/>
            <a:chOff x="8202534" y="1348519"/>
            <a:chExt cx="301686" cy="369332"/>
          </a:xfrm>
        </p:grpSpPr>
        <p:sp>
          <p:nvSpPr>
            <p:cNvPr id="67" name="Shape 204"/>
            <p:cNvSpPr/>
            <p:nvPr/>
          </p:nvSpPr>
          <p:spPr>
            <a:xfrm>
              <a:off x="8262938" y="1447963"/>
              <a:ext cx="173414" cy="173414"/>
            </a:xfrm>
            <a:prstGeom prst="roundRect">
              <a:avLst>
                <a:gd name="adj" fmla="val 50000"/>
              </a:avLst>
            </a:prstGeom>
            <a:solidFill>
              <a:srgbClr val="FFD05B"/>
            </a:solidFill>
            <a:ln>
              <a:noFill/>
            </a:ln>
          </p:spPr>
          <p:txBody>
            <a:bodyPr spcFirstLastPara="1" wrap="square" lIns="65304" tIns="32643" rIns="65304" bIns="32643" anchor="ctr" anchorCtr="0">
              <a:noAutofit/>
            </a:bodyPr>
            <a:lstStyle/>
            <a:p>
              <a:pPr algn="ctr"/>
              <a:endParaRPr sz="128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205"/>
            <p:cNvSpPr txBox="1"/>
            <p:nvPr/>
          </p:nvSpPr>
          <p:spPr>
            <a:xfrm>
              <a:off x="8202534" y="1348519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04" tIns="32643" rIns="65304" bIns="32643" anchor="t" anchorCtr="0">
              <a:noAutofit/>
            </a:bodyPr>
            <a:lstStyle/>
            <a:p>
              <a:r>
                <a:rPr lang="ru-RU" sz="1286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</a:t>
              </a:r>
              <a:endParaRPr sz="1286"/>
            </a:p>
          </p:txBody>
        </p:sp>
        <p:cxnSp>
          <p:nvCxnSpPr>
            <p:cNvPr id="69" name="Shape 206"/>
            <p:cNvCxnSpPr/>
            <p:nvPr/>
          </p:nvCxnSpPr>
          <p:spPr>
            <a:xfrm>
              <a:off x="8299637" y="1568905"/>
              <a:ext cx="89926" cy="0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0" name="Прямоугольник 69"/>
          <p:cNvSpPr/>
          <p:nvPr/>
        </p:nvSpPr>
        <p:spPr>
          <a:xfrm>
            <a:off x="6664228" y="4129909"/>
            <a:ext cx="1210588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>
                <a:sym typeface="Calibri"/>
              </a:rPr>
              <a:t>Сроки проекта</a:t>
            </a:r>
            <a:endParaRPr lang="ru-RU" sz="1286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5564560" y="4149080"/>
            <a:ext cx="396044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570211" y="754417"/>
            <a:ext cx="0" cy="447478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7079" y="48415"/>
            <a:ext cx="6290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</a:rPr>
              <a:t>Система управления умным домом на основе геолокации пользователя</a:t>
            </a:r>
            <a:endParaRPr lang="ru-RU" sz="1200" dirty="0"/>
          </a:p>
        </p:txBody>
      </p:sp>
      <p:sp>
        <p:nvSpPr>
          <p:cNvPr id="76" name="Shape 190"/>
          <p:cNvSpPr/>
          <p:nvPr/>
        </p:nvSpPr>
        <p:spPr>
          <a:xfrm>
            <a:off x="6914241" y="6332514"/>
            <a:ext cx="1670786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14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Грант</a:t>
            </a:r>
            <a:b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200 000</a:t>
            </a:r>
            <a:endParaRPr sz="1143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190"/>
          <p:cNvSpPr/>
          <p:nvPr/>
        </p:nvSpPr>
        <p:spPr>
          <a:xfrm>
            <a:off x="6627993" y="5493084"/>
            <a:ext cx="2263109" cy="43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pPr algn="ctr"/>
            <a:r>
              <a:rPr lang="ru-RU" sz="114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Взнос в уставной капитал</a:t>
            </a:r>
            <a:br>
              <a:rPr lang="ru-RU" sz="1143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143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90 000</a:t>
            </a:r>
          </a:p>
          <a:p>
            <a:pPr algn="ctr"/>
            <a:endParaRPr sz="1143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855019" y="5671603"/>
            <a:ext cx="840114" cy="487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855019" y="6159261"/>
            <a:ext cx="840114" cy="417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1ACC091-778F-C2D0-AF45-9A2B3F863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5859" y="1904476"/>
            <a:ext cx="522000" cy="61753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DDF47EA-2BF9-432A-08B2-59B77A6467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437" y="1885971"/>
            <a:ext cx="519190" cy="630000"/>
          </a:xfrm>
          <a:prstGeom prst="rect">
            <a:avLst/>
          </a:prstGeom>
        </p:spPr>
      </p:pic>
      <p:sp>
        <p:nvSpPr>
          <p:cNvPr id="24" name="Shape 275">
            <a:extLst>
              <a:ext uri="{FF2B5EF4-FFF2-40B4-BE49-F238E27FC236}">
                <a16:creationId xmlns:a16="http://schemas.microsoft.com/office/drawing/2014/main" id="{2A55CEFF-7AFA-6F3F-2618-6E7198D83590}"/>
              </a:ext>
            </a:extLst>
          </p:cNvPr>
          <p:cNvSpPr/>
          <p:nvPr/>
        </p:nvSpPr>
        <p:spPr>
          <a:xfrm>
            <a:off x="6240229" y="3396096"/>
            <a:ext cx="1309651" cy="34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Дарья Чикина</a:t>
            </a:r>
            <a:b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Предприниматель</a:t>
            </a:r>
          </a:p>
          <a:p>
            <a:r>
              <a:rPr lang="ru-RU" sz="1000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Студент РГРТУ</a:t>
            </a:r>
          </a:p>
          <a:p>
            <a:endParaRPr sz="929" dirty="0">
              <a:latin typeface="Calibri"/>
              <a:ea typeface="Calibri"/>
              <a:cs typeface="Calibri"/>
            </a:endParaRPr>
          </a:p>
        </p:txBody>
      </p:sp>
      <p:sp>
        <p:nvSpPr>
          <p:cNvPr id="41" name="Shape 275">
            <a:extLst>
              <a:ext uri="{FF2B5EF4-FFF2-40B4-BE49-F238E27FC236}">
                <a16:creationId xmlns:a16="http://schemas.microsoft.com/office/drawing/2014/main" id="{28969909-8C5D-45A1-B4E7-6A50EDDB31E8}"/>
              </a:ext>
            </a:extLst>
          </p:cNvPr>
          <p:cNvSpPr/>
          <p:nvPr/>
        </p:nvSpPr>
        <p:spPr>
          <a:xfrm>
            <a:off x="8019628" y="2554020"/>
            <a:ext cx="1346020" cy="44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Елизавета Ипполитова</a:t>
            </a:r>
            <a:b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Предприниматель</a:t>
            </a:r>
          </a:p>
          <a:p>
            <a:r>
              <a:rPr lang="ru-RU" sz="1000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Студент РГРТУ</a:t>
            </a:r>
          </a:p>
          <a:p>
            <a:endParaRPr sz="929" dirty="0">
              <a:latin typeface="Calibri"/>
              <a:ea typeface="Calibri"/>
              <a:cs typeface="Calibri"/>
            </a:endParaRPr>
          </a:p>
        </p:txBody>
      </p:sp>
      <p:sp>
        <p:nvSpPr>
          <p:cNvPr id="44" name="Shape 275">
            <a:extLst>
              <a:ext uri="{FF2B5EF4-FFF2-40B4-BE49-F238E27FC236}">
                <a16:creationId xmlns:a16="http://schemas.microsoft.com/office/drawing/2014/main" id="{F25727BC-8060-0657-77F0-9B6D66CC7C46}"/>
              </a:ext>
            </a:extLst>
          </p:cNvPr>
          <p:cNvSpPr/>
          <p:nvPr/>
        </p:nvSpPr>
        <p:spPr>
          <a:xfrm>
            <a:off x="8037813" y="3334102"/>
            <a:ext cx="1309651" cy="34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Дарья Плаксина</a:t>
            </a:r>
            <a:b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Предприниматель</a:t>
            </a:r>
            <a:endParaRPr lang="ru-RU" sz="1000" dirty="0">
              <a:solidFill>
                <a:srgbClr val="003462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ru-RU" sz="1000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Студент РГРТУ</a:t>
            </a:r>
          </a:p>
          <a:p>
            <a:endParaRPr sz="929" dirty="0">
              <a:latin typeface="Calibri"/>
              <a:ea typeface="Calibri"/>
              <a:cs typeface="Calibri"/>
            </a:endParaRPr>
          </a:p>
        </p:txBody>
      </p:sp>
      <p:sp>
        <p:nvSpPr>
          <p:cNvPr id="57" name="Shape 275">
            <a:extLst>
              <a:ext uri="{FF2B5EF4-FFF2-40B4-BE49-F238E27FC236}">
                <a16:creationId xmlns:a16="http://schemas.microsoft.com/office/drawing/2014/main" id="{1D5BBB00-15FF-3E7F-9F86-4007333BDF46}"/>
              </a:ext>
            </a:extLst>
          </p:cNvPr>
          <p:cNvSpPr/>
          <p:nvPr/>
        </p:nvSpPr>
        <p:spPr>
          <a:xfrm>
            <a:off x="6166995" y="2645659"/>
            <a:ext cx="1494491" cy="52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Семенов Дмитрий</a:t>
            </a:r>
          </a:p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Производитель</a:t>
            </a:r>
            <a:b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000" dirty="0">
                <a:latin typeface="Calibri"/>
                <a:ea typeface="Calibri"/>
                <a:cs typeface="Calibri"/>
                <a:sym typeface="Calibri"/>
              </a:rPr>
              <a:t>Студент РГРТУ</a:t>
            </a:r>
            <a:endParaRPr sz="1000" dirty="0">
              <a:latin typeface="Calibri"/>
              <a:ea typeface="Calibri"/>
              <a:cs typeface="Calibri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673647A-FEAB-9618-2D4A-62B8038FBB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13" y="2641603"/>
            <a:ext cx="506892" cy="630000"/>
          </a:xfrm>
          <a:prstGeom prst="rect">
            <a:avLst/>
          </a:prstGeom>
        </p:spPr>
      </p:pic>
      <p:sp>
        <p:nvSpPr>
          <p:cNvPr id="62" name="Shape 275">
            <a:extLst>
              <a:ext uri="{FF2B5EF4-FFF2-40B4-BE49-F238E27FC236}">
                <a16:creationId xmlns:a16="http://schemas.microsoft.com/office/drawing/2014/main" id="{76565CD5-7DD4-54B9-EAB2-DA190A08C807}"/>
              </a:ext>
            </a:extLst>
          </p:cNvPr>
          <p:cNvSpPr/>
          <p:nvPr/>
        </p:nvSpPr>
        <p:spPr>
          <a:xfrm>
            <a:off x="8078166" y="1126125"/>
            <a:ext cx="1594103" cy="37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Маришин Кирилл</a:t>
            </a:r>
          </a:p>
          <a:p>
            <a:r>
              <a:rPr lang="ru-RU" sz="1000" b="1" dirty="0">
                <a:solidFill>
                  <a:srgbClr val="003462"/>
                </a:solidFill>
                <a:latin typeface="Calibri"/>
                <a:ea typeface="Calibri"/>
                <a:cs typeface="Calibri"/>
                <a:sym typeface="Calibri"/>
              </a:rPr>
              <a:t>Администратор</a:t>
            </a:r>
            <a:endParaRPr sz="929" dirty="0">
              <a:latin typeface="Calibri"/>
              <a:ea typeface="Calibri"/>
              <a:cs typeface="Calibri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E6F433DB-9536-7245-2921-8FACD0907D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24" y="1093453"/>
            <a:ext cx="519189" cy="677965"/>
          </a:xfrm>
          <a:prstGeom prst="rect">
            <a:avLst/>
          </a:prstGeom>
        </p:spPr>
      </p:pic>
      <p:sp>
        <p:nvSpPr>
          <p:cNvPr id="78" name="Shape 280">
            <a:extLst>
              <a:ext uri="{FF2B5EF4-FFF2-40B4-BE49-F238E27FC236}">
                <a16:creationId xmlns:a16="http://schemas.microsoft.com/office/drawing/2014/main" id="{444C5F8E-62D1-2712-E7B1-5DE5300A8EE5}"/>
              </a:ext>
            </a:extLst>
          </p:cNvPr>
          <p:cNvSpPr/>
          <p:nvPr/>
        </p:nvSpPr>
        <p:spPr>
          <a:xfrm>
            <a:off x="8078166" y="1437823"/>
            <a:ext cx="1399176" cy="30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noAutofit/>
          </a:bodyPr>
          <a:lstStyle/>
          <a:p>
            <a:r>
              <a:rPr lang="ru-RU" sz="1000" dirty="0">
                <a:latin typeface="Calibri"/>
                <a:ea typeface="Calibri"/>
                <a:cs typeface="Calibri"/>
              </a:rPr>
              <a:t>Студент РГРТУ</a:t>
            </a:r>
          </a:p>
          <a:p>
            <a:endParaRPr sz="786" dirty="0">
              <a:latin typeface="Calibri"/>
              <a:ea typeface="Calibri"/>
              <a:cs typeface="Calibri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414D8D08-692B-FF7D-D376-5F9BA306B4F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85" y="3369813"/>
            <a:ext cx="541251" cy="683433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96A1D32C-E88B-4A66-4597-BF72A0837A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63" y="1132083"/>
            <a:ext cx="539073" cy="6300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D6346D5F-EAC3-2F62-38AA-03845B0684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437" y="3316291"/>
            <a:ext cx="565376" cy="716377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C09194D7-0CF9-40B0-847C-8D72D21576C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4" y="2613174"/>
            <a:ext cx="540920" cy="6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14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6" name="Picture 3" descr="C:\Users\pankratov.in\YandexDisk\!NTI\DOCS\ProjectPresentation\icons\PNG\256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06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ankratov.in\YandexDisk\!NTI\DOCS\ProjectPresentation\icons\PNG\256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ankratov.in\YandexDisk\!NTI\DOCS\ProjectPresentation\icons\PNG\256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06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pankratov.in\YandexDisk\!NTI\DOCS\ProjectPresentation\icons\PNG\256\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53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pankratov.in\YandexDisk\!NTI\DOCS\ProjectPresentation\icons\PNG\256\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pankratov.in\YandexDisk\!NTI\DOCS\ProjectPresentation\icons\PNG\256\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294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pankratov.in\YandexDisk\!NTI\DOCS\ProjectPresentation\icons\PNG\256\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pankratov.in\YandexDisk\!NTI\DOCS\ProjectPresentation\icons\PNG\256\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pankratov.in\YandexDisk\!NTI\DOCS\ProjectPresentation\icons\PNG\256\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Users\pankratov.in\YandexDisk\!NTI\DOCS\ProjectPresentation\icons\PNG\256\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pankratov.in\YandexDisk\!NTI\DOCS\ProjectPresentation\icons\PNG\256\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19177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C:\Users\pankratov.in\YandexDisk\!NTI\DOCS\ProjectPresentation\icons\PNG\256\1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C:\Users\pankratov.in\YandexDisk\!NTI\DOCS\ProjectPresentation\icons\PNG\256\1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9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:\Users\pankratov.in\YandexDisk\!NTI\DOCS\ProjectPresentation\icons\PNG\256\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7" descr="C:\Users\pankratov.in\YandexDisk\!NTI\DOCS\ProjectPresentation\icons\PNG\256\1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55" y="19431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C:\Users\pankratov.in\YandexDisk\!NTI\DOCS\ProjectPresentation\icons\PNG\256\17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C:\Users\pankratov.in\YandexDisk\!NTI\DOCS\ProjectPresentation\icons\PNG\256\18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C:\Users\pankratov.in\YandexDisk\!NTI\DOCS\ProjectPresentation\icons\PNG\256\19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1" descr="C:\Users\pankratov.in\YandexDisk\!NTI\DOCS\ProjectPresentation\icons\PNG\256\20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1930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 descr="C:\Users\pankratov.in\YandexDisk\!NTI\DOCS\ProjectPresentation\icons\PNG\256\2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3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3" descr="C:\Users\pankratov.in\YandexDisk\!NTI\DOCS\ProjectPresentation\icons\PNG\256\2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C:\Users\pankratov.in\YandexDisk\!NTI\DOCS\ProjectPresentation\icons\PNG\256\23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5" descr="C:\Users\pankratov.in\YandexDisk\!NTI\DOCS\ProjectPresentation\icons\PNG\256\24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C:\Users\pankratov.in\YandexDisk\!NTI\DOCS\ProjectPresentation\icons\PNG\256\25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7" descr="C:\Users\pankratov.in\YandexDisk\!NTI\DOCS\ProjectPresentation\icons\PNG\256\26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C:\Users\pankratov.in\YandexDisk\!NTI\DOCS\ProjectPresentation\icons\PNG\256\27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9" descr="C:\Users\pankratov.in\YandexDisk\!NTI\DOCS\ProjectPresentation\icons\PNG\256\28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0" descr="C:\Users\pankratov.in\YandexDisk\!NTI\DOCS\ProjectPresentation\icons\PNG\256\29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101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 descr="C:\Users\pankratov.in\YandexDisk\!NTI\DOCS\ProjectPresentation\icons\PNG\256\12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9" descr="C:\Users\pankratov.in\YandexDisk\!NTI\DOCS\ProjectPresentation\icons\PNG\256\12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56769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0" descr="C:\Users\pankratov.in\YandexDisk\!NTI\DOCS\ProjectPresentation\icons\PNG\256\13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09" y="5689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1" descr="C:\Users\pankratov.in\YandexDisk\!NTI\DOCS\ProjectPresentation\icons\PNG\256\13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2" descr="C:\Users\pankratov.in\YandexDisk\!NTI\DOCS\ProjectPresentation\icons\PNG\256\13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9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3" descr="C:\Users\pankratov.in\YandexDisk\!NTI\DOCS\ProjectPresentation\icons\PNG\256\13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4" descr="C:\Users\pankratov.in\YandexDisk\!NTI\DOCS\ProjectPresentation\icons\PNG\256\13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62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5" descr="C:\Users\pankratov.in\YandexDisk\!NTI\DOCS\ProjectPresentation\icons\PNG\256\13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6" descr="C:\Users\pankratov.in\YandexDisk\!NTI\DOCS\ProjectPresentation\icons\PNG\256\13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09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7" descr="C:\Users\pankratov.in\YandexDisk\!NTI\DOCS\ProjectPresentation\icons\PNG\256\13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8" descr="C:\Users\pankratov.in\YandexDisk\!NTI\DOCS\ProjectPresentation\icons\PNG\256\13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5702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9" descr="C:\Users\pankratov.in\YandexDisk\!NTI\DOCS\ProjectPresentation\icons\PNG\256\13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47498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0" descr="C:\Users\pankratov.in\YandexDisk\!NTI\DOCS\ProjectPresentation\icons\PNG\256\14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09" y="47625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1" descr="C:\Users\pankratov.in\YandexDisk\!NTI\DOCS\ProjectPresentation\icons\PNG\256\14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47117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2" descr="C:\Users\pankratov.in\YandexDisk\!NTI\DOCS\ProjectPresentation\icons\PNG\256\14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59" y="4775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3" descr="C:\Users\pankratov.in\YandexDisk\!NTI\DOCS\ProjectPresentation\icons\PNG\256\14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62" y="47498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4" descr="C:\Users\pankratov.in\YandexDisk\!NTI\DOCS\ProjectPresentation\icons\PNG\256\14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553" y="4775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5" descr="C:\Users\pankratov.in\YandexDisk\!NTI\DOCS\ProjectPresentation\icons\PNG\256\145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553" y="48006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6" descr="C:\Users\pankratov.in\YandexDisk\!NTI\DOCS\ProjectPresentation\icons\PNG\256\146.png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4775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7" descr="C:\Users\pankratov.in\YandexDisk\!NTI\DOCS\ProjectPresentation\icons\PNG\256\147.png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4711701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8" descr="C:\Users\pankratov.in\YandexDisk\!NTI\DOCS\ProjectPresentation\icons\PNG\256\148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3" y="480060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9" descr="C:\Users\pankratov.in\YandexDisk\!NTI\DOCS\ProjectPresentation\icons\PNG\256\149.png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3924303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0" descr="C:\Users\pankratov.in\YandexDisk\!NTI\DOCS\ProjectPresentation\icons\PNG\256\150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09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71" descr="C:\Users\pankratov.in\YandexDisk\!NTI\DOCS\ProjectPresentation\icons\PNG\256\151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54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72" descr="C:\Users\pankratov.in\YandexDisk\!NTI\DOCS\ProjectPresentation\icons\PNG\256\152.pn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53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73" descr="C:\Users\pankratov.in\YandexDisk\!NTI\DOCS\ProjectPresentation\icons\PNG\256\153.p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06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4" descr="C:\Users\pankratov.in\YandexDisk\!NTI\DOCS\ProjectPresentation\icons\PNG\256\154.png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55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75" descr="C:\Users\pankratov.in\YandexDisk\!NTI\DOCS\ProjectPresentation\icons\PNG\256\155.png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6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76" descr="C:\Users\pankratov.in\YandexDisk\!NTI\DOCS\ProjectPresentation\icons\PNG\256\156.png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55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77" descr="C:\Users\pankratov.in\YandexDisk\!NTI\DOCS\ProjectPresentation\icons\PNG\256\157.png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55" y="3860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78" descr="C:\Users\pankratov.in\YandexDisk\!NTI\DOCS\ProjectPresentation\icons\PNG\256\158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09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9" descr="C:\Users\pankratov.in\YandexDisk\!NTI\DOCS\ProjectPresentation\icons\PNG\256\159.png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56" y="28956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53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Набор иконок для визуализации моделей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FE868-178E-0F4D-8A9A-79941EADC299}" type="datetime1">
              <a:rPr lang="ru-RU" smtClean="0"/>
              <a:pPr/>
              <a:t>21.10.2023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1220" y="6426078"/>
            <a:ext cx="2228850" cy="365125"/>
          </a:xfrm>
        </p:spPr>
        <p:txBody>
          <a:bodyPr/>
          <a:lstStyle/>
          <a:p>
            <a:fld id="{3EF660E9-E116-4F2D-91B7-27BAC0D3A970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6" name="Picture 2" descr="C:\Users\pankratov.in\YandexDisk\!NTI\DOCS\ProjectPresentation\icons\PNG\256\4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24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pankratov.in\YandexDisk\!NTI\DOCS\ProjectPresentation\icons\PNG\256\4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86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pankratov.in\YandexDisk\!NTI\DOCS\ProjectPresentation\icons\PNG\256\4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77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ankratov.in\YandexDisk\!NTI\DOCS\ProjectPresentation\icons\PNG\256\4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pankratov.in\YandexDisk\!NTI\DOCS\ProjectPresentation\icons\PNG\256\4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39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pankratov.in\YandexDisk\!NTI\DOCS\ProjectPresentation\icons\PNG\256\40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3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pankratov.in\YandexDisk\!NTI\DOCS\ProjectPresentation\icons\PNG\256\40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6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pankratov.in\YandexDisk\!NTI\DOCS\ProjectPresentation\icons\PNG\256\40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7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pankratov.in\YandexDisk\!NTI\DOCS\ProjectPresentation\icons\PNG\256\40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7" y="459422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pankratov.in\YandexDisk\!NTI\DOCS\ProjectPresentation\icons\PNG\256\40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803" y="37343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:\Users\pankratov.in\YandexDisk\!NTI\DOCS\ProjectPresentation\icons\PNG\256\41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13" y="3734310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pankratov.in\YandexDisk\!NTI\DOCS\ProjectPresentation\icons\PNG\256\41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33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C:\Users\pankratov.in\YandexDisk\!NTI\DOCS\ProjectPresentation\icons\PNG\256\41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88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C:\Users\pankratov.in\YandexDisk\!NTI\DOCS\ProjectPresentation\icons\PNG\256\41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86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C:\Users\pankratov.in\YandexDisk\!NTI\DOCS\ProjectPresentation\icons\PNG\256\414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96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C:\Users\pankratov.in\YandexDisk\!NTI\DOCS\ProjectPresentation\icons\PNG\256\41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48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C:\Users\pankratov.in\YandexDisk\!NTI\DOCS\ProjectPresentation\icons\PNG\256\41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34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pankratov.in\YandexDisk\!NTI\DOCS\ProjectPresentation\icons\PNG\256\417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67" y="3721484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 descr="C:\Users\pankratov.in\YandexDisk\!NTI\DOCS\ProjectPresentation\icons\PNG\256\41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03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1" descr="C:\Users\pankratov.in\YandexDisk\!NTI\DOCS\ProjectPresentation\icons\PNG\256\419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1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C:\Users\pankratov.in\YandexDisk\!NTI\DOCS\ProjectPresentation\icons\PNG\256\420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833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3" descr="C:\Users\pankratov.in\YandexDisk\!NTI\DOCS\ProjectPresentation\icons\PNG\256\42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31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C:\Users\pankratov.in\YandexDisk\!NTI\DOCS\ProjectPresentation\icons\PNG\256\422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7" y="2798699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5" descr="C:\Users\pankratov.in\YandexDisk\!NTI\DOCS\ProjectPresentation\icons\PNG\256\423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36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C:\Users\pankratov.in\YandexDisk\!NTI\DOCS\ProjectPresentation\icons\PNG\256\424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67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C:\Users\pankratov.in\YandexDisk\!NTI\DOCS\ProjectPresentation\icons\PNG\256\42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79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C:\Users\pankratov.in\YandexDisk\!NTI\DOCS\ProjectPresentation\icons\PNG\256\426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7" y="28277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9" descr="C:\Users\pankratov.in\YandexDisk\!NTI\DOCS\ProjectPresentation\icons\PNG\256\427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67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0" descr="C:\Users\pankratov.in\YandexDisk\!NTI\DOCS\ProjectPresentation\icons\PNG\256\428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23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1" descr="C:\Users\pankratov.in\YandexDisk\!NTI\DOCS\ProjectPresentation\icons\PNG\256\429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21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2" descr="C:\Users\pankratov.in\YandexDisk\!NTI\DOCS\ProjectPresentation\icons\PNG\256\43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31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3" descr="C:\Users\pankratov.in\YandexDisk\!NTI\DOCS\ProjectPresentation\icons\PNG\256\43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29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4" descr="C:\Users\pankratov.in\YandexDisk\!NTI\DOCS\ProjectPresentation\icons\PNG\256\432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7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5" descr="C:\Users\pankratov.in\YandexDisk\!NTI\DOCS\ProjectPresentation\icons\PNG\256\433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67" y="1887985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6" descr="C:\Users\pankratov.in\YandexDisk\!NTI\DOCS\ProjectPresentation\icons\PNG\256\434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57" y="1926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7" descr="C:\Users\pankratov.in\YandexDisk\!NTI\DOCS\ProjectPresentation\icons\PNG\256\435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7" y="19260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8" descr="C:\Users\pankratov.in\YandexDisk\!NTI\DOCS\ProjectPresentation\icons\PNG\256\436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76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9" descr="C:\Users\pankratov.in\YandexDisk\!NTI\DOCS\ProjectPresentation\icons\PNG\256\437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23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0" descr="C:\Users\pankratov.in\YandexDisk\!NTI\DOCS\ProjectPresentation\icons\PNG\256\438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21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1" descr="C:\Users\pankratov.in\YandexDisk\!NTI\DOCS\ProjectPresentation\icons\PNG\256\439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31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2" descr="C:\Users\pankratov.in\YandexDisk\!NTI\DOCS\ProjectPresentation\icons\PNG\256\440.pn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29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3" descr="C:\Users\pankratov.in\YandexDisk\!NTI\DOCS\ProjectPresentation\icons\PNG\256\441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4" descr="C:\Users\pankratov.in\YandexDisk\!NTI\DOCS\ProjectPresentation\icons\PNG\256\44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3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5" descr="C:\Users\pankratov.in\YandexDisk\!NTI\DOCS\ProjectPresentation\icons\PNG\256\443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6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6" descr="C:\Users\pankratov.in\YandexDisk\!NTI\DOCS\ProjectPresentation\icons\PNG\256\444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57" y="948182"/>
            <a:ext cx="796290" cy="7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40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320" y="409453"/>
            <a:ext cx="176362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Актуальность проекта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182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100848"/>
            <a:ext cx="8334782" cy="580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</a:rPr>
              <a:t>Система управления умным домом на основе геолокации пользователя</a:t>
            </a:r>
            <a:endParaRPr lang="ru-RU" sz="1600" dirty="0"/>
          </a:p>
          <a:p>
            <a:endParaRPr lang="ru-RU" sz="157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0395" y="1063023"/>
            <a:ext cx="8485576" cy="4979189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286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F71D3-87E5-A6EF-9B3B-6A82DFE6FC44}"/>
              </a:ext>
            </a:extLst>
          </p:cNvPr>
          <p:cNvSpPr txBox="1"/>
          <p:nvPr/>
        </p:nvSpPr>
        <p:spPr>
          <a:xfrm>
            <a:off x="825500" y="1191866"/>
            <a:ext cx="82169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Актуальность заключается в том, что современные технологии геолокации становятся все более распространенными и широко применяются в различных сферах жизни, включая умный дом. Геолокация позволяет создать умную систему, которая автоматически адаптируется к местоположению пользователя, предоставляя ему комфорт и безопасность. Такая система может управлять освещением, климатическими системами, электроприборами и системой безопасности, оптимизируя их работу в зависимости от присутствия или отсутствия пользователя в доме. Это не только удобно для пользователя, но и способствует энергосбережению и повышению безопасности. Поэтому знание о технологии геолокации и ее применении в умном доме является актуальным и полезным для разработчиков и пользователей таких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371400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5930"/>
            <a:ext cx="918008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Проблема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10">
            <a:extLst>
              <a:ext uri="{FF2B5EF4-FFF2-40B4-BE49-F238E27FC236}">
                <a16:creationId xmlns:a16="http://schemas.microsoft.com/office/drawing/2014/main" id="{C72ED528-466D-BB48-85E5-2A2D73A027E8}"/>
              </a:ext>
            </a:extLst>
          </p:cNvPr>
          <p:cNvSpPr txBox="1">
            <a:spLocks/>
          </p:cNvSpPr>
          <p:nvPr/>
        </p:nvSpPr>
        <p:spPr>
          <a:xfrm>
            <a:off x="381946" y="857851"/>
            <a:ext cx="9054153" cy="55788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209969" indent="-209969" algn="l" defTabSz="839876" rtl="0" eaLnBrk="1" latinLnBrk="0" hangingPunct="1">
              <a:lnSpc>
                <a:spcPct val="90000"/>
              </a:lnSpc>
              <a:spcBef>
                <a:spcPts val="919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990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846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9784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722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9660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598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9537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9475" indent="-209969" algn="l" defTabSz="839876" rtl="0" eaLnBrk="1" latinLnBrk="0" hangingPunct="1">
              <a:lnSpc>
                <a:spcPct val="90000"/>
              </a:lnSpc>
              <a:spcBef>
                <a:spcPts val="459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86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BC645F4-13E7-9C7E-2D12-361F24836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030" y="1044625"/>
            <a:ext cx="8641984" cy="5058958"/>
          </a:xfrm>
        </p:spPr>
        <p:txBody>
          <a:bodyPr>
            <a:normAutofit/>
          </a:bodyPr>
          <a:lstStyle/>
          <a:p>
            <a:r>
              <a:rPr lang="ru-RU" dirty="0"/>
              <a:t>Данная технология может решить следующие проблемы клиента: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Удобство и комфорт для пользователя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Энергосбережение и оптимизация ресурсов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Повышение безопасности и защиты дома </a:t>
            </a:r>
          </a:p>
          <a:p>
            <a:r>
              <a:rPr lang="ru-RU" dirty="0"/>
              <a:t>Не все пользователи в наше время умеют пользоваться современными технологиями. Это может оказаться проблемой. Данный проект должен упростить процесс взаимодействия пользователей с такими системами.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386D95-633B-B38B-39FC-813803E10C9A}"/>
              </a:ext>
            </a:extLst>
          </p:cNvPr>
          <p:cNvSpPr txBox="1"/>
          <p:nvPr/>
        </p:nvSpPr>
        <p:spPr>
          <a:xfrm>
            <a:off x="270530" y="114070"/>
            <a:ext cx="8334782" cy="580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</a:rPr>
              <a:t>Система управления умным домом на основе геолокации пользователя</a:t>
            </a:r>
            <a:endParaRPr lang="ru-RU" sz="1600" dirty="0"/>
          </a:p>
          <a:p>
            <a:endParaRPr lang="ru-RU" sz="1571" dirty="0"/>
          </a:p>
        </p:txBody>
      </p:sp>
    </p:spTree>
    <p:extLst>
      <p:ext uri="{BB962C8B-B14F-4D97-AF65-F5344CB8AC3E}">
        <p14:creationId xmlns:p14="http://schemas.microsoft.com/office/powerpoint/2010/main" val="38179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820" y="400754"/>
            <a:ext cx="2564676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Описание продукта и технологии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30796" y="825139"/>
            <a:ext cx="1555682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Описание продукта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01566" y="754417"/>
            <a:ext cx="0" cy="610358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59882" y="826672"/>
            <a:ext cx="1568571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dirty="0"/>
              <a:t>Технология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DC9CC-87E0-40A6-2DDF-AEB5C40F9FCB}"/>
              </a:ext>
            </a:extLst>
          </p:cNvPr>
          <p:cNvSpPr txBox="1"/>
          <p:nvPr/>
        </p:nvSpPr>
        <p:spPr>
          <a:xfrm>
            <a:off x="361820" y="68718"/>
            <a:ext cx="8334782" cy="580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effectLst/>
                <a:latin typeface="Open Sans ExtraBold" panose="020B0906030804020204" pitchFamily="34" charset="0"/>
                <a:ea typeface="Open Sans ExtraBold" panose="020B0906030804020204" pitchFamily="34" charset="0"/>
              </a:rPr>
              <a:t>Система управления умным домом на основе геолокации пользователя</a:t>
            </a:r>
            <a:endParaRPr lang="ru-RU" sz="1600" dirty="0"/>
          </a:p>
          <a:p>
            <a:endParaRPr lang="ru-RU" sz="157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B5320D-5E05-A18E-B824-5CD54327728F}"/>
              </a:ext>
            </a:extLst>
          </p:cNvPr>
          <p:cNvSpPr txBox="1"/>
          <p:nvPr/>
        </p:nvSpPr>
        <p:spPr>
          <a:xfrm>
            <a:off x="278133" y="1186069"/>
            <a:ext cx="45224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представляет собой модуль , способный на основе вашей геолокации  включать выбранные вами устройства зависимо от вашего местоположения. Кроме того, устройство оснащено обратной связью т.е. пользователь может управлять «умным домом» на основе геолокации , а также включать все необходимое дистанционно.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1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26188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Рынок проекта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5386" y="1301318"/>
            <a:ext cx="4397679" cy="1873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Целевые рынки</a:t>
            </a:r>
          </a:p>
          <a:p>
            <a:endParaRPr lang="ru-RU" sz="1286" b="1" dirty="0"/>
          </a:p>
          <a:p>
            <a:pPr marL="244933" indent="-244933">
              <a:buFontTx/>
              <a:buChar char="-"/>
            </a:pPr>
            <a:r>
              <a:rPr lang="ru-RU" sz="1286" dirty="0"/>
              <a:t>Описание рынков</a:t>
            </a:r>
          </a:p>
          <a:p>
            <a:pPr marL="244933" indent="-244933">
              <a:buFontTx/>
              <a:buChar char="-"/>
            </a:pPr>
            <a:endParaRPr lang="ru-RU" sz="1286" dirty="0"/>
          </a:p>
          <a:p>
            <a:pPr marL="244933" indent="-244933">
              <a:buFontTx/>
              <a:buChar char="-"/>
            </a:pPr>
            <a:r>
              <a:rPr lang="ru-RU" sz="1286" dirty="0"/>
              <a:t>Динамика рынков</a:t>
            </a:r>
          </a:p>
          <a:p>
            <a:pPr marL="244933" indent="-244933">
              <a:buFontTx/>
              <a:buChar char="-"/>
            </a:pPr>
            <a:endParaRPr lang="ru-RU" sz="1286" dirty="0"/>
          </a:p>
          <a:p>
            <a:pPr marL="244933" indent="-244933">
              <a:buFontTx/>
              <a:buChar char="-"/>
            </a:pPr>
            <a:r>
              <a:rPr lang="ru-RU" sz="1286" dirty="0"/>
              <a:t>Целевая доля рынков, которую планирует занять проект</a:t>
            </a:r>
          </a:p>
          <a:p>
            <a:pPr marL="244933" indent="-244933">
              <a:buFontTx/>
              <a:buChar char="-"/>
            </a:pPr>
            <a:endParaRPr lang="ru-RU" sz="1286" dirty="0"/>
          </a:p>
          <a:p>
            <a:pPr marL="244933" indent="-244933">
              <a:buFontTx/>
              <a:buChar char="-"/>
            </a:pPr>
            <a:r>
              <a:rPr lang="ru-RU" sz="1286" dirty="0"/>
              <a:t>Барьеры для выхода на целевые рынки</a:t>
            </a:r>
          </a:p>
        </p:txBody>
      </p:sp>
    </p:spTree>
    <p:extLst>
      <p:ext uri="{BB962C8B-B14F-4D97-AF65-F5344CB8AC3E}">
        <p14:creationId xmlns:p14="http://schemas.microsoft.com/office/powerpoint/2010/main" val="3973973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055995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Конкуренты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076055"/>
              </p:ext>
            </p:extLst>
          </p:nvPr>
        </p:nvGraphicFramePr>
        <p:xfrm>
          <a:off x="735389" y="1114458"/>
          <a:ext cx="4850676" cy="5297730"/>
        </p:xfrm>
        <a:graphic>
          <a:graphicData uri="http://schemas.openxmlformats.org/drawingml/2006/table">
            <a:tbl>
              <a:tblPr firstRow="1" bandRow="1">
                <a:effectLst/>
                <a:tableStyleId>{35758FB7-9AC5-4552-8A53-C91805E547FA}</a:tableStyleId>
              </a:tblPr>
              <a:tblGrid>
                <a:gridCol w="1072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3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3463"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rgbClr val="000000"/>
                          </a:solidFill>
                          <a:latin typeface="+mj-lt"/>
                        </a:rPr>
                        <a:t>Название конкурентов/ аналогов</a:t>
                      </a: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rgbClr val="000000"/>
                          </a:solidFill>
                          <a:latin typeface="+mj-lt"/>
                        </a:rPr>
                        <a:t>Название компании/ продукта проекта</a:t>
                      </a: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rgbClr val="000000"/>
                          </a:solidFill>
                          <a:latin typeface="+mj-lt"/>
                        </a:rPr>
                        <a:t>Название конкурентов/ аналогов</a:t>
                      </a: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dirty="0">
                          <a:solidFill>
                            <a:srgbClr val="000000"/>
                          </a:solidFill>
                          <a:latin typeface="+mj-lt"/>
                        </a:rPr>
                        <a:t>Название конкурентов/ аналогов</a:t>
                      </a: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 dirty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 dirty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r>
                        <a:rPr lang="ru-RU" sz="900" b="1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037">
                <a:tc>
                  <a:txBody>
                    <a:bodyPr/>
                    <a:lstStyle/>
                    <a:p>
                      <a:pPr algn="l"/>
                      <a:r>
                        <a:rPr lang="ru-RU" sz="900" b="1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2119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+mj-lt"/>
                        </a:rPr>
                        <a:t>Ключевые характеристики компании/</a:t>
                      </a:r>
                      <a:r>
                        <a:rPr lang="ru-RU" sz="900" b="1" baseline="0" dirty="0">
                          <a:latin typeface="+mj-lt"/>
                        </a:rPr>
                        <a:t> продукта</a:t>
                      </a:r>
                      <a:endParaRPr lang="ru-RU" sz="900" b="1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 dirty="0">
                        <a:latin typeface="+mj-lt"/>
                      </a:endParaRPr>
                    </a:p>
                  </a:txBody>
                  <a:tcPr marL="60532" marR="60532" marT="29614" marB="296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Rounded Rectangle 2099"/>
          <p:cNvSpPr/>
          <p:nvPr/>
        </p:nvSpPr>
        <p:spPr>
          <a:xfrm>
            <a:off x="6290291" y="1525932"/>
            <a:ext cx="2774353" cy="4731954"/>
          </a:xfrm>
          <a:prstGeom prst="roundRect">
            <a:avLst>
              <a:gd name="adj" fmla="val 623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65309" tIns="32654" rIns="65309" bIns="32654" anchor="ctr">
            <a:noAutofit/>
          </a:bodyPr>
          <a:lstStyle/>
          <a:p>
            <a:pPr algn="ctr">
              <a:spcAft>
                <a:spcPts val="857"/>
              </a:spcAft>
            </a:pP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Конкурентные преимущества продукта </a:t>
            </a:r>
          </a:p>
          <a:p>
            <a:pPr marL="129259" indent="-129259">
              <a:spcAft>
                <a:spcPts val="429"/>
              </a:spcAft>
              <a:buFont typeface="Arial" pitchFamily="34" charset="0"/>
              <a:buChar char="•"/>
            </a:pPr>
            <a:r>
              <a:rPr lang="ru-RU" sz="857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  <a:ea typeface="Helvetica Neue" charset="0"/>
                <a:cs typeface="Helvetica Neue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1595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20" y="207927"/>
            <a:ext cx="127464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Бизнес-модель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0017" y="1165891"/>
            <a:ext cx="8676736" cy="5378343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Бизнес-модель – как вы зарабатываете или планируете</a:t>
            </a:r>
          </a:p>
        </p:txBody>
      </p:sp>
    </p:spTree>
    <p:extLst>
      <p:ext uri="{BB962C8B-B14F-4D97-AF65-F5344CB8AC3E}">
        <p14:creationId xmlns:p14="http://schemas.microsoft.com/office/powerpoint/2010/main" val="203932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520" y="207927"/>
            <a:ext cx="194322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86" b="1" dirty="0"/>
              <a:t>Финансовые показатели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81000" y="754417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1820" y="-17097"/>
            <a:ext cx="1913281" cy="334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71" dirty="0"/>
              <a:t>НАЗВАНИЕ ПРОЕКТА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72975"/>
              </p:ext>
            </p:extLst>
          </p:nvPr>
        </p:nvGraphicFramePr>
        <p:xfrm>
          <a:off x="683954" y="5648167"/>
          <a:ext cx="8492018" cy="66115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09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7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8062">
                <a:tc rowSpan="2">
                  <a:txBody>
                    <a:bodyPr/>
                    <a:lstStyle/>
                    <a:p>
                      <a:pPr marL="9525" indent="-952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Целевые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 п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оказатели проекта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Единицы измерения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7938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Плановое значение по периодам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46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938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36">
                <a:tc vMerge="1"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324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__г.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__г.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__</a:t>
                      </a:r>
                      <a:r>
                        <a:rPr lang="ru-RU" sz="9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г.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__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г.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__г.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55">
                <a:tc>
                  <a:txBody>
                    <a:bodyPr/>
                    <a:lstStyle/>
                    <a:p>
                      <a:pPr marL="7938" indent="-7938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Объем выручки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млн.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руб</a:t>
                      </a: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Helvetica Neue" charset="0"/>
                        <a:cs typeface="Helvetica Neue" charset="0"/>
                      </a:endParaRP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j-lt"/>
                          <a:ea typeface="Helvetica Neue" charset="0"/>
                          <a:cs typeface="Helvetica Neue" charset="0"/>
                        </a:rPr>
                        <a:t>20</a:t>
                      </a:r>
                    </a:p>
                  </a:txBody>
                  <a:tcPr marL="45399" marR="45399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ounded Rectangle 2099"/>
          <p:cNvSpPr/>
          <p:nvPr/>
        </p:nvSpPr>
        <p:spPr>
          <a:xfrm>
            <a:off x="7324337" y="1572978"/>
            <a:ext cx="1851634" cy="2029930"/>
          </a:xfrm>
          <a:prstGeom prst="roundRect">
            <a:avLst>
              <a:gd name="adj" fmla="val 3557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65311" tIns="32655" rIns="65311" bIns="32655" anchor="ctr">
            <a:spAutoFit/>
          </a:bodyPr>
          <a:lstStyle/>
          <a:p>
            <a:pPr algn="ctr">
              <a:spcAft>
                <a:spcPts val="857"/>
              </a:spcAft>
            </a:pP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Стратегия выхода </a:t>
            </a:r>
            <a:b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</a:b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из проекта для инвесторов: </a:t>
            </a:r>
          </a:p>
          <a:p>
            <a:pPr>
              <a:spcAft>
                <a:spcPts val="429"/>
              </a:spcAft>
            </a:pPr>
            <a:r>
              <a:rPr lang="ru-RU" sz="1000" spc="71" dirty="0">
                <a:solidFill>
                  <a:schemeClr val="accent1">
                    <a:lumMod val="75000"/>
                  </a:schemeClr>
                </a:solidFill>
              </a:rPr>
              <a:t>Заполняется только для проектов с желаемой формой финансирования «взнос в уставной капитал» рекомендуется указать стратегии выхода из проекта для инвесторов</a:t>
            </a:r>
          </a:p>
          <a:p>
            <a:pPr>
              <a:spcAft>
                <a:spcPts val="429"/>
              </a:spcAft>
            </a:pPr>
            <a:endParaRPr lang="ru-RU" sz="1000" spc="7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ounded Rectangle 2099"/>
          <p:cNvSpPr/>
          <p:nvPr/>
        </p:nvSpPr>
        <p:spPr>
          <a:xfrm>
            <a:off x="683954" y="4614528"/>
            <a:ext cx="8492016" cy="525964"/>
          </a:xfrm>
          <a:prstGeom prst="roundRect">
            <a:avLst>
              <a:gd name="adj" fmla="val 6236"/>
            </a:avLst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wrap="square" lIns="65311" tIns="32655" rIns="65311" bIns="32655" anchor="ctr">
            <a:spAutoFit/>
          </a:bodyPr>
          <a:lstStyle/>
          <a:p>
            <a:pPr algn="ctr">
              <a:spcAft>
                <a:spcPts val="857"/>
              </a:spcAft>
            </a:pP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Бюджетные деньги, ранее </a:t>
            </a:r>
            <a:r>
              <a:rPr lang="ru-RU" sz="1143" dirty="0" err="1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привлекавшиеся</a:t>
            </a:r>
            <a:r>
              <a:rPr lang="ru-RU" sz="1143" dirty="0">
                <a:solidFill>
                  <a:schemeClr val="tx2"/>
                </a:solidFill>
                <a:latin typeface="Calibri Light"/>
                <a:ea typeface="Helvetica Neue" charset="0"/>
                <a:cs typeface="Helvetica Neue" charset="0"/>
              </a:rPr>
              <a:t> для финансирования проекта:</a:t>
            </a:r>
          </a:p>
          <a:p>
            <a:pPr>
              <a:spcAft>
                <a:spcPts val="429"/>
              </a:spcAft>
            </a:pPr>
            <a:r>
              <a:rPr lang="ru-RU" sz="1000" spc="71" dirty="0">
                <a:solidFill>
                  <a:schemeClr val="accent1">
                    <a:lumMod val="75000"/>
                  </a:schemeClr>
                </a:solidFill>
              </a:rPr>
              <a:t>Перечисляются источники получения, размеры и сроки.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0097" y="1185179"/>
            <a:ext cx="6405279" cy="29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86" dirty="0">
                <a:solidFill>
                  <a:schemeClr val="accent1">
                    <a:lumMod val="50000"/>
                  </a:schemeClr>
                </a:solidFill>
              </a:rPr>
              <a:t>Модель коммерциализации проекта: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0395" y="1124216"/>
            <a:ext cx="6480720" cy="3127733"/>
          </a:xfrm>
          <a:prstGeom prst="roundRect">
            <a:avLst>
              <a:gd name="adj" fmla="val 2129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86"/>
          </a:p>
        </p:txBody>
      </p:sp>
    </p:spTree>
    <p:extLst>
      <p:ext uri="{BB962C8B-B14F-4D97-AF65-F5344CB8AC3E}">
        <p14:creationId xmlns:p14="http://schemas.microsoft.com/office/powerpoint/2010/main" val="11292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НТИ">
      <a:dk1>
        <a:srgbClr val="0C0C0C"/>
      </a:dk1>
      <a:lt1>
        <a:sysClr val="window" lastClr="FFFFFF"/>
      </a:lt1>
      <a:dk2>
        <a:srgbClr val="0C0C0C"/>
      </a:dk2>
      <a:lt2>
        <a:srgbClr val="FFFFFF"/>
      </a:lt2>
      <a:accent1>
        <a:srgbClr val="8E708F"/>
      </a:accent1>
      <a:accent2>
        <a:srgbClr val="71A2C3"/>
      </a:accent2>
      <a:accent3>
        <a:srgbClr val="C8B1AC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60778A680BE145B3E171F8BCE5FCC2" ma:contentTypeVersion="10" ma:contentTypeDescription="Создание документа." ma:contentTypeScope="" ma:versionID="48cf80f593d2d0fa224fb36be141b76a">
  <xsd:schema xmlns:xsd="http://www.w3.org/2001/XMLSchema" xmlns:xs="http://www.w3.org/2001/XMLSchema" xmlns:p="http://schemas.microsoft.com/office/2006/metadata/properties" xmlns:ns2="69cc3dea-af89-41ea-b8da-7ab11462d30a" xmlns:ns3="d8b453d6-be7a-4931-bedf-235701e60354" targetNamespace="http://schemas.microsoft.com/office/2006/metadata/properties" ma:root="true" ma:fieldsID="5a12abfc72ef197ef8bcff461a1448d9" ns2:_="" ns3:_="">
    <xsd:import namespace="69cc3dea-af89-41ea-b8da-7ab11462d30a"/>
    <xsd:import namespace="d8b453d6-be7a-4931-bedf-235701e603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c3dea-af89-41ea-b8da-7ab11462d3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453d6-be7a-4931-bedf-235701e60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80CA30-6DA9-45CC-B03D-6C7DFE6270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cc3dea-af89-41ea-b8da-7ab11462d30a"/>
    <ds:schemaRef ds:uri="d8b453d6-be7a-4931-bedf-235701e603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5F2574-6B2D-4151-B4E6-5F2B862C21E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8b453d6-be7a-4931-bedf-235701e60354"/>
    <ds:schemaRef ds:uri="69cc3dea-af89-41ea-b8da-7ab11462d30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0319F3-832D-4CD2-8CE3-1288F9B2FA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15803</TotalTime>
  <Words>946</Words>
  <Application>Microsoft Office PowerPoint</Application>
  <PresentationFormat>Лист A4 (210x297 мм)</PresentationFormat>
  <Paragraphs>262</Paragraphs>
  <Slides>21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Lato</vt:lpstr>
      <vt:lpstr>Lato Black</vt:lpstr>
      <vt:lpstr>Open Sans ExtraBold</vt:lpstr>
      <vt:lpstr>Times New Roman</vt:lpstr>
      <vt:lpstr>Wingdings</vt:lpstr>
      <vt:lpstr>1_Тема Office</vt:lpstr>
      <vt:lpstr>2_Тема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  <vt:lpstr>Набор иконок для визуализации моделей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Буассонад Георгий Владимирович</dc:creator>
  <cp:lastModifiedBy>Дима Добрый</cp:lastModifiedBy>
  <cp:revision>376</cp:revision>
  <cp:lastPrinted>2017-09-07T15:28:26Z</cp:lastPrinted>
  <dcterms:created xsi:type="dcterms:W3CDTF">2016-03-23T11:46:06Z</dcterms:created>
  <dcterms:modified xsi:type="dcterms:W3CDTF">2023-10-21T19:59:50Z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0x0101004060778A680BE145B3E171F8BCE5FCC2</vt:lpwstr>
  </property>
</Properties>
</file>