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hangesInfos/changesInfo1.xml" ContentType="application/vnd.ms-powerpoint.changesinfo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8"/>
  </p:notesMasterIdLst>
  <p:sldIdLst>
    <p:sldId id="256" r:id="rId2"/>
    <p:sldId id="334" r:id="rId3"/>
    <p:sldId id="403" r:id="rId4"/>
    <p:sldId id="407" r:id="rId5"/>
    <p:sldId id="404" r:id="rId6"/>
    <p:sldId id="406" r:id="rId7"/>
  </p:sldIdLst>
  <p:sldSz cx="12192000" cy="6858000"/>
  <p:notesSz cx="12192000" cy="6858000"/>
  <p:embeddedFontLst>
    <p:embeddedFont>
      <p:font typeface="Raleway SemiBold" charset="-52"/>
      <p:bold r:id="rId9"/>
      <p:boldItalic r:id="rId10"/>
    </p:embeddedFont>
    <p:embeddedFont>
      <p:font typeface="Gilroy-Light" charset="0"/>
      <p:regular r:id="rId11"/>
    </p:embeddedFont>
    <p:embeddedFont>
      <p:font typeface="Raleway" charset="-52"/>
      <p:regular r:id="rId12"/>
      <p:bold r:id="rId13"/>
      <p:italic r:id="rId14"/>
      <p:boldItalic r:id="rId15"/>
    </p:embeddedFont>
    <p:embeddedFont>
      <p:font typeface="Gilroy" charset="-52"/>
      <p:regular r:id="rId16"/>
      <p:bold r:id="rId17"/>
      <p:italic r:id="rId18"/>
      <p:boldItalic r:id="rId19"/>
    </p:embeddedFont>
    <p:embeddedFont>
      <p:font typeface="Calibri" pitchFamily="34" charset="0"/>
      <p:regular r:id="rId20"/>
      <p:bold r:id="rId21"/>
      <p:italic r:id="rId22"/>
      <p:boldItalic r:id="rId23"/>
    </p:embeddedFont>
  </p:embeddedFontLst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79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BA918"/>
    <a:srgbClr val="8E01FF"/>
    <a:srgbClr val="FBB3C1"/>
    <a:srgbClr val="F44C39"/>
    <a:srgbClr val="727190"/>
    <a:srgbClr val="B8DBE2"/>
    <a:srgbClr val="B5D8E1"/>
    <a:srgbClr val="CC3300"/>
    <a:srgbClr val="FF5440"/>
    <a:srgbClr val="FF827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4EF567-2A2B-48FF-A2FE-6F8BC400B5AB}" v="41" dt="2024-04-22T08:24:28.504"/>
  </p1510:revLst>
</p1510:revInfo>
</file>

<file path=ppt/tableStyles.xml><?xml version="1.0" encoding="utf-8"?>
<a:tblStyleLst xmlns:a="http://schemas.openxmlformats.org/drawingml/2006/main" def="{8367FCD3-8E2A-CBA8-48F4-D0D884036E8F}">
  <a:tblStyle styleId="{8367FCD3-8E2A-CBA8-48F4-D0D884036E8F}" styleName="Средний стиль 4 — акцент 1">
    <a:wholeTbl>
      <a:tcTxStyle>
        <a:fontRef idx="minor">
          <a:srgbClr val="000000"/>
        </a:fontRef>
        <a:schemeClr val="dk1"/>
      </a:tcTxStyle>
      <a:tcStyle>
        <a:tcBdr>
          <a:left>
            <a:ln w="12700">
              <a:solidFill>
                <a:schemeClr val="accent1"/>
              </a:solidFill>
            </a:ln>
          </a:left>
          <a:right>
            <a:ln w="12700">
              <a:solidFill>
                <a:schemeClr val="accent1"/>
              </a:solidFill>
            </a:ln>
          </a:right>
          <a:top>
            <a:ln w="12700">
              <a:solidFill>
                <a:schemeClr val="accent1"/>
              </a:solidFill>
            </a:ln>
          </a:top>
          <a:bottom>
            <a:ln w="12700">
              <a:solidFill>
                <a:schemeClr val="accent1"/>
              </a:solidFill>
            </a:ln>
          </a:bottom>
          <a:insideH>
            <a:ln w="12700">
              <a:solidFill>
                <a:schemeClr val="accent1"/>
              </a:solidFill>
            </a:ln>
          </a:insideH>
          <a:insideV>
            <a:ln w="12700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Style>
        <a:tcBdr/>
      </a:tcStyle>
    </a:lastCol>
    <a:firstCol>
      <a:tcStyle>
        <a:tcBdr/>
      </a:tcStyle>
    </a:firstCol>
    <a:lastRow>
      <a:tcStyle>
        <a:tcBdr>
          <a:top>
            <a:ln w="25400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chemeClr val="accent1">
              <a:tint val="20000"/>
            </a:schemeClr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6BFA136-60C2-0513-DDB3-F814A4FAC428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93179" autoAdjust="0"/>
  </p:normalViewPr>
  <p:slideViewPr>
    <p:cSldViewPr>
      <p:cViewPr varScale="1">
        <p:scale>
          <a:sx n="81" d="100"/>
          <a:sy n="81" d="100"/>
        </p:scale>
        <p:origin x="-768" y="-77"/>
      </p:cViewPr>
      <p:guideLst>
        <p:guide orient="horz" pos="279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1184" y="-72"/>
      </p:cViewPr>
      <p:guideLst>
        <p:guide orient="horz" pos="2160"/>
        <p:guide pos="38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viewProps" Target="viewProps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Светлана Латынова" userId="80644d90be333491" providerId="LiveId" clId="{12FE8705-4CEE-47B9-AEA5-76A8EF976475}"/>
    <pc:docChg chg="undo custSel modSld">
      <pc:chgData name="Светлана Латынова" userId="80644d90be333491" providerId="LiveId" clId="{12FE8705-4CEE-47B9-AEA5-76A8EF976475}" dt="2024-04-08T05:46:14.806" v="30" actId="207"/>
      <pc:docMkLst>
        <pc:docMk/>
      </pc:docMkLst>
      <pc:sldChg chg="modSp">
        <pc:chgData name="Светлана Латынова" userId="80644d90be333491" providerId="LiveId" clId="{12FE8705-4CEE-47B9-AEA5-76A8EF976475}" dt="2024-04-06T15:39:21.228" v="0" actId="1076"/>
        <pc:sldMkLst>
          <pc:docMk/>
          <pc:sldMk cId="3254436904" sldId="268"/>
        </pc:sldMkLst>
        <pc:picChg chg="mod">
          <ac:chgData name="Светлана Латынова" userId="80644d90be333491" providerId="LiveId" clId="{12FE8705-4CEE-47B9-AEA5-76A8EF976475}" dt="2024-04-06T15:39:21.228" v="0" actId="1076"/>
          <ac:picMkLst>
            <pc:docMk/>
            <pc:sldMk cId="3254436904" sldId="268"/>
            <ac:picMk id="17" creationId="{00000000-0000-0000-0000-000000000000}"/>
          </ac:picMkLst>
        </pc:picChg>
      </pc:sldChg>
      <pc:sldChg chg="modSp mod">
        <pc:chgData name="Светлана Латынова" userId="80644d90be333491" providerId="LiveId" clId="{12FE8705-4CEE-47B9-AEA5-76A8EF976475}" dt="2024-04-08T05:46:14.806" v="30" actId="207"/>
        <pc:sldMkLst>
          <pc:docMk/>
          <pc:sldMk cId="1908493857" sldId="296"/>
        </pc:sldMkLst>
        <pc:spChg chg="mod">
          <ac:chgData name="Светлана Латынова" userId="80644d90be333491" providerId="LiveId" clId="{12FE8705-4CEE-47B9-AEA5-76A8EF976475}" dt="2024-04-08T05:46:14.806" v="30" actId="207"/>
          <ac:spMkLst>
            <pc:docMk/>
            <pc:sldMk cId="1908493857" sldId="296"/>
            <ac:spMk id="2" creationId="{8570487F-2976-A30D-A9CB-58D621EB3B1A}"/>
          </ac:spMkLst>
        </pc:spChg>
        <pc:spChg chg="mod">
          <ac:chgData name="Светлана Латынова" userId="80644d90be333491" providerId="LiveId" clId="{12FE8705-4CEE-47B9-AEA5-76A8EF976475}" dt="2024-04-08T05:45:57.366" v="22" actId="14100"/>
          <ac:spMkLst>
            <pc:docMk/>
            <pc:sldMk cId="1908493857" sldId="296"/>
            <ac:spMk id="3" creationId="{CB21BAB0-CC23-05EF-2118-7E06E5F45E62}"/>
          </ac:spMkLst>
        </pc:spChg>
        <pc:spChg chg="mod">
          <ac:chgData name="Светлана Латынова" userId="80644d90be333491" providerId="LiveId" clId="{12FE8705-4CEE-47B9-AEA5-76A8EF976475}" dt="2024-04-08T05:46:01.721" v="28" actId="6549"/>
          <ac:spMkLst>
            <pc:docMk/>
            <pc:sldMk cId="1908493857" sldId="296"/>
            <ac:spMk id="9" creationId="{8570487F-2976-A30D-A9CB-58D621EB3B1A}"/>
          </ac:spMkLst>
        </pc:spChg>
        <pc:spChg chg="mod">
          <ac:chgData name="Светлана Латынова" userId="80644d90be333491" providerId="LiveId" clId="{12FE8705-4CEE-47B9-AEA5-76A8EF976475}" dt="2024-04-08T05:46:14.806" v="30" actId="207"/>
          <ac:spMkLst>
            <pc:docMk/>
            <pc:sldMk cId="1908493857" sldId="296"/>
            <ac:spMk id="12" creationId="{8570487F-2976-A30D-A9CB-58D621EB3B1A}"/>
          </ac:spMkLst>
        </pc:spChg>
        <pc:spChg chg="mod">
          <ac:chgData name="Светлана Латынова" userId="80644d90be333491" providerId="LiveId" clId="{12FE8705-4CEE-47B9-AEA5-76A8EF976475}" dt="2024-04-08T05:46:14.806" v="30" actId="207"/>
          <ac:spMkLst>
            <pc:docMk/>
            <pc:sldMk cId="1908493857" sldId="296"/>
            <ac:spMk id="15" creationId="{8570487F-2976-A30D-A9CB-58D621EB3B1A}"/>
          </ac:spMkLst>
        </pc:spChg>
      </pc:sldChg>
      <pc:sldChg chg="modSp mod">
        <pc:chgData name="Светлана Латынова" userId="80644d90be333491" providerId="LiveId" clId="{12FE8705-4CEE-47B9-AEA5-76A8EF976475}" dt="2024-04-06T15:50:57.258" v="19" actId="207"/>
        <pc:sldMkLst>
          <pc:docMk/>
          <pc:sldMk cId="3641733006" sldId="299"/>
        </pc:sldMkLst>
        <pc:graphicFrameChg chg="modGraphic">
          <ac:chgData name="Светлана Латынова" userId="80644d90be333491" providerId="LiveId" clId="{12FE8705-4CEE-47B9-AEA5-76A8EF976475}" dt="2024-04-06T15:50:57.258" v="19" actId="207"/>
          <ac:graphicFrameMkLst>
            <pc:docMk/>
            <pc:sldMk cId="3641733006" sldId="299"/>
            <ac:graphicFrameMk id="27" creationId="{279E54AE-7F38-0606-5E8D-60215D9FD1C3}"/>
          </ac:graphicFrameMkLst>
        </pc:graphicFrameChg>
      </pc:sldChg>
    </pc:docChg>
  </pc:docChgLst>
  <pc:docChgLst>
    <pc:chgData name="Светлана Латынова" userId="80644d90be333491" providerId="LiveId" clId="{4E4EF567-2A2B-48FF-A2FE-6F8BC400B5AB}"/>
    <pc:docChg chg="undo custSel addSld delSld modSld sldOrd">
      <pc:chgData name="Светлана Латынова" userId="80644d90be333491" providerId="LiveId" clId="{4E4EF567-2A2B-48FF-A2FE-6F8BC400B5AB}" dt="2024-04-22T08:26:43.857" v="6290" actId="255"/>
      <pc:docMkLst>
        <pc:docMk/>
      </pc:docMkLst>
      <pc:sldChg chg="addSp delSp modSp add mod">
        <pc:chgData name="Светлана Латынова" userId="80644d90be333491" providerId="LiveId" clId="{4E4EF567-2A2B-48FF-A2FE-6F8BC400B5AB}" dt="2024-04-22T07:42:57.113" v="3549" actId="20577"/>
        <pc:sldMkLst>
          <pc:docMk/>
          <pc:sldMk cId="0" sldId="256"/>
        </pc:sldMkLst>
        <pc:spChg chg="add mod ord">
          <ac:chgData name="Светлана Латынова" userId="80644d90be333491" providerId="LiveId" clId="{4E4EF567-2A2B-48FF-A2FE-6F8BC400B5AB}" dt="2024-04-22T06:48:05.470" v="99" actId="14100"/>
          <ac:spMkLst>
            <pc:docMk/>
            <pc:sldMk cId="0" sldId="256"/>
            <ac:spMk id="5" creationId="{14CB3333-0E9A-11D5-DE69-C9649D93C4C8}"/>
          </ac:spMkLst>
        </pc:spChg>
        <pc:spChg chg="add mod ord">
          <ac:chgData name="Светлана Латынова" userId="80644d90be333491" providerId="LiveId" clId="{4E4EF567-2A2B-48FF-A2FE-6F8BC400B5AB}" dt="2024-04-22T06:44:52.892" v="19" actId="167"/>
          <ac:spMkLst>
            <pc:docMk/>
            <pc:sldMk cId="0" sldId="256"/>
            <ac:spMk id="6" creationId="{7116BAA6-78E4-0FA2-3B74-6B240D5990B2}"/>
          </ac:spMkLst>
        </pc:spChg>
        <pc:spChg chg="add mod">
          <ac:chgData name="Светлана Латынова" userId="80644d90be333491" providerId="LiveId" clId="{4E4EF567-2A2B-48FF-A2FE-6F8BC400B5AB}" dt="2024-04-22T07:42:57.113" v="3549" actId="20577"/>
          <ac:spMkLst>
            <pc:docMk/>
            <pc:sldMk cId="0" sldId="256"/>
            <ac:spMk id="7" creationId="{55D9CF33-7DA1-AB60-272C-4F9D3EAADC43}"/>
          </ac:spMkLst>
        </pc:spChg>
        <pc:spChg chg="mod">
          <ac:chgData name="Светлана Латынова" userId="80644d90be333491" providerId="LiveId" clId="{4E4EF567-2A2B-48FF-A2FE-6F8BC400B5AB}" dt="2024-04-22T07:42:07.453" v="3477" actId="14100"/>
          <ac:spMkLst>
            <pc:docMk/>
            <pc:sldMk cId="0" sldId="256"/>
            <ac:spMk id="106" creationId="{00000000-0000-0000-0000-000000000000}"/>
          </ac:spMkLst>
        </pc:spChg>
        <pc:spChg chg="mod">
          <ac:chgData name="Светлана Латынова" userId="80644d90be333491" providerId="LiveId" clId="{4E4EF567-2A2B-48FF-A2FE-6F8BC400B5AB}" dt="2024-04-22T07:42:05.403" v="3476" actId="14100"/>
          <ac:spMkLst>
            <pc:docMk/>
            <pc:sldMk cId="0" sldId="256"/>
            <ac:spMk id="107" creationId="{00000000-0000-0000-0000-000000000000}"/>
          </ac:spMkLst>
        </pc:spChg>
        <pc:spChg chg="del">
          <ac:chgData name="Светлана Латынова" userId="80644d90be333491" providerId="LiveId" clId="{4E4EF567-2A2B-48FF-A2FE-6F8BC400B5AB}" dt="2024-04-22T06:42:58.823" v="2" actId="478"/>
          <ac:spMkLst>
            <pc:docMk/>
            <pc:sldMk cId="0" sldId="256"/>
            <ac:spMk id="109" creationId="{00000000-0000-0000-0000-000000000000}"/>
          </ac:spMkLst>
        </pc:spChg>
        <pc:spChg chg="mod">
          <ac:chgData name="Светлана Латынова" userId="80644d90be333491" providerId="LiveId" clId="{4E4EF567-2A2B-48FF-A2FE-6F8BC400B5AB}" dt="2024-04-22T06:45:01.713" v="22" actId="14100"/>
          <ac:spMkLst>
            <pc:docMk/>
            <pc:sldMk cId="0" sldId="256"/>
            <ac:spMk id="110" creationId="{00000000-0000-0000-0000-000000000000}"/>
          </ac:spMkLst>
        </pc:spChg>
        <pc:spChg chg="mod">
          <ac:chgData name="Светлана Латынова" userId="80644d90be333491" providerId="LiveId" clId="{4E4EF567-2A2B-48FF-A2FE-6F8BC400B5AB}" dt="2024-04-22T06:45:27.193" v="28" actId="14100"/>
          <ac:spMkLst>
            <pc:docMk/>
            <pc:sldMk cId="0" sldId="256"/>
            <ac:spMk id="111" creationId="{00000000-0000-0000-0000-000000000000}"/>
          </ac:spMkLst>
        </pc:spChg>
        <pc:spChg chg="del mod">
          <ac:chgData name="Светлана Латынова" userId="80644d90be333491" providerId="LiveId" clId="{4E4EF567-2A2B-48FF-A2FE-6F8BC400B5AB}" dt="2024-04-22T06:44:26.621" v="12" actId="478"/>
          <ac:spMkLst>
            <pc:docMk/>
            <pc:sldMk cId="0" sldId="256"/>
            <ac:spMk id="112" creationId="{00000000-0000-0000-0000-000000000000}"/>
          </ac:spMkLst>
        </pc:spChg>
        <pc:spChg chg="del mod">
          <ac:chgData name="Светлана Латынова" userId="80644d90be333491" providerId="LiveId" clId="{4E4EF567-2A2B-48FF-A2FE-6F8BC400B5AB}" dt="2024-04-22T06:47:22.874" v="69" actId="478"/>
          <ac:spMkLst>
            <pc:docMk/>
            <pc:sldMk cId="0" sldId="256"/>
            <ac:spMk id="115" creationId="{00000000-0000-0000-0000-000000000000}"/>
          </ac:spMkLst>
        </pc:spChg>
        <pc:picChg chg="mod">
          <ac:chgData name="Светлана Латынова" userId="80644d90be333491" providerId="LiveId" clId="{4E4EF567-2A2B-48FF-A2FE-6F8BC400B5AB}" dt="2024-04-22T06:47:59.761" v="98" actId="14100"/>
          <ac:picMkLst>
            <pc:docMk/>
            <pc:sldMk cId="0" sldId="256"/>
            <ac:picMk id="108" creationId="{00000000-0000-0000-0000-000000000000}"/>
          </ac:picMkLst>
        </pc:picChg>
      </pc:sldChg>
      <pc:sldChg chg="del">
        <pc:chgData name="Светлана Латынова" userId="80644d90be333491" providerId="LiveId" clId="{4E4EF567-2A2B-48FF-A2FE-6F8BC400B5AB}" dt="2024-04-22T06:42:37.307" v="1" actId="47"/>
        <pc:sldMkLst>
          <pc:docMk/>
          <pc:sldMk cId="3254436904" sldId="268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859753181" sldId="270"/>
        </pc:sldMkLst>
      </pc:sldChg>
      <pc:sldChg chg="del">
        <pc:chgData name="Светлана Латынова" userId="80644d90be333491" providerId="LiveId" clId="{4E4EF567-2A2B-48FF-A2FE-6F8BC400B5AB}" dt="2024-04-22T07:33:26.778" v="2884" actId="47"/>
        <pc:sldMkLst>
          <pc:docMk/>
          <pc:sldMk cId="2202407151" sldId="294"/>
        </pc:sldMkLst>
      </pc:sldChg>
      <pc:sldChg chg="add del">
        <pc:chgData name="Светлана Латынова" userId="80644d90be333491" providerId="LiveId" clId="{4E4EF567-2A2B-48FF-A2FE-6F8BC400B5AB}" dt="2024-04-22T08:10:43.224" v="5383" actId="47"/>
        <pc:sldMkLst>
          <pc:docMk/>
          <pc:sldMk cId="274471710" sldId="295"/>
        </pc:sldMkLst>
      </pc:sldChg>
      <pc:sldChg chg="del">
        <pc:chgData name="Светлана Латынова" userId="80644d90be333491" providerId="LiveId" clId="{4E4EF567-2A2B-48FF-A2FE-6F8BC400B5AB}" dt="2024-04-22T07:33:26.778" v="2884" actId="47"/>
        <pc:sldMkLst>
          <pc:docMk/>
          <pc:sldMk cId="1908493857" sldId="296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641733006" sldId="299"/>
        </pc:sldMkLst>
      </pc:sldChg>
      <pc:sldChg chg="del">
        <pc:chgData name="Светлана Латынова" userId="80644d90be333491" providerId="LiveId" clId="{4E4EF567-2A2B-48FF-A2FE-6F8BC400B5AB}" dt="2024-04-22T07:33:26.778" v="2884" actId="47"/>
        <pc:sldMkLst>
          <pc:docMk/>
          <pc:sldMk cId="1908493857" sldId="300"/>
        </pc:sldMkLst>
      </pc:sldChg>
      <pc:sldChg chg="del">
        <pc:chgData name="Светлана Латынова" userId="80644d90be333491" providerId="LiveId" clId="{4E4EF567-2A2B-48FF-A2FE-6F8BC400B5AB}" dt="2024-04-22T07:33:19.039" v="2883" actId="47"/>
        <pc:sldMkLst>
          <pc:docMk/>
          <pc:sldMk cId="3890122843" sldId="329"/>
        </pc:sldMkLst>
      </pc:sldChg>
      <pc:sldChg chg="del">
        <pc:chgData name="Светлана Латынова" userId="80644d90be333491" providerId="LiveId" clId="{4E4EF567-2A2B-48FF-A2FE-6F8BC400B5AB}" dt="2024-04-22T07:33:33.969" v="2888" actId="47"/>
        <pc:sldMkLst>
          <pc:docMk/>
          <pc:sldMk cId="3855343900" sldId="331"/>
        </pc:sldMkLst>
      </pc:sldChg>
      <pc:sldChg chg="del">
        <pc:chgData name="Светлана Латынова" userId="80644d90be333491" providerId="LiveId" clId="{4E4EF567-2A2B-48FF-A2FE-6F8BC400B5AB}" dt="2024-04-22T07:33:29.443" v="2885" actId="47"/>
        <pc:sldMkLst>
          <pc:docMk/>
          <pc:sldMk cId="1090744191" sldId="332"/>
        </pc:sldMkLst>
      </pc:sldChg>
      <pc:sldChg chg="del">
        <pc:chgData name="Светлана Латынова" userId="80644d90be333491" providerId="LiveId" clId="{4E4EF567-2A2B-48FF-A2FE-6F8BC400B5AB}" dt="2024-04-22T07:33:33.215" v="2887" actId="47"/>
        <pc:sldMkLst>
          <pc:docMk/>
          <pc:sldMk cId="3155669383" sldId="333"/>
        </pc:sldMkLst>
      </pc:sldChg>
      <pc:sldChg chg="addSp delSp modSp mod ord">
        <pc:chgData name="Светлана Латынова" userId="80644d90be333491" providerId="LiveId" clId="{4E4EF567-2A2B-48FF-A2FE-6F8BC400B5AB}" dt="2024-04-22T07:40:41.831" v="3358" actId="1076"/>
        <pc:sldMkLst>
          <pc:docMk/>
          <pc:sldMk cId="2414700805" sldId="334"/>
        </pc:sldMkLst>
        <pc:spChg chg="add del mod">
          <ac:chgData name="Светлана Латынова" userId="80644d90be333491" providerId="LiveId" clId="{4E4EF567-2A2B-48FF-A2FE-6F8BC400B5AB}" dt="2024-04-22T06:48:18.032" v="101" actId="478"/>
          <ac:spMkLst>
            <pc:docMk/>
            <pc:sldMk cId="2414700805" sldId="334"/>
            <ac:spMk id="2" creationId="{F91BC2A6-5848-E250-98FF-3A7232CB0D16}"/>
          </ac:spMkLst>
        </pc:spChg>
        <pc:spChg chg="add mod">
          <ac:chgData name="Светлана Латынова" userId="80644d90be333491" providerId="LiveId" clId="{4E4EF567-2A2B-48FF-A2FE-6F8BC400B5AB}" dt="2024-04-22T07:40:41.831" v="3358" actId="1076"/>
          <ac:spMkLst>
            <pc:docMk/>
            <pc:sldMk cId="2414700805" sldId="334"/>
            <ac:spMk id="3" creationId="{98BA911B-0831-86B0-AC93-EDA540CF65BB}"/>
          </ac:spMkLst>
        </pc:spChg>
        <pc:spChg chg="del">
          <ac:chgData name="Светлана Латынова" userId="80644d90be333491" providerId="LiveId" clId="{4E4EF567-2A2B-48FF-A2FE-6F8BC400B5AB}" dt="2024-04-22T06:48:20.133" v="102" actId="478"/>
          <ac:spMkLst>
            <pc:docMk/>
            <pc:sldMk cId="2414700805" sldId="334"/>
            <ac:spMk id="4" creationId="{73028C1A-2496-B640-88C4-81DA58A0A945}"/>
          </ac:spMkLst>
        </pc:spChg>
        <pc:spChg chg="add del mod">
          <ac:chgData name="Светлана Латынова" userId="80644d90be333491" providerId="LiveId" clId="{4E4EF567-2A2B-48FF-A2FE-6F8BC400B5AB}" dt="2024-04-22T06:46:55.682" v="62" actId="478"/>
          <ac:spMkLst>
            <pc:docMk/>
            <pc:sldMk cId="2414700805" sldId="334"/>
            <ac:spMk id="5" creationId="{2A8AB541-8A03-CD38-AE55-86D177A6A8E7}"/>
          </ac:spMkLst>
        </pc:spChg>
        <pc:spChg chg="mod">
          <ac:chgData name="Светлана Латынова" userId="80644d90be333491" providerId="LiveId" clId="{4E4EF567-2A2B-48FF-A2FE-6F8BC400B5AB}" dt="2024-04-22T06:46:42.929" v="58"/>
          <ac:spMkLst>
            <pc:docMk/>
            <pc:sldMk cId="2414700805" sldId="334"/>
            <ac:spMk id="13" creationId="{181E5956-327E-F318-82F2-A5F283313D51}"/>
          </ac:spMkLst>
        </pc:spChg>
        <pc:spChg chg="mod">
          <ac:chgData name="Светлана Латынова" userId="80644d90be333491" providerId="LiveId" clId="{4E4EF567-2A2B-48FF-A2FE-6F8BC400B5AB}" dt="2024-04-22T06:46:42.929" v="58"/>
          <ac:spMkLst>
            <pc:docMk/>
            <pc:sldMk cId="2414700805" sldId="334"/>
            <ac:spMk id="14" creationId="{44B2FC2C-FEBF-B790-83EE-AF9868E60089}"/>
          </ac:spMkLst>
        </pc:spChg>
        <pc:spChg chg="mod">
          <ac:chgData name="Светлана Латынова" userId="80644d90be333491" providerId="LiveId" clId="{4E4EF567-2A2B-48FF-A2FE-6F8BC400B5AB}" dt="2024-04-22T06:46:42.929" v="58"/>
          <ac:spMkLst>
            <pc:docMk/>
            <pc:sldMk cId="2414700805" sldId="334"/>
            <ac:spMk id="15" creationId="{E6742A92-0EFE-CA42-2FEC-2FFC9A25D55A}"/>
          </ac:spMkLst>
        </pc:spChg>
        <pc:spChg chg="mod">
          <ac:chgData name="Светлана Латынова" userId="80644d90be333491" providerId="LiveId" clId="{4E4EF567-2A2B-48FF-A2FE-6F8BC400B5AB}" dt="2024-04-22T06:46:42.929" v="58"/>
          <ac:spMkLst>
            <pc:docMk/>
            <pc:sldMk cId="2414700805" sldId="334"/>
            <ac:spMk id="16" creationId="{C01D6650-666A-5186-68B7-D9A84B1DA8E1}"/>
          </ac:spMkLst>
        </pc:spChg>
        <pc:spChg chg="del mod">
          <ac:chgData name="Светлана Латынова" userId="80644d90be333491" providerId="LiveId" clId="{4E4EF567-2A2B-48FF-A2FE-6F8BC400B5AB}" dt="2024-04-22T07:17:36.235" v="2001" actId="478"/>
          <ac:spMkLst>
            <pc:docMk/>
            <pc:sldMk cId="2414700805" sldId="334"/>
            <ac:spMk id="17" creationId="{7F069A5F-4696-88B0-02DE-3C26EECCC1AC}"/>
          </ac:spMkLst>
        </pc:spChg>
        <pc:spChg chg="mod">
          <ac:chgData name="Светлана Латынова" userId="80644d90be333491" providerId="LiveId" clId="{4E4EF567-2A2B-48FF-A2FE-6F8BC400B5AB}" dt="2024-04-22T06:46:42.929" v="58"/>
          <ac:spMkLst>
            <pc:docMk/>
            <pc:sldMk cId="2414700805" sldId="334"/>
            <ac:spMk id="18" creationId="{41137838-3595-6D28-30F1-6D5B92494F03}"/>
          </ac:spMkLst>
        </pc:spChg>
        <pc:spChg chg="mod">
          <ac:chgData name="Светлана Латынова" userId="80644d90be333491" providerId="LiveId" clId="{4E4EF567-2A2B-48FF-A2FE-6F8BC400B5AB}" dt="2024-04-22T06:47:02.463" v="64"/>
          <ac:spMkLst>
            <pc:docMk/>
            <pc:sldMk cId="2414700805" sldId="334"/>
            <ac:spMk id="20" creationId="{D29FC699-13B7-0026-DB1B-B002237E4E4A}"/>
          </ac:spMkLst>
        </pc:spChg>
        <pc:spChg chg="mod">
          <ac:chgData name="Светлана Латынова" userId="80644d90be333491" providerId="LiveId" clId="{4E4EF567-2A2B-48FF-A2FE-6F8BC400B5AB}" dt="2024-04-22T06:47:02.463" v="64"/>
          <ac:spMkLst>
            <pc:docMk/>
            <pc:sldMk cId="2414700805" sldId="334"/>
            <ac:spMk id="21" creationId="{9CC5E0E2-EC46-8FEB-41C8-08D317FFFF32}"/>
          </ac:spMkLst>
        </pc:spChg>
        <pc:spChg chg="mod">
          <ac:chgData name="Светлана Латынова" userId="80644d90be333491" providerId="LiveId" clId="{4E4EF567-2A2B-48FF-A2FE-6F8BC400B5AB}" dt="2024-04-22T06:47:02.463" v="64"/>
          <ac:spMkLst>
            <pc:docMk/>
            <pc:sldMk cId="2414700805" sldId="334"/>
            <ac:spMk id="22" creationId="{AACE5F7A-A87C-23A7-6938-FF34B0F79CA2}"/>
          </ac:spMkLst>
        </pc:spChg>
        <pc:spChg chg="mod">
          <ac:chgData name="Светлана Латынова" userId="80644d90be333491" providerId="LiveId" clId="{4E4EF567-2A2B-48FF-A2FE-6F8BC400B5AB}" dt="2024-04-22T06:47:02.463" v="64"/>
          <ac:spMkLst>
            <pc:docMk/>
            <pc:sldMk cId="2414700805" sldId="334"/>
            <ac:spMk id="23" creationId="{CC6241CC-F131-87FA-B87B-EDCA9E4B19B4}"/>
          </ac:spMkLst>
        </pc:spChg>
        <pc:spChg chg="mod">
          <ac:chgData name="Светлана Латынова" userId="80644d90be333491" providerId="LiveId" clId="{4E4EF567-2A2B-48FF-A2FE-6F8BC400B5AB}" dt="2024-04-22T06:47:02.463" v="64"/>
          <ac:spMkLst>
            <pc:docMk/>
            <pc:sldMk cId="2414700805" sldId="334"/>
            <ac:spMk id="24" creationId="{39D9E6E0-6A98-6C35-EB94-84DE9D131939}"/>
          </ac:spMkLst>
        </pc:spChg>
        <pc:spChg chg="add mod">
          <ac:chgData name="Светлана Латынова" userId="80644d90be333491" providerId="LiveId" clId="{4E4EF567-2A2B-48FF-A2FE-6F8BC400B5AB}" dt="2024-04-22T07:40:41.831" v="3358" actId="1076"/>
          <ac:spMkLst>
            <pc:docMk/>
            <pc:sldMk cId="2414700805" sldId="334"/>
            <ac:spMk id="25" creationId="{0E5BD604-5973-442E-B027-656739F317AA}"/>
          </ac:spMkLst>
        </pc:spChg>
        <pc:spChg chg="add mod">
          <ac:chgData name="Светлана Латынова" userId="80644d90be333491" providerId="LiveId" clId="{4E4EF567-2A2B-48FF-A2FE-6F8BC400B5AB}" dt="2024-04-22T07:17:53.326" v="2025" actId="20577"/>
          <ac:spMkLst>
            <pc:docMk/>
            <pc:sldMk cId="2414700805" sldId="334"/>
            <ac:spMk id="28" creationId="{D8EB09F8-AA81-595A-F48B-1AC076D26346}"/>
          </ac:spMkLst>
        </pc:spChg>
        <pc:spChg chg="mod">
          <ac:chgData name="Светлана Латынова" userId="80644d90be333491" providerId="LiveId" clId="{4E4EF567-2A2B-48FF-A2FE-6F8BC400B5AB}" dt="2024-04-22T07:17:36.570" v="2002"/>
          <ac:spMkLst>
            <pc:docMk/>
            <pc:sldMk cId="2414700805" sldId="334"/>
            <ac:spMk id="30" creationId="{3AA8D353-2ADD-1E6A-E41C-B0B50823D80A}"/>
          </ac:spMkLst>
        </pc:spChg>
        <pc:spChg chg="mod">
          <ac:chgData name="Светлана Латынова" userId="80644d90be333491" providerId="LiveId" clId="{4E4EF567-2A2B-48FF-A2FE-6F8BC400B5AB}" dt="2024-04-22T07:17:36.570" v="2002"/>
          <ac:spMkLst>
            <pc:docMk/>
            <pc:sldMk cId="2414700805" sldId="334"/>
            <ac:spMk id="31" creationId="{062D6D85-BA0F-A6BE-8701-569D621D20BF}"/>
          </ac:spMkLst>
        </pc:spChg>
        <pc:spChg chg="mod">
          <ac:chgData name="Светлана Латынова" userId="80644d90be333491" providerId="LiveId" clId="{4E4EF567-2A2B-48FF-A2FE-6F8BC400B5AB}" dt="2024-04-22T07:17:36.570" v="2002"/>
          <ac:spMkLst>
            <pc:docMk/>
            <pc:sldMk cId="2414700805" sldId="334"/>
            <ac:spMk id="32" creationId="{C2EDECB2-49AD-6C3D-9E94-BD7B847D9DDC}"/>
          </ac:spMkLst>
        </pc:spChg>
        <pc:spChg chg="mod">
          <ac:chgData name="Светлана Латынова" userId="80644d90be333491" providerId="LiveId" clId="{4E4EF567-2A2B-48FF-A2FE-6F8BC400B5AB}" dt="2024-04-22T07:17:36.570" v="2002"/>
          <ac:spMkLst>
            <pc:docMk/>
            <pc:sldMk cId="2414700805" sldId="334"/>
            <ac:spMk id="33" creationId="{36AF565E-8E2F-84BE-FEF6-D5A6D0E22C27}"/>
          </ac:spMkLst>
        </pc:spChg>
        <pc:spChg chg="mod">
          <ac:chgData name="Светлана Латынова" userId="80644d90be333491" providerId="LiveId" clId="{4E4EF567-2A2B-48FF-A2FE-6F8BC400B5AB}" dt="2024-04-22T07:17:36.570" v="2002"/>
          <ac:spMkLst>
            <pc:docMk/>
            <pc:sldMk cId="2414700805" sldId="334"/>
            <ac:spMk id="34" creationId="{7F0857FB-EA33-981B-205F-8E1CA4D3BBFB}"/>
          </ac:spMkLst>
        </pc:spChg>
        <pc:spChg chg="add mod">
          <ac:chgData name="Светлана Латынова" userId="80644d90be333491" providerId="LiveId" clId="{4E4EF567-2A2B-48FF-A2FE-6F8BC400B5AB}" dt="2024-04-22T07:17:36.570" v="2002"/>
          <ac:spMkLst>
            <pc:docMk/>
            <pc:sldMk cId="2414700805" sldId="334"/>
            <ac:spMk id="35" creationId="{6681927F-8B2E-69DB-EA0A-13F9457C91DA}"/>
          </ac:spMkLst>
        </pc:spChg>
        <pc:grpChg chg="del">
          <ac:chgData name="Светлана Латынова" userId="80644d90be333491" providerId="LiveId" clId="{4E4EF567-2A2B-48FF-A2FE-6F8BC400B5AB}" dt="2024-04-22T06:46:59.242" v="63" actId="478"/>
          <ac:grpSpMkLst>
            <pc:docMk/>
            <pc:sldMk cId="2414700805" sldId="334"/>
            <ac:grpSpMk id="6" creationId="{A6FE38B4-CCC3-5C6F-2A06-BEE6F0CA6A94}"/>
          </ac:grpSpMkLst>
        </pc:grpChg>
        <pc:grpChg chg="add del mod">
          <ac:chgData name="Светлана Латынова" userId="80644d90be333491" providerId="LiveId" clId="{4E4EF567-2A2B-48FF-A2FE-6F8BC400B5AB}" dt="2024-04-22T06:47:07.402" v="66" actId="478"/>
          <ac:grpSpMkLst>
            <pc:docMk/>
            <pc:sldMk cId="2414700805" sldId="334"/>
            <ac:grpSpMk id="12" creationId="{7C7ADE8F-6A69-2AD3-3A8C-602888200BF6}"/>
          </ac:grpSpMkLst>
        </pc:grpChg>
        <pc:grpChg chg="add del mod">
          <ac:chgData name="Светлана Латынова" userId="80644d90be333491" providerId="LiveId" clId="{4E4EF567-2A2B-48FF-A2FE-6F8BC400B5AB}" dt="2024-04-22T07:17:42.019" v="2004" actId="478"/>
          <ac:grpSpMkLst>
            <pc:docMk/>
            <pc:sldMk cId="2414700805" sldId="334"/>
            <ac:grpSpMk id="19" creationId="{92FC60CD-1C86-0A70-85E3-F399B7CF57C4}"/>
          </ac:grpSpMkLst>
        </pc:grpChg>
        <pc:grpChg chg="add mod">
          <ac:chgData name="Светлана Латынова" userId="80644d90be333491" providerId="LiveId" clId="{4E4EF567-2A2B-48FF-A2FE-6F8BC400B5AB}" dt="2024-04-22T07:17:47.928" v="2005" actId="1076"/>
          <ac:grpSpMkLst>
            <pc:docMk/>
            <pc:sldMk cId="2414700805" sldId="334"/>
            <ac:grpSpMk id="29" creationId="{42EB07C6-6F0F-9EB3-3677-BACB7A1AFB75}"/>
          </ac:grpSpMkLst>
        </pc:grpChg>
        <pc:picChg chg="add del mod">
          <ac:chgData name="Светлана Латынова" userId="80644d90be333491" providerId="LiveId" clId="{4E4EF567-2A2B-48FF-A2FE-6F8BC400B5AB}" dt="2024-04-22T07:03:38.581" v="1096" actId="478"/>
          <ac:picMkLst>
            <pc:docMk/>
            <pc:sldMk cId="2414700805" sldId="334"/>
            <ac:picMk id="26" creationId="{509C8FEF-91AF-9FE8-5D38-BA607B9AE6C2}"/>
          </ac:picMkLst>
        </pc:picChg>
        <pc:picChg chg="add del mod">
          <ac:chgData name="Светлана Латынова" userId="80644d90be333491" providerId="LiveId" clId="{4E4EF567-2A2B-48FF-A2FE-6F8BC400B5AB}" dt="2024-04-22T07:03:56.364" v="1099" actId="478"/>
          <ac:picMkLst>
            <pc:docMk/>
            <pc:sldMk cId="2414700805" sldId="334"/>
            <ac:picMk id="27" creationId="{A5C0BBC1-550B-7307-F6B6-BEEE4AA35C7A}"/>
          </ac:picMkLst>
        </pc:picChg>
        <pc:picChg chg="add del mod">
          <ac:chgData name="Светлана Латынова" userId="80644d90be333491" providerId="LiveId" clId="{4E4EF567-2A2B-48FF-A2FE-6F8BC400B5AB}" dt="2024-04-22T07:18:35.202" v="2027" actId="478"/>
          <ac:picMkLst>
            <pc:docMk/>
            <pc:sldMk cId="2414700805" sldId="334"/>
            <ac:picMk id="36" creationId="{70ABC739-C4F7-BC74-48A9-C1B570B3B1CA}"/>
          </ac:picMkLst>
        </pc:picChg>
        <pc:picChg chg="add mod">
          <ac:chgData name="Светлана Латынова" userId="80644d90be333491" providerId="LiveId" clId="{4E4EF567-2A2B-48FF-A2FE-6F8BC400B5AB}" dt="2024-04-22T07:18:42.500" v="2031" actId="1076"/>
          <ac:picMkLst>
            <pc:docMk/>
            <pc:sldMk cId="2414700805" sldId="334"/>
            <ac:picMk id="37" creationId="{7DF343E8-7E4A-BB28-F0BD-67F68015C215}"/>
          </ac:picMkLst>
        </pc:picChg>
        <pc:picChg chg="del">
          <ac:chgData name="Светлана Латынова" userId="80644d90be333491" providerId="LiveId" clId="{4E4EF567-2A2B-48FF-A2FE-6F8BC400B5AB}" dt="2024-04-22T06:46:39.915" v="57" actId="478"/>
          <ac:picMkLst>
            <pc:docMk/>
            <pc:sldMk cId="2414700805" sldId="334"/>
            <ac:picMk id="3074" creationId="{B9A3B174-E12A-F19D-4297-3B61C6B329BA}"/>
          </ac:picMkLst>
        </pc:picChg>
      </pc:sldChg>
      <pc:sldChg chg="del">
        <pc:chgData name="Светлана Латынова" userId="80644d90be333491" providerId="LiveId" clId="{4E4EF567-2A2B-48FF-A2FE-6F8BC400B5AB}" dt="2024-04-22T07:33:34.566" v="2889" actId="47"/>
        <pc:sldMkLst>
          <pc:docMk/>
          <pc:sldMk cId="2429383364" sldId="335"/>
        </pc:sldMkLst>
      </pc:sldChg>
      <pc:sldChg chg="del">
        <pc:chgData name="Светлана Латынова" userId="80644d90be333491" providerId="LiveId" clId="{4E4EF567-2A2B-48FF-A2FE-6F8BC400B5AB}" dt="2024-04-22T07:33:26.778" v="2884" actId="47"/>
        <pc:sldMkLst>
          <pc:docMk/>
          <pc:sldMk cId="3155336502" sldId="336"/>
        </pc:sldMkLst>
      </pc:sldChg>
      <pc:sldChg chg="del">
        <pc:chgData name="Светлана Латынова" userId="80644d90be333491" providerId="LiveId" clId="{4E4EF567-2A2B-48FF-A2FE-6F8BC400B5AB}" dt="2024-04-22T07:33:26.778" v="2884" actId="47"/>
        <pc:sldMkLst>
          <pc:docMk/>
          <pc:sldMk cId="3181864942" sldId="337"/>
        </pc:sldMkLst>
      </pc:sldChg>
      <pc:sldChg chg="del">
        <pc:chgData name="Светлана Латынова" userId="80644d90be333491" providerId="LiveId" clId="{4E4EF567-2A2B-48FF-A2FE-6F8BC400B5AB}" dt="2024-04-22T07:33:26.778" v="2884" actId="47"/>
        <pc:sldMkLst>
          <pc:docMk/>
          <pc:sldMk cId="1914223912" sldId="339"/>
        </pc:sldMkLst>
      </pc:sldChg>
      <pc:sldChg chg="del">
        <pc:chgData name="Светлана Латынова" userId="80644d90be333491" providerId="LiveId" clId="{4E4EF567-2A2B-48FF-A2FE-6F8BC400B5AB}" dt="2024-04-22T07:33:32.419" v="2886" actId="47"/>
        <pc:sldMkLst>
          <pc:docMk/>
          <pc:sldMk cId="2197359706" sldId="340"/>
        </pc:sldMkLst>
      </pc:sldChg>
      <pc:sldChg chg="del">
        <pc:chgData name="Светлана Латынова" userId="80644d90be333491" providerId="LiveId" clId="{4E4EF567-2A2B-48FF-A2FE-6F8BC400B5AB}" dt="2024-04-22T07:33:35.598" v="2890" actId="47"/>
        <pc:sldMkLst>
          <pc:docMk/>
          <pc:sldMk cId="3500440867" sldId="341"/>
        </pc:sldMkLst>
      </pc:sldChg>
      <pc:sldChg chg="del">
        <pc:chgData name="Светлана Латынова" userId="80644d90be333491" providerId="LiveId" clId="{4E4EF567-2A2B-48FF-A2FE-6F8BC400B5AB}" dt="2024-04-22T07:43:15.097" v="3551" actId="47"/>
        <pc:sldMkLst>
          <pc:docMk/>
          <pc:sldMk cId="3825538416" sldId="342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1743452192" sldId="343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743928492" sldId="344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388000422" sldId="345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402858853" sldId="346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270353056" sldId="347"/>
        </pc:sldMkLst>
      </pc:sldChg>
      <pc:sldChg chg="del">
        <pc:chgData name="Светлана Латынова" userId="80644d90be333491" providerId="LiveId" clId="{4E4EF567-2A2B-48FF-A2FE-6F8BC400B5AB}" dt="2024-04-22T07:43:15.937" v="3552" actId="47"/>
        <pc:sldMkLst>
          <pc:docMk/>
          <pc:sldMk cId="525421378" sldId="348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682011750" sldId="349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1797331483" sldId="350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1197282291" sldId="351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4228089850" sldId="352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02116686" sldId="353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587593132" sldId="354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788088861" sldId="355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570225635" sldId="356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1567774336" sldId="357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653688424" sldId="358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1343988100" sldId="360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089233862" sldId="361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319056884" sldId="363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1113722910" sldId="364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4064081082" sldId="365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627554627" sldId="366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541630808" sldId="367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602973654" sldId="368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53096698" sldId="369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368749789" sldId="372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1543008154" sldId="373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148989698" sldId="374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128604541" sldId="375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499972249" sldId="376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921264641" sldId="377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1255671299" sldId="378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36946443" sldId="379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700029056" sldId="380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4036733328" sldId="382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056938522" sldId="383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349210983" sldId="384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1964830818" sldId="385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292251347" sldId="386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516450370" sldId="388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024298156" sldId="390"/>
        </pc:sldMkLst>
      </pc:sldChg>
      <pc:sldChg chg="del">
        <pc:chgData name="Светлана Латынова" userId="80644d90be333491" providerId="LiveId" clId="{4E4EF567-2A2B-48FF-A2FE-6F8BC400B5AB}" dt="2024-04-22T07:33:19.039" v="2883" actId="47"/>
        <pc:sldMkLst>
          <pc:docMk/>
          <pc:sldMk cId="563579204" sldId="392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698754327" sldId="394"/>
        </pc:sldMkLst>
      </pc:sldChg>
      <pc:sldChg chg="add del">
        <pc:chgData name="Светлана Латынова" userId="80644d90be333491" providerId="LiveId" clId="{4E4EF567-2A2B-48FF-A2FE-6F8BC400B5AB}" dt="2024-04-22T08:10:44.345" v="5384" actId="47"/>
        <pc:sldMkLst>
          <pc:docMk/>
          <pc:sldMk cId="1635439387" sldId="395"/>
        </pc:sldMkLst>
      </pc:sldChg>
      <pc:sldChg chg="add del">
        <pc:chgData name="Светлана Латынова" userId="80644d90be333491" providerId="LiveId" clId="{4E4EF567-2A2B-48FF-A2FE-6F8BC400B5AB}" dt="2024-04-22T08:10:41.785" v="5382" actId="47"/>
        <pc:sldMkLst>
          <pc:docMk/>
          <pc:sldMk cId="1309607253" sldId="396"/>
        </pc:sldMkLst>
      </pc:sldChg>
      <pc:sldChg chg="addSp modSp add mod">
        <pc:chgData name="Светлана Латынова" userId="80644d90be333491" providerId="LiveId" clId="{4E4EF567-2A2B-48FF-A2FE-6F8BC400B5AB}" dt="2024-04-22T07:59:05.650" v="4701" actId="21"/>
        <pc:sldMkLst>
          <pc:docMk/>
          <pc:sldMk cId="3385832279" sldId="397"/>
        </pc:sldMkLst>
        <pc:spChg chg="add mod">
          <ac:chgData name="Светлана Латынова" userId="80644d90be333491" providerId="LiveId" clId="{4E4EF567-2A2B-48FF-A2FE-6F8BC400B5AB}" dt="2024-04-22T07:17:15.780" v="1997" actId="1076"/>
          <ac:spMkLst>
            <pc:docMk/>
            <pc:sldMk cId="3385832279" sldId="397"/>
            <ac:spMk id="2" creationId="{158D4302-C40B-9B12-F228-A4E7C93C3EA5}"/>
          </ac:spMkLst>
        </pc:spChg>
        <pc:spChg chg="mod">
          <ac:chgData name="Светлана Латынова" userId="80644d90be333491" providerId="LiveId" clId="{4E4EF567-2A2B-48FF-A2FE-6F8BC400B5AB}" dt="2024-04-22T07:59:05.650" v="4701" actId="21"/>
          <ac:spMkLst>
            <pc:docMk/>
            <pc:sldMk cId="3385832279" sldId="397"/>
            <ac:spMk id="3" creationId="{98BA911B-0831-86B0-AC93-EDA540CF65BB}"/>
          </ac:spMkLst>
        </pc:spChg>
        <pc:spChg chg="mod">
          <ac:chgData name="Светлана Латынова" userId="80644d90be333491" providerId="LiveId" clId="{4E4EF567-2A2B-48FF-A2FE-6F8BC400B5AB}" dt="2024-04-22T07:19:59.475" v="2059" actId="20577"/>
          <ac:spMkLst>
            <pc:docMk/>
            <pc:sldMk cId="3385832279" sldId="397"/>
            <ac:spMk id="17" creationId="{7F069A5F-4696-88B0-02DE-3C26EECCC1AC}"/>
          </ac:spMkLst>
        </pc:spChg>
        <pc:spChg chg="mod">
          <ac:chgData name="Светлана Латынова" userId="80644d90be333491" providerId="LiveId" clId="{4E4EF567-2A2B-48FF-A2FE-6F8BC400B5AB}" dt="2024-04-22T07:40:37.084" v="3357" actId="1076"/>
          <ac:spMkLst>
            <pc:docMk/>
            <pc:sldMk cId="3385832279" sldId="397"/>
            <ac:spMk id="25" creationId="{0E5BD604-5973-442E-B027-656739F317AA}"/>
          </ac:spMkLst>
        </pc:spChg>
        <pc:grpChg chg="mod">
          <ac:chgData name="Светлана Латынова" userId="80644d90be333491" providerId="LiveId" clId="{4E4EF567-2A2B-48FF-A2FE-6F8BC400B5AB}" dt="2024-04-22T07:17:25.531" v="1999" actId="14100"/>
          <ac:grpSpMkLst>
            <pc:docMk/>
            <pc:sldMk cId="3385832279" sldId="397"/>
            <ac:grpSpMk id="19" creationId="{92FC60CD-1C86-0A70-85E3-F399B7CF57C4}"/>
          </ac:grpSpMkLst>
        </pc:grpChg>
        <pc:picChg chg="add mod">
          <ac:chgData name="Светлана Латынова" userId="80644d90be333491" providerId="LiveId" clId="{4E4EF567-2A2B-48FF-A2FE-6F8BC400B5AB}" dt="2024-04-22T07:45:19.938" v="3575" actId="14100"/>
          <ac:picMkLst>
            <pc:docMk/>
            <pc:sldMk cId="3385832279" sldId="397"/>
            <ac:picMk id="4" creationId="{C739BB9C-4AFB-E30F-5A2D-22610791DF4C}"/>
          </ac:picMkLst>
        </pc:picChg>
      </pc:sldChg>
      <pc:sldChg chg="addSp delSp modSp add mod">
        <pc:chgData name="Светлана Латынова" userId="80644d90be333491" providerId="LiveId" clId="{4E4EF567-2A2B-48FF-A2FE-6F8BC400B5AB}" dt="2024-04-22T07:40:33.671" v="3356" actId="1076"/>
        <pc:sldMkLst>
          <pc:docMk/>
          <pc:sldMk cId="2270351718" sldId="398"/>
        </pc:sldMkLst>
        <pc:spChg chg="mod">
          <ac:chgData name="Светлана Латынова" userId="80644d90be333491" providerId="LiveId" clId="{4E4EF567-2A2B-48FF-A2FE-6F8BC400B5AB}" dt="2024-04-22T07:40:33.671" v="3356" actId="1076"/>
          <ac:spMkLst>
            <pc:docMk/>
            <pc:sldMk cId="2270351718" sldId="398"/>
            <ac:spMk id="3" creationId="{98BA911B-0831-86B0-AC93-EDA540CF65BB}"/>
          </ac:spMkLst>
        </pc:spChg>
        <pc:spChg chg="mod">
          <ac:chgData name="Светлана Латынова" userId="80644d90be333491" providerId="LiveId" clId="{4E4EF567-2A2B-48FF-A2FE-6F8BC400B5AB}" dt="2024-04-22T07:28:00.994" v="2517" actId="20577"/>
          <ac:spMkLst>
            <pc:docMk/>
            <pc:sldMk cId="2270351718" sldId="398"/>
            <ac:spMk id="17" creationId="{7F069A5F-4696-88B0-02DE-3C26EECCC1AC}"/>
          </ac:spMkLst>
        </pc:spChg>
        <pc:spChg chg="mod">
          <ac:chgData name="Светлана Латынова" userId="80644d90be333491" providerId="LiveId" clId="{4E4EF567-2A2B-48FF-A2FE-6F8BC400B5AB}" dt="2024-04-22T07:40:33.671" v="3356" actId="1076"/>
          <ac:spMkLst>
            <pc:docMk/>
            <pc:sldMk cId="2270351718" sldId="398"/>
            <ac:spMk id="25" creationId="{0E5BD604-5973-442E-B027-656739F317AA}"/>
          </ac:spMkLst>
        </pc:spChg>
        <pc:picChg chg="del">
          <ac:chgData name="Светлана Латынова" userId="80644d90be333491" providerId="LiveId" clId="{4E4EF567-2A2B-48FF-A2FE-6F8BC400B5AB}" dt="2024-04-22T07:19:05.186" v="2043" actId="478"/>
          <ac:picMkLst>
            <pc:docMk/>
            <pc:sldMk cId="2270351718" sldId="398"/>
            <ac:picMk id="4" creationId="{C739BB9C-4AFB-E30F-5A2D-22610791DF4C}"/>
          </ac:picMkLst>
        </pc:picChg>
        <pc:picChg chg="add del mod">
          <ac:chgData name="Светлана Латынова" userId="80644d90be333491" providerId="LiveId" clId="{4E4EF567-2A2B-48FF-A2FE-6F8BC400B5AB}" dt="2024-04-22T07:28:35.037" v="2518" actId="478"/>
          <ac:picMkLst>
            <pc:docMk/>
            <pc:sldMk cId="2270351718" sldId="398"/>
            <ac:picMk id="5" creationId="{247FA167-ABE6-68C1-AFE5-3916E1F9780F}"/>
          </ac:picMkLst>
        </pc:picChg>
        <pc:picChg chg="add mod">
          <ac:chgData name="Светлана Латынова" userId="80644d90be333491" providerId="LiveId" clId="{4E4EF567-2A2B-48FF-A2FE-6F8BC400B5AB}" dt="2024-04-22T07:28:40.628" v="2521" actId="1076"/>
          <ac:picMkLst>
            <pc:docMk/>
            <pc:sldMk cId="2270351718" sldId="398"/>
            <ac:picMk id="6" creationId="{C2B06AB6-90C5-BDFC-B780-0295126BCB7E}"/>
          </ac:picMkLst>
        </pc:picChg>
      </pc:sldChg>
      <pc:sldChg chg="addSp delSp modSp add mod">
        <pc:chgData name="Светлана Латынова" userId="80644d90be333491" providerId="LiveId" clId="{4E4EF567-2A2B-48FF-A2FE-6F8BC400B5AB}" dt="2024-04-22T07:45:52.272" v="3581" actId="1076"/>
        <pc:sldMkLst>
          <pc:docMk/>
          <pc:sldMk cId="1270980189" sldId="399"/>
        </pc:sldMkLst>
        <pc:spChg chg="mod">
          <ac:chgData name="Светлана Латынова" userId="80644d90be333491" providerId="LiveId" clId="{4E4EF567-2A2B-48FF-A2FE-6F8BC400B5AB}" dt="2024-04-22T07:45:49.485" v="3580" actId="1076"/>
          <ac:spMkLst>
            <pc:docMk/>
            <pc:sldMk cId="1270980189" sldId="399"/>
            <ac:spMk id="2" creationId="{158D4302-C40B-9B12-F228-A4E7C93C3EA5}"/>
          </ac:spMkLst>
        </pc:spChg>
        <pc:spChg chg="mod">
          <ac:chgData name="Светлана Латынова" userId="80644d90be333491" providerId="LiveId" clId="{4E4EF567-2A2B-48FF-A2FE-6F8BC400B5AB}" dt="2024-04-22T07:40:27.169" v="3355" actId="1076"/>
          <ac:spMkLst>
            <pc:docMk/>
            <pc:sldMk cId="1270980189" sldId="399"/>
            <ac:spMk id="3" creationId="{98BA911B-0831-86B0-AC93-EDA540CF65BB}"/>
          </ac:spMkLst>
        </pc:spChg>
        <pc:spChg chg="add del mod">
          <ac:chgData name="Светлана Латынова" userId="80644d90be333491" providerId="LiveId" clId="{4E4EF567-2A2B-48FF-A2FE-6F8BC400B5AB}" dt="2024-04-22T07:40:10.774" v="3352"/>
          <ac:spMkLst>
            <pc:docMk/>
            <pc:sldMk cId="1270980189" sldId="399"/>
            <ac:spMk id="4" creationId="{17EB3985-8B24-F5FD-F67F-4F509A1E7979}"/>
          </ac:spMkLst>
        </pc:spChg>
        <pc:spChg chg="mod">
          <ac:chgData name="Светлана Латынова" userId="80644d90be333491" providerId="LiveId" clId="{4E4EF567-2A2B-48FF-A2FE-6F8BC400B5AB}" dt="2024-04-22T07:36:23.119" v="3112" actId="20577"/>
          <ac:spMkLst>
            <pc:docMk/>
            <pc:sldMk cId="1270980189" sldId="399"/>
            <ac:spMk id="17" creationId="{7F069A5F-4696-88B0-02DE-3C26EECCC1AC}"/>
          </ac:spMkLst>
        </pc:spChg>
        <pc:spChg chg="mod">
          <ac:chgData name="Светлана Латынова" userId="80644d90be333491" providerId="LiveId" clId="{4E4EF567-2A2B-48FF-A2FE-6F8BC400B5AB}" dt="2024-04-22T07:40:23.817" v="3354" actId="1076"/>
          <ac:spMkLst>
            <pc:docMk/>
            <pc:sldMk cId="1270980189" sldId="399"/>
            <ac:spMk id="25" creationId="{0E5BD604-5973-442E-B027-656739F317AA}"/>
          </ac:spMkLst>
        </pc:spChg>
        <pc:picChg chg="add mod">
          <ac:chgData name="Светлана Латынова" userId="80644d90be333491" providerId="LiveId" clId="{4E4EF567-2A2B-48FF-A2FE-6F8BC400B5AB}" dt="2024-04-22T07:45:52.272" v="3581" actId="1076"/>
          <ac:picMkLst>
            <pc:docMk/>
            <pc:sldMk cId="1270980189" sldId="399"/>
            <ac:picMk id="5" creationId="{7A4CA303-B835-DD37-712E-39CD4E419C8A}"/>
          </ac:picMkLst>
        </pc:picChg>
        <pc:picChg chg="del">
          <ac:chgData name="Светлана Латынова" userId="80644d90be333491" providerId="LiveId" clId="{4E4EF567-2A2B-48FF-A2FE-6F8BC400B5AB}" dt="2024-04-22T07:45:28.432" v="3576" actId="478"/>
          <ac:picMkLst>
            <pc:docMk/>
            <pc:sldMk cId="1270980189" sldId="399"/>
            <ac:picMk id="6" creationId="{C2B06AB6-90C5-BDFC-B780-0295126BCB7E}"/>
          </ac:picMkLst>
        </pc:picChg>
      </pc:sldChg>
      <pc:sldChg chg="addSp delSp modSp add mod">
        <pc:chgData name="Светлана Латынова" userId="80644d90be333491" providerId="LiveId" clId="{4E4EF567-2A2B-48FF-A2FE-6F8BC400B5AB}" dt="2024-04-22T08:12:46.475" v="5468" actId="12385"/>
        <pc:sldMkLst>
          <pc:docMk/>
          <pc:sldMk cId="2849766837" sldId="400"/>
        </pc:sldMkLst>
        <pc:spChg chg="add del">
          <ac:chgData name="Светлана Латынова" userId="80644d90be333491" providerId="LiveId" clId="{4E4EF567-2A2B-48FF-A2FE-6F8BC400B5AB}" dt="2024-04-22T07:44:59.418" v="3568" actId="478"/>
          <ac:spMkLst>
            <pc:docMk/>
            <pc:sldMk cId="2849766837" sldId="400"/>
            <ac:spMk id="2" creationId="{158D4302-C40B-9B12-F228-A4E7C93C3EA5}"/>
          </ac:spMkLst>
        </pc:spChg>
        <pc:spChg chg="mod">
          <ac:chgData name="Светлана Латынова" userId="80644d90be333491" providerId="LiveId" clId="{4E4EF567-2A2B-48FF-A2FE-6F8BC400B5AB}" dt="2024-04-22T07:54:23.751" v="4287" actId="21"/>
          <ac:spMkLst>
            <pc:docMk/>
            <pc:sldMk cId="2849766837" sldId="400"/>
            <ac:spMk id="3" creationId="{98BA911B-0831-86B0-AC93-EDA540CF65BB}"/>
          </ac:spMkLst>
        </pc:spChg>
        <pc:spChg chg="add del mod">
          <ac:chgData name="Светлана Латынова" userId="80644d90be333491" providerId="LiveId" clId="{4E4EF567-2A2B-48FF-A2FE-6F8BC400B5AB}" dt="2024-04-22T07:43:58.017" v="3560" actId="478"/>
          <ac:spMkLst>
            <pc:docMk/>
            <pc:sldMk cId="2849766837" sldId="400"/>
            <ac:spMk id="5" creationId="{C41BA6E8-DCA0-D3D5-AF0D-289E2C5A0AB4}"/>
          </ac:spMkLst>
        </pc:spChg>
        <pc:spChg chg="mod">
          <ac:chgData name="Светлана Латынова" userId="80644d90be333491" providerId="LiveId" clId="{4E4EF567-2A2B-48FF-A2FE-6F8BC400B5AB}" dt="2024-04-22T07:43:52.461" v="3558" actId="20577"/>
          <ac:spMkLst>
            <pc:docMk/>
            <pc:sldMk cId="2849766837" sldId="400"/>
            <ac:spMk id="17" creationId="{7F069A5F-4696-88B0-02DE-3C26EECCC1AC}"/>
          </ac:spMkLst>
        </pc:spChg>
        <pc:spChg chg="del">
          <ac:chgData name="Светлана Латынова" userId="80644d90be333491" providerId="LiveId" clId="{4E4EF567-2A2B-48FF-A2FE-6F8BC400B5AB}" dt="2024-04-22T07:43:55.148" v="3559" actId="478"/>
          <ac:spMkLst>
            <pc:docMk/>
            <pc:sldMk cId="2849766837" sldId="400"/>
            <ac:spMk id="25" creationId="{0E5BD604-5973-442E-B027-656739F317AA}"/>
          </ac:spMkLst>
        </pc:spChg>
        <pc:graphicFrameChg chg="add mod modGraphic">
          <ac:chgData name="Светлана Латынова" userId="80644d90be333491" providerId="LiveId" clId="{4E4EF567-2A2B-48FF-A2FE-6F8BC400B5AB}" dt="2024-04-22T08:12:46.475" v="5468" actId="12385"/>
          <ac:graphicFrameMkLst>
            <pc:docMk/>
            <pc:sldMk cId="2849766837" sldId="400"/>
            <ac:graphicFrameMk id="7" creationId="{AC1BAA90-7DA5-E1D8-2D35-A4199079F190}"/>
          </ac:graphicFrameMkLst>
        </pc:graphicFrameChg>
        <pc:picChg chg="del">
          <ac:chgData name="Светлана Латынова" userId="80644d90be333491" providerId="LiveId" clId="{4E4EF567-2A2B-48FF-A2FE-6F8BC400B5AB}" dt="2024-04-22T07:45:02" v="3569" actId="478"/>
          <ac:picMkLst>
            <pc:docMk/>
            <pc:sldMk cId="2849766837" sldId="400"/>
            <ac:picMk id="6" creationId="{C2B06AB6-90C5-BDFC-B780-0295126BCB7E}"/>
          </ac:picMkLst>
        </pc:picChg>
        <pc:picChg chg="add mod">
          <ac:chgData name="Светлана Латынова" userId="80644d90be333491" providerId="LiveId" clId="{4E4EF567-2A2B-48FF-A2FE-6F8BC400B5AB}" dt="2024-04-22T07:45:10.506" v="3573" actId="1076"/>
          <ac:picMkLst>
            <pc:docMk/>
            <pc:sldMk cId="2849766837" sldId="400"/>
            <ac:picMk id="8" creationId="{09341EF9-6C0D-6029-8E35-E58C55C62CDB}"/>
          </ac:picMkLst>
        </pc:picChg>
      </pc:sldChg>
      <pc:sldChg chg="addSp delSp modSp add mod ord">
        <pc:chgData name="Светлана Латынова" userId="80644d90be333491" providerId="LiveId" clId="{4E4EF567-2A2B-48FF-A2FE-6F8BC400B5AB}" dt="2024-04-22T07:57:48.738" v="4679" actId="1076"/>
        <pc:sldMkLst>
          <pc:docMk/>
          <pc:sldMk cId="382680898" sldId="401"/>
        </pc:sldMkLst>
        <pc:spChg chg="mod">
          <ac:chgData name="Светлана Латынова" userId="80644d90be333491" providerId="LiveId" clId="{4E4EF567-2A2B-48FF-A2FE-6F8BC400B5AB}" dt="2024-04-22T07:57:48.738" v="4679" actId="1076"/>
          <ac:spMkLst>
            <pc:docMk/>
            <pc:sldMk cId="382680898" sldId="401"/>
            <ac:spMk id="3" creationId="{98BA911B-0831-86B0-AC93-EDA540CF65BB}"/>
          </ac:spMkLst>
        </pc:spChg>
        <pc:spChg chg="mod">
          <ac:chgData name="Светлана Латынова" userId="80644d90be333491" providerId="LiveId" clId="{4E4EF567-2A2B-48FF-A2FE-6F8BC400B5AB}" dt="2024-04-22T07:52:59.393" v="4179" actId="20577"/>
          <ac:spMkLst>
            <pc:docMk/>
            <pc:sldMk cId="382680898" sldId="401"/>
            <ac:spMk id="17" creationId="{7F069A5F-4696-88B0-02DE-3C26EECCC1AC}"/>
          </ac:spMkLst>
        </pc:spChg>
        <pc:picChg chg="add mod">
          <ac:chgData name="Светлана Латынова" userId="80644d90be333491" providerId="LiveId" clId="{4E4EF567-2A2B-48FF-A2FE-6F8BC400B5AB}" dt="2024-04-22T07:53:42.370" v="4183" actId="1076"/>
          <ac:picMkLst>
            <pc:docMk/>
            <pc:sldMk cId="382680898" sldId="401"/>
            <ac:picMk id="4" creationId="{09B12CD7-F499-6801-4F53-E16FF68B7E8E}"/>
          </ac:picMkLst>
        </pc:picChg>
        <pc:picChg chg="del">
          <ac:chgData name="Светлана Латынова" userId="80644d90be333491" providerId="LiveId" clId="{4E4EF567-2A2B-48FF-A2FE-6F8BC400B5AB}" dt="2024-04-22T07:53:34.965" v="4180" actId="478"/>
          <ac:picMkLst>
            <pc:docMk/>
            <pc:sldMk cId="382680898" sldId="401"/>
            <ac:picMk id="6" creationId="{C2B06AB6-90C5-BDFC-B780-0295126BCB7E}"/>
          </ac:picMkLst>
        </pc:picChg>
      </pc:sldChg>
      <pc:sldChg chg="addSp delSp modSp add mod">
        <pc:chgData name="Светлана Латынова" userId="80644d90be333491" providerId="LiveId" clId="{4E4EF567-2A2B-48FF-A2FE-6F8BC400B5AB}" dt="2024-04-22T08:01:13.804" v="4798" actId="1076"/>
        <pc:sldMkLst>
          <pc:docMk/>
          <pc:sldMk cId="8606484" sldId="402"/>
        </pc:sldMkLst>
        <pc:spChg chg="add del">
          <ac:chgData name="Светлана Латынова" userId="80644d90be333491" providerId="LiveId" clId="{4E4EF567-2A2B-48FF-A2FE-6F8BC400B5AB}" dt="2024-04-22T08:00:30.899" v="4792" actId="478"/>
          <ac:spMkLst>
            <pc:docMk/>
            <pc:sldMk cId="8606484" sldId="402"/>
            <ac:spMk id="2" creationId="{158D4302-C40B-9B12-F228-A4E7C93C3EA5}"/>
          </ac:spMkLst>
        </pc:spChg>
        <pc:spChg chg="mod">
          <ac:chgData name="Светлана Латынова" userId="80644d90be333491" providerId="LiveId" clId="{4E4EF567-2A2B-48FF-A2FE-6F8BC400B5AB}" dt="2024-04-22T08:00:17.610" v="4788" actId="20577"/>
          <ac:spMkLst>
            <pc:docMk/>
            <pc:sldMk cId="8606484" sldId="402"/>
            <ac:spMk id="3" creationId="{98BA911B-0831-86B0-AC93-EDA540CF65BB}"/>
          </ac:spMkLst>
        </pc:spChg>
        <pc:spChg chg="mod">
          <ac:chgData name="Светлана Латынова" userId="80644d90be333491" providerId="LiveId" clId="{4E4EF567-2A2B-48FF-A2FE-6F8BC400B5AB}" dt="2024-04-22T07:58:05.939" v="4697" actId="20577"/>
          <ac:spMkLst>
            <pc:docMk/>
            <pc:sldMk cId="8606484" sldId="402"/>
            <ac:spMk id="17" creationId="{7F069A5F-4696-88B0-02DE-3C26EECCC1AC}"/>
          </ac:spMkLst>
        </pc:spChg>
        <pc:picChg chg="del">
          <ac:chgData name="Светлана Латынова" userId="80644d90be333491" providerId="LiveId" clId="{4E4EF567-2A2B-48FF-A2FE-6F8BC400B5AB}" dt="2024-04-22T08:00:32.412" v="4793" actId="478"/>
          <ac:picMkLst>
            <pc:docMk/>
            <pc:sldMk cId="8606484" sldId="402"/>
            <ac:picMk id="4" creationId="{09B12CD7-F499-6801-4F53-E16FF68B7E8E}"/>
          </ac:picMkLst>
        </pc:picChg>
        <pc:picChg chg="add mod">
          <ac:chgData name="Светлана Латынова" userId="80644d90be333491" providerId="LiveId" clId="{4E4EF567-2A2B-48FF-A2FE-6F8BC400B5AB}" dt="2024-04-22T08:01:13.804" v="4798" actId="1076"/>
          <ac:picMkLst>
            <pc:docMk/>
            <pc:sldMk cId="8606484" sldId="402"/>
            <ac:picMk id="5" creationId="{84C04E8E-C276-187E-96A4-F591DDCAA46C}"/>
          </ac:picMkLst>
        </pc:picChg>
      </pc:sldChg>
      <pc:sldChg chg="addSp delSp modSp add mod">
        <pc:chgData name="Светлана Латынова" userId="80644d90be333491" providerId="LiveId" clId="{4E4EF567-2A2B-48FF-A2FE-6F8BC400B5AB}" dt="2024-04-22T08:09:07.703" v="5168" actId="20577"/>
        <pc:sldMkLst>
          <pc:docMk/>
          <pc:sldMk cId="2131551172" sldId="403"/>
        </pc:sldMkLst>
        <pc:spChg chg="mod">
          <ac:chgData name="Светлана Латынова" userId="80644d90be333491" providerId="LiveId" clId="{4E4EF567-2A2B-48FF-A2FE-6F8BC400B5AB}" dt="2024-04-22T08:04:12.535" v="4909" actId="14100"/>
          <ac:spMkLst>
            <pc:docMk/>
            <pc:sldMk cId="2131551172" sldId="403"/>
            <ac:spMk id="2" creationId="{158D4302-C40B-9B12-F228-A4E7C93C3EA5}"/>
          </ac:spMkLst>
        </pc:spChg>
        <pc:spChg chg="mod">
          <ac:chgData name="Светлана Латынова" userId="80644d90be333491" providerId="LiveId" clId="{4E4EF567-2A2B-48FF-A2FE-6F8BC400B5AB}" dt="2024-04-22T08:09:07.703" v="5168" actId="20577"/>
          <ac:spMkLst>
            <pc:docMk/>
            <pc:sldMk cId="2131551172" sldId="403"/>
            <ac:spMk id="3" creationId="{98BA911B-0831-86B0-AC93-EDA540CF65BB}"/>
          </ac:spMkLst>
        </pc:spChg>
        <pc:spChg chg="mod">
          <ac:chgData name="Светлана Латынова" userId="80644d90be333491" providerId="LiveId" clId="{4E4EF567-2A2B-48FF-A2FE-6F8BC400B5AB}" dt="2024-04-22T08:01:33.175" v="4817" actId="20577"/>
          <ac:spMkLst>
            <pc:docMk/>
            <pc:sldMk cId="2131551172" sldId="403"/>
            <ac:spMk id="17" creationId="{7F069A5F-4696-88B0-02DE-3C26EECCC1AC}"/>
          </ac:spMkLst>
        </pc:spChg>
        <pc:picChg chg="add mod">
          <ac:chgData name="Светлана Латынова" userId="80644d90be333491" providerId="LiveId" clId="{4E4EF567-2A2B-48FF-A2FE-6F8BC400B5AB}" dt="2024-04-22T08:03:40.393" v="4896" actId="14100"/>
          <ac:picMkLst>
            <pc:docMk/>
            <pc:sldMk cId="2131551172" sldId="403"/>
            <ac:picMk id="4" creationId="{DB67F076-B377-4730-6461-7C3EFD809EAD}"/>
          </ac:picMkLst>
        </pc:picChg>
        <pc:picChg chg="add del">
          <ac:chgData name="Светлана Латынова" userId="80644d90be333491" providerId="LiveId" clId="{4E4EF567-2A2B-48FF-A2FE-6F8BC400B5AB}" dt="2024-04-22T08:03:50" v="4900" actId="478"/>
          <ac:picMkLst>
            <pc:docMk/>
            <pc:sldMk cId="2131551172" sldId="403"/>
            <ac:picMk id="5" creationId="{84C04E8E-C276-187E-96A4-F591DDCAA46C}"/>
          </ac:picMkLst>
        </pc:picChg>
        <pc:picChg chg="add mod">
          <ac:chgData name="Светлана Латынова" userId="80644d90be333491" providerId="LiveId" clId="{4E4EF567-2A2B-48FF-A2FE-6F8BC400B5AB}" dt="2024-04-22T08:04:03.795" v="4906" actId="14100"/>
          <ac:picMkLst>
            <pc:docMk/>
            <pc:sldMk cId="2131551172" sldId="403"/>
            <ac:picMk id="6" creationId="{D306C8F2-3A0B-DB60-6251-E83D00E3135A}"/>
          </ac:picMkLst>
        </pc:picChg>
      </pc:sldChg>
      <pc:sldChg chg="addSp delSp modSp add mod">
        <pc:chgData name="Светлана Латынова" userId="80644d90be333491" providerId="LiveId" clId="{4E4EF567-2A2B-48FF-A2FE-6F8BC400B5AB}" dt="2024-04-22T08:14:20.947" v="5676" actId="20577"/>
        <pc:sldMkLst>
          <pc:docMk/>
          <pc:sldMk cId="3031224615" sldId="404"/>
        </pc:sldMkLst>
        <pc:spChg chg="mod">
          <ac:chgData name="Светлана Латынова" userId="80644d90be333491" providerId="LiveId" clId="{4E4EF567-2A2B-48FF-A2FE-6F8BC400B5AB}" dt="2024-04-22T08:14:20.947" v="5676" actId="20577"/>
          <ac:spMkLst>
            <pc:docMk/>
            <pc:sldMk cId="3031224615" sldId="404"/>
            <ac:spMk id="3" creationId="{98BA911B-0831-86B0-AC93-EDA540CF65BB}"/>
          </ac:spMkLst>
        </pc:spChg>
        <pc:spChg chg="mod">
          <ac:chgData name="Светлана Латынова" userId="80644d90be333491" providerId="LiveId" clId="{4E4EF567-2A2B-48FF-A2FE-6F8BC400B5AB}" dt="2024-04-22T08:05:00.619" v="4945" actId="20577"/>
          <ac:spMkLst>
            <pc:docMk/>
            <pc:sldMk cId="3031224615" sldId="404"/>
            <ac:spMk id="17" creationId="{7F069A5F-4696-88B0-02DE-3C26EECCC1AC}"/>
          </ac:spMkLst>
        </pc:spChg>
        <pc:picChg chg="add mod">
          <ac:chgData name="Светлана Латынова" userId="80644d90be333491" providerId="LiveId" clId="{4E4EF567-2A2B-48FF-A2FE-6F8BC400B5AB}" dt="2024-04-22T08:05:44.560" v="4948" actId="1076"/>
          <ac:picMkLst>
            <pc:docMk/>
            <pc:sldMk cId="3031224615" sldId="404"/>
            <ac:picMk id="4" creationId="{9E823902-BCDE-61CA-A6BF-EFDE377436CE}"/>
          </ac:picMkLst>
        </pc:picChg>
        <pc:picChg chg="del">
          <ac:chgData name="Светлана Латынова" userId="80644d90be333491" providerId="LiveId" clId="{4E4EF567-2A2B-48FF-A2FE-6F8BC400B5AB}" dt="2024-04-22T08:05:40.030" v="4946" actId="478"/>
          <ac:picMkLst>
            <pc:docMk/>
            <pc:sldMk cId="3031224615" sldId="404"/>
            <ac:picMk id="6" creationId="{D306C8F2-3A0B-DB60-6251-E83D00E3135A}"/>
          </ac:picMkLst>
        </pc:picChg>
      </pc:sldChg>
      <pc:sldChg chg="addSp delSp modSp add mod ord">
        <pc:chgData name="Светлана Латынова" userId="80644d90be333491" providerId="LiveId" clId="{4E4EF567-2A2B-48FF-A2FE-6F8BC400B5AB}" dt="2024-04-22T08:11:08.372" v="5388"/>
        <pc:sldMkLst>
          <pc:docMk/>
          <pc:sldMk cId="3578241326" sldId="405"/>
        </pc:sldMkLst>
        <pc:spChg chg="add del mod">
          <ac:chgData name="Светлана Латынова" userId="80644d90be333491" providerId="LiveId" clId="{4E4EF567-2A2B-48FF-A2FE-6F8BC400B5AB}" dt="2024-04-22T08:07:30.986" v="4983" actId="1076"/>
          <ac:spMkLst>
            <pc:docMk/>
            <pc:sldMk cId="3578241326" sldId="405"/>
            <ac:spMk id="2" creationId="{158D4302-C40B-9B12-F228-A4E7C93C3EA5}"/>
          </ac:spMkLst>
        </pc:spChg>
        <pc:spChg chg="mod">
          <ac:chgData name="Светлана Латынова" userId="80644d90be333491" providerId="LiveId" clId="{4E4EF567-2A2B-48FF-A2FE-6F8BC400B5AB}" dt="2024-04-22T08:08:10.446" v="5067" actId="20577"/>
          <ac:spMkLst>
            <pc:docMk/>
            <pc:sldMk cId="3578241326" sldId="405"/>
            <ac:spMk id="3" creationId="{98BA911B-0831-86B0-AC93-EDA540CF65BB}"/>
          </ac:spMkLst>
        </pc:spChg>
        <pc:spChg chg="mod">
          <ac:chgData name="Светлана Латынова" userId="80644d90be333491" providerId="LiveId" clId="{4E4EF567-2A2B-48FF-A2FE-6F8BC400B5AB}" dt="2024-04-22T08:06:11.928" v="4967" actId="20577"/>
          <ac:spMkLst>
            <pc:docMk/>
            <pc:sldMk cId="3578241326" sldId="405"/>
            <ac:spMk id="17" creationId="{7F069A5F-4696-88B0-02DE-3C26EECCC1AC}"/>
          </ac:spMkLst>
        </pc:spChg>
        <pc:picChg chg="add mod">
          <ac:chgData name="Светлана Латынова" userId="80644d90be333491" providerId="LiveId" clId="{4E4EF567-2A2B-48FF-A2FE-6F8BC400B5AB}" dt="2024-04-22T08:07:30.986" v="4983" actId="1076"/>
          <ac:picMkLst>
            <pc:docMk/>
            <pc:sldMk cId="3578241326" sldId="405"/>
            <ac:picMk id="4" creationId="{CA038445-2736-4F2D-73CF-B05E867C9B17}"/>
          </ac:picMkLst>
        </pc:picChg>
        <pc:picChg chg="del">
          <ac:chgData name="Светлана Латынова" userId="80644d90be333491" providerId="LiveId" clId="{4E4EF567-2A2B-48FF-A2FE-6F8BC400B5AB}" dt="2024-04-22T08:06:49.804" v="4971" actId="478"/>
          <ac:picMkLst>
            <pc:docMk/>
            <pc:sldMk cId="3578241326" sldId="405"/>
            <ac:picMk id="6" creationId="{D306C8F2-3A0B-DB60-6251-E83D00E3135A}"/>
          </ac:picMkLst>
        </pc:picChg>
      </pc:sldChg>
      <pc:sldChg chg="addSp delSp modSp add mod">
        <pc:chgData name="Светлана Латынова" userId="80644d90be333491" providerId="LiveId" clId="{4E4EF567-2A2B-48FF-A2FE-6F8BC400B5AB}" dt="2024-04-22T08:16:34.662" v="5917" actId="113"/>
        <pc:sldMkLst>
          <pc:docMk/>
          <pc:sldMk cId="4158627718" sldId="406"/>
        </pc:sldMkLst>
        <pc:spChg chg="mod">
          <ac:chgData name="Светлана Латынова" userId="80644d90be333491" providerId="LiveId" clId="{4E4EF567-2A2B-48FF-A2FE-6F8BC400B5AB}" dt="2024-04-22T08:16:34.662" v="5917" actId="113"/>
          <ac:spMkLst>
            <pc:docMk/>
            <pc:sldMk cId="4158627718" sldId="406"/>
            <ac:spMk id="3" creationId="{98BA911B-0831-86B0-AC93-EDA540CF65BB}"/>
          </ac:spMkLst>
        </pc:spChg>
        <pc:spChg chg="mod">
          <ac:chgData name="Светлана Латынова" userId="80644d90be333491" providerId="LiveId" clId="{4E4EF567-2A2B-48FF-A2FE-6F8BC400B5AB}" dt="2024-04-22T08:14:40.101" v="5692" actId="20577"/>
          <ac:spMkLst>
            <pc:docMk/>
            <pc:sldMk cId="4158627718" sldId="406"/>
            <ac:spMk id="17" creationId="{7F069A5F-4696-88B0-02DE-3C26EECCC1AC}"/>
          </ac:spMkLst>
        </pc:spChg>
        <pc:picChg chg="del">
          <ac:chgData name="Светлана Латынова" userId="80644d90be333491" providerId="LiveId" clId="{4E4EF567-2A2B-48FF-A2FE-6F8BC400B5AB}" dt="2024-04-22T08:14:56.802" v="5693" actId="478"/>
          <ac:picMkLst>
            <pc:docMk/>
            <pc:sldMk cId="4158627718" sldId="406"/>
            <ac:picMk id="4" creationId="{9E823902-BCDE-61CA-A6BF-EFDE377436CE}"/>
          </ac:picMkLst>
        </pc:picChg>
        <pc:picChg chg="add mod">
          <ac:chgData name="Светлана Латынова" userId="80644d90be333491" providerId="LiveId" clId="{4E4EF567-2A2B-48FF-A2FE-6F8BC400B5AB}" dt="2024-04-22T08:15:03.807" v="5697" actId="1076"/>
          <ac:picMkLst>
            <pc:docMk/>
            <pc:sldMk cId="4158627718" sldId="406"/>
            <ac:picMk id="5" creationId="{8B7C3C14-51FF-BB54-5B1B-44022C3E7236}"/>
          </ac:picMkLst>
        </pc:picChg>
      </pc:sldChg>
      <pc:sldChg chg="addSp delSp modSp add mod">
        <pc:chgData name="Светлана Латынова" userId="80644d90be333491" providerId="LiveId" clId="{4E4EF567-2A2B-48FF-A2FE-6F8BC400B5AB}" dt="2024-04-22T08:13:20.680" v="5533" actId="20577"/>
        <pc:sldMkLst>
          <pc:docMk/>
          <pc:sldMk cId="730998106" sldId="407"/>
        </pc:sldMkLst>
        <pc:spChg chg="mod">
          <ac:chgData name="Светлана Латынова" userId="80644d90be333491" providerId="LiveId" clId="{4E4EF567-2A2B-48FF-A2FE-6F8BC400B5AB}" dt="2024-04-22T08:13:12.795" v="5527" actId="20577"/>
          <ac:spMkLst>
            <pc:docMk/>
            <pc:sldMk cId="730998106" sldId="407"/>
            <ac:spMk id="3" creationId="{98BA911B-0831-86B0-AC93-EDA540CF65BB}"/>
          </ac:spMkLst>
        </pc:spChg>
        <pc:spChg chg="add del mod">
          <ac:chgData name="Светлана Латынова" userId="80644d90be333491" providerId="LiveId" clId="{4E4EF567-2A2B-48FF-A2FE-6F8BC400B5AB}" dt="2024-04-22T08:12:10.413" v="5461" actId="478"/>
          <ac:spMkLst>
            <pc:docMk/>
            <pc:sldMk cId="730998106" sldId="407"/>
            <ac:spMk id="5" creationId="{B782CE09-3EE9-D590-3CC6-C86C772A9380}"/>
          </ac:spMkLst>
        </pc:spChg>
        <pc:spChg chg="mod">
          <ac:chgData name="Светлана Латынова" userId="80644d90be333491" providerId="LiveId" clId="{4E4EF567-2A2B-48FF-A2FE-6F8BC400B5AB}" dt="2024-04-22T08:11:26.641" v="5423" actId="20577"/>
          <ac:spMkLst>
            <pc:docMk/>
            <pc:sldMk cId="730998106" sldId="407"/>
            <ac:spMk id="17" creationId="{7F069A5F-4696-88B0-02DE-3C26EECCC1AC}"/>
          </ac:spMkLst>
        </pc:spChg>
        <pc:spChg chg="del">
          <ac:chgData name="Светлана Латынова" userId="80644d90be333491" providerId="LiveId" clId="{4E4EF567-2A2B-48FF-A2FE-6F8BC400B5AB}" dt="2024-04-22T08:12:08.407" v="5460" actId="478"/>
          <ac:spMkLst>
            <pc:docMk/>
            <pc:sldMk cId="730998106" sldId="407"/>
            <ac:spMk id="25" creationId="{0E5BD604-5973-442E-B027-656739F317AA}"/>
          </ac:spMkLst>
        </pc:spChg>
        <pc:graphicFrameChg chg="add mod modGraphic">
          <ac:chgData name="Светлана Латынова" userId="80644d90be333491" providerId="LiveId" clId="{4E4EF567-2A2B-48FF-A2FE-6F8BC400B5AB}" dt="2024-04-22T08:13:20.680" v="5533" actId="20577"/>
          <ac:graphicFrameMkLst>
            <pc:docMk/>
            <pc:sldMk cId="730998106" sldId="407"/>
            <ac:graphicFrameMk id="7" creationId="{C01315A1-EE20-9606-7E23-F79666AA9D7A}"/>
          </ac:graphicFrameMkLst>
        </pc:graphicFrameChg>
      </pc:sldChg>
      <pc:sldChg chg="add del">
        <pc:chgData name="Светлана Латынова" userId="80644d90be333491" providerId="LiveId" clId="{4E4EF567-2A2B-48FF-A2FE-6F8BC400B5AB}" dt="2024-04-22T08:22:42.105" v="5921" actId="2890"/>
        <pc:sldMkLst>
          <pc:docMk/>
          <pc:sldMk cId="2136304705" sldId="408"/>
        </pc:sldMkLst>
      </pc:sldChg>
      <pc:sldChg chg="delSp modSp add mod">
        <pc:chgData name="Светлана Латынова" userId="80644d90be333491" providerId="LiveId" clId="{4E4EF567-2A2B-48FF-A2FE-6F8BC400B5AB}" dt="2024-04-22T08:26:43.857" v="6290" actId="255"/>
        <pc:sldMkLst>
          <pc:docMk/>
          <pc:sldMk cId="2161663950" sldId="408"/>
        </pc:sldMkLst>
        <pc:spChg chg="del">
          <ac:chgData name="Светлана Латынова" userId="80644d90be333491" providerId="LiveId" clId="{4E4EF567-2A2B-48FF-A2FE-6F8BC400B5AB}" dt="2024-04-22T08:22:59.447" v="5956" actId="478"/>
          <ac:spMkLst>
            <pc:docMk/>
            <pc:sldMk cId="2161663950" sldId="408"/>
            <ac:spMk id="2" creationId="{158D4302-C40B-9B12-F228-A4E7C93C3EA5}"/>
          </ac:spMkLst>
        </pc:spChg>
        <pc:spChg chg="del">
          <ac:chgData name="Светлана Латынова" userId="80644d90be333491" providerId="LiveId" clId="{4E4EF567-2A2B-48FF-A2FE-6F8BC400B5AB}" dt="2024-04-22T08:23:08.239" v="5960" actId="478"/>
          <ac:spMkLst>
            <pc:docMk/>
            <pc:sldMk cId="2161663950" sldId="408"/>
            <ac:spMk id="3" creationId="{98BA911B-0831-86B0-AC93-EDA540CF65BB}"/>
          </ac:spMkLst>
        </pc:spChg>
        <pc:spChg chg="mod">
          <ac:chgData name="Светлана Латынова" userId="80644d90be333491" providerId="LiveId" clId="{4E4EF567-2A2B-48FF-A2FE-6F8BC400B5AB}" dt="2024-04-22T08:22:56.875" v="5954" actId="20577"/>
          <ac:spMkLst>
            <pc:docMk/>
            <pc:sldMk cId="2161663950" sldId="408"/>
            <ac:spMk id="17" creationId="{7F069A5F-4696-88B0-02DE-3C26EECCC1AC}"/>
          </ac:spMkLst>
        </pc:spChg>
        <pc:spChg chg="mod">
          <ac:chgData name="Светлана Латынова" userId="80644d90be333491" providerId="LiveId" clId="{4E4EF567-2A2B-48FF-A2FE-6F8BC400B5AB}" dt="2024-04-22T08:26:43.857" v="6290" actId="255"/>
          <ac:spMkLst>
            <pc:docMk/>
            <pc:sldMk cId="2161663950" sldId="408"/>
            <ac:spMk id="25" creationId="{0E5BD604-5973-442E-B027-656739F317AA}"/>
          </ac:spMkLst>
        </pc:spChg>
        <pc:picChg chg="del">
          <ac:chgData name="Светлана Латынова" userId="80644d90be333491" providerId="LiveId" clId="{4E4EF567-2A2B-48FF-A2FE-6F8BC400B5AB}" dt="2024-04-22T08:22:58.823" v="5955" actId="478"/>
          <ac:picMkLst>
            <pc:docMk/>
            <pc:sldMk cId="2161663950" sldId="408"/>
            <ac:picMk id="5" creationId="{8B7C3C14-51FF-BB54-5B1B-44022C3E7236}"/>
          </ac:picMkLst>
        </pc:picChg>
      </pc:sldChg>
      <pc:sldChg chg="add del">
        <pc:chgData name="Светлана Латынова" userId="80644d90be333491" providerId="LiveId" clId="{4E4EF567-2A2B-48FF-A2FE-6F8BC400B5AB}" dt="2024-04-22T08:22:33.907" v="5919" actId="2890"/>
        <pc:sldMkLst>
          <pc:docMk/>
          <pc:sldMk cId="3289504691" sldId="408"/>
        </pc:sldMkLst>
      </pc:sldChg>
      <pc:sldMasterChg chg="addSldLayout delSldLayout">
        <pc:chgData name="Светлана Латынова" userId="80644d90be333491" providerId="LiveId" clId="{4E4EF567-2A2B-48FF-A2FE-6F8BC400B5AB}" dt="2024-04-22T08:10:44.345" v="5384" actId="47"/>
        <pc:sldMasterMkLst>
          <pc:docMk/>
          <pc:sldMasterMk cId="2133813028" sldId="2147483652"/>
        </pc:sldMasterMkLst>
        <pc:sldLayoutChg chg="add del">
          <pc:chgData name="Светлана Латынова" userId="80644d90be333491" providerId="LiveId" clId="{4E4EF567-2A2B-48FF-A2FE-6F8BC400B5AB}" dt="2024-04-22T08:10:44.345" v="5384" actId="47"/>
          <pc:sldLayoutMkLst>
            <pc:docMk/>
            <pc:sldMasterMk cId="2133813028" sldId="2147483652"/>
            <pc:sldLayoutMk cId="1804603997" sldId="2147483656"/>
          </pc:sldLayoutMkLst>
        </pc:sldLayoutChg>
        <pc:sldLayoutChg chg="add del">
          <pc:chgData name="Светлана Латынова" userId="80644d90be333491" providerId="LiveId" clId="{4E4EF567-2A2B-48FF-A2FE-6F8BC400B5AB}" dt="2024-04-22T08:10:41.785" v="5382" actId="47"/>
          <pc:sldLayoutMkLst>
            <pc:docMk/>
            <pc:sldMasterMk cId="2133813028" sldId="2147483652"/>
            <pc:sldLayoutMk cId="2254982225" sldId="2147483660"/>
          </pc:sldLayoutMkLst>
        </pc:sldLayoutChg>
        <pc:sldLayoutChg chg="add del">
          <pc:chgData name="Светлана Латынова" userId="80644d90be333491" providerId="LiveId" clId="{4E4EF567-2A2B-48FF-A2FE-6F8BC400B5AB}" dt="2024-04-22T08:10:43.224" v="5383" actId="47"/>
          <pc:sldLayoutMkLst>
            <pc:docMk/>
            <pc:sldMasterMk cId="2133813028" sldId="2147483652"/>
            <pc:sldLayoutMk cId="398504056" sldId="2147483687"/>
          </pc:sldLayoutMkLst>
        </pc:sldLayoutChg>
      </pc:sldMasterChg>
    </pc:docChg>
  </pc:docChgLst>
  <pc:docChgLst>
    <pc:chgData name="Светлана Латынова" userId="80644d90be333491" providerId="LiveId" clId="{56828F47-FCBF-41E6-BC75-B8560EF22F68}"/>
    <pc:docChg chg="undo redo custSel addSld delSld modSld sldOrd">
      <pc:chgData name="Светлана Латынова" userId="80644d90be333491" providerId="LiveId" clId="{56828F47-FCBF-41E6-BC75-B8560EF22F68}" dt="2024-04-22T06:26:21.346" v="18637" actId="1076"/>
      <pc:docMkLst>
        <pc:docMk/>
      </pc:docMkLst>
      <pc:sldChg chg="modSp mod">
        <pc:chgData name="Светлана Латынова" userId="80644d90be333491" providerId="LiveId" clId="{56828F47-FCBF-41E6-BC75-B8560EF22F68}" dt="2024-04-14T14:21:49.922" v="14411" actId="207"/>
        <pc:sldMkLst>
          <pc:docMk/>
          <pc:sldMk cId="3254436904" sldId="268"/>
        </pc:sldMkLst>
        <pc:spChg chg="mod">
          <ac:chgData name="Светлана Латынова" userId="80644d90be333491" providerId="LiveId" clId="{56828F47-FCBF-41E6-BC75-B8560EF22F68}" dt="2024-04-14T14:21:39.488" v="14407" actId="6549"/>
          <ac:spMkLst>
            <pc:docMk/>
            <pc:sldMk cId="3254436904" sldId="268"/>
            <ac:spMk id="4" creationId="{A8CDC384-FC7A-C2BB-48A0-5DAF22DE98B3}"/>
          </ac:spMkLst>
        </pc:spChg>
        <pc:spChg chg="mod">
          <ac:chgData name="Светлана Латынова" userId="80644d90be333491" providerId="LiveId" clId="{56828F47-FCBF-41E6-BC75-B8560EF22F68}" dt="2024-04-12T05:49:21.334" v="1039" actId="14100"/>
          <ac:spMkLst>
            <pc:docMk/>
            <pc:sldMk cId="3254436904" sldId="268"/>
            <ac:spMk id="7" creationId="{00000000-0000-0000-0000-000000000000}"/>
          </ac:spMkLst>
        </pc:spChg>
        <pc:spChg chg="mod">
          <ac:chgData name="Светлана Латынова" userId="80644d90be333491" providerId="LiveId" clId="{56828F47-FCBF-41E6-BC75-B8560EF22F68}" dt="2024-04-12T05:49:55.981" v="1048" actId="1076"/>
          <ac:spMkLst>
            <pc:docMk/>
            <pc:sldMk cId="3254436904" sldId="268"/>
            <ac:spMk id="9" creationId="{00000000-0000-0000-0000-000000000000}"/>
          </ac:spMkLst>
        </pc:spChg>
        <pc:spChg chg="mod">
          <ac:chgData name="Светлана Латынова" userId="80644d90be333491" providerId="LiveId" clId="{56828F47-FCBF-41E6-BC75-B8560EF22F68}" dt="2024-04-12T05:49:23.371" v="1040" actId="14100"/>
          <ac:spMkLst>
            <pc:docMk/>
            <pc:sldMk cId="3254436904" sldId="268"/>
            <ac:spMk id="11" creationId="{00000000-0000-0000-0000-000000000000}"/>
          </ac:spMkLst>
        </pc:spChg>
        <pc:spChg chg="mod">
          <ac:chgData name="Светлана Латынова" userId="80644d90be333491" providerId="LiveId" clId="{56828F47-FCBF-41E6-BC75-B8560EF22F68}" dt="2024-04-14T14:21:49.922" v="14411" actId="207"/>
          <ac:spMkLst>
            <pc:docMk/>
            <pc:sldMk cId="3254436904" sldId="268"/>
            <ac:spMk id="12" creationId="{00000000-0000-0000-0000-000000000000}"/>
          </ac:spMkLst>
        </pc:spChg>
        <pc:picChg chg="mod">
          <ac:chgData name="Светлана Латынова" userId="80644d90be333491" providerId="LiveId" clId="{56828F47-FCBF-41E6-BC75-B8560EF22F68}" dt="2024-04-12T05:49:51.109" v="1047" actId="1076"/>
          <ac:picMkLst>
            <pc:docMk/>
            <pc:sldMk cId="3254436904" sldId="268"/>
            <ac:picMk id="17" creationId="{00000000-0000-0000-0000-000000000000}"/>
          </ac:picMkLst>
        </pc:picChg>
        <pc:picChg chg="mod modCrop">
          <ac:chgData name="Светлана Латынова" userId="80644d90be333491" providerId="LiveId" clId="{56828F47-FCBF-41E6-BC75-B8560EF22F68}" dt="2024-04-12T05:49:34.705" v="1042" actId="732"/>
          <ac:picMkLst>
            <pc:docMk/>
            <pc:sldMk cId="3254436904" sldId="268"/>
            <ac:picMk id="18" creationId="{00000000-0000-0000-0000-000000000000}"/>
          </ac:picMkLst>
        </pc:picChg>
      </pc:sldChg>
      <pc:sldChg chg="addSp delSp modSp add del mod ord">
        <pc:chgData name="Светлана Латынова" userId="80644d90be333491" providerId="LiveId" clId="{56828F47-FCBF-41E6-BC75-B8560EF22F68}" dt="2024-04-12T06:17:11.536" v="1921" actId="47"/>
        <pc:sldMkLst>
          <pc:docMk/>
          <pc:sldMk cId="0" sldId="269"/>
        </pc:sldMkLst>
        <pc:spChg chg="add mod">
          <ac:chgData name="Светлана Латынова" userId="80644d90be333491" providerId="LiveId" clId="{56828F47-FCBF-41E6-BC75-B8560EF22F68}" dt="2024-04-12T06:08:08.687" v="1317" actId="1076"/>
          <ac:spMkLst>
            <pc:docMk/>
            <pc:sldMk cId="0" sldId="269"/>
            <ac:spMk id="3" creationId="{F0D47085-8DA3-AF60-352C-E076A8BA01DA}"/>
          </ac:spMkLst>
        </pc:spChg>
        <pc:spChg chg="mod">
          <ac:chgData name="Светлана Латынова" userId="80644d90be333491" providerId="LiveId" clId="{56828F47-FCBF-41E6-BC75-B8560EF22F68}" dt="2024-04-12T06:08:04.240" v="1316" actId="255"/>
          <ac:spMkLst>
            <pc:docMk/>
            <pc:sldMk cId="0" sldId="269"/>
            <ac:spMk id="5" creationId="{1C048A98-172D-BAC7-57F7-5E4130A92F0F}"/>
          </ac:spMkLst>
        </pc:spChg>
        <pc:spChg chg="mod">
          <ac:chgData name="Светлана Латынова" userId="80644d90be333491" providerId="LiveId" clId="{56828F47-FCBF-41E6-BC75-B8560EF22F68}" dt="2024-04-12T06:08:04.240" v="1316" actId="255"/>
          <ac:spMkLst>
            <pc:docMk/>
            <pc:sldMk cId="0" sldId="269"/>
            <ac:spMk id="6" creationId="{64CBC96F-B4DC-874A-AD68-F722AD26EC18}"/>
          </ac:spMkLst>
        </pc:spChg>
        <pc:spChg chg="add mod">
          <ac:chgData name="Светлана Латынова" userId="80644d90be333491" providerId="LiveId" clId="{56828F47-FCBF-41E6-BC75-B8560EF22F68}" dt="2024-04-12T06:08:13.527" v="1322" actId="6549"/>
          <ac:spMkLst>
            <pc:docMk/>
            <pc:sldMk cId="0" sldId="269"/>
            <ac:spMk id="19" creationId="{6C4EBAAE-E7CD-E68C-C46E-A83AF7597A6B}"/>
          </ac:spMkLst>
        </pc:spChg>
        <pc:spChg chg="del">
          <ac:chgData name="Светлана Латынова" userId="80644d90be333491" providerId="LiveId" clId="{56828F47-FCBF-41E6-BC75-B8560EF22F68}" dt="2024-04-12T06:07:39.165" v="1307" actId="478"/>
          <ac:spMkLst>
            <pc:docMk/>
            <pc:sldMk cId="0" sldId="269"/>
            <ac:spMk id="295" creationId="{00000000-0000-0000-0000-000000000000}"/>
          </ac:spMkLst>
        </pc:spChg>
        <pc:grpChg chg="add mod">
          <ac:chgData name="Светлана Латынова" userId="80644d90be333491" providerId="LiveId" clId="{56828F47-FCBF-41E6-BC75-B8560EF22F68}" dt="2024-04-12T06:07:39.603" v="1308"/>
          <ac:grpSpMkLst>
            <pc:docMk/>
            <pc:sldMk cId="0" sldId="269"/>
            <ac:grpSpMk id="4" creationId="{E5A4729B-D378-95BC-B764-8011FD13C876}"/>
          </ac:grpSpMkLst>
        </pc:grpChg>
        <pc:picChg chg="add del mod">
          <ac:chgData name="Светлана Латынова" userId="80644d90be333491" providerId="LiveId" clId="{56828F47-FCBF-41E6-BC75-B8560EF22F68}" dt="2024-04-12T06:08:24.612" v="1325" actId="478"/>
          <ac:picMkLst>
            <pc:docMk/>
            <pc:sldMk cId="0" sldId="269"/>
            <ac:picMk id="2" creationId="{ABBB2CA0-CC50-2C29-9772-51BA1E2CB668}"/>
          </ac:picMkLst>
        </pc:picChg>
        <pc:picChg chg="del">
          <ac:chgData name="Светлана Латынова" userId="80644d90be333491" providerId="LiveId" clId="{56828F47-FCBF-41E6-BC75-B8560EF22F68}" dt="2024-04-12T06:06:30.262" v="1298" actId="478"/>
          <ac:picMkLst>
            <pc:docMk/>
            <pc:sldMk cId="0" sldId="269"/>
            <ac:picMk id="293" creationId="{00000000-0000-0000-0000-000000000000}"/>
          </ac:picMkLst>
        </pc:picChg>
        <pc:picChg chg="del">
          <ac:chgData name="Светлана Латынова" userId="80644d90be333491" providerId="LiveId" clId="{56828F47-FCBF-41E6-BC75-B8560EF22F68}" dt="2024-04-12T06:06:28.311" v="1297" actId="478"/>
          <ac:picMkLst>
            <pc:docMk/>
            <pc:sldMk cId="0" sldId="269"/>
            <ac:picMk id="294" creationId="{00000000-0000-0000-0000-000000000000}"/>
          </ac:picMkLst>
        </pc:picChg>
      </pc:sldChg>
      <pc:sldChg chg="modSp add mod">
        <pc:chgData name="Светлана Латынова" userId="80644d90be333491" providerId="LiveId" clId="{56828F47-FCBF-41E6-BC75-B8560EF22F68}" dt="2024-04-14T10:26:04.055" v="8096" actId="20577"/>
        <pc:sldMkLst>
          <pc:docMk/>
          <pc:sldMk cId="859753181" sldId="270"/>
        </pc:sldMkLst>
        <pc:spChg chg="mod">
          <ac:chgData name="Светлана Латынова" userId="80644d90be333491" providerId="LiveId" clId="{56828F47-FCBF-41E6-BC75-B8560EF22F68}" dt="2024-04-14T10:25:41.909" v="8092" actId="108"/>
          <ac:spMkLst>
            <pc:docMk/>
            <pc:sldMk cId="859753181" sldId="270"/>
            <ac:spMk id="3" creationId="{CB21BAB0-CC23-05EF-2118-7E06E5F45E62}"/>
          </ac:spMkLst>
        </pc:spChg>
        <pc:spChg chg="mod">
          <ac:chgData name="Светлана Латынова" userId="80644d90be333491" providerId="LiveId" clId="{56828F47-FCBF-41E6-BC75-B8560EF22F68}" dt="2024-04-14T10:26:04.055" v="8096" actId="20577"/>
          <ac:spMkLst>
            <pc:docMk/>
            <pc:sldMk cId="859753181" sldId="270"/>
            <ac:spMk id="11" creationId="{BE135775-3477-030E-52EC-73331843876D}"/>
          </ac:spMkLst>
        </pc:spChg>
        <pc:picChg chg="mod">
          <ac:chgData name="Светлана Латынова" userId="80644d90be333491" providerId="LiveId" clId="{56828F47-FCBF-41E6-BC75-B8560EF22F68}" dt="2024-04-14T10:25:52.874" v="8093" actId="14100"/>
          <ac:picMkLst>
            <pc:docMk/>
            <pc:sldMk cId="859753181" sldId="270"/>
            <ac:picMk id="2056" creationId="{00000000-0000-0000-0000-000000000000}"/>
          </ac:picMkLst>
        </pc:picChg>
      </pc:sldChg>
      <pc:sldChg chg="delSp add del mod">
        <pc:chgData name="Светлана Латынова" userId="80644d90be333491" providerId="LiveId" clId="{56828F47-FCBF-41E6-BC75-B8560EF22F68}" dt="2024-04-12T06:02:59.057" v="1251" actId="47"/>
        <pc:sldMkLst>
          <pc:docMk/>
          <pc:sldMk cId="1725078266" sldId="275"/>
        </pc:sldMkLst>
        <pc:spChg chg="del">
          <ac:chgData name="Светлана Латынова" userId="80644d90be333491" providerId="LiveId" clId="{56828F47-FCBF-41E6-BC75-B8560EF22F68}" dt="2024-04-12T05:51:57.721" v="1105" actId="478"/>
          <ac:spMkLst>
            <pc:docMk/>
            <pc:sldMk cId="1725078266" sldId="275"/>
            <ac:spMk id="3" creationId="{C18D37C4-E7CC-2A20-E6F9-798FC353D44C}"/>
          </ac:spMkLst>
        </pc:spChg>
        <pc:spChg chg="del">
          <ac:chgData name="Светлана Латынова" userId="80644d90be333491" providerId="LiveId" clId="{56828F47-FCBF-41E6-BC75-B8560EF22F68}" dt="2024-04-12T05:51:57.721" v="1105" actId="478"/>
          <ac:spMkLst>
            <pc:docMk/>
            <pc:sldMk cId="1725078266" sldId="275"/>
            <ac:spMk id="4" creationId="{0C28AFD9-EAC4-CC42-7A99-FDB89135950D}"/>
          </ac:spMkLst>
        </pc:spChg>
        <pc:spChg chg="del">
          <ac:chgData name="Светлана Латынова" userId="80644d90be333491" providerId="LiveId" clId="{56828F47-FCBF-41E6-BC75-B8560EF22F68}" dt="2024-04-12T05:51:57.721" v="1105" actId="478"/>
          <ac:spMkLst>
            <pc:docMk/>
            <pc:sldMk cId="1725078266" sldId="275"/>
            <ac:spMk id="5" creationId="{13035EA5-CF0C-77EB-93BD-1F7CDD4EA0C3}"/>
          </ac:spMkLst>
        </pc:spChg>
        <pc:picChg chg="del">
          <ac:chgData name="Светлана Латынова" userId="80644d90be333491" providerId="LiveId" clId="{56828F47-FCBF-41E6-BC75-B8560EF22F68}" dt="2024-04-12T05:51:54.922" v="1104" actId="478"/>
          <ac:picMkLst>
            <pc:docMk/>
            <pc:sldMk cId="1725078266" sldId="275"/>
            <ac:picMk id="2" creationId="{1A89DC00-2A34-AD11-3179-4FD88A7172DC}"/>
          </ac:picMkLst>
        </pc:picChg>
      </pc:sldChg>
      <pc:sldChg chg="modSp add mod">
        <pc:chgData name="Светлана Латынова" userId="80644d90be333491" providerId="LiveId" clId="{56828F47-FCBF-41E6-BC75-B8560EF22F68}" dt="2024-04-13T14:46:11.877" v="3756" actId="1076"/>
        <pc:sldMkLst>
          <pc:docMk/>
          <pc:sldMk cId="2202407151" sldId="294"/>
        </pc:sldMkLst>
        <pc:spChg chg="mod">
          <ac:chgData name="Светлана Латынова" userId="80644d90be333491" providerId="LiveId" clId="{56828F47-FCBF-41E6-BC75-B8560EF22F68}" dt="2024-04-13T14:46:11.877" v="3756" actId="1076"/>
          <ac:spMkLst>
            <pc:docMk/>
            <pc:sldMk cId="2202407151" sldId="294"/>
            <ac:spMk id="3" creationId="{CB21BAB0-CC23-05EF-2118-7E06E5F45E62}"/>
          </ac:spMkLst>
        </pc:spChg>
      </pc:sldChg>
      <pc:sldChg chg="addSp modSp add mod">
        <pc:chgData name="Светлана Латынова" userId="80644d90be333491" providerId="LiveId" clId="{56828F47-FCBF-41E6-BC75-B8560EF22F68}" dt="2024-04-14T17:09:34.500" v="18186" actId="20577"/>
        <pc:sldMkLst>
          <pc:docMk/>
          <pc:sldMk cId="274471710" sldId="295"/>
        </pc:sldMkLst>
        <pc:spChg chg="mod">
          <ac:chgData name="Светлана Латынова" userId="80644d90be333491" providerId="LiveId" clId="{56828F47-FCBF-41E6-BC75-B8560EF22F68}" dt="2024-04-14T17:09:09.199" v="18180" actId="1076"/>
          <ac:spMkLst>
            <pc:docMk/>
            <pc:sldMk cId="274471710" sldId="295"/>
            <ac:spMk id="3" creationId="{CB21BAB0-CC23-05EF-2118-7E06E5F45E62}"/>
          </ac:spMkLst>
        </pc:spChg>
        <pc:spChg chg="mod">
          <ac:chgData name="Светлана Латынова" userId="80644d90be333491" providerId="LiveId" clId="{56828F47-FCBF-41E6-BC75-B8560EF22F68}" dt="2024-04-14T17:09:03.143" v="18179"/>
          <ac:spMkLst>
            <pc:docMk/>
            <pc:sldMk cId="274471710" sldId="295"/>
            <ac:spMk id="4" creationId="{B91866FA-0B61-85B3-4982-EEFA0D33C3EC}"/>
          </ac:spMkLst>
        </pc:spChg>
        <pc:spChg chg="mod">
          <ac:chgData name="Светлана Латынова" userId="80644d90be333491" providerId="LiveId" clId="{56828F47-FCBF-41E6-BC75-B8560EF22F68}" dt="2024-04-14T17:09:03.143" v="18179"/>
          <ac:spMkLst>
            <pc:docMk/>
            <pc:sldMk cId="274471710" sldId="295"/>
            <ac:spMk id="5" creationId="{8D19FFE2-9AF7-B453-03B0-706EA43A841F}"/>
          </ac:spMkLst>
        </pc:spChg>
        <pc:spChg chg="mod">
          <ac:chgData name="Светлана Латынова" userId="80644d90be333491" providerId="LiveId" clId="{56828F47-FCBF-41E6-BC75-B8560EF22F68}" dt="2024-04-14T17:09:03.143" v="18179"/>
          <ac:spMkLst>
            <pc:docMk/>
            <pc:sldMk cId="274471710" sldId="295"/>
            <ac:spMk id="6" creationId="{ABA4E3CA-9E2A-92E0-1087-9F1CC349EAF9}"/>
          </ac:spMkLst>
        </pc:spChg>
        <pc:spChg chg="mod">
          <ac:chgData name="Светлана Латынова" userId="80644d90be333491" providerId="LiveId" clId="{56828F47-FCBF-41E6-BC75-B8560EF22F68}" dt="2024-04-14T17:09:03.143" v="18179"/>
          <ac:spMkLst>
            <pc:docMk/>
            <pc:sldMk cId="274471710" sldId="295"/>
            <ac:spMk id="7" creationId="{7328B7C4-EA74-D009-CB85-5F7E716C53BF}"/>
          </ac:spMkLst>
        </pc:spChg>
        <pc:spChg chg="mod">
          <ac:chgData name="Светлана Латынова" userId="80644d90be333491" providerId="LiveId" clId="{56828F47-FCBF-41E6-BC75-B8560EF22F68}" dt="2024-04-14T17:09:03.143" v="18179"/>
          <ac:spMkLst>
            <pc:docMk/>
            <pc:sldMk cId="274471710" sldId="295"/>
            <ac:spMk id="8" creationId="{1DA0B61C-652C-E79F-2AC7-E9A27717D586}"/>
          </ac:spMkLst>
        </pc:spChg>
        <pc:spChg chg="mod">
          <ac:chgData name="Светлана Латынова" userId="80644d90be333491" providerId="LiveId" clId="{56828F47-FCBF-41E6-BC75-B8560EF22F68}" dt="2024-04-14T17:09:18.260" v="18183" actId="20577"/>
          <ac:spMkLst>
            <pc:docMk/>
            <pc:sldMk cId="274471710" sldId="295"/>
            <ac:spMk id="10" creationId="{00000000-0000-0000-0000-000000000000}"/>
          </ac:spMkLst>
        </pc:spChg>
        <pc:spChg chg="mod">
          <ac:chgData name="Светлана Латынова" userId="80644d90be333491" providerId="LiveId" clId="{56828F47-FCBF-41E6-BC75-B8560EF22F68}" dt="2024-04-14T17:09:26.404" v="18184" actId="20577"/>
          <ac:spMkLst>
            <pc:docMk/>
            <pc:sldMk cId="274471710" sldId="295"/>
            <ac:spMk id="12" creationId="{00000000-0000-0000-0000-000000000000}"/>
          </ac:spMkLst>
        </pc:spChg>
        <pc:spChg chg="mod">
          <ac:chgData name="Светлана Латынова" userId="80644d90be333491" providerId="LiveId" clId="{56828F47-FCBF-41E6-BC75-B8560EF22F68}" dt="2024-04-14T17:09:34.500" v="18186" actId="20577"/>
          <ac:spMkLst>
            <pc:docMk/>
            <pc:sldMk cId="274471710" sldId="295"/>
            <ac:spMk id="16" creationId="{00000000-0000-0000-0000-000000000000}"/>
          </ac:spMkLst>
        </pc:spChg>
        <pc:grpChg chg="add mod">
          <ac:chgData name="Светлана Латынова" userId="80644d90be333491" providerId="LiveId" clId="{56828F47-FCBF-41E6-BC75-B8560EF22F68}" dt="2024-04-14T17:09:12.766" v="18181" actId="1076"/>
          <ac:grpSpMkLst>
            <pc:docMk/>
            <pc:sldMk cId="274471710" sldId="295"/>
            <ac:grpSpMk id="2" creationId="{19579B50-6C3E-62C0-18BB-76DCF971F2EC}"/>
          </ac:grpSpMkLst>
        </pc:grpChg>
      </pc:sldChg>
      <pc:sldChg chg="modSp mod ord">
        <pc:chgData name="Светлана Латынова" userId="80644d90be333491" providerId="LiveId" clId="{56828F47-FCBF-41E6-BC75-B8560EF22F68}" dt="2024-04-13T15:05:38.700" v="4547"/>
        <pc:sldMkLst>
          <pc:docMk/>
          <pc:sldMk cId="1908493857" sldId="296"/>
        </pc:sldMkLst>
        <pc:spChg chg="mod">
          <ac:chgData name="Светлана Латынова" userId="80644d90be333491" providerId="LiveId" clId="{56828F47-FCBF-41E6-BC75-B8560EF22F68}" dt="2024-04-13T14:32:15.900" v="3644" actId="207"/>
          <ac:spMkLst>
            <pc:docMk/>
            <pc:sldMk cId="1908493857" sldId="296"/>
            <ac:spMk id="2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33:35.148" v="3666" actId="20577"/>
          <ac:spMkLst>
            <pc:docMk/>
            <pc:sldMk cId="1908493857" sldId="296"/>
            <ac:spMk id="6" creationId="{00000000-0000-0000-0000-000000000000}"/>
          </ac:spMkLst>
        </pc:spChg>
        <pc:spChg chg="mod">
          <ac:chgData name="Светлана Латынова" userId="80644d90be333491" providerId="LiveId" clId="{56828F47-FCBF-41E6-BC75-B8560EF22F68}" dt="2024-04-13T14:32:26.876" v="3648" actId="207"/>
          <ac:spMkLst>
            <pc:docMk/>
            <pc:sldMk cId="1908493857" sldId="296"/>
            <ac:spMk id="9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32:15.900" v="3644" actId="207"/>
          <ac:spMkLst>
            <pc:docMk/>
            <pc:sldMk cId="1908493857" sldId="296"/>
            <ac:spMk id="12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33:38.019" v="3667" actId="20577"/>
          <ac:spMkLst>
            <pc:docMk/>
            <pc:sldMk cId="1908493857" sldId="296"/>
            <ac:spMk id="13" creationId="{00000000-0000-0000-0000-000000000000}"/>
          </ac:spMkLst>
        </pc:spChg>
        <pc:spChg chg="mod">
          <ac:chgData name="Светлана Латынова" userId="80644d90be333491" providerId="LiveId" clId="{56828F47-FCBF-41E6-BC75-B8560EF22F68}" dt="2024-04-13T14:32:15.900" v="3644" actId="207"/>
          <ac:spMkLst>
            <pc:docMk/>
            <pc:sldMk cId="1908493857" sldId="296"/>
            <ac:spMk id="15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33:40.116" v="3668" actId="20577"/>
          <ac:spMkLst>
            <pc:docMk/>
            <pc:sldMk cId="1908493857" sldId="296"/>
            <ac:spMk id="16" creationId="{00000000-0000-0000-0000-000000000000}"/>
          </ac:spMkLst>
        </pc:spChg>
        <pc:picChg chg="mod">
          <ac:chgData name="Светлана Латынова" userId="80644d90be333491" providerId="LiveId" clId="{56828F47-FCBF-41E6-BC75-B8560EF22F68}" dt="2024-04-13T15:05:33.377" v="4545"/>
          <ac:picMkLst>
            <pc:docMk/>
            <pc:sldMk cId="1908493857" sldId="296"/>
            <ac:picMk id="2050" creationId="{00000000-0000-0000-0000-000000000000}"/>
          </ac:picMkLst>
        </pc:picChg>
        <pc:picChg chg="mod">
          <ac:chgData name="Светлана Латынова" userId="80644d90be333491" providerId="LiveId" clId="{56828F47-FCBF-41E6-BC75-B8560EF22F68}" dt="2024-04-13T15:05:38.700" v="4547"/>
          <ac:picMkLst>
            <pc:docMk/>
            <pc:sldMk cId="1908493857" sldId="296"/>
            <ac:picMk id="2052" creationId="{00000000-0000-0000-0000-000000000000}"/>
          </ac:picMkLst>
        </pc:picChg>
        <pc:picChg chg="mod">
          <ac:chgData name="Светлана Латынова" userId="80644d90be333491" providerId="LiveId" clId="{56828F47-FCBF-41E6-BC75-B8560EF22F68}" dt="2024-04-13T15:05:35.833" v="4546"/>
          <ac:picMkLst>
            <pc:docMk/>
            <pc:sldMk cId="1908493857" sldId="296"/>
            <ac:picMk id="2053" creationId="{00000000-0000-0000-0000-000000000000}"/>
          </ac:picMkLst>
        </pc:picChg>
      </pc:sldChg>
      <pc:sldChg chg="modSp mod ord">
        <pc:chgData name="Светлана Латынова" userId="80644d90be333491" providerId="LiveId" clId="{56828F47-FCBF-41E6-BC75-B8560EF22F68}" dt="2024-04-14T17:25:58.323" v="18507"/>
        <pc:sldMkLst>
          <pc:docMk/>
          <pc:sldMk cId="3641733006" sldId="299"/>
        </pc:sldMkLst>
        <pc:spChg chg="mod">
          <ac:chgData name="Светлана Латынова" userId="80644d90be333491" providerId="LiveId" clId="{56828F47-FCBF-41E6-BC75-B8560EF22F68}" dt="2024-04-13T14:22:29.084" v="3534" actId="207"/>
          <ac:spMkLst>
            <pc:docMk/>
            <pc:sldMk cId="3641733006" sldId="299"/>
            <ac:spMk id="5" creationId="{8570487F-2976-A30D-A9CB-58D621EB3B1A}"/>
          </ac:spMkLst>
        </pc:spChg>
        <pc:graphicFrameChg chg="modGraphic">
          <ac:chgData name="Светлана Латынова" userId="80644d90be333491" providerId="LiveId" clId="{56828F47-FCBF-41E6-BC75-B8560EF22F68}" dt="2024-04-13T14:22:49.877" v="3537" actId="207"/>
          <ac:graphicFrameMkLst>
            <pc:docMk/>
            <pc:sldMk cId="3641733006" sldId="299"/>
            <ac:graphicFrameMk id="2" creationId="{A2D69321-578D-AA37-33B4-3BC16E890B2E}"/>
          </ac:graphicFrameMkLst>
        </pc:graphicFrameChg>
        <pc:graphicFrameChg chg="modGraphic">
          <ac:chgData name="Светлана Латынова" userId="80644d90be333491" providerId="LiveId" clId="{56828F47-FCBF-41E6-BC75-B8560EF22F68}" dt="2024-04-13T14:23:06.236" v="3540" actId="207"/>
          <ac:graphicFrameMkLst>
            <pc:docMk/>
            <pc:sldMk cId="3641733006" sldId="299"/>
            <ac:graphicFrameMk id="7" creationId="{04B2C3AC-8F29-3DF3-2B16-BCC7D5EAEB37}"/>
          </ac:graphicFrameMkLst>
        </pc:graphicFrameChg>
        <pc:graphicFrameChg chg="mod">
          <ac:chgData name="Светлана Латынова" userId="80644d90be333491" providerId="LiveId" clId="{56828F47-FCBF-41E6-BC75-B8560EF22F68}" dt="2024-04-13T14:24:12.959" v="3573" actId="20577"/>
          <ac:graphicFrameMkLst>
            <pc:docMk/>
            <pc:sldMk cId="3641733006" sldId="299"/>
            <ac:graphicFrameMk id="20" creationId="{A68290FF-9BE6-B704-60A2-E55A875A13BE}"/>
          </ac:graphicFrameMkLst>
        </pc:graphicFrameChg>
        <pc:graphicFrameChg chg="modGraphic">
          <ac:chgData name="Светлана Латынова" userId="80644d90be333491" providerId="LiveId" clId="{56828F47-FCBF-41E6-BC75-B8560EF22F68}" dt="2024-04-13T14:22:53.220" v="3538" actId="207"/>
          <ac:graphicFrameMkLst>
            <pc:docMk/>
            <pc:sldMk cId="3641733006" sldId="299"/>
            <ac:graphicFrameMk id="24" creationId="{602F8CF4-A584-DD6B-AF9B-C523AEDAC687}"/>
          </ac:graphicFrameMkLst>
        </pc:graphicFrameChg>
        <pc:graphicFrameChg chg="modGraphic">
          <ac:chgData name="Светлана Латынова" userId="80644d90be333491" providerId="LiveId" clId="{56828F47-FCBF-41E6-BC75-B8560EF22F68}" dt="2024-04-13T14:23:12.423" v="3541" actId="207"/>
          <ac:graphicFrameMkLst>
            <pc:docMk/>
            <pc:sldMk cId="3641733006" sldId="299"/>
            <ac:graphicFrameMk id="26" creationId="{20110931-3E57-EC2F-6ECA-D2AE4998F949}"/>
          </ac:graphicFrameMkLst>
        </pc:graphicFrameChg>
        <pc:graphicFrameChg chg="modGraphic">
          <ac:chgData name="Светлана Латынова" userId="80644d90be333491" providerId="LiveId" clId="{56828F47-FCBF-41E6-BC75-B8560EF22F68}" dt="2024-04-13T14:23:20.100" v="3544" actId="207"/>
          <ac:graphicFrameMkLst>
            <pc:docMk/>
            <pc:sldMk cId="3641733006" sldId="299"/>
            <ac:graphicFrameMk id="27" creationId="{279E54AE-7F38-0606-5E8D-60215D9FD1C3}"/>
          </ac:graphicFrameMkLst>
        </pc:graphicFrameChg>
        <pc:graphicFrameChg chg="modGraphic">
          <ac:chgData name="Светлана Латынова" userId="80644d90be333491" providerId="LiveId" clId="{56828F47-FCBF-41E6-BC75-B8560EF22F68}" dt="2024-04-13T14:23:15.654" v="3542" actId="207"/>
          <ac:graphicFrameMkLst>
            <pc:docMk/>
            <pc:sldMk cId="3641733006" sldId="299"/>
            <ac:graphicFrameMk id="28" creationId="{C850D5C6-472B-6073-4F44-D616B63F3BC6}"/>
          </ac:graphicFrameMkLst>
        </pc:graphicFrameChg>
      </pc:sldChg>
      <pc:sldChg chg="addSp delSp modSp mod ord">
        <pc:chgData name="Светлана Латынова" userId="80644d90be333491" providerId="LiveId" clId="{56828F47-FCBF-41E6-BC75-B8560EF22F68}" dt="2024-04-14T07:53:33.127" v="4560"/>
        <pc:sldMkLst>
          <pc:docMk/>
          <pc:sldMk cId="1908493857" sldId="300"/>
        </pc:sldMkLst>
        <pc:spChg chg="mod">
          <ac:chgData name="Светлана Латынова" userId="80644d90be333491" providerId="LiveId" clId="{56828F47-FCBF-41E6-BC75-B8560EF22F68}" dt="2024-04-14T07:53:24.929" v="4558" actId="207"/>
          <ac:spMkLst>
            <pc:docMk/>
            <pc:sldMk cId="1908493857" sldId="300"/>
            <ac:spMk id="2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45:54.153" v="3751" actId="122"/>
          <ac:spMkLst>
            <pc:docMk/>
            <pc:sldMk cId="1908493857" sldId="300"/>
            <ac:spMk id="3" creationId="{CB21BAB0-CC23-05EF-2118-7E06E5F45E62}"/>
          </ac:spMkLst>
        </pc:spChg>
        <pc:spChg chg="add del mod">
          <ac:chgData name="Светлана Латынова" userId="80644d90be333491" providerId="LiveId" clId="{56828F47-FCBF-41E6-BC75-B8560EF22F68}" dt="2024-04-13T14:45:17.971" v="3745" actId="478"/>
          <ac:spMkLst>
            <pc:docMk/>
            <pc:sldMk cId="1908493857" sldId="300"/>
            <ac:spMk id="4" creationId="{33165D07-C63F-20E1-1294-3E8134695865}"/>
          </ac:spMkLst>
        </pc:spChg>
        <pc:spChg chg="add mod">
          <ac:chgData name="Светлана Латынова" userId="80644d90be333491" providerId="LiveId" clId="{56828F47-FCBF-41E6-BC75-B8560EF22F68}" dt="2024-04-13T14:45:14.911" v="3744"/>
          <ac:spMkLst>
            <pc:docMk/>
            <pc:sldMk cId="1908493857" sldId="300"/>
            <ac:spMk id="5" creationId="{38FF86D5-D0F2-1B91-70E9-E476EF3A36EA}"/>
          </ac:spMkLst>
        </pc:spChg>
        <pc:spChg chg="del mod topLvl">
          <ac:chgData name="Светлана Латынова" userId="80644d90be333491" providerId="LiveId" clId="{56828F47-FCBF-41E6-BC75-B8560EF22F68}" dt="2024-04-13T14:45:51.873" v="3750" actId="478"/>
          <ac:spMkLst>
            <pc:docMk/>
            <pc:sldMk cId="1908493857" sldId="300"/>
            <ac:spMk id="7" creationId="{308FDBEB-A559-8D1D-1007-9A985DEC1789}"/>
          </ac:spMkLst>
        </pc:spChg>
        <pc:spChg chg="del mod topLvl">
          <ac:chgData name="Светлана Латынова" userId="80644d90be333491" providerId="LiveId" clId="{56828F47-FCBF-41E6-BC75-B8560EF22F68}" dt="2024-04-13T14:45:50.345" v="3749" actId="478"/>
          <ac:spMkLst>
            <pc:docMk/>
            <pc:sldMk cId="1908493857" sldId="300"/>
            <ac:spMk id="8" creationId="{A5D22E25-73CF-BAD0-2D92-1FC59972E55B}"/>
          </ac:spMkLst>
        </pc:spChg>
        <pc:spChg chg="mod">
          <ac:chgData name="Светлана Латынова" userId="80644d90be333491" providerId="LiveId" clId="{56828F47-FCBF-41E6-BC75-B8560EF22F68}" dt="2024-04-14T07:53:24.929" v="4558" actId="207"/>
          <ac:spMkLst>
            <pc:docMk/>
            <pc:sldMk cId="1908493857" sldId="300"/>
            <ac:spMk id="12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4T07:53:24.929" v="4558" actId="207"/>
          <ac:spMkLst>
            <pc:docMk/>
            <pc:sldMk cId="1908493857" sldId="300"/>
            <ac:spMk id="19" creationId="{8570487F-2976-A30D-A9CB-58D621EB3B1A}"/>
          </ac:spMkLst>
        </pc:spChg>
        <pc:grpChg chg="add del mod">
          <ac:chgData name="Светлана Латынова" userId="80644d90be333491" providerId="LiveId" clId="{56828F47-FCBF-41E6-BC75-B8560EF22F68}" dt="2024-04-13T14:45:50.345" v="3749" actId="478"/>
          <ac:grpSpMkLst>
            <pc:docMk/>
            <pc:sldMk cId="1908493857" sldId="300"/>
            <ac:grpSpMk id="6" creationId="{170C39FE-B6ED-72E5-16CE-166EB8B84ACD}"/>
          </ac:grpSpMkLst>
        </pc:grpChg>
        <pc:picChg chg="mod">
          <ac:chgData name="Светлана Латынова" userId="80644d90be333491" providerId="LiveId" clId="{56828F47-FCBF-41E6-BC75-B8560EF22F68}" dt="2024-04-14T07:53:20.440" v="4557"/>
          <ac:picMkLst>
            <pc:docMk/>
            <pc:sldMk cId="1908493857" sldId="300"/>
            <ac:picMk id="23554" creationId="{00000000-0000-0000-0000-000000000000}"/>
          </ac:picMkLst>
        </pc:picChg>
        <pc:picChg chg="mod">
          <ac:chgData name="Светлана Латынова" userId="80644d90be333491" providerId="LiveId" clId="{56828F47-FCBF-41E6-BC75-B8560EF22F68}" dt="2024-04-14T07:53:29.626" v="4559"/>
          <ac:picMkLst>
            <pc:docMk/>
            <pc:sldMk cId="1908493857" sldId="300"/>
            <ac:picMk id="23555" creationId="{00000000-0000-0000-0000-000000000000}"/>
          </ac:picMkLst>
        </pc:picChg>
        <pc:picChg chg="mod">
          <ac:chgData name="Светлана Латынова" userId="80644d90be333491" providerId="LiveId" clId="{56828F47-FCBF-41E6-BC75-B8560EF22F68}" dt="2024-04-14T07:53:33.127" v="4560"/>
          <ac:picMkLst>
            <pc:docMk/>
            <pc:sldMk cId="1908493857" sldId="300"/>
            <ac:picMk id="23561" creationId="{00000000-0000-0000-0000-000000000000}"/>
          </ac:picMkLst>
        </pc:picChg>
      </pc:sldChg>
      <pc:sldChg chg="addSp delSp modSp new del mod ord">
        <pc:chgData name="Светлана Латынова" userId="80644d90be333491" providerId="LiveId" clId="{56828F47-FCBF-41E6-BC75-B8560EF22F68}" dt="2024-04-12T06:07:48.295" v="1310" actId="47"/>
        <pc:sldMkLst>
          <pc:docMk/>
          <pc:sldMk cId="2441808003" sldId="301"/>
        </pc:sldMkLst>
        <pc:spChg chg="add mod">
          <ac:chgData name="Светлана Латынова" userId="80644d90be333491" providerId="LiveId" clId="{56828F47-FCBF-41E6-BC75-B8560EF22F68}" dt="2024-04-12T06:03:49.155" v="1279" actId="1076"/>
          <ac:spMkLst>
            <pc:docMk/>
            <pc:sldMk cId="2441808003" sldId="301"/>
            <ac:spMk id="2" creationId="{AF22B10C-6354-E630-89D4-AA86FBBBFF30}"/>
          </ac:spMkLst>
        </pc:spChg>
        <pc:spChg chg="add del mod">
          <ac:chgData name="Светлана Латынова" userId="80644d90be333491" providerId="LiveId" clId="{56828F47-FCBF-41E6-BC75-B8560EF22F68}" dt="2024-04-12T05:51:02.034" v="1099" actId="478"/>
          <ac:spMkLst>
            <pc:docMk/>
            <pc:sldMk cId="2441808003" sldId="301"/>
            <ac:spMk id="4" creationId="{8F460EE0-C45D-1118-7C1F-66689CBF4F9F}"/>
          </ac:spMkLst>
        </pc:spChg>
        <pc:spChg chg="mod">
          <ac:chgData name="Светлана Латынова" userId="80644d90be333491" providerId="LiveId" clId="{56828F47-FCBF-41E6-BC75-B8560EF22F68}" dt="2024-04-12T05:47:49.573" v="1027"/>
          <ac:spMkLst>
            <pc:docMk/>
            <pc:sldMk cId="2441808003" sldId="301"/>
            <ac:spMk id="6" creationId="{B0D74FF2-38CA-6D88-67BB-4A999F2CB4F2}"/>
          </ac:spMkLst>
        </pc:spChg>
        <pc:spChg chg="mod">
          <ac:chgData name="Светлана Латынова" userId="80644d90be333491" providerId="LiveId" clId="{56828F47-FCBF-41E6-BC75-B8560EF22F68}" dt="2024-04-12T05:47:49.573" v="1027"/>
          <ac:spMkLst>
            <pc:docMk/>
            <pc:sldMk cId="2441808003" sldId="301"/>
            <ac:spMk id="7" creationId="{346886CB-F3CC-32FE-99A5-63F25CEAF58A}"/>
          </ac:spMkLst>
        </pc:spChg>
        <pc:spChg chg="add del mod">
          <ac:chgData name="Светлана Латынова" userId="80644d90be333491" providerId="LiveId" clId="{56828F47-FCBF-41E6-BC75-B8560EF22F68}" dt="2024-04-12T05:51:02.034" v="1099" actId="478"/>
          <ac:spMkLst>
            <pc:docMk/>
            <pc:sldMk cId="2441808003" sldId="301"/>
            <ac:spMk id="8" creationId="{769D1F6E-9041-B9A9-09E7-00A39AB2FC4E}"/>
          </ac:spMkLst>
        </pc:spChg>
        <pc:spChg chg="add del mod">
          <ac:chgData name="Светлана Латынова" userId="80644d90be333491" providerId="LiveId" clId="{56828F47-FCBF-41E6-BC75-B8560EF22F68}" dt="2024-04-12T05:50:24.779" v="1055" actId="478"/>
          <ac:spMkLst>
            <pc:docMk/>
            <pc:sldMk cId="2441808003" sldId="301"/>
            <ac:spMk id="9" creationId="{E3E97D51-1576-8FFE-C21A-CCA8AB74E0F1}"/>
          </ac:spMkLst>
        </pc:spChg>
        <pc:spChg chg="mod">
          <ac:chgData name="Светлана Латынова" userId="80644d90be333491" providerId="LiveId" clId="{56828F47-FCBF-41E6-BC75-B8560EF22F68}" dt="2024-04-12T05:47:49.573" v="1027"/>
          <ac:spMkLst>
            <pc:docMk/>
            <pc:sldMk cId="2441808003" sldId="301"/>
            <ac:spMk id="11" creationId="{91443DED-DFCD-9F9B-35CC-1E1A662EE9E2}"/>
          </ac:spMkLst>
        </pc:spChg>
        <pc:spChg chg="mod">
          <ac:chgData name="Светлана Латынова" userId="80644d90be333491" providerId="LiveId" clId="{56828F47-FCBF-41E6-BC75-B8560EF22F68}" dt="2024-04-12T05:47:49.573" v="1027"/>
          <ac:spMkLst>
            <pc:docMk/>
            <pc:sldMk cId="2441808003" sldId="301"/>
            <ac:spMk id="12" creationId="{6BAD6719-4129-FC13-C608-C183D9590D45}"/>
          </ac:spMkLst>
        </pc:spChg>
        <pc:spChg chg="mod">
          <ac:chgData name="Светлана Латынова" userId="80644d90be333491" providerId="LiveId" clId="{56828F47-FCBF-41E6-BC75-B8560EF22F68}" dt="2024-04-12T05:47:49.573" v="1027"/>
          <ac:spMkLst>
            <pc:docMk/>
            <pc:sldMk cId="2441808003" sldId="301"/>
            <ac:spMk id="13" creationId="{F40DD317-B855-253D-F090-49F546210112}"/>
          </ac:spMkLst>
        </pc:spChg>
        <pc:spChg chg="mod">
          <ac:chgData name="Светлана Латынова" userId="80644d90be333491" providerId="LiveId" clId="{56828F47-FCBF-41E6-BC75-B8560EF22F68}" dt="2024-04-12T05:47:49.573" v="1027"/>
          <ac:spMkLst>
            <pc:docMk/>
            <pc:sldMk cId="2441808003" sldId="301"/>
            <ac:spMk id="14" creationId="{1DDC67C7-3A92-10C8-D01D-952E363E73D4}"/>
          </ac:spMkLst>
        </pc:spChg>
        <pc:spChg chg="mod">
          <ac:chgData name="Светлана Латынова" userId="80644d90be333491" providerId="LiveId" clId="{56828F47-FCBF-41E6-BC75-B8560EF22F68}" dt="2024-04-12T05:47:49.573" v="1027"/>
          <ac:spMkLst>
            <pc:docMk/>
            <pc:sldMk cId="2441808003" sldId="301"/>
            <ac:spMk id="15" creationId="{DDF8DB16-40AF-A7CC-6D44-2EE022CDC494}"/>
          </ac:spMkLst>
        </pc:spChg>
        <pc:spChg chg="mod">
          <ac:chgData name="Светлана Латынова" userId="80644d90be333491" providerId="LiveId" clId="{56828F47-FCBF-41E6-BC75-B8560EF22F68}" dt="2024-04-12T05:50:13.608" v="1051"/>
          <ac:spMkLst>
            <pc:docMk/>
            <pc:sldMk cId="2441808003" sldId="301"/>
            <ac:spMk id="17" creationId="{8304ADEA-7203-8346-C702-0ECE7EEF48AB}"/>
          </ac:spMkLst>
        </pc:spChg>
        <pc:spChg chg="mod">
          <ac:chgData name="Светлана Латынова" userId="80644d90be333491" providerId="LiveId" clId="{56828F47-FCBF-41E6-BC75-B8560EF22F68}" dt="2024-04-12T05:50:42.045" v="1084" actId="113"/>
          <ac:spMkLst>
            <pc:docMk/>
            <pc:sldMk cId="2441808003" sldId="301"/>
            <ac:spMk id="18" creationId="{945AC0E7-B3E5-4CF1-F84F-BCD097C7030E}"/>
          </ac:spMkLst>
        </pc:spChg>
        <pc:spChg chg="add del mod">
          <ac:chgData name="Светлана Латынова" userId="80644d90be333491" providerId="LiveId" clId="{56828F47-FCBF-41E6-BC75-B8560EF22F68}" dt="2024-04-12T06:07:46.447" v="1309" actId="21"/>
          <ac:spMkLst>
            <pc:docMk/>
            <pc:sldMk cId="2441808003" sldId="301"/>
            <ac:spMk id="19" creationId="{6C4EBAAE-E7CD-E68C-C46E-A83AF7597A6B}"/>
          </ac:spMkLst>
        </pc:spChg>
        <pc:grpChg chg="add del mod">
          <ac:chgData name="Светлана Латынова" userId="80644d90be333491" providerId="LiveId" clId="{56828F47-FCBF-41E6-BC75-B8560EF22F68}" dt="2024-04-12T05:51:10.754" v="1100" actId="478"/>
          <ac:grpSpMkLst>
            <pc:docMk/>
            <pc:sldMk cId="2441808003" sldId="301"/>
            <ac:grpSpMk id="5" creationId="{8A1F128A-BD5D-F400-D002-0159E9C95654}"/>
          </ac:grpSpMkLst>
        </pc:grpChg>
        <pc:grpChg chg="add del mod">
          <ac:chgData name="Светлана Латынова" userId="80644d90be333491" providerId="LiveId" clId="{56828F47-FCBF-41E6-BC75-B8560EF22F68}" dt="2024-04-12T05:50:12.485" v="1050" actId="478"/>
          <ac:grpSpMkLst>
            <pc:docMk/>
            <pc:sldMk cId="2441808003" sldId="301"/>
            <ac:grpSpMk id="10" creationId="{4EE8734D-F255-BE97-6AAD-A87AEAC56E07}"/>
          </ac:grpSpMkLst>
        </pc:grpChg>
        <pc:grpChg chg="add mod">
          <ac:chgData name="Светлана Латынова" userId="80644d90be333491" providerId="LiveId" clId="{56828F47-FCBF-41E6-BC75-B8560EF22F68}" dt="2024-04-12T05:51:23.925" v="1102" actId="14100"/>
          <ac:grpSpMkLst>
            <pc:docMk/>
            <pc:sldMk cId="2441808003" sldId="301"/>
            <ac:grpSpMk id="16" creationId="{B990A454-4389-747F-E4DC-97D419C30EA2}"/>
          </ac:grpSpMkLst>
        </pc:grpChg>
        <pc:picChg chg="add del mod">
          <ac:chgData name="Светлана Латынова" userId="80644d90be333491" providerId="LiveId" clId="{56828F47-FCBF-41E6-BC75-B8560EF22F68}" dt="2024-04-12T05:50:58.970" v="1098" actId="478"/>
          <ac:picMkLst>
            <pc:docMk/>
            <pc:sldMk cId="2441808003" sldId="301"/>
            <ac:picMk id="3" creationId="{5742553F-52FE-5763-998B-F3009CEBEAD5}"/>
          </ac:picMkLst>
        </pc:picChg>
        <pc:picChg chg="add del mod">
          <ac:chgData name="Светлана Латынова" userId="80644d90be333491" providerId="LiveId" clId="{56828F47-FCBF-41E6-BC75-B8560EF22F68}" dt="2024-04-12T05:56:47.219" v="1168" actId="478"/>
          <ac:picMkLst>
            <pc:docMk/>
            <pc:sldMk cId="2441808003" sldId="301"/>
            <ac:picMk id="20" creationId="{CFF3134F-B252-6E4C-7C6B-EC40D44620C4}"/>
          </ac:picMkLst>
        </pc:picChg>
        <pc:picChg chg="add del mod">
          <ac:chgData name="Светлана Латынова" userId="80644d90be333491" providerId="LiveId" clId="{56828F47-FCBF-41E6-BC75-B8560EF22F68}" dt="2024-04-12T05:59:01.576" v="1184" actId="478"/>
          <ac:picMkLst>
            <pc:docMk/>
            <pc:sldMk cId="2441808003" sldId="301"/>
            <ac:picMk id="22" creationId="{A4DEABD2-584F-9745-FCF1-FE873551D4DC}"/>
          </ac:picMkLst>
        </pc:picChg>
        <pc:picChg chg="add del mod modCrop">
          <ac:chgData name="Светлана Латынова" userId="80644d90be333491" providerId="LiveId" clId="{56828F47-FCBF-41E6-BC75-B8560EF22F68}" dt="2024-04-12T06:05:47.527" v="1291" actId="478"/>
          <ac:picMkLst>
            <pc:docMk/>
            <pc:sldMk cId="2441808003" sldId="301"/>
            <ac:picMk id="24" creationId="{9E6B90F5-A1E6-DB92-B912-E47BA78E2D6E}"/>
          </ac:picMkLst>
        </pc:picChg>
        <pc:picChg chg="add del mod">
          <ac:chgData name="Светлана Латынова" userId="80644d90be333491" providerId="LiveId" clId="{56828F47-FCBF-41E6-BC75-B8560EF22F68}" dt="2024-04-12T06:06:00.590" v="1295" actId="478"/>
          <ac:picMkLst>
            <pc:docMk/>
            <pc:sldMk cId="2441808003" sldId="301"/>
            <ac:picMk id="25" creationId="{651EBBDF-8AE1-2F07-55F2-2956496791C1}"/>
          </ac:picMkLst>
        </pc:picChg>
      </pc:sldChg>
      <pc:sldChg chg="addSp delSp add del mod">
        <pc:chgData name="Светлана Латынова" userId="80644d90be333491" providerId="LiveId" clId="{56828F47-FCBF-41E6-BC75-B8560EF22F68}" dt="2024-04-12T06:03:02.960" v="1252" actId="47"/>
        <pc:sldMkLst>
          <pc:docMk/>
          <pc:sldMk cId="2737065287" sldId="302"/>
        </pc:sldMkLst>
        <pc:picChg chg="del">
          <ac:chgData name="Светлана Латынова" userId="80644d90be333491" providerId="LiveId" clId="{56828F47-FCBF-41E6-BC75-B8560EF22F68}" dt="2024-04-08T07:21:24.522" v="5" actId="478"/>
          <ac:picMkLst>
            <pc:docMk/>
            <pc:sldMk cId="2737065287" sldId="302"/>
            <ac:picMk id="3" creationId="{5742553F-52FE-5763-998B-F3009CEBEAD5}"/>
          </ac:picMkLst>
        </pc:picChg>
        <pc:picChg chg="add">
          <ac:chgData name="Светлана Латынова" userId="80644d90be333491" providerId="LiveId" clId="{56828F47-FCBF-41E6-BC75-B8560EF22F68}" dt="2024-04-08T07:21:35.736" v="6" actId="22"/>
          <ac:picMkLst>
            <pc:docMk/>
            <pc:sldMk cId="2737065287" sldId="302"/>
            <ac:picMk id="4" creationId="{81DCB109-019C-2E79-EA36-6FFBAC7627D0}"/>
          </ac:picMkLst>
        </pc:picChg>
      </pc:sldChg>
      <pc:sldChg chg="addSp delSp modSp add del mod ord">
        <pc:chgData name="Светлана Латынова" userId="80644d90be333491" providerId="LiveId" clId="{56828F47-FCBF-41E6-BC75-B8560EF22F68}" dt="2024-04-12T06:25:03.102" v="2433" actId="47"/>
        <pc:sldMkLst>
          <pc:docMk/>
          <pc:sldMk cId="3006601255" sldId="303"/>
        </pc:sldMkLst>
        <pc:spChg chg="add del mod">
          <ac:chgData name="Светлана Латынова" userId="80644d90be333491" providerId="LiveId" clId="{56828F47-FCBF-41E6-BC75-B8560EF22F68}" dt="2024-04-12T06:11:56.357" v="1404" actId="21"/>
          <ac:spMkLst>
            <pc:docMk/>
            <pc:sldMk cId="3006601255" sldId="303"/>
            <ac:spMk id="5" creationId="{652A607B-5B7C-C7C5-2982-E8CED92A2251}"/>
          </ac:spMkLst>
        </pc:spChg>
        <pc:picChg chg="add del mod modCrop">
          <ac:chgData name="Светлана Латынова" userId="80644d90be333491" providerId="LiveId" clId="{56828F47-FCBF-41E6-BC75-B8560EF22F68}" dt="2024-04-12T06:05:45.160" v="1290" actId="21"/>
          <ac:picMkLst>
            <pc:docMk/>
            <pc:sldMk cId="3006601255" sldId="303"/>
            <ac:picMk id="3" creationId="{651EBBDF-8AE1-2F07-55F2-2956496791C1}"/>
          </ac:picMkLst>
        </pc:picChg>
        <pc:picChg chg="del">
          <ac:chgData name="Светлана Латынова" userId="80644d90be333491" providerId="LiveId" clId="{56828F47-FCBF-41E6-BC75-B8560EF22F68}" dt="2024-04-08T07:21:40.834" v="8" actId="478"/>
          <ac:picMkLst>
            <pc:docMk/>
            <pc:sldMk cId="3006601255" sldId="303"/>
            <ac:picMk id="4" creationId="{81DCB109-019C-2E79-EA36-6FFBAC7627D0}"/>
          </ac:picMkLst>
        </pc:picChg>
      </pc:sldChg>
      <pc:sldChg chg="addSp delSp new del mod ord">
        <pc:chgData name="Светлана Латынова" userId="80644d90be333491" providerId="LiveId" clId="{56828F47-FCBF-41E6-BC75-B8560EF22F68}" dt="2024-04-12T06:25:03.102" v="2433" actId="47"/>
        <pc:sldMkLst>
          <pc:docMk/>
          <pc:sldMk cId="2630216931" sldId="304"/>
        </pc:sldMkLst>
        <pc:picChg chg="add del">
          <ac:chgData name="Светлана Латынова" userId="80644d90be333491" providerId="LiveId" clId="{56828F47-FCBF-41E6-BC75-B8560EF22F68}" dt="2024-04-12T06:17:54.279" v="1957" actId="21"/>
          <ac:picMkLst>
            <pc:docMk/>
            <pc:sldMk cId="2630216931" sldId="304"/>
            <ac:picMk id="3" creationId="{9449678E-E3E6-AAE8-CEDB-125DABE4B62C}"/>
          </ac:picMkLst>
        </pc:picChg>
      </pc:sldChg>
      <pc:sldChg chg="addSp delSp add del mod">
        <pc:chgData name="Светлана Латынова" userId="80644d90be333491" providerId="LiveId" clId="{56828F47-FCBF-41E6-BC75-B8560EF22F68}" dt="2024-04-12T06:25:00.094" v="2432" actId="47"/>
        <pc:sldMkLst>
          <pc:docMk/>
          <pc:sldMk cId="1682750947" sldId="305"/>
        </pc:sldMkLst>
        <pc:picChg chg="del">
          <ac:chgData name="Светлана Латынова" userId="80644d90be333491" providerId="LiveId" clId="{56828F47-FCBF-41E6-BC75-B8560EF22F68}" dt="2024-04-08T07:23:29.855" v="250" actId="478"/>
          <ac:picMkLst>
            <pc:docMk/>
            <pc:sldMk cId="1682750947" sldId="305"/>
            <ac:picMk id="3" creationId="{9449678E-E3E6-AAE8-CEDB-125DABE4B62C}"/>
          </ac:picMkLst>
        </pc:picChg>
        <pc:picChg chg="add del">
          <ac:chgData name="Светлана Латынова" userId="80644d90be333491" providerId="LiveId" clId="{56828F47-FCBF-41E6-BC75-B8560EF22F68}" dt="2024-04-12T06:24:56.544" v="2431" actId="21"/>
          <ac:picMkLst>
            <pc:docMk/>
            <pc:sldMk cId="1682750947" sldId="305"/>
            <ac:picMk id="4" creationId="{BCC4FC7D-8EB6-A15D-2892-DAD0D7F5EBA2}"/>
          </ac:picMkLst>
        </pc:picChg>
      </pc:sldChg>
      <pc:sldChg chg="addSp new del mod">
        <pc:chgData name="Светлана Латынова" userId="80644d90be333491" providerId="LiveId" clId="{56828F47-FCBF-41E6-BC75-B8560EF22F68}" dt="2024-04-12T06:25:08.254" v="2434" actId="47"/>
        <pc:sldMkLst>
          <pc:docMk/>
          <pc:sldMk cId="1440119774" sldId="306"/>
        </pc:sldMkLst>
        <pc:picChg chg="add">
          <ac:chgData name="Светлана Латынова" userId="80644d90be333491" providerId="LiveId" clId="{56828F47-FCBF-41E6-BC75-B8560EF22F68}" dt="2024-04-08T07:23:55.532" v="253" actId="22"/>
          <ac:picMkLst>
            <pc:docMk/>
            <pc:sldMk cId="1440119774" sldId="306"/>
            <ac:picMk id="3" creationId="{0D9D831C-5C5D-0868-9EEA-B0A8DCD6AF53}"/>
          </ac:picMkLst>
        </pc:picChg>
      </pc:sldChg>
      <pc:sldChg chg="addSp delSp new del mod ord">
        <pc:chgData name="Светлана Латынова" userId="80644d90be333491" providerId="LiveId" clId="{56828F47-FCBF-41E6-BC75-B8560EF22F68}" dt="2024-04-13T14:16:07.986" v="3366" actId="47"/>
        <pc:sldMkLst>
          <pc:docMk/>
          <pc:sldMk cId="3718083359" sldId="307"/>
        </pc:sldMkLst>
        <pc:picChg chg="add del">
          <ac:chgData name="Светлана Латынова" userId="80644d90be333491" providerId="LiveId" clId="{56828F47-FCBF-41E6-BC75-B8560EF22F68}" dt="2024-04-13T14:04:56.816" v="3020" actId="21"/>
          <ac:picMkLst>
            <pc:docMk/>
            <pc:sldMk cId="3718083359" sldId="307"/>
            <ac:picMk id="3" creationId="{3B26EF9C-753B-DB9A-1C99-59F9D36AEBA0}"/>
          </ac:picMkLst>
        </pc:picChg>
      </pc:sldChg>
      <pc:sldChg chg="addSp delSp new del mod ord">
        <pc:chgData name="Светлана Латынова" userId="80644d90be333491" providerId="LiveId" clId="{56828F47-FCBF-41E6-BC75-B8560EF22F68}" dt="2024-04-13T14:16:08.726" v="3367" actId="47"/>
        <pc:sldMkLst>
          <pc:docMk/>
          <pc:sldMk cId="2333425872" sldId="308"/>
        </pc:sldMkLst>
        <pc:picChg chg="add del">
          <ac:chgData name="Светлана Латынова" userId="80644d90be333491" providerId="LiveId" clId="{56828F47-FCBF-41E6-BC75-B8560EF22F68}" dt="2024-04-13T14:16:06.423" v="3365" actId="21"/>
          <ac:picMkLst>
            <pc:docMk/>
            <pc:sldMk cId="2333425872" sldId="308"/>
            <ac:picMk id="3" creationId="{DE683218-974F-D443-FE43-0423950D1A45}"/>
          </ac:picMkLst>
        </pc:picChg>
      </pc:sldChg>
      <pc:sldChg chg="addSp delSp new del mod ord">
        <pc:chgData name="Светлана Латынова" userId="80644d90be333491" providerId="LiveId" clId="{56828F47-FCBF-41E6-BC75-B8560EF22F68}" dt="2024-04-12T07:06:01.985" v="2870" actId="47"/>
        <pc:sldMkLst>
          <pc:docMk/>
          <pc:sldMk cId="4171181166" sldId="309"/>
        </pc:sldMkLst>
        <pc:picChg chg="add del">
          <ac:chgData name="Светлана Латынова" userId="80644d90be333491" providerId="LiveId" clId="{56828F47-FCBF-41E6-BC75-B8560EF22F68}" dt="2024-04-12T07:05:55.548" v="2866" actId="21"/>
          <ac:picMkLst>
            <pc:docMk/>
            <pc:sldMk cId="4171181166" sldId="309"/>
            <ac:picMk id="3" creationId="{A1BE9C93-2104-8276-C215-E522BF24CB60}"/>
          </ac:picMkLst>
        </pc:picChg>
      </pc:sldChg>
      <pc:sldChg chg="addSp delSp modSp new del mod ord">
        <pc:chgData name="Светлана Латынова" userId="80644d90be333491" providerId="LiveId" clId="{56828F47-FCBF-41E6-BC75-B8560EF22F68}" dt="2024-04-12T07:07:42.999" v="2920" actId="47"/>
        <pc:sldMkLst>
          <pc:docMk/>
          <pc:sldMk cId="406193093" sldId="310"/>
        </pc:sldMkLst>
        <pc:picChg chg="add del mod">
          <ac:chgData name="Светлана Латынова" userId="80644d90be333491" providerId="LiveId" clId="{56828F47-FCBF-41E6-BC75-B8560EF22F68}" dt="2024-04-12T07:06:51.776" v="2906" actId="478"/>
          <ac:picMkLst>
            <pc:docMk/>
            <pc:sldMk cId="406193093" sldId="310"/>
            <ac:picMk id="3" creationId="{575AE5DA-AE63-F63F-D309-1BF6051BE2F5}"/>
          </ac:picMkLst>
        </pc:picChg>
      </pc:sldChg>
      <pc:sldChg chg="addSp delSp modSp new del mod ord">
        <pc:chgData name="Светлана Латынова" userId="80644d90be333491" providerId="LiveId" clId="{56828F47-FCBF-41E6-BC75-B8560EF22F68}" dt="2024-04-14T09:05:16.115" v="6938" actId="47"/>
        <pc:sldMkLst>
          <pc:docMk/>
          <pc:sldMk cId="1729251124" sldId="311"/>
        </pc:sldMkLst>
        <pc:spChg chg="add del mod">
          <ac:chgData name="Светлана Латынова" userId="80644d90be333491" providerId="LiveId" clId="{56828F47-FCBF-41E6-BC75-B8560EF22F68}" dt="2024-04-14T09:05:15.079" v="6937"/>
          <ac:spMkLst>
            <pc:docMk/>
            <pc:sldMk cId="1729251124" sldId="311"/>
            <ac:spMk id="4" creationId="{D516DCC4-F43C-05E2-9BDF-66C414B0566A}"/>
          </ac:spMkLst>
        </pc:spChg>
        <pc:spChg chg="add mod">
          <ac:chgData name="Светлана Латынова" userId="80644d90be333491" providerId="LiveId" clId="{56828F47-FCBF-41E6-BC75-B8560EF22F68}" dt="2024-04-14T09:00:00.844" v="6820"/>
          <ac:spMkLst>
            <pc:docMk/>
            <pc:sldMk cId="1729251124" sldId="311"/>
            <ac:spMk id="6" creationId="{E2028FEB-0130-F19A-149E-EFD9122D0F9A}"/>
          </ac:spMkLst>
        </pc:spChg>
        <pc:picChg chg="add del">
          <ac:chgData name="Светлана Латынова" userId="80644d90be333491" providerId="LiveId" clId="{56828F47-FCBF-41E6-BC75-B8560EF22F68}" dt="2024-04-14T08:41:59.481" v="5147" actId="478"/>
          <ac:picMkLst>
            <pc:docMk/>
            <pc:sldMk cId="1729251124" sldId="311"/>
            <ac:picMk id="3" creationId="{FC15DF40-18D6-F662-A9C4-0A0007CF8134}"/>
          </ac:picMkLst>
        </pc:picChg>
      </pc:sldChg>
      <pc:sldChg chg="addSp delSp new del mod">
        <pc:chgData name="Светлана Латынова" userId="80644d90be333491" providerId="LiveId" clId="{56828F47-FCBF-41E6-BC75-B8560EF22F68}" dt="2024-04-14T08:53:34.832" v="6103" actId="47"/>
        <pc:sldMkLst>
          <pc:docMk/>
          <pc:sldMk cId="3735104459" sldId="312"/>
        </pc:sldMkLst>
        <pc:picChg chg="add del">
          <ac:chgData name="Светлана Латынова" userId="80644d90be333491" providerId="LiveId" clId="{56828F47-FCBF-41E6-BC75-B8560EF22F68}" dt="2024-04-14T08:42:21.049" v="5149" actId="21"/>
          <ac:picMkLst>
            <pc:docMk/>
            <pc:sldMk cId="3735104459" sldId="312"/>
            <ac:picMk id="3" creationId="{5AFBA491-D975-EA88-9745-0C8E885075BB}"/>
          </ac:picMkLst>
        </pc:picChg>
      </pc:sldChg>
      <pc:sldChg chg="addSp delSp new del mod">
        <pc:chgData name="Светлана Латынова" userId="80644d90be333491" providerId="LiveId" clId="{56828F47-FCBF-41E6-BC75-B8560EF22F68}" dt="2024-04-14T08:53:29.562" v="6101" actId="47"/>
        <pc:sldMkLst>
          <pc:docMk/>
          <pc:sldMk cId="4172662384" sldId="313"/>
        </pc:sldMkLst>
        <pc:picChg chg="add del">
          <ac:chgData name="Светлана Латынова" userId="80644d90be333491" providerId="LiveId" clId="{56828F47-FCBF-41E6-BC75-B8560EF22F68}" dt="2024-04-14T08:50:43.480" v="5685" actId="21"/>
          <ac:picMkLst>
            <pc:docMk/>
            <pc:sldMk cId="4172662384" sldId="313"/>
            <ac:picMk id="3" creationId="{B29CD04E-126C-F4E3-FA5A-BCFC382BD6C7}"/>
          </ac:picMkLst>
        </pc:picChg>
      </pc:sldChg>
      <pc:sldChg chg="addSp delSp new del mod">
        <pc:chgData name="Светлана Латынова" userId="80644d90be333491" providerId="LiveId" clId="{56828F47-FCBF-41E6-BC75-B8560EF22F68}" dt="2024-04-14T08:53:35.643" v="6104" actId="47"/>
        <pc:sldMkLst>
          <pc:docMk/>
          <pc:sldMk cId="4113476068" sldId="314"/>
        </pc:sldMkLst>
        <pc:picChg chg="add del">
          <ac:chgData name="Светлана Латынова" userId="80644d90be333491" providerId="LiveId" clId="{56828F47-FCBF-41E6-BC75-B8560EF22F68}" dt="2024-04-14T08:53:33.473" v="6102" actId="21"/>
          <ac:picMkLst>
            <pc:docMk/>
            <pc:sldMk cId="4113476068" sldId="314"/>
            <ac:picMk id="3" creationId="{E50674FF-843C-B52A-E183-20094E484031}"/>
          </ac:picMkLst>
        </pc:picChg>
      </pc:sldChg>
      <pc:sldChg chg="addSp delSp new del mod">
        <pc:chgData name="Светлана Латынова" userId="80644d90be333491" providerId="LiveId" clId="{56828F47-FCBF-41E6-BC75-B8560EF22F68}" dt="2024-04-14T08:55:33.375" v="6277" actId="47"/>
        <pc:sldMkLst>
          <pc:docMk/>
          <pc:sldMk cId="4154191871" sldId="315"/>
        </pc:sldMkLst>
        <pc:picChg chg="add del">
          <ac:chgData name="Светлана Латынова" userId="80644d90be333491" providerId="LiveId" clId="{56828F47-FCBF-41E6-BC75-B8560EF22F68}" dt="2024-04-14T08:55:30.323" v="6276" actId="21"/>
          <ac:picMkLst>
            <pc:docMk/>
            <pc:sldMk cId="4154191871" sldId="315"/>
            <ac:picMk id="3" creationId="{12834A3B-EE64-4EA8-EB23-48833AA03E13}"/>
          </ac:picMkLst>
        </pc:picChg>
      </pc:sldChg>
      <pc:sldChg chg="addSp delSp new del mod">
        <pc:chgData name="Светлана Латынова" userId="80644d90be333491" providerId="LiveId" clId="{56828F47-FCBF-41E6-BC75-B8560EF22F68}" dt="2024-04-14T08:57:53.636" v="6625" actId="47"/>
        <pc:sldMkLst>
          <pc:docMk/>
          <pc:sldMk cId="2469832496" sldId="316"/>
        </pc:sldMkLst>
        <pc:picChg chg="add del">
          <ac:chgData name="Светлана Латынова" userId="80644d90be333491" providerId="LiveId" clId="{56828F47-FCBF-41E6-BC75-B8560EF22F68}" dt="2024-04-14T08:57:27.893" v="6552" actId="478"/>
          <ac:picMkLst>
            <pc:docMk/>
            <pc:sldMk cId="2469832496" sldId="316"/>
            <ac:picMk id="3" creationId="{5E4A8DB4-651A-9592-8C62-7471B17C03F1}"/>
          </ac:picMkLst>
        </pc:picChg>
      </pc:sldChg>
      <pc:sldChg chg="addSp delSp modSp new del mod">
        <pc:chgData name="Светлана Латынова" userId="80644d90be333491" providerId="LiveId" clId="{56828F47-FCBF-41E6-BC75-B8560EF22F68}" dt="2024-04-14T08:57:57.820" v="6627" actId="47"/>
        <pc:sldMkLst>
          <pc:docMk/>
          <pc:sldMk cId="1944454202" sldId="317"/>
        </pc:sldMkLst>
        <pc:picChg chg="add del mod">
          <ac:chgData name="Светлана Латынова" userId="80644d90be333491" providerId="LiveId" clId="{56828F47-FCBF-41E6-BC75-B8560EF22F68}" dt="2024-04-14T08:57:56.696" v="6626" actId="21"/>
          <ac:picMkLst>
            <pc:docMk/>
            <pc:sldMk cId="1944454202" sldId="317"/>
            <ac:picMk id="3" creationId="{ECE10C22-9517-C3ED-04D5-97F67555BFC2}"/>
          </ac:picMkLst>
        </pc:picChg>
      </pc:sldChg>
      <pc:sldChg chg="addSp delSp modSp new del mod">
        <pc:chgData name="Светлана Латынова" userId="80644d90be333491" providerId="LiveId" clId="{56828F47-FCBF-41E6-BC75-B8560EF22F68}" dt="2024-04-14T09:00:48.016" v="6835" actId="47"/>
        <pc:sldMkLst>
          <pc:docMk/>
          <pc:sldMk cId="686024322" sldId="318"/>
        </pc:sldMkLst>
        <pc:spChg chg="add mod">
          <ac:chgData name="Светлана Латынова" userId="80644d90be333491" providerId="LiveId" clId="{56828F47-FCBF-41E6-BC75-B8560EF22F68}" dt="2024-04-08T07:27:09.903" v="299" actId="20577"/>
          <ac:spMkLst>
            <pc:docMk/>
            <pc:sldMk cId="686024322" sldId="318"/>
            <ac:spMk id="4" creationId="{DBE40CA0-3458-2AD0-A8A6-6A4674632344}"/>
          </ac:spMkLst>
        </pc:spChg>
        <pc:picChg chg="add del">
          <ac:chgData name="Светлана Латынова" userId="80644d90be333491" providerId="LiveId" clId="{56828F47-FCBF-41E6-BC75-B8560EF22F68}" dt="2024-04-08T07:27:03.507" v="279" actId="478"/>
          <ac:picMkLst>
            <pc:docMk/>
            <pc:sldMk cId="686024322" sldId="318"/>
            <ac:picMk id="3" creationId="{A01BD348-D9BF-0FE9-C887-D9CEB7C41DAA}"/>
          </ac:picMkLst>
        </pc:picChg>
      </pc:sldChg>
      <pc:sldChg chg="addSp delSp modSp add del mod ord">
        <pc:chgData name="Светлана Латынова" userId="80644d90be333491" providerId="LiveId" clId="{56828F47-FCBF-41E6-BC75-B8560EF22F68}" dt="2024-04-14T09:00:48.016" v="6835" actId="47"/>
        <pc:sldMkLst>
          <pc:docMk/>
          <pc:sldMk cId="3251538494" sldId="319"/>
        </pc:sldMkLst>
        <pc:picChg chg="del mod">
          <ac:chgData name="Светлана Латынова" userId="80644d90be333491" providerId="LiveId" clId="{56828F47-FCBF-41E6-BC75-B8560EF22F68}" dt="2024-04-14T09:00:09.621" v="6822" actId="21"/>
          <ac:picMkLst>
            <pc:docMk/>
            <pc:sldMk cId="3251538494" sldId="319"/>
            <ac:picMk id="3" creationId="{A01BD348-D9BF-0FE9-C887-D9CEB7C41DAA}"/>
          </ac:picMkLst>
        </pc:picChg>
        <pc:picChg chg="add del mod">
          <ac:chgData name="Светлана Латынова" userId="80644d90be333491" providerId="LiveId" clId="{56828F47-FCBF-41E6-BC75-B8560EF22F68}" dt="2024-04-14T09:00:43.605" v="6834" actId="21"/>
          <ac:picMkLst>
            <pc:docMk/>
            <pc:sldMk cId="3251538494" sldId="319"/>
            <ac:picMk id="4" creationId="{D27B9AFA-16BA-63DE-3F8A-41CF7BB989D6}"/>
          </ac:picMkLst>
        </pc:picChg>
        <pc:picChg chg="add del">
          <ac:chgData name="Светлана Латынова" userId="80644d90be333491" providerId="LiveId" clId="{56828F47-FCBF-41E6-BC75-B8560EF22F68}" dt="2024-04-14T09:00:30.922" v="6830" actId="21"/>
          <ac:picMkLst>
            <pc:docMk/>
            <pc:sldMk cId="3251538494" sldId="319"/>
            <ac:picMk id="6" creationId="{17B71EE5-738B-7C75-60F9-946622C50A3E}"/>
          </ac:picMkLst>
        </pc:picChg>
      </pc:sldChg>
      <pc:sldChg chg="addSp delSp modSp add del mod">
        <pc:chgData name="Светлана Латынова" userId="80644d90be333491" providerId="LiveId" clId="{56828F47-FCBF-41E6-BC75-B8560EF22F68}" dt="2024-04-14T09:09:30.444" v="7137" actId="47"/>
        <pc:sldMkLst>
          <pc:docMk/>
          <pc:sldMk cId="1903550232" sldId="320"/>
        </pc:sldMkLst>
        <pc:spChg chg="del">
          <ac:chgData name="Светлана Латынова" userId="80644d90be333491" providerId="LiveId" clId="{56828F47-FCBF-41E6-BC75-B8560EF22F68}" dt="2024-04-08T07:28:07.810" v="309" actId="478"/>
          <ac:spMkLst>
            <pc:docMk/>
            <pc:sldMk cId="1903550232" sldId="320"/>
            <ac:spMk id="4" creationId="{DBE40CA0-3458-2AD0-A8A6-6A4674632344}"/>
          </ac:spMkLst>
        </pc:spChg>
        <pc:spChg chg="add mod">
          <ac:chgData name="Светлана Латынова" userId="80644d90be333491" providerId="LiveId" clId="{56828F47-FCBF-41E6-BC75-B8560EF22F68}" dt="2024-04-08T07:28:48.285" v="364" actId="20577"/>
          <ac:spMkLst>
            <pc:docMk/>
            <pc:sldMk cId="1903550232" sldId="320"/>
            <ac:spMk id="5" creationId="{848FB71C-3758-8861-7C62-074D82AA3EBB}"/>
          </ac:spMkLst>
        </pc:spChg>
        <pc:picChg chg="add mod">
          <ac:chgData name="Светлана Латынова" userId="80644d90be333491" providerId="LiveId" clId="{56828F47-FCBF-41E6-BC75-B8560EF22F68}" dt="2024-04-08T07:28:14.142" v="311" actId="1076"/>
          <ac:picMkLst>
            <pc:docMk/>
            <pc:sldMk cId="1903550232" sldId="320"/>
            <ac:picMk id="3" creationId="{EB4CBED4-16F9-612D-984E-C9AF37667453}"/>
          </ac:picMkLst>
        </pc:picChg>
      </pc:sldChg>
      <pc:sldChg chg="addSp delSp modSp add del mod">
        <pc:chgData name="Светлана Латынова" userId="80644d90be333491" providerId="LiveId" clId="{56828F47-FCBF-41E6-BC75-B8560EF22F68}" dt="2024-04-14T09:14:43.950" v="7178" actId="47"/>
        <pc:sldMkLst>
          <pc:docMk/>
          <pc:sldMk cId="2520751475" sldId="321"/>
        </pc:sldMkLst>
        <pc:spChg chg="mod">
          <ac:chgData name="Светлана Латынова" userId="80644d90be333491" providerId="LiveId" clId="{56828F47-FCBF-41E6-BC75-B8560EF22F68}" dt="2024-04-08T07:29:41.768" v="401" actId="1076"/>
          <ac:spMkLst>
            <pc:docMk/>
            <pc:sldMk cId="2520751475" sldId="321"/>
            <ac:spMk id="5" creationId="{848FB71C-3758-8861-7C62-074D82AA3EBB}"/>
          </ac:spMkLst>
        </pc:spChg>
        <pc:picChg chg="del">
          <ac:chgData name="Светлана Латынова" userId="80644d90be333491" providerId="LiveId" clId="{56828F47-FCBF-41E6-BC75-B8560EF22F68}" dt="2024-04-08T07:29:13.089" v="400" actId="478"/>
          <ac:picMkLst>
            <pc:docMk/>
            <pc:sldMk cId="2520751475" sldId="321"/>
            <ac:picMk id="3" creationId="{EB4CBED4-16F9-612D-984E-C9AF37667453}"/>
          </ac:picMkLst>
        </pc:picChg>
        <pc:picChg chg="add del mod">
          <ac:chgData name="Светлана Латынова" userId="80644d90be333491" providerId="LiveId" clId="{56828F47-FCBF-41E6-BC75-B8560EF22F68}" dt="2024-04-14T09:14:22.766" v="7177" actId="478"/>
          <ac:picMkLst>
            <pc:docMk/>
            <pc:sldMk cId="2520751475" sldId="321"/>
            <ac:picMk id="4" creationId="{97474DDF-7C09-1A46-4960-72AF0E9FC103}"/>
          </ac:picMkLst>
        </pc:picChg>
      </pc:sldChg>
      <pc:sldChg chg="addSp delSp modSp add del mod">
        <pc:chgData name="Светлана Латынова" userId="80644d90be333491" providerId="LiveId" clId="{56828F47-FCBF-41E6-BC75-B8560EF22F68}" dt="2024-04-14T12:27:06.140" v="13291" actId="47"/>
        <pc:sldMkLst>
          <pc:docMk/>
          <pc:sldMk cId="2124004290" sldId="322"/>
        </pc:sldMkLst>
        <pc:spChg chg="mod">
          <ac:chgData name="Светлана Латынова" userId="80644d90be333491" providerId="LiveId" clId="{56828F47-FCBF-41E6-BC75-B8560EF22F68}" dt="2024-04-08T07:37:16.258" v="823" actId="20577"/>
          <ac:spMkLst>
            <pc:docMk/>
            <pc:sldMk cId="2124004290" sldId="322"/>
            <ac:spMk id="5" creationId="{848FB71C-3758-8861-7C62-074D82AA3EBB}"/>
          </ac:spMkLst>
        </pc:spChg>
        <pc:picChg chg="add del">
          <ac:chgData name="Светлана Латынова" userId="80644d90be333491" providerId="LiveId" clId="{56828F47-FCBF-41E6-BC75-B8560EF22F68}" dt="2024-04-14T09:16:55.988" v="7216" actId="21"/>
          <ac:picMkLst>
            <pc:docMk/>
            <pc:sldMk cId="2124004290" sldId="322"/>
            <ac:picMk id="3" creationId="{F1E01AC1-79EC-E795-EA8E-451E26D25BD7}"/>
          </ac:picMkLst>
        </pc:picChg>
        <pc:picChg chg="del">
          <ac:chgData name="Светлана Латынова" userId="80644d90be333491" providerId="LiveId" clId="{56828F47-FCBF-41E6-BC75-B8560EF22F68}" dt="2024-04-08T07:29:59.552" v="405" actId="478"/>
          <ac:picMkLst>
            <pc:docMk/>
            <pc:sldMk cId="2124004290" sldId="322"/>
            <ac:picMk id="4" creationId="{97474DDF-7C09-1A46-4960-72AF0E9FC103}"/>
          </ac:picMkLst>
        </pc:picChg>
      </pc:sldChg>
      <pc:sldChg chg="addSp delSp modSp add del mod ord">
        <pc:chgData name="Светлана Латынова" userId="80644d90be333491" providerId="LiveId" clId="{56828F47-FCBF-41E6-BC75-B8560EF22F68}" dt="2024-04-14T12:27:01.340" v="13290" actId="47"/>
        <pc:sldMkLst>
          <pc:docMk/>
          <pc:sldMk cId="1768635652" sldId="323"/>
        </pc:sldMkLst>
        <pc:spChg chg="del mod">
          <ac:chgData name="Светлана Латынова" userId="80644d90be333491" providerId="LiveId" clId="{56828F47-FCBF-41E6-BC75-B8560EF22F68}" dt="2024-04-14T12:03:54.720" v="12231" actId="478"/>
          <ac:spMkLst>
            <pc:docMk/>
            <pc:sldMk cId="1768635652" sldId="323"/>
            <ac:spMk id="5" creationId="{848FB71C-3758-8861-7C62-074D82AA3EBB}"/>
          </ac:spMkLst>
        </pc:spChg>
        <pc:picChg chg="del">
          <ac:chgData name="Светлана Латынова" userId="80644d90be333491" providerId="LiveId" clId="{56828F47-FCBF-41E6-BC75-B8560EF22F68}" dt="2024-04-08T07:31:31.270" v="412" actId="478"/>
          <ac:picMkLst>
            <pc:docMk/>
            <pc:sldMk cId="1768635652" sldId="323"/>
            <ac:picMk id="3" creationId="{F1E01AC1-79EC-E795-EA8E-451E26D25BD7}"/>
          </ac:picMkLst>
        </pc:picChg>
        <pc:picChg chg="add del mod">
          <ac:chgData name="Светлана Латынова" userId="80644d90be333491" providerId="LiveId" clId="{56828F47-FCBF-41E6-BC75-B8560EF22F68}" dt="2024-04-14T10:11:40.024" v="7763" actId="478"/>
          <ac:picMkLst>
            <pc:docMk/>
            <pc:sldMk cId="1768635652" sldId="323"/>
            <ac:picMk id="4" creationId="{DB659CBB-E5DD-3703-66B0-62A30D21C216}"/>
          </ac:picMkLst>
        </pc:picChg>
      </pc:sldChg>
      <pc:sldChg chg="addSp delSp modSp add del mod">
        <pc:chgData name="Светлана Латынова" userId="80644d90be333491" providerId="LiveId" clId="{56828F47-FCBF-41E6-BC75-B8560EF22F68}" dt="2024-04-14T16:36:37.311" v="17477" actId="47"/>
        <pc:sldMkLst>
          <pc:docMk/>
          <pc:sldMk cId="551570066" sldId="324"/>
        </pc:sldMkLst>
        <pc:spChg chg="add del mod">
          <ac:chgData name="Светлана Латынова" userId="80644d90be333491" providerId="LiveId" clId="{56828F47-FCBF-41E6-BC75-B8560EF22F68}" dt="2024-04-14T16:00:53.279" v="16954" actId="21"/>
          <ac:spMkLst>
            <pc:docMk/>
            <pc:sldMk cId="551570066" sldId="324"/>
            <ac:spMk id="4" creationId="{2D08519B-8AC3-177A-0215-58318498B4A4}"/>
          </ac:spMkLst>
        </pc:spChg>
        <pc:spChg chg="del mod">
          <ac:chgData name="Светлана Латынова" userId="80644d90be333491" providerId="LiveId" clId="{56828F47-FCBF-41E6-BC75-B8560EF22F68}" dt="2024-04-14T14:50:26.197" v="15031" actId="478"/>
          <ac:spMkLst>
            <pc:docMk/>
            <pc:sldMk cId="551570066" sldId="324"/>
            <ac:spMk id="5" creationId="{848FB71C-3758-8861-7C62-074D82AA3EBB}"/>
          </ac:spMkLst>
        </pc:spChg>
        <pc:graphicFrameChg chg="add del">
          <ac:chgData name="Светлана Латынова" userId="80644d90be333491" providerId="LiveId" clId="{56828F47-FCBF-41E6-BC75-B8560EF22F68}" dt="2024-04-14T14:50:38.159" v="15033" actId="26606"/>
          <ac:graphicFrameMkLst>
            <pc:docMk/>
            <pc:sldMk cId="551570066" sldId="324"/>
            <ac:graphicFrameMk id="6" creationId="{2C1AD161-CAC9-8542-C3C0-4D2DF8E78AD5}"/>
          </ac:graphicFrameMkLst>
        </pc:graphicFrameChg>
        <pc:graphicFrameChg chg="add del mod modGraphic">
          <ac:chgData name="Светлана Латынова" userId="80644d90be333491" providerId="LiveId" clId="{56828F47-FCBF-41E6-BC75-B8560EF22F68}" dt="2024-04-14T16:02:05.700" v="17007" actId="21"/>
          <ac:graphicFrameMkLst>
            <pc:docMk/>
            <pc:sldMk cId="551570066" sldId="324"/>
            <ac:graphicFrameMk id="7" creationId="{19A58985-685B-9B90-93F4-1479C5BB62A1}"/>
          </ac:graphicFrameMkLst>
        </pc:graphicFrameChg>
        <pc:picChg chg="add del mod">
          <ac:chgData name="Светлана Латынова" userId="80644d90be333491" providerId="LiveId" clId="{56828F47-FCBF-41E6-BC75-B8560EF22F68}" dt="2024-04-14T14:45:06.876" v="14893" actId="478"/>
          <ac:picMkLst>
            <pc:docMk/>
            <pc:sldMk cId="551570066" sldId="324"/>
            <ac:picMk id="3" creationId="{65D77944-6C6D-E1D2-A4E2-4BD86D6278A6}"/>
          </ac:picMkLst>
        </pc:picChg>
        <pc:picChg chg="del">
          <ac:chgData name="Светлана Латынова" userId="80644d90be333491" providerId="LiveId" clId="{56828F47-FCBF-41E6-BC75-B8560EF22F68}" dt="2024-04-08T07:40:04.452" v="880" actId="478"/>
          <ac:picMkLst>
            <pc:docMk/>
            <pc:sldMk cId="551570066" sldId="324"/>
            <ac:picMk id="4" creationId="{DB659CBB-E5DD-3703-66B0-62A30D21C216}"/>
          </ac:picMkLst>
        </pc:picChg>
      </pc:sldChg>
      <pc:sldChg chg="modSp add del mod ord">
        <pc:chgData name="Светлана Латынова" userId="80644d90be333491" providerId="LiveId" clId="{56828F47-FCBF-41E6-BC75-B8560EF22F68}" dt="2024-04-14T16:36:39.638" v="17478" actId="47"/>
        <pc:sldMkLst>
          <pc:docMk/>
          <pc:sldMk cId="1783288448" sldId="325"/>
        </pc:sldMkLst>
        <pc:spChg chg="mod">
          <ac:chgData name="Светлана Латынова" userId="80644d90be333491" providerId="LiveId" clId="{56828F47-FCBF-41E6-BC75-B8560EF22F68}" dt="2024-04-08T07:42:14.461" v="999" actId="20577"/>
          <ac:spMkLst>
            <pc:docMk/>
            <pc:sldMk cId="1783288448" sldId="325"/>
            <ac:spMk id="5" creationId="{848FB71C-3758-8861-7C62-074D82AA3EBB}"/>
          </ac:spMkLst>
        </pc:spChg>
        <pc:picChg chg="mod">
          <ac:chgData name="Светлана Латынова" userId="80644d90be333491" providerId="LiveId" clId="{56828F47-FCBF-41E6-BC75-B8560EF22F68}" dt="2024-04-08T07:42:16.983" v="1000" actId="1076"/>
          <ac:picMkLst>
            <pc:docMk/>
            <pc:sldMk cId="1783288448" sldId="325"/>
            <ac:picMk id="4" creationId="{DB659CBB-E5DD-3703-66B0-62A30D21C216}"/>
          </ac:picMkLst>
        </pc:picChg>
      </pc:sldChg>
      <pc:sldChg chg="delSp modSp add del mod">
        <pc:chgData name="Светлана Латынова" userId="80644d90be333491" providerId="LiveId" clId="{56828F47-FCBF-41E6-BC75-B8560EF22F68}" dt="2024-04-14T17:16:13.552" v="18191" actId="47"/>
        <pc:sldMkLst>
          <pc:docMk/>
          <pc:sldMk cId="3484693799" sldId="326"/>
        </pc:sldMkLst>
        <pc:spChg chg="mod">
          <ac:chgData name="Светлана Латынова" userId="80644d90be333491" providerId="LiveId" clId="{56828F47-FCBF-41E6-BC75-B8560EF22F68}" dt="2024-04-08T07:42:31.595" v="1025" actId="20577"/>
          <ac:spMkLst>
            <pc:docMk/>
            <pc:sldMk cId="3484693799" sldId="326"/>
            <ac:spMk id="5" creationId="{848FB71C-3758-8861-7C62-074D82AA3EBB}"/>
          </ac:spMkLst>
        </pc:spChg>
        <pc:picChg chg="del">
          <ac:chgData name="Светлана Латынова" userId="80644d90be333491" providerId="LiveId" clId="{56828F47-FCBF-41E6-BC75-B8560EF22F68}" dt="2024-04-08T07:42:20.616" v="1002" actId="478"/>
          <ac:picMkLst>
            <pc:docMk/>
            <pc:sldMk cId="3484693799" sldId="326"/>
            <ac:picMk id="4" creationId="{DB659CBB-E5DD-3703-66B0-62A30D21C216}"/>
          </ac:picMkLst>
        </pc:picChg>
      </pc:sldChg>
      <pc:sldChg chg="delSp modSp add del mod">
        <pc:chgData name="Светлана Латынова" userId="80644d90be333491" providerId="LiveId" clId="{56828F47-FCBF-41E6-BC75-B8560EF22F68}" dt="2024-04-14T08:42:13.728" v="5148" actId="47"/>
        <pc:sldMkLst>
          <pc:docMk/>
          <pc:sldMk cId="468250110" sldId="327"/>
        </pc:sldMkLst>
        <pc:spChg chg="mod">
          <ac:chgData name="Светлана Латынова" userId="80644d90be333491" providerId="LiveId" clId="{56828F47-FCBF-41E6-BC75-B8560EF22F68}" dt="2024-04-12T06:49:46.866" v="2699" actId="20577"/>
          <ac:spMkLst>
            <pc:docMk/>
            <pc:sldMk cId="468250110" sldId="327"/>
            <ac:spMk id="2" creationId="{AF22B10C-6354-E630-89D4-AA86FBBBFF30}"/>
          </ac:spMkLst>
        </pc:spChg>
        <pc:picChg chg="del">
          <ac:chgData name="Светлана Латынова" userId="80644d90be333491" providerId="LiveId" clId="{56828F47-FCBF-41E6-BC75-B8560EF22F68}" dt="2024-04-12T05:54:12.246" v="1115" actId="478"/>
          <ac:picMkLst>
            <pc:docMk/>
            <pc:sldMk cId="468250110" sldId="327"/>
            <ac:picMk id="3" creationId="{5742553F-52FE-5763-998B-F3009CEBEAD5}"/>
          </ac:picMkLst>
        </pc:picChg>
      </pc:sldChg>
      <pc:sldChg chg="addSp delSp modSp add del mod">
        <pc:chgData name="Светлана Латынова" userId="80644d90be333491" providerId="LiveId" clId="{56828F47-FCBF-41E6-BC75-B8560EF22F68}" dt="2024-04-13T14:47:38.743" v="3785" actId="47"/>
        <pc:sldMkLst>
          <pc:docMk/>
          <pc:sldMk cId="4009938077" sldId="328"/>
        </pc:sldMkLst>
        <pc:spChg chg="del mod">
          <ac:chgData name="Светлана Латынова" userId="80644d90be333491" providerId="LiveId" clId="{56828F47-FCBF-41E6-BC75-B8560EF22F68}" dt="2024-04-12T06:21:46.402" v="2127" actId="478"/>
          <ac:spMkLst>
            <pc:docMk/>
            <pc:sldMk cId="4009938077" sldId="328"/>
            <ac:spMk id="2" creationId="{AF22B10C-6354-E630-89D4-AA86FBBBFF30}"/>
          </ac:spMkLst>
        </pc:spChg>
        <pc:spChg chg="add mod">
          <ac:chgData name="Светлана Латынова" userId="80644d90be333491" providerId="LiveId" clId="{56828F47-FCBF-41E6-BC75-B8560EF22F68}" dt="2024-04-12T06:18:24.830" v="1961"/>
          <ac:spMkLst>
            <pc:docMk/>
            <pc:sldMk cId="4009938077" sldId="328"/>
            <ac:spMk id="4" creationId="{5CBF5EF3-27EA-7227-6453-DAC3D06DFE3B}"/>
          </ac:spMkLst>
        </pc:spChg>
        <pc:spChg chg="add del mod">
          <ac:chgData name="Светлана Латынова" userId="80644d90be333491" providerId="LiveId" clId="{56828F47-FCBF-41E6-BC75-B8560EF22F68}" dt="2024-04-12T06:13:55.125" v="1726" actId="478"/>
          <ac:spMkLst>
            <pc:docMk/>
            <pc:sldMk cId="4009938077" sldId="328"/>
            <ac:spMk id="5" creationId="{652A607B-5B7C-C7C5-2982-E8CED92A2251}"/>
          </ac:spMkLst>
        </pc:spChg>
        <pc:spChg chg="mod">
          <ac:chgData name="Светлана Латынова" userId="80644d90be333491" providerId="LiveId" clId="{56828F47-FCBF-41E6-BC75-B8560EF22F68}" dt="2024-04-12T06:18:24.830" v="1961"/>
          <ac:spMkLst>
            <pc:docMk/>
            <pc:sldMk cId="4009938077" sldId="328"/>
            <ac:spMk id="7" creationId="{A5B0BD14-E747-C868-EA0C-7DDF544F101B}"/>
          </ac:spMkLst>
        </pc:spChg>
        <pc:spChg chg="mod">
          <ac:chgData name="Светлана Латынова" userId="80644d90be333491" providerId="LiveId" clId="{56828F47-FCBF-41E6-BC75-B8560EF22F68}" dt="2024-04-12T06:18:24.830" v="1961"/>
          <ac:spMkLst>
            <pc:docMk/>
            <pc:sldMk cId="4009938077" sldId="328"/>
            <ac:spMk id="8" creationId="{FF20D87A-5E4C-4EEB-449B-2A1A4E3AE935}"/>
          </ac:spMkLst>
        </pc:spChg>
        <pc:spChg chg="mod">
          <ac:chgData name="Светлана Латынова" userId="80644d90be333491" providerId="LiveId" clId="{56828F47-FCBF-41E6-BC75-B8560EF22F68}" dt="2024-04-12T06:18:24.830" v="1961"/>
          <ac:spMkLst>
            <pc:docMk/>
            <pc:sldMk cId="4009938077" sldId="328"/>
            <ac:spMk id="9" creationId="{028323DB-ECAB-1C3E-508C-3F60DAB402A2}"/>
          </ac:spMkLst>
        </pc:spChg>
        <pc:spChg chg="mod">
          <ac:chgData name="Светлана Латынова" userId="80644d90be333491" providerId="LiveId" clId="{56828F47-FCBF-41E6-BC75-B8560EF22F68}" dt="2024-04-12T06:18:24.830" v="1961"/>
          <ac:spMkLst>
            <pc:docMk/>
            <pc:sldMk cId="4009938077" sldId="328"/>
            <ac:spMk id="10" creationId="{B5A16D6C-FD9A-864B-6480-C14419F0A0BC}"/>
          </ac:spMkLst>
        </pc:spChg>
        <pc:spChg chg="mod">
          <ac:chgData name="Светлана Латынова" userId="80644d90be333491" providerId="LiveId" clId="{56828F47-FCBF-41E6-BC75-B8560EF22F68}" dt="2024-04-12T06:18:24.830" v="1961"/>
          <ac:spMkLst>
            <pc:docMk/>
            <pc:sldMk cId="4009938077" sldId="328"/>
            <ac:spMk id="11" creationId="{56937CDC-8F92-68F8-A622-173E335F3CA5}"/>
          </ac:spMkLst>
        </pc:spChg>
        <pc:spChg chg="add mod">
          <ac:chgData name="Светлана Латынова" userId="80644d90be333491" providerId="LiveId" clId="{56828F47-FCBF-41E6-BC75-B8560EF22F68}" dt="2024-04-12T06:18:24.830" v="1961"/>
          <ac:spMkLst>
            <pc:docMk/>
            <pc:sldMk cId="4009938077" sldId="328"/>
            <ac:spMk id="12" creationId="{F9D8510D-1723-2E4F-7E79-2765DF9DC999}"/>
          </ac:spMkLst>
        </pc:spChg>
        <pc:spChg chg="add mod">
          <ac:chgData name="Светлана Латынова" userId="80644d90be333491" providerId="LiveId" clId="{56828F47-FCBF-41E6-BC75-B8560EF22F68}" dt="2024-04-12T06:18:24.830" v="1961"/>
          <ac:spMkLst>
            <pc:docMk/>
            <pc:sldMk cId="4009938077" sldId="328"/>
            <ac:spMk id="13" creationId="{9844DDA2-CC49-B3AB-D53E-8B4F9F863B07}"/>
          </ac:spMkLst>
        </pc:spChg>
        <pc:spChg chg="add del mod">
          <ac:chgData name="Светлана Латынова" userId="80644d90be333491" providerId="LiveId" clId="{56828F47-FCBF-41E6-BC75-B8560EF22F68}" dt="2024-04-13T14:46:51.801" v="3784" actId="478"/>
          <ac:spMkLst>
            <pc:docMk/>
            <pc:sldMk cId="4009938077" sldId="328"/>
            <ac:spMk id="14" creationId="{46CBAE35-2BC4-6973-B08C-CD094BB1C284}"/>
          </ac:spMkLst>
        </pc:spChg>
        <pc:spChg chg="del mod">
          <ac:chgData name="Светлана Латынова" userId="80644d90be333491" providerId="LiveId" clId="{56828F47-FCBF-41E6-BC75-B8560EF22F68}" dt="2024-04-12T06:21:33.123" v="2124" actId="478"/>
          <ac:spMkLst>
            <pc:docMk/>
            <pc:sldMk cId="4009938077" sldId="328"/>
            <ac:spMk id="19" creationId="{6C4EBAAE-E7CD-E68C-C46E-A83AF7597A6B}"/>
          </ac:spMkLst>
        </pc:spChg>
        <pc:spChg chg="del mod topLvl">
          <ac:chgData name="Светлана Латынова" userId="80644d90be333491" providerId="LiveId" clId="{56828F47-FCBF-41E6-BC75-B8560EF22F68}" dt="2024-04-13T14:46:34.840" v="3759" actId="478"/>
          <ac:spMkLst>
            <pc:docMk/>
            <pc:sldMk cId="4009938077" sldId="328"/>
            <ac:spMk id="20" creationId="{545037EC-A1EB-0930-1929-496F1DB8AB77}"/>
          </ac:spMkLst>
        </pc:spChg>
        <pc:spChg chg="del mod topLvl">
          <ac:chgData name="Светлана Латынова" userId="80644d90be333491" providerId="LiveId" clId="{56828F47-FCBF-41E6-BC75-B8560EF22F68}" dt="2024-04-13T14:46:33.520" v="3758" actId="478"/>
          <ac:spMkLst>
            <pc:docMk/>
            <pc:sldMk cId="4009938077" sldId="328"/>
            <ac:spMk id="21" creationId="{CF94653A-F314-8DD4-03D7-0F8DF55508FB}"/>
          </ac:spMkLst>
        </pc:spChg>
        <pc:grpChg chg="add mod">
          <ac:chgData name="Светлана Латынова" userId="80644d90be333491" providerId="LiveId" clId="{56828F47-FCBF-41E6-BC75-B8560EF22F68}" dt="2024-04-12T06:18:24.830" v="1961"/>
          <ac:grpSpMkLst>
            <pc:docMk/>
            <pc:sldMk cId="4009938077" sldId="328"/>
            <ac:grpSpMk id="6" creationId="{BE76252A-6643-0483-144D-E576E9DAEEB4}"/>
          </ac:grpSpMkLst>
        </pc:grpChg>
        <pc:grpChg chg="add del mod">
          <ac:chgData name="Светлана Латынова" userId="80644d90be333491" providerId="LiveId" clId="{56828F47-FCBF-41E6-BC75-B8560EF22F68}" dt="2024-04-13T14:46:33.520" v="3758" actId="478"/>
          <ac:grpSpMkLst>
            <pc:docMk/>
            <pc:sldMk cId="4009938077" sldId="328"/>
            <ac:grpSpMk id="15" creationId="{7E02DDCA-323F-74FF-9546-D34E59055F67}"/>
          </ac:grpSpMkLst>
        </pc:grpChg>
        <pc:grpChg chg="del">
          <ac:chgData name="Светлана Латынова" userId="80644d90be333491" providerId="LiveId" clId="{56828F47-FCBF-41E6-BC75-B8560EF22F68}" dt="2024-04-12T06:21:40.690" v="2125" actId="478"/>
          <ac:grpSpMkLst>
            <pc:docMk/>
            <pc:sldMk cId="4009938077" sldId="328"/>
            <ac:grpSpMk id="16" creationId="{B990A454-4389-747F-E4DC-97D419C30EA2}"/>
          </ac:grpSpMkLst>
        </pc:grpChg>
        <pc:picChg chg="add mod">
          <ac:chgData name="Светлана Латынова" userId="80644d90be333491" providerId="LiveId" clId="{56828F47-FCBF-41E6-BC75-B8560EF22F68}" dt="2024-04-12T06:18:24.830" v="1961"/>
          <ac:picMkLst>
            <pc:docMk/>
            <pc:sldMk cId="4009938077" sldId="328"/>
            <ac:picMk id="3" creationId="{37383456-8116-9382-6E58-B10B36C2BF75}"/>
          </ac:picMkLst>
        </pc:picChg>
        <pc:picChg chg="del">
          <ac:chgData name="Светлана Латынова" userId="80644d90be333491" providerId="LiveId" clId="{56828F47-FCBF-41E6-BC75-B8560EF22F68}" dt="2024-04-12T06:04:19.961" v="1283" actId="478"/>
          <ac:picMkLst>
            <pc:docMk/>
            <pc:sldMk cId="4009938077" sldId="328"/>
            <ac:picMk id="24" creationId="{9E6B90F5-A1E6-DB92-B912-E47BA78E2D6E}"/>
          </ac:picMkLst>
        </pc:picChg>
        <pc:picChg chg="add del mod">
          <ac:chgData name="Светлана Латынова" userId="80644d90be333491" providerId="LiveId" clId="{56828F47-FCBF-41E6-BC75-B8560EF22F68}" dt="2024-04-12T06:05:21.815" v="1287" actId="478"/>
          <ac:picMkLst>
            <pc:docMk/>
            <pc:sldMk cId="4009938077" sldId="328"/>
            <ac:picMk id="1026" creationId="{94608ABF-9417-79A5-D255-18E5201BDD6B}"/>
          </ac:picMkLst>
        </pc:picChg>
        <pc:picChg chg="add del mod">
          <ac:chgData name="Светлана Латынова" userId="80644d90be333491" providerId="LiveId" clId="{56828F47-FCBF-41E6-BC75-B8560EF22F68}" dt="2024-04-12T06:10:44.409" v="1342" actId="478"/>
          <ac:picMkLst>
            <pc:docMk/>
            <pc:sldMk cId="4009938077" sldId="328"/>
            <ac:picMk id="1028" creationId="{FED740A0-5976-EF23-D570-F65D656DC5ED}"/>
          </ac:picMkLst>
        </pc:picChg>
        <pc:picChg chg="add del mod">
          <ac:chgData name="Светлана Латынова" userId="80644d90be333491" providerId="LiveId" clId="{56828F47-FCBF-41E6-BC75-B8560EF22F68}" dt="2024-04-12T06:21:30.211" v="2123" actId="478"/>
          <ac:picMkLst>
            <pc:docMk/>
            <pc:sldMk cId="4009938077" sldId="328"/>
            <ac:picMk id="1030" creationId="{49814900-6D47-E23A-2892-20D4BDD7CB68}"/>
          </ac:picMkLst>
        </pc:picChg>
      </pc:sldChg>
      <pc:sldChg chg="addSp modSp add mod ord">
        <pc:chgData name="Светлана Латынова" userId="80644d90be333491" providerId="LiveId" clId="{56828F47-FCBF-41E6-BC75-B8560EF22F68}" dt="2024-04-14T07:52:50.944" v="4556" actId="1076"/>
        <pc:sldMkLst>
          <pc:docMk/>
          <pc:sldMk cId="3890122843" sldId="329"/>
        </pc:sldMkLst>
        <pc:spChg chg="add mod">
          <ac:chgData name="Светлана Латынова" userId="80644d90be333491" providerId="LiveId" clId="{56828F47-FCBF-41E6-BC75-B8560EF22F68}" dt="2024-04-13T14:45:27.535" v="3746"/>
          <ac:spMkLst>
            <pc:docMk/>
            <pc:sldMk cId="3890122843" sldId="329"/>
            <ac:spMk id="3" creationId="{DDB108F7-EA4E-063B-2AA1-E66C63A426A6}"/>
          </ac:spMkLst>
        </pc:spChg>
        <pc:spChg chg="mod">
          <ac:chgData name="Светлана Латынова" userId="80644d90be333491" providerId="LiveId" clId="{56828F47-FCBF-41E6-BC75-B8560EF22F68}" dt="2024-04-14T07:52:44.126" v="4555" actId="207"/>
          <ac:spMkLst>
            <pc:docMk/>
            <pc:sldMk cId="3890122843" sldId="329"/>
            <ac:spMk id="19" creationId="{6C4EBAAE-E7CD-E68C-C46E-A83AF7597A6B}"/>
          </ac:spMkLst>
        </pc:spChg>
        <pc:picChg chg="mod">
          <ac:chgData name="Светлана Латынова" userId="80644d90be333491" providerId="LiveId" clId="{56828F47-FCBF-41E6-BC75-B8560EF22F68}" dt="2024-04-14T07:52:50.944" v="4556" actId="1076"/>
          <ac:picMkLst>
            <pc:docMk/>
            <pc:sldMk cId="3890122843" sldId="329"/>
            <ac:picMk id="24" creationId="{9E6B90F5-A1E6-DB92-B912-E47BA78E2D6E}"/>
          </ac:picMkLst>
        </pc:picChg>
      </pc:sldChg>
      <pc:sldChg chg="addSp delSp modSp add del mod ord">
        <pc:chgData name="Светлана Латынова" userId="80644d90be333491" providerId="LiveId" clId="{56828F47-FCBF-41E6-BC75-B8560EF22F68}" dt="2024-04-12T06:18:46.702" v="1964" actId="47"/>
        <pc:sldMkLst>
          <pc:docMk/>
          <pc:sldMk cId="422160057" sldId="330"/>
        </pc:sldMkLst>
        <pc:spChg chg="mod">
          <ac:chgData name="Светлана Латынова" userId="80644d90be333491" providerId="LiveId" clId="{56828F47-FCBF-41E6-BC75-B8560EF22F68}" dt="2024-04-12T06:17:51.499" v="1956" actId="20577"/>
          <ac:spMkLst>
            <pc:docMk/>
            <pc:sldMk cId="422160057" sldId="330"/>
            <ac:spMk id="2" creationId="{AF22B10C-6354-E630-89D4-AA86FBBBFF30}"/>
          </ac:spMkLst>
        </pc:spChg>
        <pc:spChg chg="del topLvl">
          <ac:chgData name="Светлана Латынова" userId="80644d90be333491" providerId="LiveId" clId="{56828F47-FCBF-41E6-BC75-B8560EF22F68}" dt="2024-04-12T06:17:39.480" v="1927" actId="478"/>
          <ac:spMkLst>
            <pc:docMk/>
            <pc:sldMk cId="422160057" sldId="330"/>
            <ac:spMk id="17" creationId="{8304ADEA-7203-8346-C702-0ECE7EEF48AB}"/>
          </ac:spMkLst>
        </pc:spChg>
        <pc:spChg chg="del topLvl">
          <ac:chgData name="Светлана Латынова" userId="80644d90be333491" providerId="LiveId" clId="{56828F47-FCBF-41E6-BC75-B8560EF22F68}" dt="2024-04-12T06:17:39.480" v="1927" actId="478"/>
          <ac:spMkLst>
            <pc:docMk/>
            <pc:sldMk cId="422160057" sldId="330"/>
            <ac:spMk id="18" creationId="{945AC0E7-B3E5-4CF1-F84F-BCD097C7030E}"/>
          </ac:spMkLst>
        </pc:spChg>
        <pc:grpChg chg="del">
          <ac:chgData name="Светлана Латынова" userId="80644d90be333491" providerId="LiveId" clId="{56828F47-FCBF-41E6-BC75-B8560EF22F68}" dt="2024-04-12T06:17:39.480" v="1927" actId="478"/>
          <ac:grpSpMkLst>
            <pc:docMk/>
            <pc:sldMk cId="422160057" sldId="330"/>
            <ac:grpSpMk id="16" creationId="{B990A454-4389-747F-E4DC-97D419C30EA2}"/>
          </ac:grpSpMkLst>
        </pc:grpChg>
        <pc:picChg chg="add del mod">
          <ac:chgData name="Светлана Латынова" userId="80644d90be333491" providerId="LiveId" clId="{56828F47-FCBF-41E6-BC75-B8560EF22F68}" dt="2024-04-12T06:18:45.008" v="1963" actId="21"/>
          <ac:picMkLst>
            <pc:docMk/>
            <pc:sldMk cId="422160057" sldId="330"/>
            <ac:picMk id="3" creationId="{9449678E-E3E6-AAE8-CEDB-125DABE4B62C}"/>
          </ac:picMkLst>
        </pc:picChg>
        <pc:picChg chg="del">
          <ac:chgData name="Светлана Латынова" userId="80644d90be333491" providerId="LiveId" clId="{56828F47-FCBF-41E6-BC75-B8560EF22F68}" dt="2024-04-12T06:17:55.767" v="1958" actId="478"/>
          <ac:picMkLst>
            <pc:docMk/>
            <pc:sldMk cId="422160057" sldId="330"/>
            <ac:picMk id="24" creationId="{9E6B90F5-A1E6-DB92-B912-E47BA78E2D6E}"/>
          </ac:picMkLst>
        </pc:picChg>
      </pc:sldChg>
      <pc:sldChg chg="addSp delSp modSp add mod">
        <pc:chgData name="Светлана Латынова" userId="80644d90be333491" providerId="LiveId" clId="{56828F47-FCBF-41E6-BC75-B8560EF22F68}" dt="2024-04-14T14:22:07.171" v="14414" actId="478"/>
        <pc:sldMkLst>
          <pc:docMk/>
          <pc:sldMk cId="3855343900" sldId="331"/>
        </pc:sldMkLst>
        <pc:spChg chg="del">
          <ac:chgData name="Светлана Латынова" userId="80644d90be333491" providerId="LiveId" clId="{56828F47-FCBF-41E6-BC75-B8560EF22F68}" dt="2024-04-12T06:18:57.014" v="1987" actId="478"/>
          <ac:spMkLst>
            <pc:docMk/>
            <pc:sldMk cId="3855343900" sldId="331"/>
            <ac:spMk id="3" creationId="{4CAC815B-16BD-C06B-C8DE-386D9FCB03D9}"/>
          </ac:spMkLst>
        </pc:spChg>
        <pc:spChg chg="del mod">
          <ac:chgData name="Светлана Латынова" userId="80644d90be333491" providerId="LiveId" clId="{56828F47-FCBF-41E6-BC75-B8560EF22F68}" dt="2024-04-12T06:27:16.265" v="2494" actId="26606"/>
          <ac:spMkLst>
            <pc:docMk/>
            <pc:sldMk cId="3855343900" sldId="331"/>
            <ac:spMk id="16" creationId="{21FF62E7-FC14-63FA-D2C4-4AD458155A21}"/>
          </ac:spMkLst>
        </pc:spChg>
        <pc:spChg chg="add mod">
          <ac:chgData name="Светлана Латынова" userId="80644d90be333491" providerId="LiveId" clId="{56828F47-FCBF-41E6-BC75-B8560EF22F68}" dt="2024-04-12T06:27:16.265" v="2494" actId="26606"/>
          <ac:spMkLst>
            <pc:docMk/>
            <pc:sldMk cId="3855343900" sldId="331"/>
            <ac:spMk id="17" creationId="{7F069A5F-4696-88B0-02DE-3C26EECCC1AC}"/>
          </ac:spMkLst>
        </pc:spChg>
        <pc:grpChg chg="mod">
          <ac:chgData name="Светлана Латынова" userId="80644d90be333491" providerId="LiveId" clId="{56828F47-FCBF-41E6-BC75-B8560EF22F68}" dt="2024-04-12T06:19:07.894" v="1992" actId="1076"/>
          <ac:grpSpMkLst>
            <pc:docMk/>
            <pc:sldMk cId="3855343900" sldId="331"/>
            <ac:grpSpMk id="6" creationId="{A6FE38B4-CCC3-5C6F-2A06-BEE6F0CA6A94}"/>
          </ac:grpSpMkLst>
        </pc:grpChg>
        <pc:grpChg chg="add del mod">
          <ac:chgData name="Светлана Латынова" userId="80644d90be333491" providerId="LiveId" clId="{56828F47-FCBF-41E6-BC75-B8560EF22F68}" dt="2024-04-14T14:22:07.171" v="14414" actId="478"/>
          <ac:grpSpMkLst>
            <pc:docMk/>
            <pc:sldMk cId="3855343900" sldId="331"/>
            <ac:grpSpMk id="19" creationId="{2E5AE94E-E90D-E173-A00A-18964D62909E}"/>
          </ac:grpSpMkLst>
        </pc:grpChg>
        <pc:graphicFrameChg chg="add mod">
          <ac:chgData name="Светлана Латынова" userId="80644d90be333491" providerId="LiveId" clId="{56828F47-FCBF-41E6-BC75-B8560EF22F68}" dt="2024-04-14T08:14:39.366" v="4927" actId="20577"/>
          <ac:graphicFrameMkLst>
            <pc:docMk/>
            <pc:sldMk cId="3855343900" sldId="331"/>
            <ac:graphicFrameMk id="23" creationId="{E383A25A-6CE1-51B1-183F-78142892A8A9}"/>
          </ac:graphicFrameMkLst>
        </pc:graphicFrameChg>
        <pc:picChg chg="add del mod">
          <ac:chgData name="Светлана Латынова" userId="80644d90be333491" providerId="LiveId" clId="{56828F47-FCBF-41E6-BC75-B8560EF22F68}" dt="2024-04-12T06:24:45.638" v="2429" actId="478"/>
          <ac:picMkLst>
            <pc:docMk/>
            <pc:sldMk cId="3855343900" sldId="331"/>
            <ac:picMk id="2" creationId="{9449678E-E3E6-AAE8-CEDB-125DABE4B62C}"/>
          </ac:picMkLst>
        </pc:picChg>
        <pc:picChg chg="add del mod">
          <ac:chgData name="Светлана Латынова" userId="80644d90be333491" providerId="LiveId" clId="{56828F47-FCBF-41E6-BC75-B8560EF22F68}" dt="2024-04-12T06:25:54.770" v="2444" actId="21"/>
          <ac:picMkLst>
            <pc:docMk/>
            <pc:sldMk cId="3855343900" sldId="331"/>
            <ac:picMk id="4" creationId="{BCC4FC7D-8EB6-A15D-2892-DAD0D7F5EBA2}"/>
          </ac:picMkLst>
        </pc:picChg>
        <pc:picChg chg="add del">
          <ac:chgData name="Светлана Латынова" userId="80644d90be333491" providerId="LiveId" clId="{56828F47-FCBF-41E6-BC75-B8560EF22F68}" dt="2024-04-12T06:28:05.618" v="2503" actId="478"/>
          <ac:picMkLst>
            <pc:docMk/>
            <pc:sldMk cId="3855343900" sldId="331"/>
            <ac:picMk id="15" creationId="{3ADFA84C-49A8-BCFD-B1F3-4BC51A6A1B6E}"/>
          </ac:picMkLst>
        </pc:picChg>
        <pc:picChg chg="add mod">
          <ac:chgData name="Светлана Латынова" userId="80644d90be333491" providerId="LiveId" clId="{56828F47-FCBF-41E6-BC75-B8560EF22F68}" dt="2024-04-14T11:12:07.179" v="10334" actId="1076"/>
          <ac:picMkLst>
            <pc:docMk/>
            <pc:sldMk cId="3855343900" sldId="331"/>
            <ac:picMk id="2050" creationId="{28DB11BA-9687-B140-CCC1-09A49796E391}"/>
          </ac:picMkLst>
        </pc:picChg>
      </pc:sldChg>
      <pc:sldChg chg="addSp delSp modSp add mod setBg">
        <pc:chgData name="Светлана Латынова" userId="80644d90be333491" providerId="LiveId" clId="{56828F47-FCBF-41E6-BC75-B8560EF22F68}" dt="2024-04-14T08:06:08.474" v="4659" actId="26606"/>
        <pc:sldMkLst>
          <pc:docMk/>
          <pc:sldMk cId="1090744191" sldId="332"/>
        </pc:sldMkLst>
        <pc:spChg chg="del mod">
          <ac:chgData name="Светлана Латынова" userId="80644d90be333491" providerId="LiveId" clId="{56828F47-FCBF-41E6-BC75-B8560EF22F68}" dt="2024-04-14T08:00:48.714" v="4630" actId="478"/>
          <ac:spMkLst>
            <pc:docMk/>
            <pc:sldMk cId="1090744191" sldId="332"/>
            <ac:spMk id="2" creationId="{AF22B10C-6354-E630-89D4-AA86FBBBFF30}"/>
          </ac:spMkLst>
        </pc:spChg>
        <pc:spChg chg="del">
          <ac:chgData name="Светлана Латынова" userId="80644d90be333491" providerId="LiveId" clId="{56828F47-FCBF-41E6-BC75-B8560EF22F68}" dt="2024-04-14T07:59:36.509" v="4594" actId="478"/>
          <ac:spMkLst>
            <pc:docMk/>
            <pc:sldMk cId="1090744191" sldId="332"/>
            <ac:spMk id="19" creationId="{6C4EBAAE-E7CD-E68C-C46E-A83AF7597A6B}"/>
          </ac:spMkLst>
        </pc:spChg>
        <pc:spChg chg="add del">
          <ac:chgData name="Светлана Латынова" userId="80644d90be333491" providerId="LiveId" clId="{56828F47-FCBF-41E6-BC75-B8560EF22F68}" dt="2024-04-14T08:06:08.474" v="4659" actId="26606"/>
          <ac:spMkLst>
            <pc:docMk/>
            <pc:sldMk cId="1090744191" sldId="332"/>
            <ac:spMk id="1041" creationId="{CB92C8CA-51CB-4511-AEBA-C04E0B721A23}"/>
          </ac:spMkLst>
        </pc:spChg>
        <pc:spChg chg="add">
          <ac:chgData name="Светлана Латынова" userId="80644d90be333491" providerId="LiveId" clId="{56828F47-FCBF-41E6-BC75-B8560EF22F68}" dt="2024-04-14T08:06:08.474" v="4659" actId="26606"/>
          <ac:spMkLst>
            <pc:docMk/>
            <pc:sldMk cId="1090744191" sldId="332"/>
            <ac:spMk id="1046" creationId="{B99E4D29-5F08-447A-A2A3-AB222BB49F50}"/>
          </ac:spMkLst>
        </pc:spChg>
        <pc:grpChg chg="del">
          <ac:chgData name="Светлана Латынова" userId="80644d90be333491" providerId="LiveId" clId="{56828F47-FCBF-41E6-BC75-B8560EF22F68}" dt="2024-04-14T07:59:42.235" v="4596" actId="478"/>
          <ac:grpSpMkLst>
            <pc:docMk/>
            <pc:sldMk cId="1090744191" sldId="332"/>
            <ac:grpSpMk id="16" creationId="{B990A454-4389-747F-E4DC-97D419C30EA2}"/>
          </ac:grpSpMkLst>
        </pc:grpChg>
        <pc:picChg chg="add mod ord">
          <ac:chgData name="Светлана Латынова" userId="80644d90be333491" providerId="LiveId" clId="{56828F47-FCBF-41E6-BC75-B8560EF22F68}" dt="2024-04-14T08:06:08.474" v="4659" actId="26606"/>
          <ac:picMkLst>
            <pc:docMk/>
            <pc:sldMk cId="1090744191" sldId="332"/>
            <ac:picMk id="3" creationId="{3DB4E36C-8709-0D67-BD83-5033E0B0BB0D}"/>
          </ac:picMkLst>
        </pc:picChg>
        <pc:picChg chg="add mod ord">
          <ac:chgData name="Светлана Латынова" userId="80644d90be333491" providerId="LiveId" clId="{56828F47-FCBF-41E6-BC75-B8560EF22F68}" dt="2024-04-14T08:06:08.474" v="4659" actId="26606"/>
          <ac:picMkLst>
            <pc:docMk/>
            <pc:sldMk cId="1090744191" sldId="332"/>
            <ac:picMk id="1026" creationId="{AD209A11-0EF7-D6C3-624C-0F81D63893A3}"/>
          </ac:picMkLst>
        </pc:picChg>
        <pc:picChg chg="add mod ord">
          <ac:chgData name="Светлана Латынова" userId="80644d90be333491" providerId="LiveId" clId="{56828F47-FCBF-41E6-BC75-B8560EF22F68}" dt="2024-04-14T08:06:08.474" v="4659" actId="26606"/>
          <ac:picMkLst>
            <pc:docMk/>
            <pc:sldMk cId="1090744191" sldId="332"/>
            <ac:picMk id="1028" creationId="{A641129D-0184-6A65-C941-FE025269D4E6}"/>
          </ac:picMkLst>
        </pc:picChg>
        <pc:picChg chg="del">
          <ac:chgData name="Светлана Латынова" userId="80644d90be333491" providerId="LiveId" clId="{56828F47-FCBF-41E6-BC75-B8560EF22F68}" dt="2024-04-14T07:59:40.483" v="4595" actId="478"/>
          <ac:picMkLst>
            <pc:docMk/>
            <pc:sldMk cId="1090744191" sldId="332"/>
            <ac:picMk id="1030" creationId="{49814900-6D47-E23A-2892-20D4BDD7CB68}"/>
          </ac:picMkLst>
        </pc:picChg>
        <pc:picChg chg="add mod">
          <ac:chgData name="Светлана Латынова" userId="80644d90be333491" providerId="LiveId" clId="{56828F47-FCBF-41E6-BC75-B8560EF22F68}" dt="2024-04-14T08:06:08.474" v="4659" actId="26606"/>
          <ac:picMkLst>
            <pc:docMk/>
            <pc:sldMk cId="1090744191" sldId="332"/>
            <ac:picMk id="1032" creationId="{8245ECAC-E9C0-0403-289C-4F5B3315713E}"/>
          </ac:picMkLst>
        </pc:picChg>
        <pc:picChg chg="add mod ord">
          <ac:chgData name="Светлана Латынова" userId="80644d90be333491" providerId="LiveId" clId="{56828F47-FCBF-41E6-BC75-B8560EF22F68}" dt="2024-04-14T08:06:08.474" v="4659" actId="26606"/>
          <ac:picMkLst>
            <pc:docMk/>
            <pc:sldMk cId="1090744191" sldId="332"/>
            <ac:picMk id="1034" creationId="{23B0EDE9-129C-B599-E6EF-ED8658810E28}"/>
          </ac:picMkLst>
        </pc:picChg>
        <pc:picChg chg="add mod">
          <ac:chgData name="Светлана Латынова" userId="80644d90be333491" providerId="LiveId" clId="{56828F47-FCBF-41E6-BC75-B8560EF22F68}" dt="2024-04-14T08:06:08.474" v="4659" actId="26606"/>
          <ac:picMkLst>
            <pc:docMk/>
            <pc:sldMk cId="1090744191" sldId="332"/>
            <ac:picMk id="1036" creationId="{B5847FB3-D349-B59D-F1C0-82E10BF69FCC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7:28:31.984" v="18513" actId="20577"/>
        <pc:sldMkLst>
          <pc:docMk/>
          <pc:sldMk cId="3155669383" sldId="333"/>
        </pc:sldMkLst>
        <pc:spChg chg="add mod">
          <ac:chgData name="Светлана Латынова" userId="80644d90be333491" providerId="LiveId" clId="{56828F47-FCBF-41E6-BC75-B8560EF22F68}" dt="2024-04-14T11:23:56.869" v="10562"/>
          <ac:spMkLst>
            <pc:docMk/>
            <pc:sldMk cId="3155669383" sldId="333"/>
            <ac:spMk id="3" creationId="{80066FD5-CD3B-0E96-A863-FF1B34AF5466}"/>
          </ac:spMkLst>
        </pc:spChg>
        <pc:spChg chg="add mod">
          <ac:chgData name="Светлана Латынова" userId="80644d90be333491" providerId="LiveId" clId="{56828F47-FCBF-41E6-BC75-B8560EF22F68}" dt="2024-04-14T17:01:00.676" v="18116" actId="1076"/>
          <ac:spMkLst>
            <pc:docMk/>
            <pc:sldMk cId="3155669383" sldId="333"/>
            <ac:spMk id="4" creationId="{2D8032D7-DA29-576E-7F50-4791941B7E50}"/>
          </ac:spMkLst>
        </pc:spChg>
        <pc:spChg chg="add del mod">
          <ac:chgData name="Светлана Латынова" userId="80644d90be333491" providerId="LiveId" clId="{56828F47-FCBF-41E6-BC75-B8560EF22F68}" dt="2024-04-12T06:47:53.718" v="2654" actId="22"/>
          <ac:spMkLst>
            <pc:docMk/>
            <pc:sldMk cId="3155669383" sldId="333"/>
            <ac:spMk id="5" creationId="{A45545BF-0F1A-F3CE-432A-F9E500C393A5}"/>
          </ac:spMkLst>
        </pc:spChg>
        <pc:spChg chg="add del">
          <ac:chgData name="Светлана Латынова" userId="80644d90be333491" providerId="LiveId" clId="{56828F47-FCBF-41E6-BC75-B8560EF22F68}" dt="2024-04-12T06:29:52.308" v="2511" actId="26606"/>
          <ac:spMkLst>
            <pc:docMk/>
            <pc:sldMk cId="3155669383" sldId="333"/>
            <ac:spMk id="16" creationId="{21FF62E7-FC14-63FA-D2C4-4AD458155A21}"/>
          </ac:spMkLst>
        </pc:spChg>
        <pc:spChg chg="add del mod">
          <ac:chgData name="Светлана Латынова" userId="80644d90be333491" providerId="LiveId" clId="{56828F47-FCBF-41E6-BC75-B8560EF22F68}" dt="2024-04-12T06:58:40.561" v="2752"/>
          <ac:spMkLst>
            <pc:docMk/>
            <pc:sldMk cId="3155669383" sldId="333"/>
            <ac:spMk id="17" creationId="{7F069A5F-4696-88B0-02DE-3C26EECCC1AC}"/>
          </ac:spMkLst>
        </pc:spChg>
        <pc:spChg chg="mod">
          <ac:chgData name="Светлана Латынова" userId="80644d90be333491" providerId="LiveId" clId="{56828F47-FCBF-41E6-BC75-B8560EF22F68}" dt="2024-04-12T06:58:40.561" v="2752"/>
          <ac:spMkLst>
            <pc:docMk/>
            <pc:sldMk cId="3155669383" sldId="333"/>
            <ac:spMk id="20" creationId="{000382F8-A895-A166-51BB-13EC465BAB70}"/>
          </ac:spMkLst>
        </pc:spChg>
        <pc:spChg chg="mod">
          <ac:chgData name="Светлана Латынова" userId="80644d90be333491" providerId="LiveId" clId="{56828F47-FCBF-41E6-BC75-B8560EF22F68}" dt="2024-04-12T06:58:40.561" v="2752"/>
          <ac:spMkLst>
            <pc:docMk/>
            <pc:sldMk cId="3155669383" sldId="333"/>
            <ac:spMk id="21" creationId="{37AE1662-C7F3-3A92-F4F2-ED5719E92166}"/>
          </ac:spMkLst>
        </pc:spChg>
        <pc:grpChg chg="add mod">
          <ac:chgData name="Светлана Латынова" userId="80644d90be333491" providerId="LiveId" clId="{56828F47-FCBF-41E6-BC75-B8560EF22F68}" dt="2024-04-14T11:24:00.377" v="10563" actId="1076"/>
          <ac:grpSpMkLst>
            <pc:docMk/>
            <pc:sldMk cId="3155669383" sldId="333"/>
            <ac:grpSpMk id="2" creationId="{05101925-4D60-3ED9-957E-B171ECE16666}"/>
          </ac:grpSpMkLst>
        </pc:grpChg>
        <pc:grpChg chg="add del mod">
          <ac:chgData name="Светлана Латынова" userId="80644d90be333491" providerId="LiveId" clId="{56828F47-FCBF-41E6-BC75-B8560EF22F68}" dt="2024-04-14T14:22:01.555" v="14412" actId="478"/>
          <ac:grpSpMkLst>
            <pc:docMk/>
            <pc:sldMk cId="3155669383" sldId="333"/>
            <ac:grpSpMk id="19" creationId="{2E5AE94E-E90D-E173-A00A-18964D62909E}"/>
          </ac:grpSpMkLst>
        </pc:grpChg>
        <pc:graphicFrameChg chg="add del">
          <ac:chgData name="Светлана Латынова" userId="80644d90be333491" providerId="LiveId" clId="{56828F47-FCBF-41E6-BC75-B8560EF22F68}" dt="2024-04-12T06:26:45.271" v="2488" actId="26606"/>
          <ac:graphicFrameMkLst>
            <pc:docMk/>
            <pc:sldMk cId="3155669383" sldId="333"/>
            <ac:graphicFrameMk id="23" creationId="{50D03DB5-7F23-2343-7D2B-340EB7A300A2}"/>
          </ac:graphicFrameMkLst>
        </pc:graphicFrameChg>
        <pc:graphicFrameChg chg="add del mod modGraphic">
          <ac:chgData name="Светлана Латынова" userId="80644d90be333491" providerId="LiveId" clId="{56828F47-FCBF-41E6-BC75-B8560EF22F68}" dt="2024-04-14T17:28:31.984" v="18513" actId="20577"/>
          <ac:graphicFrameMkLst>
            <pc:docMk/>
            <pc:sldMk cId="3155669383" sldId="333"/>
            <ac:graphicFrameMk id="24" creationId="{A9308A42-23F9-7F28-656C-02599315E61A}"/>
          </ac:graphicFrameMkLst>
        </pc:graphicFrameChg>
        <pc:graphicFrameChg chg="add del">
          <ac:chgData name="Светлана Латынова" userId="80644d90be333491" providerId="LiveId" clId="{56828F47-FCBF-41E6-BC75-B8560EF22F68}" dt="2024-04-12T06:27:05.950" v="2492" actId="26606"/>
          <ac:graphicFrameMkLst>
            <pc:docMk/>
            <pc:sldMk cId="3155669383" sldId="333"/>
            <ac:graphicFrameMk id="25" creationId="{11935657-FEB0-1108-0FC3-E5DBAEBFCA17}"/>
          </ac:graphicFrameMkLst>
        </pc:graphicFrameChg>
        <pc:picChg chg="add del mod">
          <ac:chgData name="Светлана Латынова" userId="80644d90be333491" providerId="LiveId" clId="{56828F47-FCBF-41E6-BC75-B8560EF22F68}" dt="2024-04-12T06:46:44.747" v="2626" actId="478"/>
          <ac:picMkLst>
            <pc:docMk/>
            <pc:sldMk cId="3155669383" sldId="333"/>
            <ac:picMk id="2" creationId="{BCC4FC7D-8EB6-A15D-2892-DAD0D7F5EBA2}"/>
          </ac:picMkLst>
        </pc:picChg>
        <pc:picChg chg="add del mod">
          <ac:chgData name="Светлана Латынова" userId="80644d90be333491" providerId="LiveId" clId="{56828F47-FCBF-41E6-BC75-B8560EF22F68}" dt="2024-04-12T06:29:48.067" v="2510" actId="21"/>
          <ac:picMkLst>
            <pc:docMk/>
            <pc:sldMk cId="3155669383" sldId="333"/>
            <ac:picMk id="4" creationId="{BCC4FC7D-8EB6-A15D-2892-DAD0D7F5EBA2}"/>
          </ac:picMkLst>
        </pc:picChg>
        <pc:picChg chg="del">
          <ac:chgData name="Светлана Латынова" userId="80644d90be333491" providerId="LiveId" clId="{56828F47-FCBF-41E6-BC75-B8560EF22F68}" dt="2024-04-12T06:26:30.692" v="2485" actId="478"/>
          <ac:picMkLst>
            <pc:docMk/>
            <pc:sldMk cId="3155669383" sldId="333"/>
            <ac:picMk id="15" creationId="{3ADFA84C-49A8-BCFD-B1F3-4BC51A6A1B6E}"/>
          </ac:picMkLst>
        </pc:picChg>
        <pc:picChg chg="add del mod">
          <ac:chgData name="Светлана Латынова" userId="80644d90be333491" providerId="LiveId" clId="{56828F47-FCBF-41E6-BC75-B8560EF22F68}" dt="2024-04-12T07:02:52.326" v="2800" actId="478"/>
          <ac:picMkLst>
            <pc:docMk/>
            <pc:sldMk cId="3155669383" sldId="333"/>
            <ac:picMk id="3074" creationId="{B9A3B174-E12A-F19D-4297-3B61C6B329BA}"/>
          </ac:picMkLst>
        </pc:picChg>
        <pc:picChg chg="add del mod">
          <ac:chgData name="Светлана Латынова" userId="80644d90be333491" providerId="LiveId" clId="{56828F47-FCBF-41E6-BC75-B8560EF22F68}" dt="2024-04-12T07:04:37.436" v="2851" actId="478"/>
          <ac:picMkLst>
            <pc:docMk/>
            <pc:sldMk cId="3155669383" sldId="333"/>
            <ac:picMk id="3076" creationId="{79D16FB7-2974-A9A9-04F7-EC328412E563}"/>
          </ac:picMkLst>
        </pc:picChg>
        <pc:picChg chg="add mod">
          <ac:chgData name="Светлана Латынова" userId="80644d90be333491" providerId="LiveId" clId="{56828F47-FCBF-41E6-BC75-B8560EF22F68}" dt="2024-04-12T07:05:42.029" v="2864" actId="1076"/>
          <ac:picMkLst>
            <pc:docMk/>
            <pc:sldMk cId="3155669383" sldId="333"/>
            <ac:picMk id="3078" creationId="{AD8EAC5F-DA42-7283-DB91-3E5C256471D3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7:28:39.058" v="18515" actId="20577"/>
        <pc:sldMkLst>
          <pc:docMk/>
          <pc:sldMk cId="2414700805" sldId="334"/>
        </pc:sldMkLst>
        <pc:spChg chg="add del mod">
          <ac:chgData name="Светлана Латынова" userId="80644d90be333491" providerId="LiveId" clId="{56828F47-FCBF-41E6-BC75-B8560EF22F68}" dt="2024-04-13T14:56:57.668" v="3820" actId="478"/>
          <ac:spMkLst>
            <pc:docMk/>
            <pc:sldMk cId="2414700805" sldId="334"/>
            <ac:spMk id="2" creationId="{40D01DC8-39D4-A2B0-C438-919F17B25046}"/>
          </ac:spMkLst>
        </pc:spChg>
        <pc:spChg chg="add mod">
          <ac:chgData name="Светлана Латынова" userId="80644d90be333491" providerId="LiveId" clId="{56828F47-FCBF-41E6-BC75-B8560EF22F68}" dt="2024-04-14T17:28:39.058" v="18515" actId="20577"/>
          <ac:spMkLst>
            <pc:docMk/>
            <pc:sldMk cId="2414700805" sldId="334"/>
            <ac:spMk id="4" creationId="{73028C1A-2496-B640-88C4-81DA58A0A945}"/>
          </ac:spMkLst>
        </pc:spChg>
        <pc:spChg chg="mod">
          <ac:chgData name="Светлана Латынова" userId="80644d90be333491" providerId="LiveId" clId="{56828F47-FCBF-41E6-BC75-B8560EF22F68}" dt="2024-04-13T14:57:36.469" v="3856" actId="14100"/>
          <ac:spMkLst>
            <pc:docMk/>
            <pc:sldMk cId="2414700805" sldId="334"/>
            <ac:spMk id="17" creationId="{7F069A5F-4696-88B0-02DE-3C26EECCC1AC}"/>
          </ac:spMkLst>
        </pc:spChg>
        <pc:grpChg chg="del">
          <ac:chgData name="Светлана Латынова" userId="80644d90be333491" providerId="LiveId" clId="{56828F47-FCBF-41E6-BC75-B8560EF22F68}" dt="2024-04-14T14:22:04.267" v="14413" actId="478"/>
          <ac:grpSpMkLst>
            <pc:docMk/>
            <pc:sldMk cId="2414700805" sldId="334"/>
            <ac:grpSpMk id="19" creationId="{2E5AE94E-E90D-E173-A00A-18964D62909E}"/>
          </ac:grpSpMkLst>
        </pc:grpChg>
        <pc:graphicFrameChg chg="del">
          <ac:chgData name="Светлана Латынова" userId="80644d90be333491" providerId="LiveId" clId="{56828F47-FCBF-41E6-BC75-B8560EF22F68}" dt="2024-04-12T07:05:53.298" v="2865" actId="478"/>
          <ac:graphicFrameMkLst>
            <pc:docMk/>
            <pc:sldMk cId="2414700805" sldId="334"/>
            <ac:graphicFrameMk id="24" creationId="{A9308A42-23F9-7F28-656C-02599315E61A}"/>
          </ac:graphicFrameMkLst>
        </pc:graphicFrameChg>
        <pc:picChg chg="add del mod">
          <ac:chgData name="Светлана Латынова" userId="80644d90be333491" providerId="LiveId" clId="{56828F47-FCBF-41E6-BC75-B8560EF22F68}" dt="2024-04-13T15:03:39.898" v="4543" actId="478"/>
          <ac:picMkLst>
            <pc:docMk/>
            <pc:sldMk cId="2414700805" sldId="334"/>
            <ac:picMk id="3" creationId="{A1BE9C93-2104-8276-C215-E522BF24CB60}"/>
          </ac:picMkLst>
        </pc:picChg>
        <pc:picChg chg="mod">
          <ac:chgData name="Светлана Латынова" userId="80644d90be333491" providerId="LiveId" clId="{56828F47-FCBF-41E6-BC75-B8560EF22F68}" dt="2024-04-14T11:11:23.773" v="10328" actId="1076"/>
          <ac:picMkLst>
            <pc:docMk/>
            <pc:sldMk cId="2414700805" sldId="334"/>
            <ac:picMk id="3074" creationId="{B9A3B174-E12A-F19D-4297-3B61C6B329BA}"/>
          </ac:picMkLst>
        </pc:picChg>
      </pc:sldChg>
      <pc:sldChg chg="delSp modSp add del mod">
        <pc:chgData name="Светлана Латынова" userId="80644d90be333491" providerId="LiveId" clId="{56828F47-FCBF-41E6-BC75-B8560EF22F68}" dt="2024-04-12T06:58:12.408" v="2746" actId="47"/>
        <pc:sldMkLst>
          <pc:docMk/>
          <pc:sldMk cId="2594869721" sldId="334"/>
        </pc:sldMkLst>
        <pc:spChg chg="del">
          <ac:chgData name="Светлана Латынова" userId="80644d90be333491" providerId="LiveId" clId="{56828F47-FCBF-41E6-BC75-B8560EF22F68}" dt="2024-04-12T06:57:57.916" v="2743" actId="478"/>
          <ac:spMkLst>
            <pc:docMk/>
            <pc:sldMk cId="2594869721" sldId="334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2T06:58:05.077" v="2745" actId="6549"/>
          <ac:spMkLst>
            <pc:docMk/>
            <pc:sldMk cId="2594869721" sldId="334"/>
            <ac:spMk id="19" creationId="{6C4EBAAE-E7CD-E68C-C46E-A83AF7597A6B}"/>
          </ac:spMkLst>
        </pc:spChg>
        <pc:grpChg chg="del">
          <ac:chgData name="Светлана Латынова" userId="80644d90be333491" providerId="LiveId" clId="{56828F47-FCBF-41E6-BC75-B8560EF22F68}" dt="2024-04-12T06:57:57.916" v="2743" actId="478"/>
          <ac:grpSpMkLst>
            <pc:docMk/>
            <pc:sldMk cId="2594869721" sldId="334"/>
            <ac:grpSpMk id="16" creationId="{B990A454-4389-747F-E4DC-97D419C30EA2}"/>
          </ac:grpSpMkLst>
        </pc:grpChg>
        <pc:picChg chg="del">
          <ac:chgData name="Светлана Латынова" userId="80644d90be333491" providerId="LiveId" clId="{56828F47-FCBF-41E6-BC75-B8560EF22F68}" dt="2024-04-12T06:56:47.909" v="2716" actId="478"/>
          <ac:picMkLst>
            <pc:docMk/>
            <pc:sldMk cId="2594869721" sldId="334"/>
            <ac:picMk id="1030" creationId="{49814900-6D47-E23A-2892-20D4BDD7CB68}"/>
          </ac:picMkLst>
        </pc:picChg>
      </pc:sldChg>
      <pc:sldChg chg="addSp delSp modSp add mod">
        <pc:chgData name="Светлана Латынова" userId="80644d90be333491" providerId="LiveId" clId="{56828F47-FCBF-41E6-BC75-B8560EF22F68}" dt="2024-04-14T14:22:09.115" v="14415" actId="478"/>
        <pc:sldMkLst>
          <pc:docMk/>
          <pc:sldMk cId="2429383364" sldId="335"/>
        </pc:sldMkLst>
        <pc:spChg chg="mod">
          <ac:chgData name="Светлана Латынова" userId="80644d90be333491" providerId="LiveId" clId="{56828F47-FCBF-41E6-BC75-B8560EF22F68}" dt="2024-04-12T07:07:38.768" v="2919" actId="1076"/>
          <ac:spMkLst>
            <pc:docMk/>
            <pc:sldMk cId="2429383364" sldId="335"/>
            <ac:spMk id="4" creationId="{EC1C8E25-B07D-4AB0-18C1-C869F1149B6A}"/>
          </ac:spMkLst>
        </pc:spChg>
        <pc:spChg chg="mod">
          <ac:chgData name="Светлана Латынова" userId="80644d90be333491" providerId="LiveId" clId="{56828F47-FCBF-41E6-BC75-B8560EF22F68}" dt="2024-04-12T07:07:33.252" v="2918" actId="1076"/>
          <ac:spMkLst>
            <pc:docMk/>
            <pc:sldMk cId="2429383364" sldId="335"/>
            <ac:spMk id="5" creationId="{748672DA-857B-B697-71EB-2057DD09B672}"/>
          </ac:spMkLst>
        </pc:spChg>
        <pc:spChg chg="mod">
          <ac:chgData name="Светлана Латынова" userId="80644d90be333491" providerId="LiveId" clId="{56828F47-FCBF-41E6-BC75-B8560EF22F68}" dt="2024-04-12T07:06:26.990" v="2904" actId="13926"/>
          <ac:spMkLst>
            <pc:docMk/>
            <pc:sldMk cId="2429383364" sldId="335"/>
            <ac:spMk id="17" creationId="{7F069A5F-4696-88B0-02DE-3C26EECCC1AC}"/>
          </ac:spMkLst>
        </pc:spChg>
        <pc:grpChg chg="add mod">
          <ac:chgData name="Светлана Латынова" userId="80644d90be333491" providerId="LiveId" clId="{56828F47-FCBF-41E6-BC75-B8560EF22F68}" dt="2024-04-12T07:07:07.987" v="2911" actId="1076"/>
          <ac:grpSpMkLst>
            <pc:docMk/>
            <pc:sldMk cId="2429383364" sldId="335"/>
            <ac:grpSpMk id="2" creationId="{2B07BD14-B7EC-5170-CCB4-2A0FB7B2620C}"/>
          </ac:grpSpMkLst>
        </pc:grpChg>
        <pc:grpChg chg="mod">
          <ac:chgData name="Светлана Латынова" userId="80644d90be333491" providerId="LiveId" clId="{56828F47-FCBF-41E6-BC75-B8560EF22F68}" dt="2024-04-12T07:06:14.100" v="2876" actId="1076"/>
          <ac:grpSpMkLst>
            <pc:docMk/>
            <pc:sldMk cId="2429383364" sldId="335"/>
            <ac:grpSpMk id="6" creationId="{A6FE38B4-CCC3-5C6F-2A06-BEE6F0CA6A94}"/>
          </ac:grpSpMkLst>
        </pc:grpChg>
        <pc:grpChg chg="del">
          <ac:chgData name="Светлана Латынова" userId="80644d90be333491" providerId="LiveId" clId="{56828F47-FCBF-41E6-BC75-B8560EF22F68}" dt="2024-04-14T14:22:09.115" v="14415" actId="478"/>
          <ac:grpSpMkLst>
            <pc:docMk/>
            <pc:sldMk cId="2429383364" sldId="335"/>
            <ac:grpSpMk id="19" creationId="{2E5AE94E-E90D-E173-A00A-18964D62909E}"/>
          </ac:grpSpMkLst>
        </pc:grpChg>
        <pc:picChg chg="del">
          <ac:chgData name="Светлана Латынова" userId="80644d90be333491" providerId="LiveId" clId="{56828F47-FCBF-41E6-BC75-B8560EF22F68}" dt="2024-04-12T07:06:29.089" v="2905" actId="478"/>
          <ac:picMkLst>
            <pc:docMk/>
            <pc:sldMk cId="2429383364" sldId="335"/>
            <ac:picMk id="3" creationId="{A1BE9C93-2104-8276-C215-E522BF24CB60}"/>
          </ac:picMkLst>
        </pc:picChg>
        <pc:picChg chg="add mod">
          <ac:chgData name="Светлана Латынова" userId="80644d90be333491" providerId="LiveId" clId="{56828F47-FCBF-41E6-BC75-B8560EF22F68}" dt="2024-04-14T11:12:17.623" v="10335" actId="1076"/>
          <ac:picMkLst>
            <pc:docMk/>
            <pc:sldMk cId="2429383364" sldId="335"/>
            <ac:picMk id="2050" creationId="{FB9C0EBE-435F-324F-F2D0-137820014D3D}"/>
          </ac:picMkLst>
        </pc:picChg>
        <pc:picChg chg="del">
          <ac:chgData name="Светлана Латынова" userId="80644d90be333491" providerId="LiveId" clId="{56828F47-FCBF-41E6-BC75-B8560EF22F68}" dt="2024-04-12T07:06:24.041" v="2903" actId="478"/>
          <ac:picMkLst>
            <pc:docMk/>
            <pc:sldMk cId="2429383364" sldId="335"/>
            <ac:picMk id="3074" creationId="{B9A3B174-E12A-F19D-4297-3B61C6B329BA}"/>
          </ac:picMkLst>
        </pc:picChg>
      </pc:sldChg>
      <pc:sldChg chg="addSp delSp modSp add mod ord setBg">
        <pc:chgData name="Светлана Латынова" userId="80644d90be333491" providerId="LiveId" clId="{56828F47-FCBF-41E6-BC75-B8560EF22F68}" dt="2024-04-14T11:09:33.805" v="10309" actId="14100"/>
        <pc:sldMkLst>
          <pc:docMk/>
          <pc:sldMk cId="3155336502" sldId="336"/>
        </pc:sldMkLst>
        <pc:spChg chg="add mod">
          <ac:chgData name="Светлана Латынова" userId="80644d90be333491" providerId="LiveId" clId="{56828F47-FCBF-41E6-BC75-B8560EF22F68}" dt="2024-04-14T07:59:04.503" v="4592" actId="20577"/>
          <ac:spMkLst>
            <pc:docMk/>
            <pc:sldMk cId="3155336502" sldId="336"/>
            <ac:spMk id="2" creationId="{AF22B10C-6354-E630-89D4-AA86FBBBFF30}"/>
          </ac:spMkLst>
        </pc:spChg>
        <pc:spChg chg="add del mod">
          <ac:chgData name="Светлана Латынова" userId="80644d90be333491" providerId="LiveId" clId="{56828F47-FCBF-41E6-BC75-B8560EF22F68}" dt="2024-04-13T14:38:18.773" v="3718" actId="26606"/>
          <ac:spMkLst>
            <pc:docMk/>
            <pc:sldMk cId="3155336502" sldId="336"/>
            <ac:spMk id="7" creationId="{100090AD-B405-94C0-9D8C-C740225F1763}"/>
          </ac:spMkLst>
        </pc:spChg>
        <pc:spChg chg="del topLvl">
          <ac:chgData name="Светлана Латынова" userId="80644d90be333491" providerId="LiveId" clId="{56828F47-FCBF-41E6-BC75-B8560EF22F68}" dt="2024-04-13T14:04:20.246" v="3009" actId="478"/>
          <ac:spMkLst>
            <pc:docMk/>
            <pc:sldMk cId="3155336502" sldId="336"/>
            <ac:spMk id="17" creationId="{8304ADEA-7203-8346-C702-0ECE7EEF48AB}"/>
          </ac:spMkLst>
        </pc:spChg>
        <pc:spChg chg="del topLvl">
          <ac:chgData name="Светлана Латынова" userId="80644d90be333491" providerId="LiveId" clId="{56828F47-FCBF-41E6-BC75-B8560EF22F68}" dt="2024-04-13T14:04:18.776" v="3008" actId="478"/>
          <ac:spMkLst>
            <pc:docMk/>
            <pc:sldMk cId="3155336502" sldId="336"/>
            <ac:spMk id="18" creationId="{945AC0E7-B3E5-4CF1-F84F-BCD097C7030E}"/>
          </ac:spMkLst>
        </pc:spChg>
        <pc:spChg chg="mod">
          <ac:chgData name="Светлана Латынова" userId="80644d90be333491" providerId="LiveId" clId="{56828F47-FCBF-41E6-BC75-B8560EF22F68}" dt="2024-04-13T14:38:35.303" v="3724" actId="1076"/>
          <ac:spMkLst>
            <pc:docMk/>
            <pc:sldMk cId="3155336502" sldId="336"/>
            <ac:spMk id="19" creationId="{6C4EBAAE-E7CD-E68C-C46E-A83AF7597A6B}"/>
          </ac:spMkLst>
        </pc:spChg>
        <pc:spChg chg="add del">
          <ac:chgData name="Светлана Латынова" userId="80644d90be333491" providerId="LiveId" clId="{56828F47-FCBF-41E6-BC75-B8560EF22F68}" dt="2024-04-13T14:38:18.679" v="3717" actId="26606"/>
          <ac:spMkLst>
            <pc:docMk/>
            <pc:sldMk cId="3155336502" sldId="336"/>
            <ac:spMk id="26" creationId="{B50AB553-2A96-4A92-96F2-93548E096954}"/>
          </ac:spMkLst>
        </pc:spChg>
        <pc:grpChg chg="del">
          <ac:chgData name="Светлана Латынова" userId="80644d90be333491" providerId="LiveId" clId="{56828F47-FCBF-41E6-BC75-B8560EF22F68}" dt="2024-04-13T14:04:18.776" v="3008" actId="478"/>
          <ac:grpSpMkLst>
            <pc:docMk/>
            <pc:sldMk cId="3155336502" sldId="336"/>
            <ac:grpSpMk id="16" creationId="{B990A454-4389-747F-E4DC-97D419C30EA2}"/>
          </ac:grpSpMkLst>
        </pc:grpChg>
        <pc:graphicFrameChg chg="add del">
          <ac:chgData name="Светлана Латынова" userId="80644d90be333491" providerId="LiveId" clId="{56828F47-FCBF-41E6-BC75-B8560EF22F68}" dt="2024-04-13T14:38:18.679" v="3717" actId="26606"/>
          <ac:graphicFrameMkLst>
            <pc:docMk/>
            <pc:sldMk cId="3155336502" sldId="336"/>
            <ac:graphicFrameMk id="21" creationId="{9DC0747E-45B2-E7A5-1B66-E553DC6BD622}"/>
          </ac:graphicFrameMkLst>
        </pc:graphicFrameChg>
        <pc:graphicFrameChg chg="add mod">
          <ac:chgData name="Светлана Латынова" userId="80644d90be333491" providerId="LiveId" clId="{56828F47-FCBF-41E6-BC75-B8560EF22F68}" dt="2024-04-13T14:39:49.478" v="3737" actId="20577"/>
          <ac:graphicFrameMkLst>
            <pc:docMk/>
            <pc:sldMk cId="3155336502" sldId="336"/>
            <ac:graphicFrameMk id="28" creationId="{BE8D9C12-B2E2-8209-3805-36F74C1925E6}"/>
          </ac:graphicFrameMkLst>
        </pc:graphicFrameChg>
        <pc:picChg chg="add del mod">
          <ac:chgData name="Светлана Латынова" userId="80644d90be333491" providerId="LiveId" clId="{56828F47-FCBF-41E6-BC75-B8560EF22F68}" dt="2024-04-13T14:07:30.850" v="3187" actId="478"/>
          <ac:picMkLst>
            <pc:docMk/>
            <pc:sldMk cId="3155336502" sldId="336"/>
            <ac:picMk id="3" creationId="{3B26EF9C-753B-DB9A-1C99-59F9D36AEBA0}"/>
          </ac:picMkLst>
        </pc:picChg>
        <pc:picChg chg="add del mod">
          <ac:chgData name="Светлана Латынова" userId="80644d90be333491" providerId="LiveId" clId="{56828F47-FCBF-41E6-BC75-B8560EF22F68}" dt="2024-04-13T14:36:37.949" v="3685" actId="478"/>
          <ac:picMkLst>
            <pc:docMk/>
            <pc:sldMk cId="3155336502" sldId="336"/>
            <ac:picMk id="4" creationId="{31860FA9-D845-CC78-0118-E1B11823699E}"/>
          </ac:picMkLst>
        </pc:picChg>
        <pc:picChg chg="add del mod">
          <ac:chgData name="Светлана Латынова" userId="80644d90be333491" providerId="LiveId" clId="{56828F47-FCBF-41E6-BC75-B8560EF22F68}" dt="2024-04-13T14:17:24.397" v="3491" actId="478"/>
          <ac:picMkLst>
            <pc:docMk/>
            <pc:sldMk cId="3155336502" sldId="336"/>
            <ac:picMk id="5" creationId="{DE683218-974F-D443-FE43-0423950D1A45}"/>
          </ac:picMkLst>
        </pc:picChg>
        <pc:picChg chg="add del">
          <ac:chgData name="Светлана Латынова" userId="80644d90be333491" providerId="LiveId" clId="{56828F47-FCBF-41E6-BC75-B8560EF22F68}" dt="2024-04-13T14:38:18.679" v="3717" actId="26606"/>
          <ac:picMkLst>
            <pc:docMk/>
            <pc:sldMk cId="3155336502" sldId="336"/>
            <ac:picMk id="22" creationId="{090BB2D8-589F-E1E5-9E82-DEBA4A86A1EA}"/>
          </ac:picMkLst>
        </pc:picChg>
        <pc:picChg chg="add mod">
          <ac:chgData name="Светлана Латынова" userId="80644d90be333491" providerId="LiveId" clId="{56828F47-FCBF-41E6-BC75-B8560EF22F68}" dt="2024-04-14T11:09:33.805" v="10309" actId="14100"/>
          <ac:picMkLst>
            <pc:docMk/>
            <pc:sldMk cId="3155336502" sldId="336"/>
            <ac:picMk id="1026" creationId="{CED59A4F-DCD1-87DF-F488-2282A67FCF7B}"/>
          </ac:picMkLst>
        </pc:picChg>
        <pc:picChg chg="del mod">
          <ac:chgData name="Светлана Латынова" userId="80644d90be333491" providerId="LiveId" clId="{56828F47-FCBF-41E6-BC75-B8560EF22F68}" dt="2024-04-13T14:13:30.067" v="3303" actId="478"/>
          <ac:picMkLst>
            <pc:docMk/>
            <pc:sldMk cId="3155336502" sldId="336"/>
            <ac:picMk id="1030" creationId="{49814900-6D47-E23A-2892-20D4BDD7CB68}"/>
          </ac:picMkLst>
        </pc:picChg>
      </pc:sldChg>
      <pc:sldChg chg="addSp delSp modSp add mod">
        <pc:chgData name="Светлана Латынова" userId="80644d90be333491" providerId="LiveId" clId="{56828F47-FCBF-41E6-BC75-B8560EF22F68}" dt="2024-04-22T06:26:21.346" v="18637" actId="1076"/>
        <pc:sldMkLst>
          <pc:docMk/>
          <pc:sldMk cId="3181864942" sldId="337"/>
        </pc:sldMkLst>
        <pc:spChg chg="del">
          <ac:chgData name="Светлана Латынова" userId="80644d90be333491" providerId="LiveId" clId="{56828F47-FCBF-41E6-BC75-B8560EF22F68}" dt="2024-04-13T14:26:12.642" v="3577" actId="478"/>
          <ac:spMkLst>
            <pc:docMk/>
            <pc:sldMk cId="3181864942" sldId="337"/>
            <ac:spMk id="2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26:28.725" v="3608" actId="20577"/>
          <ac:spMkLst>
            <pc:docMk/>
            <pc:sldMk cId="3181864942" sldId="337"/>
            <ac:spMk id="3" creationId="{CB21BAB0-CC23-05EF-2118-7E06E5F45E62}"/>
          </ac:spMkLst>
        </pc:spChg>
        <pc:spChg chg="del">
          <ac:chgData name="Светлана Латынова" userId="80644d90be333491" providerId="LiveId" clId="{56828F47-FCBF-41E6-BC75-B8560EF22F68}" dt="2024-04-13T14:26:12.642" v="3577" actId="478"/>
          <ac:spMkLst>
            <pc:docMk/>
            <pc:sldMk cId="3181864942" sldId="337"/>
            <ac:spMk id="6" creationId="{00000000-0000-0000-0000-000000000000}"/>
          </ac:spMkLst>
        </pc:spChg>
        <pc:spChg chg="del">
          <ac:chgData name="Светлана Латынова" userId="80644d90be333491" providerId="LiveId" clId="{56828F47-FCBF-41E6-BC75-B8560EF22F68}" dt="2024-04-13T14:26:31.722" v="3609" actId="478"/>
          <ac:spMkLst>
            <pc:docMk/>
            <pc:sldMk cId="3181864942" sldId="337"/>
            <ac:spMk id="9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33:27.163" v="3664" actId="207"/>
          <ac:spMkLst>
            <pc:docMk/>
            <pc:sldMk cId="3181864942" sldId="337"/>
            <ac:spMk id="12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33:30.083" v="3665" actId="20577"/>
          <ac:spMkLst>
            <pc:docMk/>
            <pc:sldMk cId="3181864942" sldId="337"/>
            <ac:spMk id="13" creationId="{00000000-0000-0000-0000-000000000000}"/>
          </ac:spMkLst>
        </pc:spChg>
        <pc:spChg chg="del">
          <ac:chgData name="Светлана Латынова" userId="80644d90be333491" providerId="LiveId" clId="{56828F47-FCBF-41E6-BC75-B8560EF22F68}" dt="2024-04-13T14:26:16.002" v="3578" actId="478"/>
          <ac:spMkLst>
            <pc:docMk/>
            <pc:sldMk cId="3181864942" sldId="337"/>
            <ac:spMk id="15" creationId="{8570487F-2976-A30D-A9CB-58D621EB3B1A}"/>
          </ac:spMkLst>
        </pc:spChg>
        <pc:spChg chg="del">
          <ac:chgData name="Светлана Латынова" userId="80644d90be333491" providerId="LiveId" clId="{56828F47-FCBF-41E6-BC75-B8560EF22F68}" dt="2024-04-13T14:26:16.002" v="3578" actId="478"/>
          <ac:spMkLst>
            <pc:docMk/>
            <pc:sldMk cId="3181864942" sldId="337"/>
            <ac:spMk id="16" creationId="{00000000-0000-0000-0000-000000000000}"/>
          </ac:spMkLst>
        </pc:spChg>
        <pc:picChg chg="add mod">
          <ac:chgData name="Светлана Латынова" userId="80644d90be333491" providerId="LiveId" clId="{56828F47-FCBF-41E6-BC75-B8560EF22F68}" dt="2024-04-22T06:26:21.346" v="18637" actId="1076"/>
          <ac:picMkLst>
            <pc:docMk/>
            <pc:sldMk cId="3181864942" sldId="337"/>
            <ac:picMk id="5" creationId="{1954EAF3-7DBD-DC9B-8AD8-FE91A5C1FEEF}"/>
          </ac:picMkLst>
        </pc:picChg>
        <pc:picChg chg="del">
          <ac:chgData name="Светлана Латынова" userId="80644d90be333491" providerId="LiveId" clId="{56828F47-FCBF-41E6-BC75-B8560EF22F68}" dt="2024-04-13T14:26:12.642" v="3577" actId="478"/>
          <ac:picMkLst>
            <pc:docMk/>
            <pc:sldMk cId="3181864942" sldId="337"/>
            <ac:picMk id="2050" creationId="{00000000-0000-0000-0000-000000000000}"/>
          </ac:picMkLst>
        </pc:picChg>
        <pc:picChg chg="del">
          <ac:chgData name="Светлана Латынова" userId="80644d90be333491" providerId="LiveId" clId="{56828F47-FCBF-41E6-BC75-B8560EF22F68}" dt="2024-04-13T14:26:16.002" v="3578" actId="478"/>
          <ac:picMkLst>
            <pc:docMk/>
            <pc:sldMk cId="3181864942" sldId="337"/>
            <ac:picMk id="2052" creationId="{00000000-0000-0000-0000-000000000000}"/>
          </ac:picMkLst>
        </pc:picChg>
        <pc:picChg chg="del">
          <ac:chgData name="Светлана Латынова" userId="80644d90be333491" providerId="LiveId" clId="{56828F47-FCBF-41E6-BC75-B8560EF22F68}" dt="2024-04-13T14:26:44.833" v="3633" actId="478"/>
          <ac:picMkLst>
            <pc:docMk/>
            <pc:sldMk cId="3181864942" sldId="337"/>
            <ac:picMk id="2053" creationId="{00000000-0000-0000-0000-000000000000}"/>
          </ac:picMkLst>
        </pc:picChg>
      </pc:sldChg>
      <pc:sldChg chg="delSp modSp add del mod">
        <pc:chgData name="Светлана Латынова" userId="80644d90be333491" providerId="LiveId" clId="{56828F47-FCBF-41E6-BC75-B8560EF22F68}" dt="2024-04-13T14:36:35.871" v="3684" actId="47"/>
        <pc:sldMkLst>
          <pc:docMk/>
          <pc:sldMk cId="3585898430" sldId="338"/>
        </pc:sldMkLst>
        <pc:spChg chg="del">
          <ac:chgData name="Светлана Латынова" userId="80644d90be333491" providerId="LiveId" clId="{56828F47-FCBF-41E6-BC75-B8560EF22F68}" dt="2024-04-13T14:34:55.591" v="3682" actId="478"/>
          <ac:spMkLst>
            <pc:docMk/>
            <pc:sldMk cId="3585898430" sldId="338"/>
            <ac:spMk id="2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34:49.851" v="3680" actId="20577"/>
          <ac:spMkLst>
            <pc:docMk/>
            <pc:sldMk cId="3585898430" sldId="338"/>
            <ac:spMk id="3" creationId="{CB21BAB0-CC23-05EF-2118-7E06E5F45E62}"/>
          </ac:spMkLst>
        </pc:spChg>
        <pc:spChg chg="del">
          <ac:chgData name="Светлана Латынова" userId="80644d90be333491" providerId="LiveId" clId="{56828F47-FCBF-41E6-BC75-B8560EF22F68}" dt="2024-04-13T14:34:55.591" v="3682" actId="478"/>
          <ac:spMkLst>
            <pc:docMk/>
            <pc:sldMk cId="3585898430" sldId="338"/>
            <ac:spMk id="12" creationId="{8570487F-2976-A30D-A9CB-58D621EB3B1A}"/>
          </ac:spMkLst>
        </pc:spChg>
        <pc:spChg chg="del">
          <ac:chgData name="Светлана Латынова" userId="80644d90be333491" providerId="LiveId" clId="{56828F47-FCBF-41E6-BC75-B8560EF22F68}" dt="2024-04-13T14:34:55.591" v="3682" actId="478"/>
          <ac:spMkLst>
            <pc:docMk/>
            <pc:sldMk cId="3585898430" sldId="338"/>
            <ac:spMk id="19" creationId="{8570487F-2976-A30D-A9CB-58D621EB3B1A}"/>
          </ac:spMkLst>
        </pc:spChg>
        <pc:picChg chg="del">
          <ac:chgData name="Светлана Латынова" userId="80644d90be333491" providerId="LiveId" clId="{56828F47-FCBF-41E6-BC75-B8560EF22F68}" dt="2024-04-13T14:34:55.591" v="3682" actId="478"/>
          <ac:picMkLst>
            <pc:docMk/>
            <pc:sldMk cId="3585898430" sldId="338"/>
            <ac:picMk id="23554" creationId="{00000000-0000-0000-0000-000000000000}"/>
          </ac:picMkLst>
        </pc:picChg>
        <pc:picChg chg="del">
          <ac:chgData name="Светлана Латынова" userId="80644d90be333491" providerId="LiveId" clId="{56828F47-FCBF-41E6-BC75-B8560EF22F68}" dt="2024-04-13T14:34:55.591" v="3682" actId="478"/>
          <ac:picMkLst>
            <pc:docMk/>
            <pc:sldMk cId="3585898430" sldId="338"/>
            <ac:picMk id="23555" creationId="{00000000-0000-0000-0000-000000000000}"/>
          </ac:picMkLst>
        </pc:picChg>
        <pc:picChg chg="del mod">
          <ac:chgData name="Светлана Латынова" userId="80644d90be333491" providerId="LiveId" clId="{56828F47-FCBF-41E6-BC75-B8560EF22F68}" dt="2024-04-13T14:34:55.591" v="3682" actId="478"/>
          <ac:picMkLst>
            <pc:docMk/>
            <pc:sldMk cId="3585898430" sldId="338"/>
            <ac:picMk id="23556" creationId="{00000000-0000-0000-0000-000000000000}"/>
          </ac:picMkLst>
        </pc:picChg>
        <pc:picChg chg="del mod">
          <ac:chgData name="Светлана Латынова" userId="80644d90be333491" providerId="LiveId" clId="{56828F47-FCBF-41E6-BC75-B8560EF22F68}" dt="2024-04-13T14:34:55.591" v="3682" actId="478"/>
          <ac:picMkLst>
            <pc:docMk/>
            <pc:sldMk cId="3585898430" sldId="338"/>
            <ac:picMk id="23558" creationId="{00000000-0000-0000-0000-000000000000}"/>
          </ac:picMkLst>
        </pc:picChg>
        <pc:picChg chg="del mod">
          <ac:chgData name="Светлана Латынова" userId="80644d90be333491" providerId="LiveId" clId="{56828F47-FCBF-41E6-BC75-B8560EF22F68}" dt="2024-04-13T14:34:55.591" v="3682" actId="478"/>
          <ac:picMkLst>
            <pc:docMk/>
            <pc:sldMk cId="3585898430" sldId="338"/>
            <ac:picMk id="23560" creationId="{00000000-0000-0000-0000-000000000000}"/>
          </ac:picMkLst>
        </pc:picChg>
        <pc:picChg chg="del">
          <ac:chgData name="Светлана Латынова" userId="80644d90be333491" providerId="LiveId" clId="{56828F47-FCBF-41E6-BC75-B8560EF22F68}" dt="2024-04-13T14:34:55.591" v="3682" actId="478"/>
          <ac:picMkLst>
            <pc:docMk/>
            <pc:sldMk cId="3585898430" sldId="338"/>
            <ac:picMk id="23561" creationId="{00000000-0000-0000-0000-000000000000}"/>
          </ac:picMkLst>
        </pc:picChg>
      </pc:sldChg>
      <pc:sldChg chg="modSp add ord">
        <pc:chgData name="Светлана Латынова" userId="80644d90be333491" providerId="LiveId" clId="{56828F47-FCBF-41E6-BC75-B8560EF22F68}" dt="2024-04-14T11:11:54.538" v="10332" actId="1076"/>
        <pc:sldMkLst>
          <pc:docMk/>
          <pc:sldMk cId="1914223912" sldId="339"/>
        </pc:sldMkLst>
        <pc:picChg chg="mod">
          <ac:chgData name="Светлана Латынова" userId="80644d90be333491" providerId="LiveId" clId="{56828F47-FCBF-41E6-BC75-B8560EF22F68}" dt="2024-04-14T11:11:54.538" v="10332" actId="1076"/>
          <ac:picMkLst>
            <pc:docMk/>
            <pc:sldMk cId="1914223912" sldId="339"/>
            <ac:picMk id="4" creationId="{31860FA9-D845-CC78-0118-E1B11823699E}"/>
          </ac:picMkLst>
        </pc:picChg>
      </pc:sldChg>
      <pc:sldChg chg="modSp add mod">
        <pc:chgData name="Светлана Латынова" userId="80644d90be333491" providerId="LiveId" clId="{56828F47-FCBF-41E6-BC75-B8560EF22F68}" dt="2024-04-14T11:09:51.273" v="10312" actId="14100"/>
        <pc:sldMkLst>
          <pc:docMk/>
          <pc:sldMk cId="2197359706" sldId="340"/>
        </pc:sldMkLst>
        <pc:spChg chg="mod">
          <ac:chgData name="Светлана Латынова" userId="80644d90be333491" providerId="LiveId" clId="{56828F47-FCBF-41E6-BC75-B8560EF22F68}" dt="2024-04-14T08:10:35.748" v="4749" actId="6549"/>
          <ac:spMkLst>
            <pc:docMk/>
            <pc:sldMk cId="2197359706" sldId="340"/>
            <ac:spMk id="19" creationId="{6C4EBAAE-E7CD-E68C-C46E-A83AF7597A6B}"/>
          </ac:spMkLst>
        </pc:spChg>
        <pc:picChg chg="mod">
          <ac:chgData name="Светлана Латынова" userId="80644d90be333491" providerId="LiveId" clId="{56828F47-FCBF-41E6-BC75-B8560EF22F68}" dt="2024-04-14T11:09:51.273" v="10312" actId="14100"/>
          <ac:picMkLst>
            <pc:docMk/>
            <pc:sldMk cId="2197359706" sldId="340"/>
            <ac:picMk id="1030" creationId="{49814900-6D47-E23A-2892-20D4BDD7CB68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1:34:10.624" v="10698" actId="1076"/>
        <pc:sldMkLst>
          <pc:docMk/>
          <pc:sldMk cId="3500440867" sldId="341"/>
        </pc:sldMkLst>
        <pc:spChg chg="mod">
          <ac:chgData name="Светлана Латынова" userId="80644d90be333491" providerId="LiveId" clId="{56828F47-FCBF-41E6-BC75-B8560EF22F68}" dt="2024-04-14T11:25:44.570" v="10683" actId="1076"/>
          <ac:spMkLst>
            <pc:docMk/>
            <pc:sldMk cId="3500440867" sldId="341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08:15:41.942" v="4931" actId="20577"/>
          <ac:spMkLst>
            <pc:docMk/>
            <pc:sldMk cId="3500440867" sldId="341"/>
            <ac:spMk id="18" creationId="{945AC0E7-B3E5-4CF1-F84F-BCD097C7030E}"/>
          </ac:spMkLst>
        </pc:spChg>
        <pc:spChg chg="del">
          <ac:chgData name="Светлана Латынова" userId="80644d90be333491" providerId="LiveId" clId="{56828F47-FCBF-41E6-BC75-B8560EF22F68}" dt="2024-04-14T08:16:46.868" v="5028" actId="478"/>
          <ac:spMkLst>
            <pc:docMk/>
            <pc:sldMk cId="3500440867" sldId="341"/>
            <ac:spMk id="19" creationId="{6C4EBAAE-E7CD-E68C-C46E-A83AF7597A6B}"/>
          </ac:spMkLst>
        </pc:spChg>
        <pc:picChg chg="del">
          <ac:chgData name="Светлана Латынова" userId="80644d90be333491" providerId="LiveId" clId="{56828F47-FCBF-41E6-BC75-B8560EF22F68}" dt="2024-04-14T08:16:07.909" v="5007" actId="478"/>
          <ac:picMkLst>
            <pc:docMk/>
            <pc:sldMk cId="3500440867" sldId="341"/>
            <ac:picMk id="24" creationId="{9E6B90F5-A1E6-DB92-B912-E47BA78E2D6E}"/>
          </ac:picMkLst>
        </pc:picChg>
        <pc:picChg chg="add del mod">
          <ac:chgData name="Светлана Латынова" userId="80644d90be333491" providerId="LiveId" clId="{56828F47-FCBF-41E6-BC75-B8560EF22F68}" dt="2024-04-14T08:21:41.387" v="5041" actId="21"/>
          <ac:picMkLst>
            <pc:docMk/>
            <pc:sldMk cId="3500440867" sldId="341"/>
            <ac:picMk id="2050" creationId="{FB9C0EBE-435F-324F-F2D0-137820014D3D}"/>
          </ac:picMkLst>
        </pc:picChg>
        <pc:picChg chg="add del mod">
          <ac:chgData name="Светлана Латынова" userId="80644d90be333491" providerId="LiveId" clId="{56828F47-FCBF-41E6-BC75-B8560EF22F68}" dt="2024-04-14T11:25:45.683" v="10684" actId="478"/>
          <ac:picMkLst>
            <pc:docMk/>
            <pc:sldMk cId="3500440867" sldId="341"/>
            <ac:picMk id="2052" creationId="{1D819045-CB03-DB87-B314-A3C1F8AFC944}"/>
          </ac:picMkLst>
        </pc:picChg>
        <pc:picChg chg="add del mod">
          <ac:chgData name="Светлана Латынова" userId="80644d90be333491" providerId="LiveId" clId="{56828F47-FCBF-41E6-BC75-B8560EF22F68}" dt="2024-04-14T09:56:58.109" v="7451" actId="21"/>
          <ac:picMkLst>
            <pc:docMk/>
            <pc:sldMk cId="3500440867" sldId="341"/>
            <ac:picMk id="2054" creationId="{50E91051-E88B-50B7-2893-4B67B22460A0}"/>
          </ac:picMkLst>
        </pc:picChg>
        <pc:picChg chg="add mod">
          <ac:chgData name="Светлана Латынова" userId="80644d90be333491" providerId="LiveId" clId="{56828F47-FCBF-41E6-BC75-B8560EF22F68}" dt="2024-04-14T11:34:10.624" v="10698" actId="1076"/>
          <ac:picMkLst>
            <pc:docMk/>
            <pc:sldMk cId="3500440867" sldId="341"/>
            <ac:picMk id="2056" creationId="{A2B2A7D4-2B68-BBC3-DC15-EB0A513D71F6}"/>
          </ac:picMkLst>
        </pc:picChg>
      </pc:sldChg>
      <pc:sldChg chg="addSp delSp modSp add mod">
        <pc:chgData name="Светлана Латынова" userId="80644d90be333491" providerId="LiveId" clId="{56828F47-FCBF-41E6-BC75-B8560EF22F68}" dt="2024-04-14T11:12:58.831" v="10339" actId="1076"/>
        <pc:sldMkLst>
          <pc:docMk/>
          <pc:sldMk cId="3825538416" sldId="342"/>
        </pc:sldMkLst>
        <pc:spChg chg="mod">
          <ac:chgData name="Светлана Латынова" userId="80644d90be333491" providerId="LiveId" clId="{56828F47-FCBF-41E6-BC75-B8560EF22F68}" dt="2024-04-14T10:17:01.836" v="7813" actId="207"/>
          <ac:spMkLst>
            <pc:docMk/>
            <pc:sldMk cId="3825538416" sldId="342"/>
            <ac:spMk id="2" creationId="{AF22B10C-6354-E630-89D4-AA86FBBBFF30}"/>
          </ac:spMkLst>
        </pc:spChg>
        <pc:spChg chg="add del mod">
          <ac:chgData name="Светлана Латынова" userId="80644d90be333491" providerId="LiveId" clId="{56828F47-FCBF-41E6-BC75-B8560EF22F68}" dt="2024-04-14T08:45:41.828" v="5230" actId="478"/>
          <ac:spMkLst>
            <pc:docMk/>
            <pc:sldMk cId="3825538416" sldId="342"/>
            <ac:spMk id="4" creationId="{D516DCC4-F43C-05E2-9BDF-66C414B0566A}"/>
          </ac:spMkLst>
        </pc:spChg>
        <pc:spChg chg="add del mod">
          <ac:chgData name="Светлана Латынова" userId="80644d90be333491" providerId="LiveId" clId="{56828F47-FCBF-41E6-BC75-B8560EF22F68}" dt="2024-04-14T08:45:41.828" v="5230" actId="478"/>
          <ac:spMkLst>
            <pc:docMk/>
            <pc:sldMk cId="3825538416" sldId="342"/>
            <ac:spMk id="6" creationId="{E2028FEB-0130-F19A-149E-EFD9122D0F9A}"/>
          </ac:spMkLst>
        </pc:spChg>
        <pc:spChg chg="add del mod">
          <ac:chgData name="Светлана Латынова" userId="80644d90be333491" providerId="LiveId" clId="{56828F47-FCBF-41E6-BC75-B8560EF22F68}" dt="2024-04-14T08:44:25.479" v="5204" actId="478"/>
          <ac:spMkLst>
            <pc:docMk/>
            <pc:sldMk cId="3825538416" sldId="342"/>
            <ac:spMk id="8" creationId="{7A1CFC8E-DB68-5C6F-82E1-52898A27FC24}"/>
          </ac:spMkLst>
        </pc:spChg>
        <pc:spChg chg="mod">
          <ac:chgData name="Светлана Латынова" userId="80644d90be333491" providerId="LiveId" clId="{56828F47-FCBF-41E6-BC75-B8560EF22F68}" dt="2024-04-14T08:49:34.683" v="5655"/>
          <ac:spMkLst>
            <pc:docMk/>
            <pc:sldMk cId="3825538416" sldId="342"/>
            <ac:spMk id="10" creationId="{2CF71B5E-EBD1-F43B-CA5B-F100AAC69CE3}"/>
          </ac:spMkLst>
        </pc:spChg>
        <pc:spChg chg="mod">
          <ac:chgData name="Светлана Латынова" userId="80644d90be333491" providerId="LiveId" clId="{56828F47-FCBF-41E6-BC75-B8560EF22F68}" dt="2024-04-14T08:49:34.683" v="5655"/>
          <ac:spMkLst>
            <pc:docMk/>
            <pc:sldMk cId="3825538416" sldId="342"/>
            <ac:spMk id="11" creationId="{3EA81A21-D3D6-3C62-9BA3-0E73070C193B}"/>
          </ac:spMkLst>
        </pc:spChg>
        <pc:spChg chg="mod">
          <ac:chgData name="Светлана Латынова" userId="80644d90be333491" providerId="LiveId" clId="{56828F47-FCBF-41E6-BC75-B8560EF22F68}" dt="2024-04-14T08:49:34.683" v="5655"/>
          <ac:spMkLst>
            <pc:docMk/>
            <pc:sldMk cId="3825538416" sldId="342"/>
            <ac:spMk id="12" creationId="{5B114C1C-87FB-1141-AF6F-BFD8F657006C}"/>
          </ac:spMkLst>
        </pc:spChg>
        <pc:spChg chg="mod">
          <ac:chgData name="Светлана Латынова" userId="80644d90be333491" providerId="LiveId" clId="{56828F47-FCBF-41E6-BC75-B8560EF22F68}" dt="2024-04-14T08:49:34.683" v="5655"/>
          <ac:spMkLst>
            <pc:docMk/>
            <pc:sldMk cId="3825538416" sldId="342"/>
            <ac:spMk id="13" creationId="{486803F6-B1CB-7E50-7571-C6BDF3E81459}"/>
          </ac:spMkLst>
        </pc:spChg>
        <pc:spChg chg="mod">
          <ac:chgData name="Светлана Латынова" userId="80644d90be333491" providerId="LiveId" clId="{56828F47-FCBF-41E6-BC75-B8560EF22F68}" dt="2024-04-14T08:49:34.683" v="5655"/>
          <ac:spMkLst>
            <pc:docMk/>
            <pc:sldMk cId="3825538416" sldId="342"/>
            <ac:spMk id="14" creationId="{4A14A538-91A6-2814-C72F-A80EC79D10E8}"/>
          </ac:spMkLst>
        </pc:spChg>
        <pc:spChg chg="del topLvl">
          <ac:chgData name="Светлана Латынова" userId="80644d90be333491" providerId="LiveId" clId="{56828F47-FCBF-41E6-BC75-B8560EF22F68}" dt="2024-04-14T08:22:58.715" v="5054" actId="478"/>
          <ac:spMkLst>
            <pc:docMk/>
            <pc:sldMk cId="3825538416" sldId="342"/>
            <ac:spMk id="17" creationId="{8304ADEA-7203-8346-C702-0ECE7EEF48AB}"/>
          </ac:spMkLst>
        </pc:spChg>
        <pc:spChg chg="del topLvl">
          <ac:chgData name="Светлана Латынова" userId="80644d90be333491" providerId="LiveId" clId="{56828F47-FCBF-41E6-BC75-B8560EF22F68}" dt="2024-04-14T08:22:57.284" v="5053" actId="478"/>
          <ac:spMkLst>
            <pc:docMk/>
            <pc:sldMk cId="3825538416" sldId="342"/>
            <ac:spMk id="18" creationId="{945AC0E7-B3E5-4CF1-F84F-BCD097C7030E}"/>
          </ac:spMkLst>
        </pc:spChg>
        <pc:grpChg chg="add mod">
          <ac:chgData name="Светлана Латынова" userId="80644d90be333491" providerId="LiveId" clId="{56828F47-FCBF-41E6-BC75-B8560EF22F68}" dt="2024-04-14T08:49:38.270" v="5656" actId="1076"/>
          <ac:grpSpMkLst>
            <pc:docMk/>
            <pc:sldMk cId="3825538416" sldId="342"/>
            <ac:grpSpMk id="9" creationId="{4913A942-FBF7-26AE-3AD7-CE068EB3FE43}"/>
          </ac:grpSpMkLst>
        </pc:grpChg>
        <pc:grpChg chg="del">
          <ac:chgData name="Светлана Латынова" userId="80644d90be333491" providerId="LiveId" clId="{56828F47-FCBF-41E6-BC75-B8560EF22F68}" dt="2024-04-14T08:22:57.284" v="5053" actId="478"/>
          <ac:grpSpMkLst>
            <pc:docMk/>
            <pc:sldMk cId="3825538416" sldId="342"/>
            <ac:grpSpMk id="16" creationId="{B990A454-4389-747F-E4DC-97D419C30EA2}"/>
          </ac:grpSpMkLst>
        </pc:grpChg>
        <pc:picChg chg="del">
          <ac:chgData name="Светлана Латынова" userId="80644d90be333491" providerId="LiveId" clId="{56828F47-FCBF-41E6-BC75-B8560EF22F68}" dt="2024-04-14T08:22:34.124" v="5050" actId="478"/>
          <ac:picMkLst>
            <pc:docMk/>
            <pc:sldMk cId="3825538416" sldId="342"/>
            <ac:picMk id="2050" creationId="{FB9C0EBE-435F-324F-F2D0-137820014D3D}"/>
          </ac:picMkLst>
        </pc:picChg>
        <pc:picChg chg="del">
          <ac:chgData name="Светлана Латынова" userId="80644d90be333491" providerId="LiveId" clId="{56828F47-FCBF-41E6-BC75-B8560EF22F68}" dt="2024-04-14T08:22:32.396" v="5049" actId="478"/>
          <ac:picMkLst>
            <pc:docMk/>
            <pc:sldMk cId="3825538416" sldId="342"/>
            <ac:picMk id="2052" creationId="{1D819045-CB03-DB87-B314-A3C1F8AFC944}"/>
          </ac:picMkLst>
        </pc:picChg>
        <pc:picChg chg="add mod">
          <ac:chgData name="Светлана Латынова" userId="80644d90be333491" providerId="LiveId" clId="{56828F47-FCBF-41E6-BC75-B8560EF22F68}" dt="2024-04-14T11:12:58.831" v="10339" actId="1076"/>
          <ac:picMkLst>
            <pc:docMk/>
            <pc:sldMk cId="3825538416" sldId="342"/>
            <ac:picMk id="2054" creationId="{50E91051-E88B-50B7-2893-4B67B22460A0}"/>
          </ac:picMkLst>
        </pc:picChg>
        <pc:picChg chg="add del mod">
          <ac:chgData name="Светлана Латынова" userId="80644d90be333491" providerId="LiveId" clId="{56828F47-FCBF-41E6-BC75-B8560EF22F68}" dt="2024-04-14T08:40:37.235" v="5145" actId="478"/>
          <ac:picMkLst>
            <pc:docMk/>
            <pc:sldMk cId="3825538416" sldId="342"/>
            <ac:picMk id="3074" creationId="{791CE6C3-ACB9-623A-DB6C-86A766B8A683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1:51:53.859" v="11806"/>
        <pc:sldMkLst>
          <pc:docMk/>
          <pc:sldMk cId="1743452192" sldId="343"/>
        </pc:sldMkLst>
        <pc:spChg chg="mod">
          <ac:chgData name="Светлана Латынова" userId="80644d90be333491" providerId="LiveId" clId="{56828F47-FCBF-41E6-BC75-B8560EF22F68}" dt="2024-04-14T09:15:15.838" v="7181" actId="20577"/>
          <ac:spMkLst>
            <pc:docMk/>
            <pc:sldMk cId="1743452192" sldId="343"/>
            <ac:spMk id="2" creationId="{AF22B10C-6354-E630-89D4-AA86FBBBFF30}"/>
          </ac:spMkLst>
        </pc:spChg>
        <pc:spChg chg="add del">
          <ac:chgData name="Светлана Латынова" userId="80644d90be333491" providerId="LiveId" clId="{56828F47-FCBF-41E6-BC75-B8560EF22F68}" dt="2024-04-14T08:50:22.966" v="5662" actId="478"/>
          <ac:spMkLst>
            <pc:docMk/>
            <pc:sldMk cId="1743452192" sldId="343"/>
            <ac:spMk id="4" creationId="{D516DCC4-F43C-05E2-9BDF-66C414B0566A}"/>
          </ac:spMkLst>
        </pc:spChg>
        <pc:spChg chg="mod">
          <ac:chgData name="Светлана Латынова" userId="80644d90be333491" providerId="LiveId" clId="{56828F47-FCBF-41E6-BC75-B8560EF22F68}" dt="2024-04-14T08:49:39.923" v="5657"/>
          <ac:spMkLst>
            <pc:docMk/>
            <pc:sldMk cId="1743452192" sldId="343"/>
            <ac:spMk id="5" creationId="{E01AE842-5C43-E3C6-2539-7048951F2FDB}"/>
          </ac:spMkLst>
        </pc:spChg>
        <pc:spChg chg="add del">
          <ac:chgData name="Светлана Латынова" userId="80644d90be333491" providerId="LiveId" clId="{56828F47-FCBF-41E6-BC75-B8560EF22F68}" dt="2024-04-14T08:50:22.966" v="5662" actId="478"/>
          <ac:spMkLst>
            <pc:docMk/>
            <pc:sldMk cId="1743452192" sldId="343"/>
            <ac:spMk id="6" creationId="{E2028FEB-0130-F19A-149E-EFD9122D0F9A}"/>
          </ac:spMkLst>
        </pc:spChg>
        <pc:spChg chg="mod">
          <ac:chgData name="Светлана Латынова" userId="80644d90be333491" providerId="LiveId" clId="{56828F47-FCBF-41E6-BC75-B8560EF22F68}" dt="2024-04-14T08:49:39.923" v="5657"/>
          <ac:spMkLst>
            <pc:docMk/>
            <pc:sldMk cId="1743452192" sldId="343"/>
            <ac:spMk id="7" creationId="{A3AB2E3E-4B93-D6CF-1969-6FB9B6DB0E73}"/>
          </ac:spMkLst>
        </pc:spChg>
        <pc:spChg chg="mod">
          <ac:chgData name="Светлана Латынова" userId="80644d90be333491" providerId="LiveId" clId="{56828F47-FCBF-41E6-BC75-B8560EF22F68}" dt="2024-04-14T08:49:39.923" v="5657"/>
          <ac:spMkLst>
            <pc:docMk/>
            <pc:sldMk cId="1743452192" sldId="343"/>
            <ac:spMk id="8" creationId="{A4361F7E-4250-333F-8235-2A0CE783A4CF}"/>
          </ac:spMkLst>
        </pc:spChg>
        <pc:spChg chg="mod">
          <ac:chgData name="Светлана Латынова" userId="80644d90be333491" providerId="LiveId" clId="{56828F47-FCBF-41E6-BC75-B8560EF22F68}" dt="2024-04-14T08:49:39.923" v="5657"/>
          <ac:spMkLst>
            <pc:docMk/>
            <pc:sldMk cId="1743452192" sldId="343"/>
            <ac:spMk id="9" creationId="{C779DADD-BA19-D392-7F7D-71B2A9DA7094}"/>
          </ac:spMkLst>
        </pc:spChg>
        <pc:spChg chg="mod">
          <ac:chgData name="Светлана Латынова" userId="80644d90be333491" providerId="LiveId" clId="{56828F47-FCBF-41E6-BC75-B8560EF22F68}" dt="2024-04-14T08:49:39.923" v="5657"/>
          <ac:spMkLst>
            <pc:docMk/>
            <pc:sldMk cId="1743452192" sldId="343"/>
            <ac:spMk id="10" creationId="{1FACBCCA-BCB0-62BD-2556-4E0ED06A40FB}"/>
          </ac:spMkLst>
        </pc:spChg>
        <pc:spChg chg="mod">
          <ac:chgData name="Светлана Латынова" userId="80644d90be333491" providerId="LiveId" clId="{56828F47-FCBF-41E6-BC75-B8560EF22F68}" dt="2024-04-14T08:49:43.731" v="5658"/>
          <ac:spMkLst>
            <pc:docMk/>
            <pc:sldMk cId="1743452192" sldId="343"/>
            <ac:spMk id="12" creationId="{406FE7EB-9D5F-A7A9-E237-1206CEEF00A2}"/>
          </ac:spMkLst>
        </pc:spChg>
        <pc:spChg chg="mod">
          <ac:chgData name="Светлана Латынова" userId="80644d90be333491" providerId="LiveId" clId="{56828F47-FCBF-41E6-BC75-B8560EF22F68}" dt="2024-04-14T08:49:43.731" v="5658"/>
          <ac:spMkLst>
            <pc:docMk/>
            <pc:sldMk cId="1743452192" sldId="343"/>
            <ac:spMk id="13" creationId="{4CB12937-3428-E8EC-33E6-1A273B41B9ED}"/>
          </ac:spMkLst>
        </pc:spChg>
        <pc:spChg chg="mod">
          <ac:chgData name="Светлана Латынова" userId="80644d90be333491" providerId="LiveId" clId="{56828F47-FCBF-41E6-BC75-B8560EF22F68}" dt="2024-04-14T08:49:43.731" v="5658"/>
          <ac:spMkLst>
            <pc:docMk/>
            <pc:sldMk cId="1743452192" sldId="343"/>
            <ac:spMk id="14" creationId="{4C1DF055-4E6B-31D1-236E-88B958EED83C}"/>
          </ac:spMkLst>
        </pc:spChg>
        <pc:spChg chg="mod">
          <ac:chgData name="Светлана Латынова" userId="80644d90be333491" providerId="LiveId" clId="{56828F47-FCBF-41E6-BC75-B8560EF22F68}" dt="2024-04-14T08:49:43.731" v="5658"/>
          <ac:spMkLst>
            <pc:docMk/>
            <pc:sldMk cId="1743452192" sldId="343"/>
            <ac:spMk id="15" creationId="{C23549C7-8768-3A01-E5BC-22E04B0C6242}"/>
          </ac:spMkLst>
        </pc:spChg>
        <pc:spChg chg="mod">
          <ac:chgData name="Светлана Латынова" userId="80644d90be333491" providerId="LiveId" clId="{56828F47-FCBF-41E6-BC75-B8560EF22F68}" dt="2024-04-14T08:49:43.731" v="5658"/>
          <ac:spMkLst>
            <pc:docMk/>
            <pc:sldMk cId="1743452192" sldId="343"/>
            <ac:spMk id="16" creationId="{BD8115A4-01BB-3E1E-F298-CF619AAEA57D}"/>
          </ac:spMkLst>
        </pc:spChg>
        <pc:grpChg chg="add mod">
          <ac:chgData name="Светлана Латынова" userId="80644d90be333491" providerId="LiveId" clId="{56828F47-FCBF-41E6-BC75-B8560EF22F68}" dt="2024-04-14T08:49:39.923" v="5657"/>
          <ac:grpSpMkLst>
            <pc:docMk/>
            <pc:sldMk cId="1743452192" sldId="343"/>
            <ac:grpSpMk id="3" creationId="{505D9751-8AC0-7C12-B1D8-B1F15D8309B2}"/>
          </ac:grpSpMkLst>
        </pc:grpChg>
        <pc:grpChg chg="add mod">
          <ac:chgData name="Светлана Латынова" userId="80644d90be333491" providerId="LiveId" clId="{56828F47-FCBF-41E6-BC75-B8560EF22F68}" dt="2024-04-14T09:13:09.228" v="7163" actId="1076"/>
          <ac:grpSpMkLst>
            <pc:docMk/>
            <pc:sldMk cId="1743452192" sldId="343"/>
            <ac:grpSpMk id="11" creationId="{F1577E9D-5E95-B575-0554-842031761763}"/>
          </ac:grpSpMkLst>
        </pc:grpChg>
        <pc:picChg chg="add del mod">
          <ac:chgData name="Светлана Латынова" userId="80644d90be333491" providerId="LiveId" clId="{56828F47-FCBF-41E6-BC75-B8560EF22F68}" dt="2024-04-14T09:12:37.832" v="7152" actId="478"/>
          <ac:picMkLst>
            <pc:docMk/>
            <pc:sldMk cId="1743452192" sldId="343"/>
            <ac:picMk id="6146" creationId="{B185A5E2-2110-86BD-DD00-1FF9EC0AE8A1}"/>
          </ac:picMkLst>
        </pc:picChg>
        <pc:picChg chg="add mod">
          <ac:chgData name="Светлана Латынова" userId="80644d90be333491" providerId="LiveId" clId="{56828F47-FCBF-41E6-BC75-B8560EF22F68}" dt="2024-04-14T09:13:51.389" v="7173" actId="1076"/>
          <ac:picMkLst>
            <pc:docMk/>
            <pc:sldMk cId="1743452192" sldId="343"/>
            <ac:picMk id="6148" creationId="{F0ABB0AB-B744-001F-B67B-190B925F8526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2:36:15.762" v="13364" actId="20577"/>
        <pc:sldMkLst>
          <pc:docMk/>
          <pc:sldMk cId="3743928492" sldId="344"/>
        </pc:sldMkLst>
        <pc:spChg chg="mod">
          <ac:chgData name="Светлана Латынова" userId="80644d90be333491" providerId="LiveId" clId="{56828F47-FCBF-41E6-BC75-B8560EF22F68}" dt="2024-04-14T12:36:15.762" v="13364" actId="20577"/>
          <ac:spMkLst>
            <pc:docMk/>
            <pc:sldMk cId="3743928492" sldId="344"/>
            <ac:spMk id="2" creationId="{AF22B10C-6354-E630-89D4-AA86FBBBFF30}"/>
          </ac:spMkLst>
        </pc:spChg>
        <pc:spChg chg="del">
          <ac:chgData name="Светлана Латынова" userId="80644d90be333491" providerId="LiveId" clId="{56828F47-FCBF-41E6-BC75-B8560EF22F68}" dt="2024-04-14T08:59:59.019" v="6819" actId="21"/>
          <ac:spMkLst>
            <pc:docMk/>
            <pc:sldMk cId="3743928492" sldId="344"/>
            <ac:spMk id="4" creationId="{D516DCC4-F43C-05E2-9BDF-66C414B0566A}"/>
          </ac:spMkLst>
        </pc:spChg>
        <pc:spChg chg="del">
          <ac:chgData name="Светлана Латынова" userId="80644d90be333491" providerId="LiveId" clId="{56828F47-FCBF-41E6-BC75-B8560EF22F68}" dt="2024-04-14T08:59:59.019" v="6819" actId="21"/>
          <ac:spMkLst>
            <pc:docMk/>
            <pc:sldMk cId="3743928492" sldId="344"/>
            <ac:spMk id="6" creationId="{E2028FEB-0130-F19A-149E-EFD9122D0F9A}"/>
          </ac:spMkLst>
        </pc:spChg>
        <pc:spChg chg="mod">
          <ac:chgData name="Светлана Латынова" userId="80644d90be333491" providerId="LiveId" clId="{56828F47-FCBF-41E6-BC75-B8560EF22F68}" dt="2024-04-14T09:02:30.914" v="6864"/>
          <ac:spMkLst>
            <pc:docMk/>
            <pc:sldMk cId="3743928492" sldId="344"/>
            <ac:spMk id="13" creationId="{8329A05A-EE40-2829-E149-A38850A941C8}"/>
          </ac:spMkLst>
        </pc:spChg>
        <pc:spChg chg="mod">
          <ac:chgData name="Светлана Латынова" userId="80644d90be333491" providerId="LiveId" clId="{56828F47-FCBF-41E6-BC75-B8560EF22F68}" dt="2024-04-14T09:02:30.914" v="6864"/>
          <ac:spMkLst>
            <pc:docMk/>
            <pc:sldMk cId="3743928492" sldId="344"/>
            <ac:spMk id="14" creationId="{56DB74F9-1EC1-A433-857F-471334431864}"/>
          </ac:spMkLst>
        </pc:spChg>
        <pc:spChg chg="mod">
          <ac:chgData name="Светлана Латынова" userId="80644d90be333491" providerId="LiveId" clId="{56828F47-FCBF-41E6-BC75-B8560EF22F68}" dt="2024-04-14T09:02:30.914" v="6864"/>
          <ac:spMkLst>
            <pc:docMk/>
            <pc:sldMk cId="3743928492" sldId="344"/>
            <ac:spMk id="15" creationId="{98781FE4-73FA-DF3A-676D-282CEC0FBD29}"/>
          </ac:spMkLst>
        </pc:spChg>
        <pc:spChg chg="mod">
          <ac:chgData name="Светлана Латынова" userId="80644d90be333491" providerId="LiveId" clId="{56828F47-FCBF-41E6-BC75-B8560EF22F68}" dt="2024-04-14T09:02:30.914" v="6864"/>
          <ac:spMkLst>
            <pc:docMk/>
            <pc:sldMk cId="3743928492" sldId="344"/>
            <ac:spMk id="16" creationId="{7327FCF0-3C3B-1F49-F8C2-6DC21311B1F6}"/>
          </ac:spMkLst>
        </pc:spChg>
        <pc:spChg chg="mod">
          <ac:chgData name="Светлана Латынова" userId="80644d90be333491" providerId="LiveId" clId="{56828F47-FCBF-41E6-BC75-B8560EF22F68}" dt="2024-04-14T09:02:30.914" v="6864"/>
          <ac:spMkLst>
            <pc:docMk/>
            <pc:sldMk cId="3743928492" sldId="344"/>
            <ac:spMk id="17" creationId="{C7EC5724-BB17-634F-1E5E-5A88DA6C3E53}"/>
          </ac:spMkLst>
        </pc:spChg>
        <pc:grpChg chg="add mod">
          <ac:chgData name="Светлана Латынова" userId="80644d90be333491" providerId="LiveId" clId="{56828F47-FCBF-41E6-BC75-B8560EF22F68}" dt="2024-04-14T09:02:35.063" v="6865" actId="1076"/>
          <ac:grpSpMkLst>
            <pc:docMk/>
            <pc:sldMk cId="3743928492" sldId="344"/>
            <ac:grpSpMk id="12" creationId="{09E0F6E4-8C77-10C9-9FA0-78E39D50FFA5}"/>
          </ac:grpSpMkLst>
        </pc:grpChg>
        <pc:picChg chg="add del mod">
          <ac:chgData name="Светлана Латынова" userId="80644d90be333491" providerId="LiveId" clId="{56828F47-FCBF-41E6-BC75-B8560EF22F68}" dt="2024-04-14T08:53:13.730" v="6099" actId="478"/>
          <ac:picMkLst>
            <pc:docMk/>
            <pc:sldMk cId="3743928492" sldId="344"/>
            <ac:picMk id="3" creationId="{B29CD04E-126C-F4E3-FA5A-BCFC382BD6C7}"/>
          </ac:picMkLst>
        </pc:picChg>
        <pc:picChg chg="add del mod">
          <ac:chgData name="Светлана Латынова" userId="80644d90be333491" providerId="LiveId" clId="{56828F47-FCBF-41E6-BC75-B8560EF22F68}" dt="2024-04-14T08:54:34.912" v="6225" actId="478"/>
          <ac:picMkLst>
            <pc:docMk/>
            <pc:sldMk cId="3743928492" sldId="344"/>
            <ac:picMk id="5" creationId="{E50674FF-843C-B52A-E183-20094E484031}"/>
          </ac:picMkLst>
        </pc:picChg>
        <pc:picChg chg="add del mod">
          <ac:chgData name="Светлана Латынова" userId="80644d90be333491" providerId="LiveId" clId="{56828F47-FCBF-41E6-BC75-B8560EF22F68}" dt="2024-04-14T08:57:20.117" v="6551" actId="478"/>
          <ac:picMkLst>
            <pc:docMk/>
            <pc:sldMk cId="3743928492" sldId="344"/>
            <ac:picMk id="7" creationId="{12834A3B-EE64-4EA8-EB23-48833AA03E13}"/>
          </ac:picMkLst>
        </pc:picChg>
        <pc:picChg chg="add del mod">
          <ac:chgData name="Светлана Латынова" userId="80644d90be333491" providerId="LiveId" clId="{56828F47-FCBF-41E6-BC75-B8560EF22F68}" dt="2024-04-14T08:59:11.058" v="6810" actId="478"/>
          <ac:picMkLst>
            <pc:docMk/>
            <pc:sldMk cId="3743928492" sldId="344"/>
            <ac:picMk id="8" creationId="{ECE10C22-9517-C3ED-04D5-97F67555BFC2}"/>
          </ac:picMkLst>
        </pc:picChg>
        <pc:picChg chg="add mod">
          <ac:chgData name="Светлана Латынова" userId="80644d90be333491" providerId="LiveId" clId="{56828F47-FCBF-41E6-BC75-B8560EF22F68}" dt="2024-04-14T09:02:13.357" v="6859" actId="1076"/>
          <ac:picMkLst>
            <pc:docMk/>
            <pc:sldMk cId="3743928492" sldId="344"/>
            <ac:picMk id="9" creationId="{A01BD348-D9BF-0FE9-C887-D9CEB7C41DAA}"/>
          </ac:picMkLst>
        </pc:picChg>
        <pc:picChg chg="add mod">
          <ac:chgData name="Светлана Латынова" userId="80644d90be333491" providerId="LiveId" clId="{56828F47-FCBF-41E6-BC75-B8560EF22F68}" dt="2024-04-14T09:02:36.501" v="6866" actId="1076"/>
          <ac:picMkLst>
            <pc:docMk/>
            <pc:sldMk cId="3743928492" sldId="344"/>
            <ac:picMk id="10" creationId="{17B71EE5-738B-7C75-60F9-946622C50A3E}"/>
          </ac:picMkLst>
        </pc:picChg>
        <pc:picChg chg="add mod">
          <ac:chgData name="Светлана Латынова" userId="80644d90be333491" providerId="LiveId" clId="{56828F47-FCBF-41E6-BC75-B8560EF22F68}" dt="2024-04-14T09:02:13.357" v="6859" actId="1076"/>
          <ac:picMkLst>
            <pc:docMk/>
            <pc:sldMk cId="3743928492" sldId="344"/>
            <ac:picMk id="11" creationId="{D27B9AFA-16BA-63DE-3F8A-41CF7BB989D6}"/>
          </ac:picMkLst>
        </pc:picChg>
      </pc:sldChg>
      <pc:sldChg chg="delSp modSp add mod ord">
        <pc:chgData name="Светлана Латынова" userId="80644d90be333491" providerId="LiveId" clId="{56828F47-FCBF-41E6-BC75-B8560EF22F68}" dt="2024-04-14T17:33:59.338" v="18558" actId="1076"/>
        <pc:sldMkLst>
          <pc:docMk/>
          <pc:sldMk cId="3388000422" sldId="345"/>
        </pc:sldMkLst>
        <pc:spChg chg="mod">
          <ac:chgData name="Светлана Латынова" userId="80644d90be333491" providerId="LiveId" clId="{56828F47-FCBF-41E6-BC75-B8560EF22F68}" dt="2024-04-14T17:33:59.338" v="18558" actId="1076"/>
          <ac:spMkLst>
            <pc:docMk/>
            <pc:sldMk cId="3388000422" sldId="345"/>
            <ac:spMk id="2" creationId="{AF22B10C-6354-E630-89D4-AA86FBBBFF30}"/>
          </ac:spMkLst>
        </pc:spChg>
        <pc:grpChg chg="del">
          <ac:chgData name="Светлана Латынова" userId="80644d90be333491" providerId="LiveId" clId="{56828F47-FCBF-41E6-BC75-B8560EF22F68}" dt="2024-04-14T09:05:22.537" v="6940" actId="478"/>
          <ac:grpSpMkLst>
            <pc:docMk/>
            <pc:sldMk cId="3388000422" sldId="345"/>
            <ac:grpSpMk id="11" creationId="{F1577E9D-5E95-B575-0554-842031761763}"/>
          </ac:grpSpMkLst>
        </pc:grpChg>
      </pc:sldChg>
      <pc:sldChg chg="addSp delSp modSp add mod ord">
        <pc:chgData name="Светлана Латынова" userId="80644d90be333491" providerId="LiveId" clId="{56828F47-FCBF-41E6-BC75-B8560EF22F68}" dt="2024-04-14T11:54:11.981" v="11810" actId="1076"/>
        <pc:sldMkLst>
          <pc:docMk/>
          <pc:sldMk cId="2402858853" sldId="346"/>
        </pc:sldMkLst>
        <pc:spChg chg="mod">
          <ac:chgData name="Светлана Латынова" userId="80644d90be333491" providerId="LiveId" clId="{56828F47-FCBF-41E6-BC75-B8560EF22F68}" dt="2024-04-14T11:44:09.047" v="11034" actId="20577"/>
          <ac:spMkLst>
            <pc:docMk/>
            <pc:sldMk cId="2402858853" sldId="346"/>
            <ac:spMk id="2" creationId="{AF22B10C-6354-E630-89D4-AA86FBBBFF30}"/>
          </ac:spMkLst>
        </pc:spChg>
        <pc:spChg chg="add del mod">
          <ac:chgData name="Светлана Латынова" userId="80644d90be333491" providerId="LiveId" clId="{56828F47-FCBF-41E6-BC75-B8560EF22F68}" dt="2024-04-14T09:18:32.847" v="7323" actId="478"/>
          <ac:spMkLst>
            <pc:docMk/>
            <pc:sldMk cId="2402858853" sldId="346"/>
            <ac:spMk id="6" creationId="{B2DD0B0F-AB92-CED0-8EB9-5EB641A8B1EF}"/>
          </ac:spMkLst>
        </pc:spChg>
        <pc:spChg chg="add mod">
          <ac:chgData name="Светлана Латынова" userId="80644d90be333491" providerId="LiveId" clId="{56828F47-FCBF-41E6-BC75-B8560EF22F68}" dt="2024-04-14T09:18:39.761" v="7334" actId="6549"/>
          <ac:spMkLst>
            <pc:docMk/>
            <pc:sldMk cId="2402858853" sldId="346"/>
            <ac:spMk id="11" creationId="{EAE135CF-3CD9-A847-CB4C-4F16758ED46B}"/>
          </ac:spMkLst>
        </pc:spChg>
        <pc:spChg chg="add mod">
          <ac:chgData name="Светлана Латынова" userId="80644d90be333491" providerId="LiveId" clId="{56828F47-FCBF-41E6-BC75-B8560EF22F68}" dt="2024-04-14T11:54:11.981" v="11810" actId="1076"/>
          <ac:spMkLst>
            <pc:docMk/>
            <pc:sldMk cId="2402858853" sldId="346"/>
            <ac:spMk id="12" creationId="{BCF027F3-4BBA-7974-DDEE-DFFE57DA2760}"/>
          </ac:spMkLst>
        </pc:spChg>
        <pc:picChg chg="add del mod">
          <ac:chgData name="Светлана Латынова" userId="80644d90be333491" providerId="LiveId" clId="{56828F47-FCBF-41E6-BC75-B8560EF22F68}" dt="2024-04-14T09:18:41.527" v="7335" actId="478"/>
          <ac:picMkLst>
            <pc:docMk/>
            <pc:sldMk cId="2402858853" sldId="346"/>
            <ac:picMk id="4" creationId="{F1E01AC1-79EC-E795-EA8E-451E26D25BD7}"/>
          </ac:picMkLst>
        </pc:picChg>
      </pc:sldChg>
      <pc:sldChg chg="add ord">
        <pc:chgData name="Светлана Латынова" userId="80644d90be333491" providerId="LiveId" clId="{56828F47-FCBF-41E6-BC75-B8560EF22F68}" dt="2024-04-14T11:51:53.859" v="11806"/>
        <pc:sldMkLst>
          <pc:docMk/>
          <pc:sldMk cId="3270353056" sldId="347"/>
        </pc:sldMkLst>
      </pc:sldChg>
      <pc:sldChg chg="addSp delSp modSp add mod">
        <pc:chgData name="Светлана Латынова" userId="80644d90be333491" providerId="LiveId" clId="{56828F47-FCBF-41E6-BC75-B8560EF22F68}" dt="2024-04-14T10:22:34.319" v="8005" actId="20577"/>
        <pc:sldMkLst>
          <pc:docMk/>
          <pc:sldMk cId="525421378" sldId="348"/>
        </pc:sldMkLst>
        <pc:spChg chg="mod">
          <ac:chgData name="Светлана Латынова" userId="80644d90be333491" providerId="LiveId" clId="{56828F47-FCBF-41E6-BC75-B8560EF22F68}" dt="2024-04-14T10:22:34.319" v="8005" actId="20577"/>
          <ac:spMkLst>
            <pc:docMk/>
            <pc:sldMk cId="525421378" sldId="348"/>
            <ac:spMk id="2" creationId="{AF22B10C-6354-E630-89D4-AA86FBBBFF30}"/>
          </ac:spMkLst>
        </pc:spChg>
        <pc:spChg chg="add mod">
          <ac:chgData name="Светлана Латынова" userId="80644d90be333491" providerId="LiveId" clId="{56828F47-FCBF-41E6-BC75-B8560EF22F68}" dt="2024-04-14T10:12:19.057" v="7779" actId="20577"/>
          <ac:spMkLst>
            <pc:docMk/>
            <pc:sldMk cId="525421378" sldId="348"/>
            <ac:spMk id="6" creationId="{4B1D53E4-B409-C6A5-B0C8-AAF09BF2AC0F}"/>
          </ac:spMkLst>
        </pc:spChg>
        <pc:picChg chg="add del mod">
          <ac:chgData name="Светлана Латынова" userId="80644d90be333491" providerId="LiveId" clId="{56828F47-FCBF-41E6-BC75-B8560EF22F68}" dt="2024-04-14T10:09:50.419" v="7736" actId="478"/>
          <ac:picMkLst>
            <pc:docMk/>
            <pc:sldMk cId="525421378" sldId="348"/>
            <ac:picMk id="4" creationId="{35BE05A5-B136-2BE2-DFD2-ED8162712303}"/>
          </ac:picMkLst>
        </pc:picChg>
        <pc:picChg chg="del">
          <ac:chgData name="Светлана Латынова" userId="80644d90be333491" providerId="LiveId" clId="{56828F47-FCBF-41E6-BC75-B8560EF22F68}" dt="2024-04-14T10:05:30.025" v="7487" actId="478"/>
          <ac:picMkLst>
            <pc:docMk/>
            <pc:sldMk cId="525421378" sldId="348"/>
            <ac:picMk id="2054" creationId="{50E91051-E88B-50B7-2893-4B67B22460A0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3:06:05.705" v="14263" actId="1076"/>
        <pc:sldMkLst>
          <pc:docMk/>
          <pc:sldMk cId="3682011750" sldId="349"/>
        </pc:sldMkLst>
        <pc:spChg chg="mod">
          <ac:chgData name="Светлана Латынова" userId="80644d90be333491" providerId="LiveId" clId="{56828F47-FCBF-41E6-BC75-B8560EF22F68}" dt="2024-04-14T13:06:05.705" v="14263" actId="1076"/>
          <ac:spMkLst>
            <pc:docMk/>
            <pc:sldMk cId="3682011750" sldId="349"/>
            <ac:spMk id="2" creationId="{AF22B10C-6354-E630-89D4-AA86FBBBFF30}"/>
          </ac:spMkLst>
        </pc:spChg>
        <pc:spChg chg="add mod">
          <ac:chgData name="Светлана Латынова" userId="80644d90be333491" providerId="LiveId" clId="{56828F47-FCBF-41E6-BC75-B8560EF22F68}" dt="2024-04-14T11:13:19.194" v="10341" actId="1076"/>
          <ac:spMkLst>
            <pc:docMk/>
            <pc:sldMk cId="3682011750" sldId="349"/>
            <ac:spMk id="4" creationId="{D453552D-F885-37B6-E721-EA50AD06FC3B}"/>
          </ac:spMkLst>
        </pc:spChg>
        <pc:picChg chg="del">
          <ac:chgData name="Светлана Латынова" userId="80644d90be333491" providerId="LiveId" clId="{56828F47-FCBF-41E6-BC75-B8560EF22F68}" dt="2024-04-14T10:13:04.742" v="7805" actId="478"/>
          <ac:picMkLst>
            <pc:docMk/>
            <pc:sldMk cId="3682011750" sldId="349"/>
            <ac:picMk id="2054" creationId="{50E91051-E88B-50B7-2893-4B67B22460A0}"/>
          </ac:picMkLst>
        </pc:picChg>
        <pc:picChg chg="add mod">
          <ac:chgData name="Светлана Латынова" userId="80644d90be333491" providerId="LiveId" clId="{56828F47-FCBF-41E6-BC75-B8560EF22F68}" dt="2024-04-14T13:05:56.023" v="14261" actId="1076"/>
          <ac:picMkLst>
            <pc:docMk/>
            <pc:sldMk cId="3682011750" sldId="349"/>
            <ac:picMk id="7170" creationId="{369B72C1-7090-0A85-A94C-311894F75B92}"/>
          </ac:picMkLst>
        </pc:picChg>
      </pc:sldChg>
      <pc:sldChg chg="addSp modSp add mod">
        <pc:chgData name="Светлана Латынова" userId="80644d90be333491" providerId="LiveId" clId="{56828F47-FCBF-41E6-BC75-B8560EF22F68}" dt="2024-04-14T10:38:00.873" v="8738" actId="20577"/>
        <pc:sldMkLst>
          <pc:docMk/>
          <pc:sldMk cId="1797331483" sldId="350"/>
        </pc:sldMkLst>
        <pc:spChg chg="mod">
          <ac:chgData name="Светлана Латынова" userId="80644d90be333491" providerId="LiveId" clId="{56828F47-FCBF-41E6-BC75-B8560EF22F68}" dt="2024-04-14T10:28:27.155" v="8122" actId="1076"/>
          <ac:spMkLst>
            <pc:docMk/>
            <pc:sldMk cId="1797331483" sldId="350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0:29:16.010" v="8124" actId="20577"/>
          <ac:spMkLst>
            <pc:docMk/>
            <pc:sldMk cId="1797331483" sldId="350"/>
            <ac:spMk id="4" creationId="{D453552D-F885-37B6-E721-EA50AD06FC3B}"/>
          </ac:spMkLst>
        </pc:spChg>
        <pc:graphicFrameChg chg="add mod modGraphic">
          <ac:chgData name="Светлана Латынова" userId="80644d90be333491" providerId="LiveId" clId="{56828F47-FCBF-41E6-BC75-B8560EF22F68}" dt="2024-04-14T10:38:00.873" v="8738" actId="20577"/>
          <ac:graphicFrameMkLst>
            <pc:docMk/>
            <pc:sldMk cId="1797331483" sldId="350"/>
            <ac:graphicFrameMk id="3" creationId="{C025D123-394D-E8F9-0F47-21AECBDD4DD7}"/>
          </ac:graphicFrameMkLst>
        </pc:graphicFrameChg>
      </pc:sldChg>
      <pc:sldChg chg="addSp delSp modSp add mod">
        <pc:chgData name="Светлана Латынова" userId="80644d90be333491" providerId="LiveId" clId="{56828F47-FCBF-41E6-BC75-B8560EF22F68}" dt="2024-04-14T13:07:01.853" v="14267" actId="1076"/>
        <pc:sldMkLst>
          <pc:docMk/>
          <pc:sldMk cId="1197282291" sldId="351"/>
        </pc:sldMkLst>
        <pc:spChg chg="mod">
          <ac:chgData name="Светлана Латынова" userId="80644d90be333491" providerId="LiveId" clId="{56828F47-FCBF-41E6-BC75-B8560EF22F68}" dt="2024-04-14T12:57:52.919" v="14128" actId="207"/>
          <ac:spMkLst>
            <pc:docMk/>
            <pc:sldMk cId="1197282291" sldId="351"/>
            <ac:spMk id="2" creationId="{AF22B10C-6354-E630-89D4-AA86FBBBFF30}"/>
          </ac:spMkLst>
        </pc:spChg>
        <pc:spChg chg="del">
          <ac:chgData name="Светлана Латынова" userId="80644d90be333491" providerId="LiveId" clId="{56828F47-FCBF-41E6-BC75-B8560EF22F68}" dt="2024-04-14T11:14:30.883" v="10350" actId="478"/>
          <ac:spMkLst>
            <pc:docMk/>
            <pc:sldMk cId="1197282291" sldId="351"/>
            <ac:spMk id="4" creationId="{D453552D-F885-37B6-E721-EA50AD06FC3B}"/>
          </ac:spMkLst>
        </pc:spChg>
        <pc:picChg chg="add mod">
          <ac:chgData name="Светлана Латынова" userId="80644d90be333491" providerId="LiveId" clId="{56828F47-FCBF-41E6-BC75-B8560EF22F68}" dt="2024-04-14T13:07:01.853" v="14267" actId="1076"/>
          <ac:picMkLst>
            <pc:docMk/>
            <pc:sldMk cId="1197282291" sldId="351"/>
            <ac:picMk id="15362" creationId="{86AB81F9-A116-3E9C-7589-49539B7B9B7B}"/>
          </ac:picMkLst>
        </pc:picChg>
      </pc:sldChg>
      <pc:sldChg chg="delSp modSp add del mod">
        <pc:chgData name="Светлана Латынова" userId="80644d90be333491" providerId="LiveId" clId="{56828F47-FCBF-41E6-BC75-B8560EF22F68}" dt="2024-04-14T10:25:17.037" v="8063" actId="47"/>
        <pc:sldMkLst>
          <pc:docMk/>
          <pc:sldMk cId="1342472668" sldId="351"/>
        </pc:sldMkLst>
        <pc:spChg chg="mod">
          <ac:chgData name="Светлана Латынова" userId="80644d90be333491" providerId="LiveId" clId="{56828F47-FCBF-41E6-BC75-B8560EF22F68}" dt="2024-04-14T10:23:06.806" v="8061" actId="6549"/>
          <ac:spMkLst>
            <pc:docMk/>
            <pc:sldMk cId="1342472668" sldId="351"/>
            <ac:spMk id="2" creationId="{AF22B10C-6354-E630-89D4-AA86FBBBFF30}"/>
          </ac:spMkLst>
        </pc:spChg>
        <pc:spChg chg="del">
          <ac:chgData name="Светлана Латынова" userId="80644d90be333491" providerId="LiveId" clId="{56828F47-FCBF-41E6-BC75-B8560EF22F68}" dt="2024-04-14T10:23:10.872" v="8062" actId="478"/>
          <ac:spMkLst>
            <pc:docMk/>
            <pc:sldMk cId="1342472668" sldId="351"/>
            <ac:spMk id="4" creationId="{D453552D-F885-37B6-E721-EA50AD06FC3B}"/>
          </ac:spMkLst>
        </pc:spChg>
      </pc:sldChg>
      <pc:sldChg chg="modSp add mod">
        <pc:chgData name="Светлана Латынова" userId="80644d90be333491" providerId="LiveId" clId="{56828F47-FCBF-41E6-BC75-B8560EF22F68}" dt="2024-04-14T10:50:19.550" v="9340" actId="20577"/>
        <pc:sldMkLst>
          <pc:docMk/>
          <pc:sldMk cId="4228089850" sldId="352"/>
        </pc:sldMkLst>
        <pc:spChg chg="mod">
          <ac:chgData name="Светлана Латынова" userId="80644d90be333491" providerId="LiveId" clId="{56828F47-FCBF-41E6-BC75-B8560EF22F68}" dt="2024-04-14T10:39:57.415" v="8747" actId="255"/>
          <ac:spMkLst>
            <pc:docMk/>
            <pc:sldMk cId="4228089850" sldId="352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0:50:19.550" v="9340" actId="20577"/>
          <ac:spMkLst>
            <pc:docMk/>
            <pc:sldMk cId="4228089850" sldId="352"/>
            <ac:spMk id="4" creationId="{D453552D-F885-37B6-E721-EA50AD06FC3B}"/>
          </ac:spMkLst>
        </pc:spChg>
        <pc:graphicFrameChg chg="mod">
          <ac:chgData name="Светлана Латынова" userId="80644d90be333491" providerId="LiveId" clId="{56828F47-FCBF-41E6-BC75-B8560EF22F68}" dt="2024-04-14T10:49:26.115" v="9331" actId="20577"/>
          <ac:graphicFrameMkLst>
            <pc:docMk/>
            <pc:sldMk cId="4228089850" sldId="352"/>
            <ac:graphicFrameMk id="3" creationId="{C025D123-394D-E8F9-0F47-21AECBDD4DD7}"/>
          </ac:graphicFrameMkLst>
        </pc:graphicFrameChg>
      </pc:sldChg>
      <pc:sldChg chg="modSp add mod">
        <pc:chgData name="Светлана Латынова" userId="80644d90be333491" providerId="LiveId" clId="{56828F47-FCBF-41E6-BC75-B8560EF22F68}" dt="2024-04-14T11:07:09.993" v="10302" actId="20577"/>
        <pc:sldMkLst>
          <pc:docMk/>
          <pc:sldMk cId="202116686" sldId="353"/>
        </pc:sldMkLst>
        <pc:spChg chg="mod">
          <ac:chgData name="Светлана Латынова" userId="80644d90be333491" providerId="LiveId" clId="{56828F47-FCBF-41E6-BC75-B8560EF22F68}" dt="2024-04-14T10:50:54.021" v="9345" actId="1076"/>
          <ac:spMkLst>
            <pc:docMk/>
            <pc:sldMk cId="202116686" sldId="353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1:07:09.993" v="10302" actId="20577"/>
          <ac:spMkLst>
            <pc:docMk/>
            <pc:sldMk cId="202116686" sldId="353"/>
            <ac:spMk id="4" creationId="{D453552D-F885-37B6-E721-EA50AD06FC3B}"/>
          </ac:spMkLst>
        </pc:spChg>
        <pc:graphicFrameChg chg="mod modGraphic">
          <ac:chgData name="Светлана Латынова" userId="80644d90be333491" providerId="LiveId" clId="{56828F47-FCBF-41E6-BC75-B8560EF22F68}" dt="2024-04-14T11:05:49.105" v="10300" actId="20577"/>
          <ac:graphicFrameMkLst>
            <pc:docMk/>
            <pc:sldMk cId="202116686" sldId="353"/>
            <ac:graphicFrameMk id="3" creationId="{C025D123-394D-E8F9-0F47-21AECBDD4DD7}"/>
          </ac:graphicFrameMkLst>
        </pc:graphicFrameChg>
      </pc:sldChg>
      <pc:sldChg chg="addSp delSp modSp add mod ord">
        <pc:chgData name="Светлана Латынова" userId="80644d90be333491" providerId="LiveId" clId="{56828F47-FCBF-41E6-BC75-B8560EF22F68}" dt="2024-04-14T14:33:38.732" v="14472" actId="1076"/>
        <pc:sldMkLst>
          <pc:docMk/>
          <pc:sldMk cId="2587593132" sldId="354"/>
        </pc:sldMkLst>
        <pc:spChg chg="mod">
          <ac:chgData name="Светлана Латынова" userId="80644d90be333491" providerId="LiveId" clId="{56828F47-FCBF-41E6-BC75-B8560EF22F68}" dt="2024-04-14T14:33:38.732" v="14472" actId="1076"/>
          <ac:spMkLst>
            <pc:docMk/>
            <pc:sldMk cId="2587593132" sldId="354"/>
            <ac:spMk id="2" creationId="{AF22B10C-6354-E630-89D4-AA86FBBBFF30}"/>
          </ac:spMkLst>
        </pc:spChg>
        <pc:spChg chg="add mod">
          <ac:chgData name="Светлана Латынова" userId="80644d90be333491" providerId="LiveId" clId="{56828F47-FCBF-41E6-BC75-B8560EF22F68}" dt="2024-04-14T12:43:42.466" v="13613"/>
          <ac:spMkLst>
            <pc:docMk/>
            <pc:sldMk cId="2587593132" sldId="354"/>
            <ac:spMk id="3" creationId="{718D496F-91D0-8A72-68D0-E7A1638820BD}"/>
          </ac:spMkLst>
        </pc:spChg>
        <pc:spChg chg="add mod">
          <ac:chgData name="Светлана Латынова" userId="80644d90be333491" providerId="LiveId" clId="{56828F47-FCBF-41E6-BC75-B8560EF22F68}" dt="2024-04-14T12:43:42.466" v="13613"/>
          <ac:spMkLst>
            <pc:docMk/>
            <pc:sldMk cId="2587593132" sldId="354"/>
            <ac:spMk id="4" creationId="{625AA951-E075-0E13-9E80-77B50950100C}"/>
          </ac:spMkLst>
        </pc:spChg>
        <pc:spChg chg="add mod">
          <ac:chgData name="Светлана Латынова" userId="80644d90be333491" providerId="LiveId" clId="{56828F47-FCBF-41E6-BC75-B8560EF22F68}" dt="2024-04-14T12:43:42.466" v="13613"/>
          <ac:spMkLst>
            <pc:docMk/>
            <pc:sldMk cId="2587593132" sldId="354"/>
            <ac:spMk id="5" creationId="{A6C63F16-2451-563B-AF07-EC0064462F8D}"/>
          </ac:spMkLst>
        </pc:spChg>
        <pc:spChg chg="add mod">
          <ac:chgData name="Светлана Латынова" userId="80644d90be333491" providerId="LiveId" clId="{56828F47-FCBF-41E6-BC75-B8560EF22F68}" dt="2024-04-14T12:43:42.466" v="13613"/>
          <ac:spMkLst>
            <pc:docMk/>
            <pc:sldMk cId="2587593132" sldId="354"/>
            <ac:spMk id="6" creationId="{63A2EEA8-1472-91F1-693F-079262C8BE6E}"/>
          </ac:spMkLst>
        </pc:spChg>
        <pc:spChg chg="mod">
          <ac:chgData name="Светлана Латынова" userId="80644d90be333491" providerId="LiveId" clId="{56828F47-FCBF-41E6-BC75-B8560EF22F68}" dt="2024-04-14T11:40:07.659" v="10954" actId="20577"/>
          <ac:spMkLst>
            <pc:docMk/>
            <pc:sldMk cId="2587593132" sldId="354"/>
            <ac:spMk id="18" creationId="{945AC0E7-B3E5-4CF1-F84F-BCD097C7030E}"/>
          </ac:spMkLst>
        </pc:spChg>
        <pc:picChg chg="add mod">
          <ac:chgData name="Светлана Латынова" userId="80644d90be333491" providerId="LiveId" clId="{56828F47-FCBF-41E6-BC75-B8560EF22F68}" dt="2024-04-14T12:43:42.466" v="13613"/>
          <ac:picMkLst>
            <pc:docMk/>
            <pc:sldMk cId="2587593132" sldId="354"/>
            <ac:picMk id="7" creationId="{9BA357E3-6FD3-10B6-E53A-6BD447417EE7}"/>
          </ac:picMkLst>
        </pc:picChg>
        <pc:picChg chg="add del mod">
          <ac:chgData name="Светлана Латынова" userId="80644d90be333491" providerId="LiveId" clId="{56828F47-FCBF-41E6-BC75-B8560EF22F68}" dt="2024-04-14T12:43:41.650" v="13612" actId="478"/>
          <ac:picMkLst>
            <pc:docMk/>
            <pc:sldMk cId="2587593132" sldId="354"/>
            <ac:picMk id="2052" creationId="{1D819045-CB03-DB87-B314-A3C1F8AFC944}"/>
          </ac:picMkLst>
        </pc:picChg>
      </pc:sldChg>
      <pc:sldChg chg="delSp add mod ord">
        <pc:chgData name="Светлана Латынова" userId="80644d90be333491" providerId="LiveId" clId="{56828F47-FCBF-41E6-BC75-B8560EF22F68}" dt="2024-04-14T14:22:17.787" v="14416" actId="478"/>
        <pc:sldMkLst>
          <pc:docMk/>
          <pc:sldMk cId="788088861" sldId="355"/>
        </pc:sldMkLst>
        <pc:grpChg chg="del">
          <ac:chgData name="Светлана Латынова" userId="80644d90be333491" providerId="LiveId" clId="{56828F47-FCBF-41E6-BC75-B8560EF22F68}" dt="2024-04-14T14:22:17.787" v="14416" actId="478"/>
          <ac:grpSpMkLst>
            <pc:docMk/>
            <pc:sldMk cId="788088861" sldId="355"/>
            <ac:grpSpMk id="19" creationId="{2E5AE94E-E90D-E173-A00A-18964D62909E}"/>
          </ac:grpSpMkLst>
        </pc:grpChg>
      </pc:sldChg>
      <pc:sldChg chg="addSp delSp modSp add mod">
        <pc:chgData name="Светлана Латынова" userId="80644d90be333491" providerId="LiveId" clId="{56828F47-FCBF-41E6-BC75-B8560EF22F68}" dt="2024-04-14T12:35:50.874" v="13360" actId="20577"/>
        <pc:sldMkLst>
          <pc:docMk/>
          <pc:sldMk cId="3570225635" sldId="356"/>
        </pc:sldMkLst>
        <pc:spChg chg="del">
          <ac:chgData name="Светлана Латынова" userId="80644d90be333491" providerId="LiveId" clId="{56828F47-FCBF-41E6-BC75-B8560EF22F68}" dt="2024-04-14T12:00:27.653" v="12119" actId="478"/>
          <ac:spMkLst>
            <pc:docMk/>
            <pc:sldMk cId="3570225635" sldId="356"/>
            <ac:spMk id="2" creationId="{AF22B10C-6354-E630-89D4-AA86FBBBFF30}"/>
          </ac:spMkLst>
        </pc:spChg>
        <pc:spChg chg="del mod">
          <ac:chgData name="Светлана Латынова" userId="80644d90be333491" providerId="LiveId" clId="{56828F47-FCBF-41E6-BC75-B8560EF22F68}" dt="2024-04-14T12:00:21.621" v="12118" actId="478"/>
          <ac:spMkLst>
            <pc:docMk/>
            <pc:sldMk cId="3570225635" sldId="356"/>
            <ac:spMk id="11" creationId="{EAE135CF-3CD9-A847-CB4C-4F16758ED46B}"/>
          </ac:spMkLst>
        </pc:spChg>
        <pc:spChg chg="del mod">
          <ac:chgData name="Светлана Латынова" userId="80644d90be333491" providerId="LiveId" clId="{56828F47-FCBF-41E6-BC75-B8560EF22F68}" dt="2024-04-14T12:00:07.997" v="12112" actId="478"/>
          <ac:spMkLst>
            <pc:docMk/>
            <pc:sldMk cId="3570225635" sldId="356"/>
            <ac:spMk id="12" creationId="{BCF027F3-4BBA-7974-DDEE-DFFE57DA2760}"/>
          </ac:spMkLst>
        </pc:spChg>
        <pc:spChg chg="add mod">
          <ac:chgData name="Светлана Латынова" userId="80644d90be333491" providerId="LiveId" clId="{56828F47-FCBF-41E6-BC75-B8560EF22F68}" dt="2024-04-14T12:35:50.874" v="13360" actId="20577"/>
          <ac:spMkLst>
            <pc:docMk/>
            <pc:sldMk cId="3570225635" sldId="356"/>
            <ac:spMk id="13" creationId="{5C159763-CDA3-6F85-CFB2-BBE4A029DE30}"/>
          </ac:spMkLst>
        </pc:spChg>
        <pc:graphicFrameChg chg="add del mod modGraphic">
          <ac:chgData name="Светлана Латынова" userId="80644d90be333491" providerId="LiveId" clId="{56828F47-FCBF-41E6-BC75-B8560EF22F68}" dt="2024-04-14T12:00:09.624" v="12113" actId="478"/>
          <ac:graphicFrameMkLst>
            <pc:docMk/>
            <pc:sldMk cId="3570225635" sldId="356"/>
            <ac:graphicFrameMk id="4" creationId="{64C9BCA3-B3F7-0683-F852-931A648C86D5}"/>
          </ac:graphicFrameMkLst>
        </pc:graphicFrameChg>
        <pc:picChg chg="add del mod">
          <ac:chgData name="Светлана Латынова" userId="80644d90be333491" providerId="LiveId" clId="{56828F47-FCBF-41E6-BC75-B8560EF22F68}" dt="2024-04-14T12:01:54.547" v="12219" actId="478"/>
          <ac:picMkLst>
            <pc:docMk/>
            <pc:sldMk cId="3570225635" sldId="356"/>
            <ac:picMk id="8194" creationId="{5CF710AC-6F9F-9A83-8827-02B27DD3BDF2}"/>
          </ac:picMkLst>
        </pc:picChg>
        <pc:picChg chg="add mod">
          <ac:chgData name="Светлана Латынова" userId="80644d90be333491" providerId="LiveId" clId="{56828F47-FCBF-41E6-BC75-B8560EF22F68}" dt="2024-04-14T12:03:00.078" v="12230" actId="14100"/>
          <ac:picMkLst>
            <pc:docMk/>
            <pc:sldMk cId="3570225635" sldId="356"/>
            <ac:picMk id="8196" creationId="{B2D511A5-AD35-9DC2-F4AC-C01994DA26B2}"/>
          </ac:picMkLst>
        </pc:picChg>
      </pc:sldChg>
      <pc:sldChg chg="addSp modSp add mod">
        <pc:chgData name="Светлана Латынова" userId="80644d90be333491" providerId="LiveId" clId="{56828F47-FCBF-41E6-BC75-B8560EF22F68}" dt="2024-04-14T12:06:02.502" v="12238" actId="1076"/>
        <pc:sldMkLst>
          <pc:docMk/>
          <pc:sldMk cId="1567774336" sldId="357"/>
        </pc:sldMkLst>
        <pc:graphicFrameChg chg="mod">
          <ac:chgData name="Светлана Латынова" userId="80644d90be333491" providerId="LiveId" clId="{56828F47-FCBF-41E6-BC75-B8560EF22F68}" dt="2024-04-14T12:06:02.502" v="12238" actId="1076"/>
          <ac:graphicFrameMkLst>
            <pc:docMk/>
            <pc:sldMk cId="1567774336" sldId="357"/>
            <ac:graphicFrameMk id="4" creationId="{64C9BCA3-B3F7-0683-F852-931A648C86D5}"/>
          </ac:graphicFrameMkLst>
        </pc:graphicFrameChg>
        <pc:picChg chg="add mod">
          <ac:chgData name="Светлана Латынова" userId="80644d90be333491" providerId="LiveId" clId="{56828F47-FCBF-41E6-BC75-B8560EF22F68}" dt="2024-04-14T12:05:45.099" v="12237" actId="1076"/>
          <ac:picMkLst>
            <pc:docMk/>
            <pc:sldMk cId="1567774336" sldId="357"/>
            <ac:picMk id="13" creationId="{28E3C1D8-E2EA-4923-26C9-14DCFB500CD3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3:02:13.771" v="14204" actId="1076"/>
        <pc:sldMkLst>
          <pc:docMk/>
          <pc:sldMk cId="2653688424" sldId="358"/>
        </pc:sldMkLst>
        <pc:spChg chg="mod">
          <ac:chgData name="Светлана Латынова" userId="80644d90be333491" providerId="LiveId" clId="{56828F47-FCBF-41E6-BC75-B8560EF22F68}" dt="2024-04-14T12:11:35.412" v="12619" actId="1076"/>
          <ac:spMkLst>
            <pc:docMk/>
            <pc:sldMk cId="2653688424" sldId="358"/>
            <ac:spMk id="2" creationId="{AF22B10C-6354-E630-89D4-AA86FBBBFF30}"/>
          </ac:spMkLst>
        </pc:spChg>
        <pc:spChg chg="add mod">
          <ac:chgData name="Светлана Латынова" userId="80644d90be333491" providerId="LiveId" clId="{56828F47-FCBF-41E6-BC75-B8560EF22F68}" dt="2024-04-14T13:02:13.771" v="14204" actId="1076"/>
          <ac:spMkLst>
            <pc:docMk/>
            <pc:sldMk cId="2653688424" sldId="358"/>
            <ac:spMk id="4" creationId="{DC1AC81A-9628-DBC5-2AA7-63ACF182D052}"/>
          </ac:spMkLst>
        </pc:spChg>
        <pc:spChg chg="mod">
          <ac:chgData name="Светлана Латынова" userId="80644d90be333491" providerId="LiveId" clId="{56828F47-FCBF-41E6-BC75-B8560EF22F68}" dt="2024-04-14T12:09:31.571" v="12605" actId="1076"/>
          <ac:spMkLst>
            <pc:docMk/>
            <pc:sldMk cId="2653688424" sldId="358"/>
            <ac:spMk id="13" creationId="{8329A05A-EE40-2829-E149-A38850A941C8}"/>
          </ac:spMkLst>
        </pc:spChg>
        <pc:grpChg chg="mod">
          <ac:chgData name="Светлана Латынова" userId="80644d90be333491" providerId="LiveId" clId="{56828F47-FCBF-41E6-BC75-B8560EF22F68}" dt="2024-04-14T12:09:35.074" v="12606" actId="1076"/>
          <ac:grpSpMkLst>
            <pc:docMk/>
            <pc:sldMk cId="2653688424" sldId="358"/>
            <ac:grpSpMk id="12" creationId="{09E0F6E4-8C77-10C9-9FA0-78E39D50FFA5}"/>
          </ac:grpSpMkLst>
        </pc:grpChg>
        <pc:picChg chg="del">
          <ac:chgData name="Светлана Латынова" userId="80644d90be333491" providerId="LiveId" clId="{56828F47-FCBF-41E6-BC75-B8560EF22F68}" dt="2024-04-14T12:09:15.969" v="12600" actId="478"/>
          <ac:picMkLst>
            <pc:docMk/>
            <pc:sldMk cId="2653688424" sldId="358"/>
            <ac:picMk id="9" creationId="{A01BD348-D9BF-0FE9-C887-D9CEB7C41DAA}"/>
          </ac:picMkLst>
        </pc:picChg>
        <pc:picChg chg="del">
          <ac:chgData name="Светлана Латынова" userId="80644d90be333491" providerId="LiveId" clId="{56828F47-FCBF-41E6-BC75-B8560EF22F68}" dt="2024-04-14T12:09:15.969" v="12600" actId="478"/>
          <ac:picMkLst>
            <pc:docMk/>
            <pc:sldMk cId="2653688424" sldId="358"/>
            <ac:picMk id="10" creationId="{17B71EE5-738B-7C75-60F9-946622C50A3E}"/>
          </ac:picMkLst>
        </pc:picChg>
        <pc:picChg chg="del">
          <ac:chgData name="Светлана Латынова" userId="80644d90be333491" providerId="LiveId" clId="{56828F47-FCBF-41E6-BC75-B8560EF22F68}" dt="2024-04-14T12:09:18.401" v="12601" actId="478"/>
          <ac:picMkLst>
            <pc:docMk/>
            <pc:sldMk cId="2653688424" sldId="358"/>
            <ac:picMk id="11" creationId="{D27B9AFA-16BA-63DE-3F8A-41CF7BB989D6}"/>
          </ac:picMkLst>
        </pc:picChg>
        <pc:picChg chg="add mod">
          <ac:chgData name="Светлана Латынова" userId="80644d90be333491" providerId="LiveId" clId="{56828F47-FCBF-41E6-BC75-B8560EF22F68}" dt="2024-04-14T12:11:41.441" v="12622" actId="14100"/>
          <ac:picMkLst>
            <pc:docMk/>
            <pc:sldMk cId="2653688424" sldId="358"/>
            <ac:picMk id="9218" creationId="{82B90194-AA9E-C0FB-4903-EF0290E52C39}"/>
          </ac:picMkLst>
        </pc:picChg>
      </pc:sldChg>
      <pc:sldChg chg="addSp delSp modSp add del mod">
        <pc:chgData name="Светлана Латынова" userId="80644d90be333491" providerId="LiveId" clId="{56828F47-FCBF-41E6-BC75-B8560EF22F68}" dt="2024-04-14T12:27:00.260" v="13289" actId="47"/>
        <pc:sldMkLst>
          <pc:docMk/>
          <pc:sldMk cId="8964385" sldId="359"/>
        </pc:sldMkLst>
        <pc:spChg chg="mod">
          <ac:chgData name="Светлана Латынова" userId="80644d90be333491" providerId="LiveId" clId="{56828F47-FCBF-41E6-BC75-B8560EF22F68}" dt="2024-04-14T12:13:07.169" v="12687" actId="1076"/>
          <ac:spMkLst>
            <pc:docMk/>
            <pc:sldMk cId="8964385" sldId="359"/>
            <ac:spMk id="2" creationId="{AF22B10C-6354-E630-89D4-AA86FBBBFF30}"/>
          </ac:spMkLst>
        </pc:spChg>
        <pc:graphicFrameChg chg="add del mod modGraphic">
          <ac:chgData name="Светлана Латынова" userId="80644d90be333491" providerId="LiveId" clId="{56828F47-FCBF-41E6-BC75-B8560EF22F68}" dt="2024-04-14T12:16:42.358" v="12881" actId="21"/>
          <ac:graphicFrameMkLst>
            <pc:docMk/>
            <pc:sldMk cId="8964385" sldId="359"/>
            <ac:graphicFrameMk id="3" creationId="{7F06B5FD-BA46-61AC-9FFD-988443E70EB2}"/>
          </ac:graphicFrameMkLst>
        </pc:graphicFrameChg>
        <pc:picChg chg="del">
          <ac:chgData name="Светлана Латынова" userId="80644d90be333491" providerId="LiveId" clId="{56828F47-FCBF-41E6-BC75-B8560EF22F68}" dt="2024-04-14T12:13:16.507" v="12688" actId="478"/>
          <ac:picMkLst>
            <pc:docMk/>
            <pc:sldMk cId="8964385" sldId="359"/>
            <ac:picMk id="9218" creationId="{82B90194-AA9E-C0FB-4903-EF0290E52C39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7:35:27.732" v="18566" actId="313"/>
        <pc:sldMkLst>
          <pc:docMk/>
          <pc:sldMk cId="1343988100" sldId="360"/>
        </pc:sldMkLst>
        <pc:spChg chg="mod">
          <ac:chgData name="Светлана Латынова" userId="80644d90be333491" providerId="LiveId" clId="{56828F47-FCBF-41E6-BC75-B8560EF22F68}" dt="2024-04-14T12:16:15.155" v="12836" actId="20577"/>
          <ac:spMkLst>
            <pc:docMk/>
            <pc:sldMk cId="1343988100" sldId="360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2:20:55.465" v="13034" actId="1076"/>
          <ac:spMkLst>
            <pc:docMk/>
            <pc:sldMk cId="1343988100" sldId="360"/>
            <ac:spMk id="12" creationId="{BCF027F3-4BBA-7974-DDEE-DFFE57DA2760}"/>
          </ac:spMkLst>
        </pc:spChg>
        <pc:spChg chg="add mod">
          <ac:chgData name="Светлана Латынова" userId="80644d90be333491" providerId="LiveId" clId="{56828F47-FCBF-41E6-BC75-B8560EF22F68}" dt="2024-04-14T17:35:22.579" v="18562" actId="313"/>
          <ac:spMkLst>
            <pc:docMk/>
            <pc:sldMk cId="1343988100" sldId="360"/>
            <ac:spMk id="14" creationId="{B7352930-8E41-B5AF-948C-AE2EA79AEE76}"/>
          </ac:spMkLst>
        </pc:spChg>
        <pc:spChg chg="add mod">
          <ac:chgData name="Светлана Латынова" userId="80644d90be333491" providerId="LiveId" clId="{56828F47-FCBF-41E6-BC75-B8560EF22F68}" dt="2024-04-14T12:23:40.652" v="13165" actId="113"/>
          <ac:spMkLst>
            <pc:docMk/>
            <pc:sldMk cId="1343988100" sldId="360"/>
            <ac:spMk id="15" creationId="{D775A541-AFC8-CBF3-2128-12372155F4CA}"/>
          </ac:spMkLst>
        </pc:spChg>
        <pc:spChg chg="add mod">
          <ac:chgData name="Светлана Латынова" userId="80644d90be333491" providerId="LiveId" clId="{56828F47-FCBF-41E6-BC75-B8560EF22F68}" dt="2024-04-14T12:23:49.233" v="13166" actId="208"/>
          <ac:spMkLst>
            <pc:docMk/>
            <pc:sldMk cId="1343988100" sldId="360"/>
            <ac:spMk id="16" creationId="{4DA006B3-FED2-6A43-5BDC-9E310FA9D46B}"/>
          </ac:spMkLst>
        </pc:spChg>
        <pc:spChg chg="add mod">
          <ac:chgData name="Светлана Латынова" userId="80644d90be333491" providerId="LiveId" clId="{56828F47-FCBF-41E6-BC75-B8560EF22F68}" dt="2024-04-14T17:35:27.732" v="18566" actId="313"/>
          <ac:spMkLst>
            <pc:docMk/>
            <pc:sldMk cId="1343988100" sldId="360"/>
            <ac:spMk id="17" creationId="{90EE5A25-3F5C-17FD-D663-E38285C01D6C}"/>
          </ac:spMkLst>
        </pc:spChg>
        <pc:graphicFrameChg chg="del">
          <ac:chgData name="Светлана Латынова" userId="80644d90be333491" providerId="LiveId" clId="{56828F47-FCBF-41E6-BC75-B8560EF22F68}" dt="2024-04-14T12:16:18.472" v="12837" actId="478"/>
          <ac:graphicFrameMkLst>
            <pc:docMk/>
            <pc:sldMk cId="1343988100" sldId="360"/>
            <ac:graphicFrameMk id="4" creationId="{64C9BCA3-B3F7-0683-F852-931A648C86D5}"/>
          </ac:graphicFrameMkLst>
        </pc:graphicFrameChg>
        <pc:graphicFrameChg chg="add mod modGraphic">
          <ac:chgData name="Светлана Латынова" userId="80644d90be333491" providerId="LiveId" clId="{56828F47-FCBF-41E6-BC75-B8560EF22F68}" dt="2024-04-14T12:17:36.092" v="12903" actId="14100"/>
          <ac:graphicFrameMkLst>
            <pc:docMk/>
            <pc:sldMk cId="1343988100" sldId="360"/>
            <ac:graphicFrameMk id="6" creationId="{7F06B5FD-BA46-61AC-9FFD-988443E70EB2}"/>
          </ac:graphicFrameMkLst>
        </pc:graphicFrameChg>
        <pc:picChg chg="del">
          <ac:chgData name="Светлана Латынова" userId="80644d90be333491" providerId="LiveId" clId="{56828F47-FCBF-41E6-BC75-B8560EF22F68}" dt="2024-04-14T12:16:20.199" v="12838" actId="478"/>
          <ac:picMkLst>
            <pc:docMk/>
            <pc:sldMk cId="1343988100" sldId="360"/>
            <ac:picMk id="13" creationId="{28E3C1D8-E2EA-4923-26C9-14DCFB500CD3}"/>
          </ac:picMkLst>
        </pc:picChg>
        <pc:picChg chg="add mod">
          <ac:chgData name="Светлана Латынова" userId="80644d90be333491" providerId="LiveId" clId="{56828F47-FCBF-41E6-BC75-B8560EF22F68}" dt="2024-04-14T12:21:57.664" v="13081" actId="14100"/>
          <ac:picMkLst>
            <pc:docMk/>
            <pc:sldMk cId="1343988100" sldId="360"/>
            <ac:picMk id="10242" creationId="{358CDA30-9191-E99B-5A5A-BBBCB69E65AC}"/>
          </ac:picMkLst>
        </pc:picChg>
        <pc:picChg chg="add mod">
          <ac:chgData name="Светлана Латынова" userId="80644d90be333491" providerId="LiveId" clId="{56828F47-FCBF-41E6-BC75-B8560EF22F68}" dt="2024-04-14T12:26:33.788" v="13287" actId="1076"/>
          <ac:picMkLst>
            <pc:docMk/>
            <pc:sldMk cId="1343988100" sldId="360"/>
            <ac:picMk id="10244" creationId="{3E659E36-A0B6-C15E-2843-DB3CA88CDF9D}"/>
          </ac:picMkLst>
        </pc:picChg>
      </pc:sldChg>
      <pc:sldChg chg="new del">
        <pc:chgData name="Светлана Латынова" userId="80644d90be333491" providerId="LiveId" clId="{56828F47-FCBF-41E6-BC75-B8560EF22F68}" dt="2024-04-14T12:26:58.967" v="13288" actId="47"/>
        <pc:sldMkLst>
          <pc:docMk/>
          <pc:sldMk cId="1692536849" sldId="361"/>
        </pc:sldMkLst>
      </pc:sldChg>
      <pc:sldChg chg="addSp delSp modSp add mod ord">
        <pc:chgData name="Светлана Латынова" userId="80644d90be333491" providerId="LiveId" clId="{56828F47-FCBF-41E6-BC75-B8560EF22F68}" dt="2024-04-14T12:35:00.825" v="13357"/>
        <pc:sldMkLst>
          <pc:docMk/>
          <pc:sldMk cId="2089233862" sldId="361"/>
        </pc:sldMkLst>
        <pc:spChg chg="mod">
          <ac:chgData name="Светлана Латынова" userId="80644d90be333491" providerId="LiveId" clId="{56828F47-FCBF-41E6-BC75-B8560EF22F68}" dt="2024-04-14T12:30:28.643" v="13331" actId="207"/>
          <ac:spMkLst>
            <pc:docMk/>
            <pc:sldMk cId="2089233862" sldId="361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2:30:40.715" v="13333"/>
          <ac:spMkLst>
            <pc:docMk/>
            <pc:sldMk cId="2089233862" sldId="361"/>
            <ac:spMk id="4" creationId="{9C72E703-C2A9-BAB5-F354-9B5FB0650BE4}"/>
          </ac:spMkLst>
        </pc:spChg>
        <pc:spChg chg="mod">
          <ac:chgData name="Светлана Латынова" userId="80644d90be333491" providerId="LiveId" clId="{56828F47-FCBF-41E6-BC75-B8560EF22F68}" dt="2024-04-14T12:30:40.715" v="13333"/>
          <ac:spMkLst>
            <pc:docMk/>
            <pc:sldMk cId="2089233862" sldId="361"/>
            <ac:spMk id="5" creationId="{B4E595FD-E37D-9B64-5A96-1ACEFDBC475A}"/>
          </ac:spMkLst>
        </pc:spChg>
        <pc:spChg chg="mod">
          <ac:chgData name="Светлана Латынова" userId="80644d90be333491" providerId="LiveId" clId="{56828F47-FCBF-41E6-BC75-B8560EF22F68}" dt="2024-04-14T12:30:40.715" v="13333"/>
          <ac:spMkLst>
            <pc:docMk/>
            <pc:sldMk cId="2089233862" sldId="361"/>
            <ac:spMk id="6" creationId="{08F2175F-2CE2-32BB-5F6A-FDAE42428E49}"/>
          </ac:spMkLst>
        </pc:spChg>
        <pc:spChg chg="mod">
          <ac:chgData name="Светлана Латынова" userId="80644d90be333491" providerId="LiveId" clId="{56828F47-FCBF-41E6-BC75-B8560EF22F68}" dt="2024-04-14T12:30:40.715" v="13333"/>
          <ac:spMkLst>
            <pc:docMk/>
            <pc:sldMk cId="2089233862" sldId="361"/>
            <ac:spMk id="7" creationId="{3C64D163-9E2E-9E92-44FF-0FD96CAC5CE2}"/>
          </ac:spMkLst>
        </pc:spChg>
        <pc:spChg chg="mod">
          <ac:chgData name="Светлана Латынова" userId="80644d90be333491" providerId="LiveId" clId="{56828F47-FCBF-41E6-BC75-B8560EF22F68}" dt="2024-04-14T12:30:40.715" v="13333"/>
          <ac:spMkLst>
            <pc:docMk/>
            <pc:sldMk cId="2089233862" sldId="361"/>
            <ac:spMk id="8" creationId="{95EC81C2-A9E3-05F0-A719-5592BF17501C}"/>
          </ac:spMkLst>
        </pc:spChg>
        <pc:spChg chg="add">
          <ac:chgData name="Светлана Латынова" userId="80644d90be333491" providerId="LiveId" clId="{56828F47-FCBF-41E6-BC75-B8560EF22F68}" dt="2024-04-14T12:31:09.864" v="13336"/>
          <ac:spMkLst>
            <pc:docMk/>
            <pc:sldMk cId="2089233862" sldId="361"/>
            <ac:spMk id="9" creationId="{9B41DEA6-6AE2-7FCF-2B21-597841D69E1A}"/>
          </ac:spMkLst>
        </pc:spChg>
        <pc:spChg chg="add del mod">
          <ac:chgData name="Светлана Латынова" userId="80644d90be333491" providerId="LiveId" clId="{56828F47-FCBF-41E6-BC75-B8560EF22F68}" dt="2024-04-14T12:31:30.915" v="13338" actId="478"/>
          <ac:spMkLst>
            <pc:docMk/>
            <pc:sldMk cId="2089233862" sldId="361"/>
            <ac:spMk id="10" creationId="{9E3AAF07-5237-D95A-4B6F-E898ADAE5A32}"/>
          </ac:spMkLst>
        </pc:spChg>
        <pc:spChg chg="add mod">
          <ac:chgData name="Светлана Латынова" userId="80644d90be333491" providerId="LiveId" clId="{56828F47-FCBF-41E6-BC75-B8560EF22F68}" dt="2024-04-14T12:33:54.717" v="13343"/>
          <ac:spMkLst>
            <pc:docMk/>
            <pc:sldMk cId="2089233862" sldId="361"/>
            <ac:spMk id="11" creationId="{0D54569D-A7C9-0633-0474-7E571EE553BC}"/>
          </ac:spMkLst>
        </pc:spChg>
        <pc:spChg chg="add del mod">
          <ac:chgData name="Светлана Латынова" userId="80644d90be333491" providerId="LiveId" clId="{56828F47-FCBF-41E6-BC75-B8560EF22F68}" dt="2024-04-14T12:34:07.527" v="13345" actId="478"/>
          <ac:spMkLst>
            <pc:docMk/>
            <pc:sldMk cId="2089233862" sldId="361"/>
            <ac:spMk id="12" creationId="{7603F576-F841-DC80-3819-935EF6B93632}"/>
          </ac:spMkLst>
        </pc:spChg>
        <pc:spChg chg="add mod">
          <ac:chgData name="Светлана Латынова" userId="80644d90be333491" providerId="LiveId" clId="{56828F47-FCBF-41E6-BC75-B8560EF22F68}" dt="2024-04-14T12:34:18.050" v="13346"/>
          <ac:spMkLst>
            <pc:docMk/>
            <pc:sldMk cId="2089233862" sldId="361"/>
            <ac:spMk id="13" creationId="{D05AD6CC-8D00-D819-0F79-8C309D26321E}"/>
          </ac:spMkLst>
        </pc:spChg>
        <pc:spChg chg="mod topLvl">
          <ac:chgData name="Светлана Латынова" userId="80644d90be333491" providerId="LiveId" clId="{56828F47-FCBF-41E6-BC75-B8560EF22F68}" dt="2024-04-14T12:30:31.290" v="13332" actId="14100"/>
          <ac:spMkLst>
            <pc:docMk/>
            <pc:sldMk cId="2089233862" sldId="361"/>
            <ac:spMk id="17" creationId="{8304ADEA-7203-8346-C702-0ECE7EEF48AB}"/>
          </ac:spMkLst>
        </pc:spChg>
        <pc:spChg chg="del mod topLvl">
          <ac:chgData name="Светлана Латынова" userId="80644d90be333491" providerId="LiveId" clId="{56828F47-FCBF-41E6-BC75-B8560EF22F68}" dt="2024-04-14T12:30:12.749" v="13328" actId="478"/>
          <ac:spMkLst>
            <pc:docMk/>
            <pc:sldMk cId="2089233862" sldId="361"/>
            <ac:spMk id="18" creationId="{945AC0E7-B3E5-4CF1-F84F-BCD097C7030E}"/>
          </ac:spMkLst>
        </pc:spChg>
        <pc:grpChg chg="add mod">
          <ac:chgData name="Светлана Латынова" userId="80644d90be333491" providerId="LiveId" clId="{56828F47-FCBF-41E6-BC75-B8560EF22F68}" dt="2024-04-14T12:30:50.951" v="13335" actId="14100"/>
          <ac:grpSpMkLst>
            <pc:docMk/>
            <pc:sldMk cId="2089233862" sldId="361"/>
            <ac:grpSpMk id="3" creationId="{2F7642F5-1D5E-1EAE-C37E-1A2A54464A6D}"/>
          </ac:grpSpMkLst>
        </pc:grpChg>
        <pc:grpChg chg="del mod ord">
          <ac:chgData name="Светлана Латынова" userId="80644d90be333491" providerId="LiveId" clId="{56828F47-FCBF-41E6-BC75-B8560EF22F68}" dt="2024-04-14T12:30:12.749" v="13328" actId="478"/>
          <ac:grpSpMkLst>
            <pc:docMk/>
            <pc:sldMk cId="2089233862" sldId="361"/>
            <ac:grpSpMk id="16" creationId="{B990A454-4389-747F-E4DC-97D419C30EA2}"/>
          </ac:grpSpMkLst>
        </pc:grpChg>
        <pc:picChg chg="del">
          <ac:chgData name="Светлана Латынова" userId="80644d90be333491" providerId="LiveId" clId="{56828F47-FCBF-41E6-BC75-B8560EF22F68}" dt="2024-04-14T12:29:46.189" v="13296" actId="478"/>
          <ac:picMkLst>
            <pc:docMk/>
            <pc:sldMk cId="2089233862" sldId="361"/>
            <ac:picMk id="2052" creationId="{1D819045-CB03-DB87-B314-A3C1F8AFC944}"/>
          </ac:picMkLst>
        </pc:picChg>
        <pc:picChg chg="add mod">
          <ac:chgData name="Светлана Латынова" userId="80644d90be333491" providerId="LiveId" clId="{56828F47-FCBF-41E6-BC75-B8560EF22F68}" dt="2024-04-14T12:35:00.825" v="13357"/>
          <ac:picMkLst>
            <pc:docMk/>
            <pc:sldMk cId="2089233862" sldId="361"/>
            <ac:picMk id="11276" creationId="{8549C436-6BA9-4C4A-9845-5F7D6B24689F}"/>
          </ac:picMkLst>
        </pc:picChg>
      </pc:sldChg>
      <pc:sldChg chg="addSp delSp modSp add del mod">
        <pc:chgData name="Светлана Латынова" userId="80644d90be333491" providerId="LiveId" clId="{56828F47-FCBF-41E6-BC75-B8560EF22F68}" dt="2024-04-14T12:44:13.287" v="13621" actId="47"/>
        <pc:sldMkLst>
          <pc:docMk/>
          <pc:sldMk cId="299231881" sldId="362"/>
        </pc:sldMkLst>
        <pc:spChg chg="mod">
          <ac:chgData name="Светлана Латынова" userId="80644d90be333491" providerId="LiveId" clId="{56828F47-FCBF-41E6-BC75-B8560EF22F68}" dt="2024-04-14T12:41:11.681" v="13601" actId="1076"/>
          <ac:spMkLst>
            <pc:docMk/>
            <pc:sldMk cId="299231881" sldId="362"/>
            <ac:spMk id="2" creationId="{AF22B10C-6354-E630-89D4-AA86FBBBFF30}"/>
          </ac:spMkLst>
        </pc:spChg>
        <pc:picChg chg="del">
          <ac:chgData name="Светлана Латынова" userId="80644d90be333491" providerId="LiveId" clId="{56828F47-FCBF-41E6-BC75-B8560EF22F68}" dt="2024-04-14T12:33:33.648" v="13342" actId="478"/>
          <ac:picMkLst>
            <pc:docMk/>
            <pc:sldMk cId="299231881" sldId="362"/>
            <ac:picMk id="2052" creationId="{1D819045-CB03-DB87-B314-A3C1F8AFC944}"/>
          </ac:picMkLst>
        </pc:picChg>
        <pc:picChg chg="add mod">
          <ac:chgData name="Светлана Латынова" userId="80644d90be333491" providerId="LiveId" clId="{56828F47-FCBF-41E6-BC75-B8560EF22F68}" dt="2024-04-14T12:41:52.492" v="13607"/>
          <ac:picMkLst>
            <pc:docMk/>
            <pc:sldMk cId="299231881" sldId="362"/>
            <ac:picMk id="12290" creationId="{69B15359-EB5E-BA4E-6F22-0C51F4B6A1E8}"/>
          </ac:picMkLst>
        </pc:picChg>
      </pc:sldChg>
      <pc:sldChg chg="delSp modSp add mod ord">
        <pc:chgData name="Светлана Латынова" userId="80644d90be333491" providerId="LiveId" clId="{56828F47-FCBF-41E6-BC75-B8560EF22F68}" dt="2024-04-14T14:21:16.252" v="14391" actId="478"/>
        <pc:sldMkLst>
          <pc:docMk/>
          <pc:sldMk cId="2319056884" sldId="363"/>
        </pc:sldMkLst>
        <pc:spChg chg="mod">
          <ac:chgData name="Светлана Латынова" userId="80644d90be333491" providerId="LiveId" clId="{56828F47-FCBF-41E6-BC75-B8560EF22F68}" dt="2024-04-14T12:36:44.489" v="13366" actId="1076"/>
          <ac:spMkLst>
            <pc:docMk/>
            <pc:sldMk cId="2319056884" sldId="363"/>
            <ac:spMk id="17" creationId="{7F069A5F-4696-88B0-02DE-3C26EECCC1AC}"/>
          </ac:spMkLst>
        </pc:spChg>
        <pc:grpChg chg="del">
          <ac:chgData name="Светлана Латынова" userId="80644d90be333491" providerId="LiveId" clId="{56828F47-FCBF-41E6-BC75-B8560EF22F68}" dt="2024-04-14T14:21:16.252" v="14391" actId="478"/>
          <ac:grpSpMkLst>
            <pc:docMk/>
            <pc:sldMk cId="2319056884" sldId="363"/>
            <ac:grpSpMk id="19" creationId="{2E5AE94E-E90D-E173-A00A-18964D62909E}"/>
          </ac:grpSpMkLst>
        </pc:grpChg>
      </pc:sldChg>
      <pc:sldChg chg="addSp delSp modSp add mod ord">
        <pc:chgData name="Светлана Латынова" userId="80644d90be333491" providerId="LiveId" clId="{56828F47-FCBF-41E6-BC75-B8560EF22F68}" dt="2024-04-14T14:37:10.996" v="14532" actId="207"/>
        <pc:sldMkLst>
          <pc:docMk/>
          <pc:sldMk cId="1113722910" sldId="364"/>
        </pc:sldMkLst>
        <pc:spChg chg="add mod">
          <ac:chgData name="Светлана Латынова" userId="80644d90be333491" providerId="LiveId" clId="{56828F47-FCBF-41E6-BC75-B8560EF22F68}" dt="2024-04-14T14:37:10.996" v="14532" actId="207"/>
          <ac:spMkLst>
            <pc:docMk/>
            <pc:sldMk cId="1113722910" sldId="364"/>
            <ac:spMk id="3" creationId="{C9D01B54-0876-BE53-F829-3600E94FDCC4}"/>
          </ac:spMkLst>
        </pc:spChg>
        <pc:spChg chg="del topLvl">
          <ac:chgData name="Светлана Латынова" userId="80644d90be333491" providerId="LiveId" clId="{56828F47-FCBF-41E6-BC75-B8560EF22F68}" dt="2024-04-14T12:39:17.584" v="13422" actId="478"/>
          <ac:spMkLst>
            <pc:docMk/>
            <pc:sldMk cId="1113722910" sldId="364"/>
            <ac:spMk id="4" creationId="{EC1C8E25-B07D-4AB0-18C1-C869F1149B6A}"/>
          </ac:spMkLst>
        </pc:spChg>
        <pc:spChg chg="del topLvl">
          <ac:chgData name="Светлана Латынова" userId="80644d90be333491" providerId="LiveId" clId="{56828F47-FCBF-41E6-BC75-B8560EF22F68}" dt="2024-04-14T12:39:17.584" v="13422" actId="478"/>
          <ac:spMkLst>
            <pc:docMk/>
            <pc:sldMk cId="1113722910" sldId="364"/>
            <ac:spMk id="5" creationId="{748672DA-857B-B697-71EB-2057DD09B672}"/>
          </ac:spMkLst>
        </pc:spChg>
        <pc:spChg chg="add del mod">
          <ac:chgData name="Светлана Латынова" userId="80644d90be333491" providerId="LiveId" clId="{56828F47-FCBF-41E6-BC75-B8560EF22F68}" dt="2024-04-14T14:21:03.444" v="14386" actId="478"/>
          <ac:spMkLst>
            <pc:docMk/>
            <pc:sldMk cId="1113722910" sldId="364"/>
            <ac:spMk id="12" creationId="{C05E4191-E3A7-795B-EFCC-24ACD572D3F4}"/>
          </ac:spMkLst>
        </pc:spChg>
        <pc:spChg chg="del mod">
          <ac:chgData name="Светлана Латынова" userId="80644d90be333491" providerId="LiveId" clId="{56828F47-FCBF-41E6-BC75-B8560EF22F68}" dt="2024-04-14T12:40:26.814" v="13496" actId="478"/>
          <ac:spMkLst>
            <pc:docMk/>
            <pc:sldMk cId="1113722910" sldId="364"/>
            <ac:spMk id="17" creationId="{7F069A5F-4696-88B0-02DE-3C26EECCC1AC}"/>
          </ac:spMkLst>
        </pc:spChg>
        <pc:grpChg chg="del">
          <ac:chgData name="Светлана Латынова" userId="80644d90be333491" providerId="LiveId" clId="{56828F47-FCBF-41E6-BC75-B8560EF22F68}" dt="2024-04-14T12:39:17.584" v="13422" actId="478"/>
          <ac:grpSpMkLst>
            <pc:docMk/>
            <pc:sldMk cId="1113722910" sldId="364"/>
            <ac:grpSpMk id="2" creationId="{2B07BD14-B7EC-5170-CCB4-2A0FB7B2620C}"/>
          </ac:grpSpMkLst>
        </pc:grpChg>
        <pc:grpChg chg="del">
          <ac:chgData name="Светлана Латынова" userId="80644d90be333491" providerId="LiveId" clId="{56828F47-FCBF-41E6-BC75-B8560EF22F68}" dt="2024-04-14T14:21:13.060" v="14390" actId="478"/>
          <ac:grpSpMkLst>
            <pc:docMk/>
            <pc:sldMk cId="1113722910" sldId="364"/>
            <ac:grpSpMk id="19" creationId="{2E5AE94E-E90D-E173-A00A-18964D62909E}"/>
          </ac:grpSpMkLst>
        </pc:grpChg>
        <pc:picChg chg="add del mod">
          <ac:chgData name="Светлана Латынова" userId="80644d90be333491" providerId="LiveId" clId="{56828F47-FCBF-41E6-BC75-B8560EF22F68}" dt="2024-04-14T14:29:47.296" v="14421" actId="478"/>
          <ac:picMkLst>
            <pc:docMk/>
            <pc:sldMk cId="1113722910" sldId="364"/>
            <ac:picMk id="4" creationId="{0F9BC039-CD13-34E8-07FC-B458C1358835}"/>
          </ac:picMkLst>
        </pc:picChg>
        <pc:picChg chg="add del mod">
          <ac:chgData name="Светлана Латынова" userId="80644d90be333491" providerId="LiveId" clId="{56828F47-FCBF-41E6-BC75-B8560EF22F68}" dt="2024-04-14T14:21:01.204" v="14385" actId="478"/>
          <ac:picMkLst>
            <pc:docMk/>
            <pc:sldMk cId="1113722910" sldId="364"/>
            <ac:picMk id="13" creationId="{A4255E34-E9F4-CC94-60AA-93A794BFDE76}"/>
          </ac:picMkLst>
        </pc:picChg>
        <pc:picChg chg="add mod">
          <ac:chgData name="Светлана Латынова" userId="80644d90be333491" providerId="LiveId" clId="{56828F47-FCBF-41E6-BC75-B8560EF22F68}" dt="2024-04-14T14:34:13.436" v="14486"/>
          <ac:picMkLst>
            <pc:docMk/>
            <pc:sldMk cId="1113722910" sldId="364"/>
            <ac:picMk id="14" creationId="{9FB84CBF-CF84-C227-DCF9-236906F2DE13}"/>
          </ac:picMkLst>
        </pc:picChg>
        <pc:picChg chg="del">
          <ac:chgData name="Светлана Латынова" userId="80644d90be333491" providerId="LiveId" clId="{56828F47-FCBF-41E6-BC75-B8560EF22F68}" dt="2024-04-14T12:38:59.632" v="13383" actId="478"/>
          <ac:picMkLst>
            <pc:docMk/>
            <pc:sldMk cId="1113722910" sldId="364"/>
            <ac:picMk id="2050" creationId="{FB9C0EBE-435F-324F-F2D0-137820014D3D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4:33:46.295" v="14474"/>
        <pc:sldMkLst>
          <pc:docMk/>
          <pc:sldMk cId="4064081082" sldId="365"/>
        </pc:sldMkLst>
        <pc:spChg chg="del">
          <ac:chgData name="Светлана Латынова" userId="80644d90be333491" providerId="LiveId" clId="{56828F47-FCBF-41E6-BC75-B8560EF22F68}" dt="2024-04-14T14:33:46.035" v="14473" actId="478"/>
          <ac:spMkLst>
            <pc:docMk/>
            <pc:sldMk cId="4064081082" sldId="365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2:45:18.255" v="13632" actId="207"/>
          <ac:spMkLst>
            <pc:docMk/>
            <pc:sldMk cId="4064081082" sldId="365"/>
            <ac:spMk id="4" creationId="{625AA951-E075-0E13-9E80-77B50950100C}"/>
          </ac:spMkLst>
        </pc:spChg>
        <pc:spChg chg="mod">
          <ac:chgData name="Светлана Латынова" userId="80644d90be333491" providerId="LiveId" clId="{56828F47-FCBF-41E6-BC75-B8560EF22F68}" dt="2024-04-14T12:45:09.077" v="13630" actId="14100"/>
          <ac:spMkLst>
            <pc:docMk/>
            <pc:sldMk cId="4064081082" sldId="365"/>
            <ac:spMk id="6" creationId="{63A2EEA8-1472-91F1-693F-079262C8BE6E}"/>
          </ac:spMkLst>
        </pc:spChg>
        <pc:spChg chg="add mod">
          <ac:chgData name="Светлана Латынова" userId="80644d90be333491" providerId="LiveId" clId="{56828F47-FCBF-41E6-BC75-B8560EF22F68}" dt="2024-04-14T14:33:46.295" v="14474"/>
          <ac:spMkLst>
            <pc:docMk/>
            <pc:sldMk cId="4064081082" sldId="365"/>
            <ac:spMk id="7" creationId="{F3B55BC5-87DA-69E4-D808-DDE0C03DC683}"/>
          </ac:spMkLst>
        </pc:spChg>
        <pc:picChg chg="add del">
          <ac:chgData name="Светлана Латынова" userId="80644d90be333491" providerId="LiveId" clId="{56828F47-FCBF-41E6-BC75-B8560EF22F68}" dt="2024-04-14T12:44:53.096" v="13624" actId="478"/>
          <ac:picMkLst>
            <pc:docMk/>
            <pc:sldMk cId="4064081082" sldId="365"/>
            <ac:picMk id="7" creationId="{9BA357E3-6FD3-10B6-E53A-6BD447417EE7}"/>
          </ac:picMkLst>
        </pc:picChg>
        <pc:picChg chg="add mod">
          <ac:chgData name="Светлана Латынова" userId="80644d90be333491" providerId="LiveId" clId="{56828F47-FCBF-41E6-BC75-B8560EF22F68}" dt="2024-04-14T12:45:11.217" v="13631" actId="14100"/>
          <ac:picMkLst>
            <pc:docMk/>
            <pc:sldMk cId="4064081082" sldId="365"/>
            <ac:picMk id="13314" creationId="{61FFFE41-9689-7376-75A3-FF93A0897DB0}"/>
          </ac:picMkLst>
        </pc:picChg>
      </pc:sldChg>
      <pc:sldChg chg="addSp modSp add mod">
        <pc:chgData name="Светлана Латынова" userId="80644d90be333491" providerId="LiveId" clId="{56828F47-FCBF-41E6-BC75-B8560EF22F68}" dt="2024-04-14T14:18:55.380" v="14333" actId="20577"/>
        <pc:sldMkLst>
          <pc:docMk/>
          <pc:sldMk cId="627554627" sldId="366"/>
        </pc:sldMkLst>
        <pc:spChg chg="mod">
          <ac:chgData name="Светлана Латынова" userId="80644d90be333491" providerId="LiveId" clId="{56828F47-FCBF-41E6-BC75-B8560EF22F68}" dt="2024-04-14T14:18:55.380" v="14333" actId="20577"/>
          <ac:spMkLst>
            <pc:docMk/>
            <pc:sldMk cId="627554627" sldId="366"/>
            <ac:spMk id="2" creationId="{AF22B10C-6354-E630-89D4-AA86FBBBFF30}"/>
          </ac:spMkLst>
        </pc:spChg>
        <pc:picChg chg="add mod">
          <ac:chgData name="Светлана Латынова" userId="80644d90be333491" providerId="LiveId" clId="{56828F47-FCBF-41E6-BC75-B8560EF22F68}" dt="2024-04-14T13:07:46.911" v="14275" actId="1076"/>
          <ac:picMkLst>
            <pc:docMk/>
            <pc:sldMk cId="627554627" sldId="366"/>
            <ac:picMk id="16386" creationId="{6F84BBB3-4A06-5836-F0CF-7273E1D89C20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4:44:20.999" v="14842" actId="1076"/>
        <pc:sldMkLst>
          <pc:docMk/>
          <pc:sldMk cId="2541630808" sldId="367"/>
        </pc:sldMkLst>
        <pc:spChg chg="mod">
          <ac:chgData name="Светлана Латынова" userId="80644d90be333491" providerId="LiveId" clId="{56828F47-FCBF-41E6-BC75-B8560EF22F68}" dt="2024-04-14T14:44:03.875" v="14838" actId="20577"/>
          <ac:spMkLst>
            <pc:docMk/>
            <pc:sldMk cId="2541630808" sldId="367"/>
            <ac:spMk id="3" creationId="{C9D01B54-0876-BE53-F829-3600E94FDCC4}"/>
          </ac:spMkLst>
        </pc:spChg>
        <pc:spChg chg="del">
          <ac:chgData name="Светлана Латынова" userId="80644d90be333491" providerId="LiveId" clId="{56828F47-FCBF-41E6-BC75-B8560EF22F68}" dt="2024-04-14T14:37:34.102" v="14560" actId="478"/>
          <ac:spMkLst>
            <pc:docMk/>
            <pc:sldMk cId="2541630808" sldId="367"/>
            <ac:spMk id="12" creationId="{C05E4191-E3A7-795B-EFCC-24ACD572D3F4}"/>
          </ac:spMkLst>
        </pc:spChg>
        <pc:grpChg chg="del">
          <ac:chgData name="Светлана Латынова" userId="80644d90be333491" providerId="LiveId" clId="{56828F47-FCBF-41E6-BC75-B8560EF22F68}" dt="2024-04-14T14:40:20.002" v="14736" actId="478"/>
          <ac:grpSpMkLst>
            <pc:docMk/>
            <pc:sldMk cId="2541630808" sldId="367"/>
            <ac:grpSpMk id="19" creationId="{2E5AE94E-E90D-E173-A00A-18964D62909E}"/>
          </ac:grpSpMkLst>
        </pc:grpChg>
        <pc:picChg chg="del">
          <ac:chgData name="Светлана Латынова" userId="80644d90be333491" providerId="LiveId" clId="{56828F47-FCBF-41E6-BC75-B8560EF22F68}" dt="2024-04-14T14:37:35.894" v="14561" actId="478"/>
          <ac:picMkLst>
            <pc:docMk/>
            <pc:sldMk cId="2541630808" sldId="367"/>
            <ac:picMk id="13" creationId="{A4255E34-E9F4-CC94-60AA-93A794BFDE76}"/>
          </ac:picMkLst>
        </pc:picChg>
        <pc:picChg chg="add mod">
          <ac:chgData name="Светлана Латынова" userId="80644d90be333491" providerId="LiveId" clId="{56828F47-FCBF-41E6-BC75-B8560EF22F68}" dt="2024-04-14T14:44:20.999" v="14842" actId="1076"/>
          <ac:picMkLst>
            <pc:docMk/>
            <pc:sldMk cId="2541630808" sldId="367"/>
            <ac:picMk id="1026" creationId="{6BA32470-B493-3BE6-6567-ACB3DDC36688}"/>
          </ac:picMkLst>
        </pc:picChg>
      </pc:sldChg>
      <pc:sldChg chg="delSp modSp add mod">
        <pc:chgData name="Светлана Латынова" userId="80644d90be333491" providerId="LiveId" clId="{56828F47-FCBF-41E6-BC75-B8560EF22F68}" dt="2024-04-14T14:40:36.846" v="14742" actId="167"/>
        <pc:sldMkLst>
          <pc:docMk/>
          <pc:sldMk cId="2602973654" sldId="368"/>
        </pc:sldMkLst>
        <pc:spChg chg="mod">
          <ac:chgData name="Светлана Латынова" userId="80644d90be333491" providerId="LiveId" clId="{56828F47-FCBF-41E6-BC75-B8560EF22F68}" dt="2024-04-14T14:40:26.637" v="14738" actId="1076"/>
          <ac:spMkLst>
            <pc:docMk/>
            <pc:sldMk cId="2602973654" sldId="368"/>
            <ac:spMk id="3" creationId="{C9D01B54-0876-BE53-F829-3600E94FDCC4}"/>
          </ac:spMkLst>
        </pc:spChg>
        <pc:spChg chg="mod">
          <ac:chgData name="Светлана Латынова" userId="80644d90be333491" providerId="LiveId" clId="{56828F47-FCBF-41E6-BC75-B8560EF22F68}" dt="2024-04-14T14:40:23.568" v="14737" actId="1076"/>
          <ac:spMkLst>
            <pc:docMk/>
            <pc:sldMk cId="2602973654" sldId="368"/>
            <ac:spMk id="12" creationId="{C05E4191-E3A7-795B-EFCC-24ACD572D3F4}"/>
          </ac:spMkLst>
        </pc:spChg>
        <pc:spChg chg="del topLvl">
          <ac:chgData name="Светлана Латынова" userId="80644d90be333491" providerId="LiveId" clId="{56828F47-FCBF-41E6-BC75-B8560EF22F68}" dt="2024-04-14T14:40:17.050" v="14735" actId="478"/>
          <ac:spMkLst>
            <pc:docMk/>
            <pc:sldMk cId="2602973654" sldId="368"/>
            <ac:spMk id="20" creationId="{000382F8-A895-A166-51BB-13EC465BAB70}"/>
          </ac:spMkLst>
        </pc:spChg>
        <pc:spChg chg="topLvl">
          <ac:chgData name="Светлана Латынова" userId="80644d90be333491" providerId="LiveId" clId="{56828F47-FCBF-41E6-BC75-B8560EF22F68}" dt="2024-04-14T14:40:17.050" v="14735" actId="478"/>
          <ac:spMkLst>
            <pc:docMk/>
            <pc:sldMk cId="2602973654" sldId="368"/>
            <ac:spMk id="21" creationId="{37AE1662-C7F3-3A92-F4F2-ED5719E92166}"/>
          </ac:spMkLst>
        </pc:spChg>
        <pc:grpChg chg="del">
          <ac:chgData name="Светлана Латынова" userId="80644d90be333491" providerId="LiveId" clId="{56828F47-FCBF-41E6-BC75-B8560EF22F68}" dt="2024-04-14T14:40:17.050" v="14735" actId="478"/>
          <ac:grpSpMkLst>
            <pc:docMk/>
            <pc:sldMk cId="2602973654" sldId="368"/>
            <ac:grpSpMk id="19" creationId="{2E5AE94E-E90D-E173-A00A-18964D62909E}"/>
          </ac:grpSpMkLst>
        </pc:grpChg>
        <pc:picChg chg="mod">
          <ac:chgData name="Светлана Латынова" userId="80644d90be333491" providerId="LiveId" clId="{56828F47-FCBF-41E6-BC75-B8560EF22F68}" dt="2024-04-14T14:40:36.846" v="14742" actId="167"/>
          <ac:picMkLst>
            <pc:docMk/>
            <pc:sldMk cId="2602973654" sldId="368"/>
            <ac:picMk id="13" creationId="{A4255E34-E9F4-CC94-60AA-93A794BFDE76}"/>
          </ac:picMkLst>
        </pc:picChg>
      </pc:sldChg>
      <pc:sldChg chg="addSp delSp modSp add mod">
        <pc:chgData name="Светлана Латынова" userId="80644d90be333491" providerId="LiveId" clId="{56828F47-FCBF-41E6-BC75-B8560EF22F68}" dt="2024-04-14T18:00:38.025" v="18569" actId="207"/>
        <pc:sldMkLst>
          <pc:docMk/>
          <pc:sldMk cId="253096698" sldId="369"/>
        </pc:sldMkLst>
        <pc:spChg chg="mod">
          <ac:chgData name="Светлана Латынова" userId="80644d90be333491" providerId="LiveId" clId="{56828F47-FCBF-41E6-BC75-B8560EF22F68}" dt="2024-04-14T18:00:38.025" v="18569" actId="207"/>
          <ac:spMkLst>
            <pc:docMk/>
            <pc:sldMk cId="253096698" sldId="369"/>
            <ac:spMk id="3" creationId="{C9D01B54-0876-BE53-F829-3600E94FDCC4}"/>
          </ac:spMkLst>
        </pc:spChg>
        <pc:spChg chg="add mod">
          <ac:chgData name="Светлана Латынова" userId="80644d90be333491" providerId="LiveId" clId="{56828F47-FCBF-41E6-BC75-B8560EF22F68}" dt="2024-04-14T14:54:19.388" v="15061" actId="207"/>
          <ac:spMkLst>
            <pc:docMk/>
            <pc:sldMk cId="253096698" sldId="369"/>
            <ac:spMk id="4" creationId="{C76DADC8-9E49-3225-81F5-6A9E6D14E6A5}"/>
          </ac:spMkLst>
        </pc:spChg>
        <pc:spChg chg="del">
          <ac:chgData name="Светлана Латынова" userId="80644d90be333491" providerId="LiveId" clId="{56828F47-FCBF-41E6-BC75-B8560EF22F68}" dt="2024-04-14T14:45:03.075" v="14892" actId="478"/>
          <ac:spMkLst>
            <pc:docMk/>
            <pc:sldMk cId="253096698" sldId="369"/>
            <ac:spMk id="12" creationId="{C05E4191-E3A7-795B-EFCC-24ACD572D3F4}"/>
          </ac:spMkLst>
        </pc:spChg>
        <pc:picChg chg="del">
          <ac:chgData name="Светлана Латынова" userId="80644d90be333491" providerId="LiveId" clId="{56828F47-FCBF-41E6-BC75-B8560EF22F68}" dt="2024-04-14T14:44:59.492" v="14891" actId="478"/>
          <ac:picMkLst>
            <pc:docMk/>
            <pc:sldMk cId="253096698" sldId="369"/>
            <ac:picMk id="13" creationId="{A4255E34-E9F4-CC94-60AA-93A794BFDE76}"/>
          </ac:picMkLst>
        </pc:picChg>
        <pc:picChg chg="add mod">
          <ac:chgData name="Светлана Латынова" userId="80644d90be333491" providerId="LiveId" clId="{56828F47-FCBF-41E6-BC75-B8560EF22F68}" dt="2024-04-14T14:53:57.003" v="15040" actId="1076"/>
          <ac:picMkLst>
            <pc:docMk/>
            <pc:sldMk cId="253096698" sldId="369"/>
            <ac:picMk id="2050" creationId="{93BBF856-26A6-BD10-A6FC-E75C5075725D}"/>
          </ac:picMkLst>
        </pc:picChg>
      </pc:sldChg>
      <pc:sldChg chg="delSp modSp add del mod">
        <pc:chgData name="Светлана Латынова" userId="80644d90be333491" providerId="LiveId" clId="{56828F47-FCBF-41E6-BC75-B8560EF22F68}" dt="2024-04-14T15:53:03.123" v="16599" actId="47"/>
        <pc:sldMkLst>
          <pc:docMk/>
          <pc:sldMk cId="1522596085" sldId="370"/>
        </pc:sldMkLst>
        <pc:spChg chg="mod">
          <ac:chgData name="Светлана Латынова" userId="80644d90be333491" providerId="LiveId" clId="{56828F47-FCBF-41E6-BC75-B8560EF22F68}" dt="2024-04-14T15:53:01.023" v="16598" actId="21"/>
          <ac:spMkLst>
            <pc:docMk/>
            <pc:sldMk cId="1522596085" sldId="370"/>
            <ac:spMk id="3" creationId="{C9D01B54-0876-BE53-F829-3600E94FDCC4}"/>
          </ac:spMkLst>
        </pc:spChg>
        <pc:spChg chg="del">
          <ac:chgData name="Светлана Латынова" userId="80644d90be333491" providerId="LiveId" clId="{56828F47-FCBF-41E6-BC75-B8560EF22F68}" dt="2024-04-14T14:56:39.356" v="15109" actId="478"/>
          <ac:spMkLst>
            <pc:docMk/>
            <pc:sldMk cId="1522596085" sldId="370"/>
            <ac:spMk id="4" creationId="{C76DADC8-9E49-3225-81F5-6A9E6D14E6A5}"/>
          </ac:spMkLst>
        </pc:spChg>
        <pc:picChg chg="del">
          <ac:chgData name="Светлана Латынова" userId="80644d90be333491" providerId="LiveId" clId="{56828F47-FCBF-41E6-BC75-B8560EF22F68}" dt="2024-04-14T14:56:35.300" v="15107" actId="478"/>
          <ac:picMkLst>
            <pc:docMk/>
            <pc:sldMk cId="1522596085" sldId="370"/>
            <ac:picMk id="2050" creationId="{93BBF856-26A6-BD10-A6FC-E75C5075725D}"/>
          </ac:picMkLst>
        </pc:picChg>
      </pc:sldChg>
      <pc:sldChg chg="delSp modSp add del mod">
        <pc:chgData name="Светлана Латынова" userId="80644d90be333491" providerId="LiveId" clId="{56828F47-FCBF-41E6-BC75-B8560EF22F68}" dt="2024-04-14T15:40:53.834" v="16549" actId="47"/>
        <pc:sldMkLst>
          <pc:docMk/>
          <pc:sldMk cId="632066785" sldId="371"/>
        </pc:sldMkLst>
        <pc:spChg chg="mod">
          <ac:chgData name="Светлана Латынова" userId="80644d90be333491" providerId="LiveId" clId="{56828F47-FCBF-41E6-BC75-B8560EF22F68}" dt="2024-04-14T15:00:48.851" v="15325" actId="6549"/>
          <ac:spMkLst>
            <pc:docMk/>
            <pc:sldMk cId="632066785" sldId="371"/>
            <ac:spMk id="3" creationId="{C9D01B54-0876-BE53-F829-3600E94FDCC4}"/>
          </ac:spMkLst>
        </pc:spChg>
        <pc:spChg chg="del">
          <ac:chgData name="Светлана Латынова" userId="80644d90be333491" providerId="LiveId" clId="{56828F47-FCBF-41E6-BC75-B8560EF22F68}" dt="2024-04-14T15:00:45.814" v="15324" actId="478"/>
          <ac:spMkLst>
            <pc:docMk/>
            <pc:sldMk cId="632066785" sldId="371"/>
            <ac:spMk id="12" creationId="{C05E4191-E3A7-795B-EFCC-24ACD572D3F4}"/>
          </ac:spMkLst>
        </pc:spChg>
        <pc:picChg chg="del">
          <ac:chgData name="Светлана Латынова" userId="80644d90be333491" providerId="LiveId" clId="{56828F47-FCBF-41E6-BC75-B8560EF22F68}" dt="2024-04-14T15:00:43.391" v="15323" actId="478"/>
          <ac:picMkLst>
            <pc:docMk/>
            <pc:sldMk cId="632066785" sldId="371"/>
            <ac:picMk id="13" creationId="{A4255E34-E9F4-CC94-60AA-93A794BFDE76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5:52:54.674" v="16597" actId="1076"/>
        <pc:sldMkLst>
          <pc:docMk/>
          <pc:sldMk cId="3368749789" sldId="372"/>
        </pc:sldMkLst>
        <pc:spChg chg="add del mod">
          <ac:chgData name="Светлана Латынова" userId="80644d90be333491" providerId="LiveId" clId="{56828F47-FCBF-41E6-BC75-B8560EF22F68}" dt="2024-04-14T15:52:45.878" v="16596" actId="478"/>
          <ac:spMkLst>
            <pc:docMk/>
            <pc:sldMk cId="3368749789" sldId="372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5:52:54.674" v="16597" actId="1076"/>
          <ac:spMkLst>
            <pc:docMk/>
            <pc:sldMk cId="3368749789" sldId="372"/>
            <ac:spMk id="11" creationId="{EAE135CF-3CD9-A847-CB4C-4F16758ED46B}"/>
          </ac:spMkLst>
        </pc:spChg>
        <pc:spChg chg="mod">
          <ac:chgData name="Светлана Латынова" userId="80644d90be333491" providerId="LiveId" clId="{56828F47-FCBF-41E6-BC75-B8560EF22F68}" dt="2024-04-14T15:33:17.905" v="16331" actId="1076"/>
          <ac:spMkLst>
            <pc:docMk/>
            <pc:sldMk cId="3368749789" sldId="372"/>
            <ac:spMk id="12" creationId="{BCF027F3-4BBA-7974-DDEE-DFFE57DA2760}"/>
          </ac:spMkLst>
        </pc:spChg>
        <pc:grpChg chg="mod">
          <ac:chgData name="Светлана Латынова" userId="80644d90be333491" providerId="LiveId" clId="{56828F47-FCBF-41E6-BC75-B8560EF22F68}" dt="2024-04-14T15:33:15.128" v="16330" actId="1076"/>
          <ac:grpSpMkLst>
            <pc:docMk/>
            <pc:sldMk cId="3368749789" sldId="372"/>
            <ac:grpSpMk id="3" creationId="{505D9751-8AC0-7C12-B1D8-B1F15D8309B2}"/>
          </ac:grpSpMkLst>
        </pc:grpChg>
        <pc:graphicFrameChg chg="del mod modGraphic">
          <ac:chgData name="Светлана Латынова" userId="80644d90be333491" providerId="LiveId" clId="{56828F47-FCBF-41E6-BC75-B8560EF22F68}" dt="2024-04-14T15:03:18.700" v="15385" actId="478"/>
          <ac:graphicFrameMkLst>
            <pc:docMk/>
            <pc:sldMk cId="3368749789" sldId="372"/>
            <ac:graphicFrameMk id="4" creationId="{64C9BCA3-B3F7-0683-F852-931A648C86D5}"/>
          </ac:graphicFrameMkLst>
        </pc:graphicFrameChg>
        <pc:graphicFrameChg chg="add del mod modGraphic">
          <ac:chgData name="Светлана Латынова" userId="80644d90be333491" providerId="LiveId" clId="{56828F47-FCBF-41E6-BC75-B8560EF22F68}" dt="2024-04-14T15:14:36.823" v="16294" actId="21"/>
          <ac:graphicFrameMkLst>
            <pc:docMk/>
            <pc:sldMk cId="3368749789" sldId="372"/>
            <ac:graphicFrameMk id="6" creationId="{F23E9B23-4B8B-4006-5BA6-9AE6F33FAE24}"/>
          </ac:graphicFrameMkLst>
        </pc:graphicFrameChg>
        <pc:graphicFrameChg chg="add mod modGraphic">
          <ac:chgData name="Светлана Латынова" userId="80644d90be333491" providerId="LiveId" clId="{56828F47-FCBF-41E6-BC75-B8560EF22F68}" dt="2024-04-14T15:44:43.704" v="16556" actId="20577"/>
          <ac:graphicFrameMkLst>
            <pc:docMk/>
            <pc:sldMk cId="3368749789" sldId="372"/>
            <ac:graphicFrameMk id="14" creationId="{F23E9B23-4B8B-4006-5BA6-9AE6F33FAE24}"/>
          </ac:graphicFrameMkLst>
        </pc:graphicFrameChg>
        <pc:picChg chg="del">
          <ac:chgData name="Светлана Латынова" userId="80644d90be333491" providerId="LiveId" clId="{56828F47-FCBF-41E6-BC75-B8560EF22F68}" dt="2024-04-14T15:01:28.621" v="15353" actId="478"/>
          <ac:picMkLst>
            <pc:docMk/>
            <pc:sldMk cId="3368749789" sldId="372"/>
            <ac:picMk id="13" creationId="{28E3C1D8-E2EA-4923-26C9-14DCFB500CD3}"/>
          </ac:picMkLst>
        </pc:picChg>
        <pc:picChg chg="add del mod">
          <ac:chgData name="Светлана Латынова" userId="80644d90be333491" providerId="LiveId" clId="{56828F47-FCBF-41E6-BC75-B8560EF22F68}" dt="2024-04-14T15:13:10.461" v="16227" actId="478"/>
          <ac:picMkLst>
            <pc:docMk/>
            <pc:sldMk cId="3368749789" sldId="372"/>
            <ac:picMk id="3074" creationId="{226D9675-FF43-40F7-A2AE-A57D68E58798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8:02:31.308" v="18587" actId="20577"/>
        <pc:sldMkLst>
          <pc:docMk/>
          <pc:sldMk cId="1543008154" sldId="373"/>
        </pc:sldMkLst>
        <pc:spChg chg="del mod">
          <ac:chgData name="Светлана Латынова" userId="80644d90be333491" providerId="LiveId" clId="{56828F47-FCBF-41E6-BC75-B8560EF22F68}" dt="2024-04-14T15:53:29.671" v="16614" actId="478"/>
          <ac:spMkLst>
            <pc:docMk/>
            <pc:sldMk cId="1543008154" sldId="373"/>
            <ac:spMk id="2" creationId="{AF22B10C-6354-E630-89D4-AA86FBBBFF30}"/>
          </ac:spMkLst>
        </pc:spChg>
        <pc:spChg chg="add mod">
          <ac:chgData name="Светлана Латынова" userId="80644d90be333491" providerId="LiveId" clId="{56828F47-FCBF-41E6-BC75-B8560EF22F68}" dt="2024-04-14T18:01:12.535" v="18571" actId="20577"/>
          <ac:spMkLst>
            <pc:docMk/>
            <pc:sldMk cId="1543008154" sldId="373"/>
            <ac:spMk id="6" creationId="{05682064-9AF8-07A0-0939-8F5D5B2AA5DA}"/>
          </ac:spMkLst>
        </pc:spChg>
        <pc:spChg chg="del">
          <ac:chgData name="Светлана Латынова" userId="80644d90be333491" providerId="LiveId" clId="{56828F47-FCBF-41E6-BC75-B8560EF22F68}" dt="2024-04-14T15:53:27.854" v="16613" actId="478"/>
          <ac:spMkLst>
            <pc:docMk/>
            <pc:sldMk cId="1543008154" sldId="373"/>
            <ac:spMk id="11" creationId="{EAE135CF-3CD9-A847-CB4C-4F16758ED46B}"/>
          </ac:spMkLst>
        </pc:spChg>
        <pc:spChg chg="del mod">
          <ac:chgData name="Светлана Латынова" userId="80644d90be333491" providerId="LiveId" clId="{56828F47-FCBF-41E6-BC75-B8560EF22F68}" dt="2024-04-14T15:53:15.550" v="16610" actId="478"/>
          <ac:spMkLst>
            <pc:docMk/>
            <pc:sldMk cId="1543008154" sldId="373"/>
            <ac:spMk id="12" creationId="{BCF027F3-4BBA-7974-DDEE-DFFE57DA2760}"/>
          </ac:spMkLst>
        </pc:spChg>
        <pc:spChg chg="add mod">
          <ac:chgData name="Светлана Латынова" userId="80644d90be333491" providerId="LiveId" clId="{56828F47-FCBF-41E6-BC75-B8560EF22F68}" dt="2024-04-14T15:53:57.476" v="16645" actId="20577"/>
          <ac:spMkLst>
            <pc:docMk/>
            <pc:sldMk cId="1543008154" sldId="373"/>
            <ac:spMk id="15" creationId="{6608ACDA-5B84-72BC-BC46-E6F9DF3A8823}"/>
          </ac:spMkLst>
        </pc:spChg>
        <pc:graphicFrameChg chg="del">
          <ac:chgData name="Светлана Латынова" userId="80644d90be333491" providerId="LiveId" clId="{56828F47-FCBF-41E6-BC75-B8560EF22F68}" dt="2024-04-14T15:53:24.599" v="16612" actId="478"/>
          <ac:graphicFrameMkLst>
            <pc:docMk/>
            <pc:sldMk cId="1543008154" sldId="373"/>
            <ac:graphicFrameMk id="14" creationId="{F23E9B23-4B8B-4006-5BA6-9AE6F33FAE24}"/>
          </ac:graphicFrameMkLst>
        </pc:graphicFrameChg>
        <pc:graphicFrameChg chg="add del mod modGraphic">
          <ac:chgData name="Светлана Латынова" userId="80644d90be333491" providerId="LiveId" clId="{56828F47-FCBF-41E6-BC75-B8560EF22F68}" dt="2024-04-14T16:02:35.831" v="17014" actId="21"/>
          <ac:graphicFrameMkLst>
            <pc:docMk/>
            <pc:sldMk cId="1543008154" sldId="373"/>
            <ac:graphicFrameMk id="16" creationId="{DFE216CF-F09E-3A8D-A3B3-8A08D411C69A}"/>
          </ac:graphicFrameMkLst>
        </pc:graphicFrameChg>
        <pc:graphicFrameChg chg="add del mod">
          <ac:chgData name="Светлана Латынова" userId="80644d90be333491" providerId="LiveId" clId="{56828F47-FCBF-41E6-BC75-B8560EF22F68}" dt="2024-04-14T18:02:31.308" v="18587" actId="20577"/>
          <ac:graphicFrameMkLst>
            <pc:docMk/>
            <pc:sldMk cId="1543008154" sldId="373"/>
            <ac:graphicFrameMk id="17" creationId="{19A58985-685B-9B90-93F4-1479C5BB62A1}"/>
          </ac:graphicFrameMkLst>
        </pc:graphicFrameChg>
        <pc:picChg chg="add mod">
          <ac:chgData name="Светлана Латынова" userId="80644d90be333491" providerId="LiveId" clId="{56828F47-FCBF-41E6-BC75-B8560EF22F68}" dt="2024-04-14T16:10:46.453" v="17090" actId="167"/>
          <ac:picMkLst>
            <pc:docMk/>
            <pc:sldMk cId="1543008154" sldId="373"/>
            <ac:picMk id="4100" creationId="{DB21E12A-01B8-D5C2-8380-1ED9576236B8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8:03:08.115" v="18592" actId="20577"/>
        <pc:sldMkLst>
          <pc:docMk/>
          <pc:sldMk cId="3148989698" sldId="374"/>
        </pc:sldMkLst>
        <pc:spChg chg="mod">
          <ac:chgData name="Светлана Латынова" userId="80644d90be333491" providerId="LiveId" clId="{56828F47-FCBF-41E6-BC75-B8560EF22F68}" dt="2024-04-14T18:03:08.115" v="18592" actId="20577"/>
          <ac:spMkLst>
            <pc:docMk/>
            <pc:sldMk cId="3148989698" sldId="374"/>
            <ac:spMk id="2" creationId="{AF22B10C-6354-E630-89D4-AA86FBBBFF30}"/>
          </ac:spMkLst>
        </pc:spChg>
        <pc:graphicFrameChg chg="add del mod">
          <ac:chgData name="Светлана Латынова" userId="80644d90be333491" providerId="LiveId" clId="{56828F47-FCBF-41E6-BC75-B8560EF22F68}" dt="2024-04-14T18:02:46.251" v="18588" actId="478"/>
          <ac:graphicFrameMkLst>
            <pc:docMk/>
            <pc:sldMk cId="3148989698" sldId="374"/>
            <ac:graphicFrameMk id="4" creationId="{73BB45E4-0812-66BC-72F6-9D6BEC0ACCC3}"/>
          </ac:graphicFrameMkLst>
        </pc:graphicFrameChg>
        <pc:graphicFrameChg chg="add mod">
          <ac:chgData name="Светлана Латынова" userId="80644d90be333491" providerId="LiveId" clId="{56828F47-FCBF-41E6-BC75-B8560EF22F68}" dt="2024-04-14T18:02:51.407" v="18591" actId="14100"/>
          <ac:graphicFrameMkLst>
            <pc:docMk/>
            <pc:sldMk cId="3148989698" sldId="374"/>
            <ac:graphicFrameMk id="6" creationId="{F447072B-10F6-62C5-99AC-23167E934FA6}"/>
          </ac:graphicFrameMkLst>
        </pc:graphicFrameChg>
        <pc:graphicFrameChg chg="del">
          <ac:chgData name="Светлана Латынова" userId="80644d90be333491" providerId="LiveId" clId="{56828F47-FCBF-41E6-BC75-B8560EF22F68}" dt="2024-04-14T16:02:32.181" v="17013" actId="478"/>
          <ac:graphicFrameMkLst>
            <pc:docMk/>
            <pc:sldMk cId="3148989698" sldId="374"/>
            <ac:graphicFrameMk id="14" creationId="{F23E9B23-4B8B-4006-5BA6-9AE6F33FAE24}"/>
          </ac:graphicFrameMkLst>
        </pc:graphicFrameChg>
        <pc:graphicFrameChg chg="add mod">
          <ac:chgData name="Светлана Латынова" userId="80644d90be333491" providerId="LiveId" clId="{56828F47-FCBF-41E6-BC75-B8560EF22F68}" dt="2024-04-14T16:03:04.742" v="17022" actId="1076"/>
          <ac:graphicFrameMkLst>
            <pc:docMk/>
            <pc:sldMk cId="3148989698" sldId="374"/>
            <ac:graphicFrameMk id="16" creationId="{DFE216CF-F09E-3A8D-A3B3-8A08D411C69A}"/>
          </ac:graphicFrameMkLst>
        </pc:graphicFrameChg>
      </pc:sldChg>
      <pc:sldChg chg="modSp add mod ord">
        <pc:chgData name="Светлана Латынова" userId="80644d90be333491" providerId="LiveId" clId="{56828F47-FCBF-41E6-BC75-B8560EF22F68}" dt="2024-04-14T16:34:02.115" v="17475" actId="20577"/>
        <pc:sldMkLst>
          <pc:docMk/>
          <pc:sldMk cId="2128604541" sldId="375"/>
        </pc:sldMkLst>
        <pc:spChg chg="mod">
          <ac:chgData name="Светлана Латынова" userId="80644d90be333491" providerId="LiveId" clId="{56828F47-FCBF-41E6-BC75-B8560EF22F68}" dt="2024-04-14T16:34:02.115" v="17475" actId="20577"/>
          <ac:spMkLst>
            <pc:docMk/>
            <pc:sldMk cId="2128604541" sldId="375"/>
            <ac:spMk id="2" creationId="{AF22B10C-6354-E630-89D4-AA86FBBBFF30}"/>
          </ac:spMkLst>
        </pc:spChg>
      </pc:sldChg>
      <pc:sldChg chg="addSp delSp modSp add mod ord">
        <pc:chgData name="Светлана Латынова" userId="80644d90be333491" providerId="LiveId" clId="{56828F47-FCBF-41E6-BC75-B8560EF22F68}" dt="2024-04-14T16:10:34.309" v="17086" actId="21"/>
        <pc:sldMkLst>
          <pc:docMk/>
          <pc:sldMk cId="499972249" sldId="376"/>
        </pc:sldMkLst>
        <pc:spChg chg="del topLvl">
          <ac:chgData name="Светлана Латынова" userId="80644d90be333491" providerId="LiveId" clId="{56828F47-FCBF-41E6-BC75-B8560EF22F68}" dt="2024-04-14T16:07:23.191" v="17038" actId="478"/>
          <ac:spMkLst>
            <pc:docMk/>
            <pc:sldMk cId="499972249" sldId="376"/>
            <ac:spMk id="4" creationId="{EC1C8E25-B07D-4AB0-18C1-C869F1149B6A}"/>
          </ac:spMkLst>
        </pc:spChg>
        <pc:spChg chg="topLvl">
          <ac:chgData name="Светлана Латынова" userId="80644d90be333491" providerId="LiveId" clId="{56828F47-FCBF-41E6-BC75-B8560EF22F68}" dt="2024-04-14T16:07:23.191" v="17038" actId="478"/>
          <ac:spMkLst>
            <pc:docMk/>
            <pc:sldMk cId="499972249" sldId="376"/>
            <ac:spMk id="5" creationId="{748672DA-857B-B697-71EB-2057DD09B672}"/>
          </ac:spMkLst>
        </pc:spChg>
        <pc:spChg chg="mod">
          <ac:chgData name="Светлана Латынова" userId="80644d90be333491" providerId="LiveId" clId="{56828F47-FCBF-41E6-BC75-B8560EF22F68}" dt="2024-04-14T16:09:39.150" v="17078" actId="207"/>
          <ac:spMkLst>
            <pc:docMk/>
            <pc:sldMk cId="499972249" sldId="376"/>
            <ac:spMk id="17" creationId="{7F069A5F-4696-88B0-02DE-3C26EECCC1AC}"/>
          </ac:spMkLst>
        </pc:spChg>
        <pc:grpChg chg="del">
          <ac:chgData name="Светлана Латынова" userId="80644d90be333491" providerId="LiveId" clId="{56828F47-FCBF-41E6-BC75-B8560EF22F68}" dt="2024-04-14T16:07:23.191" v="17038" actId="478"/>
          <ac:grpSpMkLst>
            <pc:docMk/>
            <pc:sldMk cId="499972249" sldId="376"/>
            <ac:grpSpMk id="2" creationId="{2B07BD14-B7EC-5170-CCB4-2A0FB7B2620C}"/>
          </ac:grpSpMkLst>
        </pc:grpChg>
        <pc:picChg chg="del">
          <ac:chgData name="Светлана Латынова" userId="80644d90be333491" providerId="LiveId" clId="{56828F47-FCBF-41E6-BC75-B8560EF22F68}" dt="2024-04-14T16:07:25.062" v="17039" actId="478"/>
          <ac:picMkLst>
            <pc:docMk/>
            <pc:sldMk cId="499972249" sldId="376"/>
            <ac:picMk id="2050" creationId="{FB9C0EBE-435F-324F-F2D0-137820014D3D}"/>
          </ac:picMkLst>
        </pc:picChg>
        <pc:picChg chg="add del mod">
          <ac:chgData name="Светлана Латынова" userId="80644d90be333491" providerId="LiveId" clId="{56828F47-FCBF-41E6-BC75-B8560EF22F68}" dt="2024-04-14T16:10:30.899" v="17085" actId="478"/>
          <ac:picMkLst>
            <pc:docMk/>
            <pc:sldMk cId="499972249" sldId="376"/>
            <ac:picMk id="4098" creationId="{A7FCB2C6-EEEE-3C97-67CC-99E3481DE0A5}"/>
          </ac:picMkLst>
        </pc:picChg>
        <pc:picChg chg="add del mod">
          <ac:chgData name="Светлана Латынова" userId="80644d90be333491" providerId="LiveId" clId="{56828F47-FCBF-41E6-BC75-B8560EF22F68}" dt="2024-04-14T16:10:34.309" v="17086" actId="21"/>
          <ac:picMkLst>
            <pc:docMk/>
            <pc:sldMk cId="499972249" sldId="376"/>
            <ac:picMk id="4100" creationId="{DB21E12A-01B8-D5C2-8380-1ED9576236B8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8:03:52.997" v="18596" actId="20577"/>
        <pc:sldMkLst>
          <pc:docMk/>
          <pc:sldMk cId="921264641" sldId="377"/>
        </pc:sldMkLst>
        <pc:spChg chg="mod">
          <ac:chgData name="Светлана Латынова" userId="80644d90be333491" providerId="LiveId" clId="{56828F47-FCBF-41E6-BC75-B8560EF22F68}" dt="2024-04-14T16:17:33.365" v="17131" actId="20577"/>
          <ac:spMkLst>
            <pc:docMk/>
            <pc:sldMk cId="921264641" sldId="377"/>
            <ac:spMk id="6" creationId="{05682064-9AF8-07A0-0939-8F5D5B2AA5DA}"/>
          </ac:spMkLst>
        </pc:spChg>
        <pc:spChg chg="mod">
          <ac:chgData name="Светлана Латынова" userId="80644d90be333491" providerId="LiveId" clId="{56828F47-FCBF-41E6-BC75-B8560EF22F68}" dt="2024-04-14T16:18:57.039" v="17147"/>
          <ac:spMkLst>
            <pc:docMk/>
            <pc:sldMk cId="921264641" sldId="377"/>
            <ac:spMk id="11" creationId="{C8475224-1A22-E8F1-5359-8240CB4A49B0}"/>
          </ac:spMkLst>
        </pc:spChg>
        <pc:spChg chg="mod">
          <ac:chgData name="Светлана Латынова" userId="80644d90be333491" providerId="LiveId" clId="{56828F47-FCBF-41E6-BC75-B8560EF22F68}" dt="2024-04-14T16:18:57.039" v="17147"/>
          <ac:spMkLst>
            <pc:docMk/>
            <pc:sldMk cId="921264641" sldId="377"/>
            <ac:spMk id="12" creationId="{714D7EC7-F30F-A721-1F40-2B802DA887D7}"/>
          </ac:spMkLst>
        </pc:spChg>
        <pc:spChg chg="mod">
          <ac:chgData name="Светлана Латынова" userId="80644d90be333491" providerId="LiveId" clId="{56828F47-FCBF-41E6-BC75-B8560EF22F68}" dt="2024-04-14T16:18:57.039" v="17147"/>
          <ac:spMkLst>
            <pc:docMk/>
            <pc:sldMk cId="921264641" sldId="377"/>
            <ac:spMk id="13" creationId="{7E3E6552-6857-D92F-3E47-68CAFDB97EF9}"/>
          </ac:spMkLst>
        </pc:spChg>
        <pc:spChg chg="mod">
          <ac:chgData name="Светлана Латынова" userId="80644d90be333491" providerId="LiveId" clId="{56828F47-FCBF-41E6-BC75-B8560EF22F68}" dt="2024-04-14T16:18:57.039" v="17147"/>
          <ac:spMkLst>
            <pc:docMk/>
            <pc:sldMk cId="921264641" sldId="377"/>
            <ac:spMk id="14" creationId="{88201DAC-62C9-BD60-4A06-73804301FAE1}"/>
          </ac:spMkLst>
        </pc:spChg>
        <pc:spChg chg="mod">
          <ac:chgData name="Светлана Латынова" userId="80644d90be333491" providerId="LiveId" clId="{56828F47-FCBF-41E6-BC75-B8560EF22F68}" dt="2024-04-14T16:19:22.500" v="17169" actId="1076"/>
          <ac:spMkLst>
            <pc:docMk/>
            <pc:sldMk cId="921264641" sldId="377"/>
            <ac:spMk id="15" creationId="{6608ACDA-5B84-72BC-BC46-E6F9DF3A8823}"/>
          </ac:spMkLst>
        </pc:spChg>
        <pc:spChg chg="mod">
          <ac:chgData name="Светлана Латынова" userId="80644d90be333491" providerId="LiveId" clId="{56828F47-FCBF-41E6-BC75-B8560EF22F68}" dt="2024-04-14T16:18:57.039" v="17147"/>
          <ac:spMkLst>
            <pc:docMk/>
            <pc:sldMk cId="921264641" sldId="377"/>
            <ac:spMk id="16" creationId="{C248E50B-0D98-0389-D2EC-81AF3E8ED7FC}"/>
          </ac:spMkLst>
        </pc:spChg>
        <pc:spChg chg="add mod">
          <ac:chgData name="Светлана Латынова" userId="80644d90be333491" providerId="LiveId" clId="{56828F47-FCBF-41E6-BC75-B8560EF22F68}" dt="2024-04-14T16:19:40.174" v="17175" actId="207"/>
          <ac:spMkLst>
            <pc:docMk/>
            <pc:sldMk cId="921264641" sldId="377"/>
            <ac:spMk id="18" creationId="{8D06FFE8-58D5-0F4B-F246-EAF8F0075773}"/>
          </ac:spMkLst>
        </pc:spChg>
        <pc:spChg chg="add mod">
          <ac:chgData name="Светлана Латынова" userId="80644d90be333491" providerId="LiveId" clId="{56828F47-FCBF-41E6-BC75-B8560EF22F68}" dt="2024-04-14T18:03:52.997" v="18596" actId="20577"/>
          <ac:spMkLst>
            <pc:docMk/>
            <pc:sldMk cId="921264641" sldId="377"/>
            <ac:spMk id="19" creationId="{CC740ED5-2137-BF55-B762-0A9AB952C45E}"/>
          </ac:spMkLst>
        </pc:spChg>
        <pc:grpChg chg="add mod">
          <ac:chgData name="Светлана Латынова" userId="80644d90be333491" providerId="LiveId" clId="{56828F47-FCBF-41E6-BC75-B8560EF22F68}" dt="2024-04-14T16:19:00.332" v="17148" actId="1076"/>
          <ac:grpSpMkLst>
            <pc:docMk/>
            <pc:sldMk cId="921264641" sldId="377"/>
            <ac:grpSpMk id="4" creationId="{ECC0962D-B41B-8706-AE2D-9203E2DC90E1}"/>
          </ac:grpSpMkLst>
        </pc:grpChg>
        <pc:graphicFrameChg chg="del">
          <ac:chgData name="Светлана Латынова" userId="80644d90be333491" providerId="LiveId" clId="{56828F47-FCBF-41E6-BC75-B8560EF22F68}" dt="2024-04-14T16:16:31.377" v="17116" actId="478"/>
          <ac:graphicFrameMkLst>
            <pc:docMk/>
            <pc:sldMk cId="921264641" sldId="377"/>
            <ac:graphicFrameMk id="17" creationId="{19A58985-685B-9B90-93F4-1479C5BB62A1}"/>
          </ac:graphicFrameMkLst>
        </pc:graphicFrameChg>
        <pc:picChg chg="add mod">
          <ac:chgData name="Светлана Латынова" userId="80644d90be333491" providerId="LiveId" clId="{56828F47-FCBF-41E6-BC75-B8560EF22F68}" dt="2024-04-14T16:17:19.006" v="17127"/>
          <ac:picMkLst>
            <pc:docMk/>
            <pc:sldMk cId="921264641" sldId="377"/>
            <ac:picMk id="2" creationId="{05689455-6912-7931-F7A4-0DFC11D242A3}"/>
          </ac:picMkLst>
        </pc:picChg>
        <pc:picChg chg="del">
          <ac:chgData name="Светлана Латынова" userId="80644d90be333491" providerId="LiveId" clId="{56828F47-FCBF-41E6-BC75-B8560EF22F68}" dt="2024-04-14T16:17:17.872" v="17126" actId="478"/>
          <ac:picMkLst>
            <pc:docMk/>
            <pc:sldMk cId="921264641" sldId="377"/>
            <ac:picMk id="4100" creationId="{DB21E12A-01B8-D5C2-8380-1ED9576236B8}"/>
          </ac:picMkLst>
        </pc:picChg>
      </pc:sldChg>
      <pc:sldChg chg="add ord">
        <pc:chgData name="Светлана Латынова" userId="80644d90be333491" providerId="LiveId" clId="{56828F47-FCBF-41E6-BC75-B8560EF22F68}" dt="2024-04-14T16:14:08.476" v="17114"/>
        <pc:sldMkLst>
          <pc:docMk/>
          <pc:sldMk cId="1255671299" sldId="378"/>
        </pc:sldMkLst>
      </pc:sldChg>
      <pc:sldChg chg="addSp delSp modSp add mod ord">
        <pc:chgData name="Светлана Латынова" userId="80644d90be333491" providerId="LiveId" clId="{56828F47-FCBF-41E6-BC75-B8560EF22F68}" dt="2024-04-14T18:06:21.551" v="18617"/>
        <pc:sldMkLst>
          <pc:docMk/>
          <pc:sldMk cId="236946443" sldId="379"/>
        </pc:sldMkLst>
        <pc:spChg chg="del">
          <ac:chgData name="Светлана Латынова" userId="80644d90be333491" providerId="LiveId" clId="{56828F47-FCBF-41E6-BC75-B8560EF22F68}" dt="2024-04-14T16:18:05.153" v="17133" actId="478"/>
          <ac:spMkLst>
            <pc:docMk/>
            <pc:sldMk cId="236946443" sldId="379"/>
            <ac:spMk id="6" creationId="{05682064-9AF8-07A0-0939-8F5D5B2AA5DA}"/>
          </ac:spMkLst>
        </pc:spChg>
        <pc:grpChg chg="add del">
          <ac:chgData name="Светлана Латынова" userId="80644d90be333491" providerId="LiveId" clId="{56828F47-FCBF-41E6-BC75-B8560EF22F68}" dt="2024-04-14T16:18:26.416" v="17141" actId="478"/>
          <ac:grpSpMkLst>
            <pc:docMk/>
            <pc:sldMk cId="236946443" sldId="379"/>
            <ac:grpSpMk id="3" creationId="{505D9751-8AC0-7C12-B1D8-B1F15D8309B2}"/>
          </ac:grpSpMkLst>
        </pc:grpChg>
        <pc:picChg chg="del">
          <ac:chgData name="Светлана Латынова" userId="80644d90be333491" providerId="LiveId" clId="{56828F47-FCBF-41E6-BC75-B8560EF22F68}" dt="2024-04-14T16:18:05.153" v="17133" actId="478"/>
          <ac:picMkLst>
            <pc:docMk/>
            <pc:sldMk cId="236946443" sldId="379"/>
            <ac:picMk id="2" creationId="{05689455-6912-7931-F7A4-0DFC11D242A3}"/>
          </ac:picMkLst>
        </pc:picChg>
        <pc:picChg chg="add mod">
          <ac:chgData name="Светлана Латынова" userId="80644d90be333491" providerId="LiveId" clId="{56828F47-FCBF-41E6-BC75-B8560EF22F68}" dt="2024-04-14T18:06:21.551" v="18617"/>
          <ac:picMkLst>
            <pc:docMk/>
            <pc:sldMk cId="236946443" sldId="379"/>
            <ac:picMk id="11" creationId="{78038387-D786-3EB4-0920-31121656DF41}"/>
          </ac:picMkLst>
        </pc:picChg>
      </pc:sldChg>
      <pc:sldChg chg="add ord">
        <pc:chgData name="Светлана Латынова" userId="80644d90be333491" providerId="LiveId" clId="{56828F47-FCBF-41E6-BC75-B8560EF22F68}" dt="2024-04-14T16:20:19.260" v="17181"/>
        <pc:sldMkLst>
          <pc:docMk/>
          <pc:sldMk cId="3700029056" sldId="380"/>
        </pc:sldMkLst>
      </pc:sldChg>
      <pc:sldChg chg="add del">
        <pc:chgData name="Светлана Латынова" userId="80644d90be333491" providerId="LiveId" clId="{56828F47-FCBF-41E6-BC75-B8560EF22F68}" dt="2024-04-14T16:22:17.308" v="17183" actId="47"/>
        <pc:sldMkLst>
          <pc:docMk/>
          <pc:sldMk cId="890294293" sldId="381"/>
        </pc:sldMkLst>
      </pc:sldChg>
      <pc:sldChg chg="addSp delSp modSp add del mod ord">
        <pc:chgData name="Светлана Латынова" userId="80644d90be333491" providerId="LiveId" clId="{56828F47-FCBF-41E6-BC75-B8560EF22F68}" dt="2024-04-14T16:36:23.942" v="17476" actId="47"/>
        <pc:sldMkLst>
          <pc:docMk/>
          <pc:sldMk cId="1916334393" sldId="381"/>
        </pc:sldMkLst>
        <pc:spChg chg="del">
          <ac:chgData name="Светлана Латынова" userId="80644d90be333491" providerId="LiveId" clId="{56828F47-FCBF-41E6-BC75-B8560EF22F68}" dt="2024-04-14T16:23:36.793" v="17200" actId="478"/>
          <ac:spMkLst>
            <pc:docMk/>
            <pc:sldMk cId="1916334393" sldId="381"/>
            <ac:spMk id="6" creationId="{05682064-9AF8-07A0-0939-8F5D5B2AA5DA}"/>
          </ac:spMkLst>
        </pc:spChg>
        <pc:spChg chg="mod">
          <ac:chgData name="Светлана Латынова" userId="80644d90be333491" providerId="LiveId" clId="{56828F47-FCBF-41E6-BC75-B8560EF22F68}" dt="2024-04-14T16:22:30.069" v="17196" actId="20577"/>
          <ac:spMkLst>
            <pc:docMk/>
            <pc:sldMk cId="1916334393" sldId="381"/>
            <ac:spMk id="15" creationId="{6608ACDA-5B84-72BC-BC46-E6F9DF3A8823}"/>
          </ac:spMkLst>
        </pc:spChg>
        <pc:spChg chg="del">
          <ac:chgData name="Светлана Латынова" userId="80644d90be333491" providerId="LiveId" clId="{56828F47-FCBF-41E6-BC75-B8560EF22F68}" dt="2024-04-14T16:23:34.626" v="17199" actId="478"/>
          <ac:spMkLst>
            <pc:docMk/>
            <pc:sldMk cId="1916334393" sldId="381"/>
            <ac:spMk id="18" creationId="{8D06FFE8-58D5-0F4B-F246-EAF8F0075773}"/>
          </ac:spMkLst>
        </pc:spChg>
        <pc:spChg chg="del">
          <ac:chgData name="Светлана Латынова" userId="80644d90be333491" providerId="LiveId" clId="{56828F47-FCBF-41E6-BC75-B8560EF22F68}" dt="2024-04-14T16:23:34.626" v="17199" actId="478"/>
          <ac:spMkLst>
            <pc:docMk/>
            <pc:sldMk cId="1916334393" sldId="381"/>
            <ac:spMk id="19" creationId="{CC740ED5-2137-BF55-B762-0A9AB952C45E}"/>
          </ac:spMkLst>
        </pc:spChg>
        <pc:spChg chg="add mod">
          <ac:chgData name="Светлана Латынова" userId="80644d90be333491" providerId="LiveId" clId="{56828F47-FCBF-41E6-BC75-B8560EF22F68}" dt="2024-04-14T16:23:45.383" v="17203"/>
          <ac:spMkLst>
            <pc:docMk/>
            <pc:sldMk cId="1916334393" sldId="381"/>
            <ac:spMk id="20" creationId="{CA4EA257-48E6-1F2E-84D8-20756E7B48E8}"/>
          </ac:spMkLst>
        </pc:spChg>
        <pc:spChg chg="add mod">
          <ac:chgData name="Светлана Латынова" userId="80644d90be333491" providerId="LiveId" clId="{56828F47-FCBF-41E6-BC75-B8560EF22F68}" dt="2024-04-14T16:23:45.383" v="17203"/>
          <ac:spMkLst>
            <pc:docMk/>
            <pc:sldMk cId="1916334393" sldId="381"/>
            <ac:spMk id="21" creationId="{103D55DA-7F3F-6633-077D-EA903B22DCB1}"/>
          </ac:spMkLst>
        </pc:spChg>
        <pc:spChg chg="add mod">
          <ac:chgData name="Светлана Латынова" userId="80644d90be333491" providerId="LiveId" clId="{56828F47-FCBF-41E6-BC75-B8560EF22F68}" dt="2024-04-14T16:23:38.675" v="17202"/>
          <ac:spMkLst>
            <pc:docMk/>
            <pc:sldMk cId="1916334393" sldId="381"/>
            <ac:spMk id="22" creationId="{B7D68AF5-CD02-4F15-11E8-E8D54B924A82}"/>
          </ac:spMkLst>
        </pc:spChg>
        <pc:spChg chg="add mod">
          <ac:chgData name="Светлана Латынова" userId="80644d90be333491" providerId="LiveId" clId="{56828F47-FCBF-41E6-BC75-B8560EF22F68}" dt="2024-04-14T16:23:38.675" v="17202"/>
          <ac:spMkLst>
            <pc:docMk/>
            <pc:sldMk cId="1916334393" sldId="381"/>
            <ac:spMk id="24" creationId="{4090F937-798C-3BA1-D08F-E09DEE218EEA}"/>
          </ac:spMkLst>
        </pc:spChg>
        <pc:spChg chg="add mod">
          <ac:chgData name="Светлана Латынова" userId="80644d90be333491" providerId="LiveId" clId="{56828F47-FCBF-41E6-BC75-B8560EF22F68}" dt="2024-04-14T16:23:38.675" v="17202"/>
          <ac:spMkLst>
            <pc:docMk/>
            <pc:sldMk cId="1916334393" sldId="381"/>
            <ac:spMk id="25" creationId="{852059AF-7FB9-CC19-40B7-E521BF88732C}"/>
          </ac:spMkLst>
        </pc:spChg>
        <pc:spChg chg="mod">
          <ac:chgData name="Светлана Латынова" userId="80644d90be333491" providerId="LiveId" clId="{56828F47-FCBF-41E6-BC75-B8560EF22F68}" dt="2024-04-14T16:23:38.675" v="17202"/>
          <ac:spMkLst>
            <pc:docMk/>
            <pc:sldMk cId="1916334393" sldId="381"/>
            <ac:spMk id="27" creationId="{5217BFDF-50E6-8B93-E220-546743150D56}"/>
          </ac:spMkLst>
        </pc:spChg>
        <pc:spChg chg="mod">
          <ac:chgData name="Светлана Латынова" userId="80644d90be333491" providerId="LiveId" clId="{56828F47-FCBF-41E6-BC75-B8560EF22F68}" dt="2024-04-14T16:23:38.675" v="17202"/>
          <ac:spMkLst>
            <pc:docMk/>
            <pc:sldMk cId="1916334393" sldId="381"/>
            <ac:spMk id="28" creationId="{B40F285B-4018-7A09-0907-895F090AD6A0}"/>
          </ac:spMkLst>
        </pc:spChg>
        <pc:spChg chg="mod">
          <ac:chgData name="Светлана Латынова" userId="80644d90be333491" providerId="LiveId" clId="{56828F47-FCBF-41E6-BC75-B8560EF22F68}" dt="2024-04-14T16:23:38.675" v="17202"/>
          <ac:spMkLst>
            <pc:docMk/>
            <pc:sldMk cId="1916334393" sldId="381"/>
            <ac:spMk id="29" creationId="{CFC7156B-D180-C7DB-D729-96F1D4DC249C}"/>
          </ac:spMkLst>
        </pc:spChg>
        <pc:spChg chg="mod">
          <ac:chgData name="Светлана Латынова" userId="80644d90be333491" providerId="LiveId" clId="{56828F47-FCBF-41E6-BC75-B8560EF22F68}" dt="2024-04-14T16:23:38.675" v="17202"/>
          <ac:spMkLst>
            <pc:docMk/>
            <pc:sldMk cId="1916334393" sldId="381"/>
            <ac:spMk id="30" creationId="{5EA7DCE7-63AB-026C-F47B-B836C40E42C1}"/>
          </ac:spMkLst>
        </pc:spChg>
        <pc:spChg chg="mod">
          <ac:chgData name="Светлана Латынова" userId="80644d90be333491" providerId="LiveId" clId="{56828F47-FCBF-41E6-BC75-B8560EF22F68}" dt="2024-04-14T16:23:38.675" v="17202"/>
          <ac:spMkLst>
            <pc:docMk/>
            <pc:sldMk cId="1916334393" sldId="381"/>
            <ac:spMk id="31" creationId="{2B628ED1-C4C7-1F09-D0D9-01B960922DA5}"/>
          </ac:spMkLst>
        </pc:spChg>
        <pc:grpChg chg="del">
          <ac:chgData name="Светлана Латынова" userId="80644d90be333491" providerId="LiveId" clId="{56828F47-FCBF-41E6-BC75-B8560EF22F68}" dt="2024-04-14T16:23:34.626" v="17199" actId="478"/>
          <ac:grpSpMkLst>
            <pc:docMk/>
            <pc:sldMk cId="1916334393" sldId="381"/>
            <ac:grpSpMk id="4" creationId="{ECC0962D-B41B-8706-AE2D-9203E2DC90E1}"/>
          </ac:grpSpMkLst>
        </pc:grpChg>
        <pc:grpChg chg="add mod">
          <ac:chgData name="Светлана Латынова" userId="80644d90be333491" providerId="LiveId" clId="{56828F47-FCBF-41E6-BC75-B8560EF22F68}" dt="2024-04-14T16:23:38.675" v="17202"/>
          <ac:grpSpMkLst>
            <pc:docMk/>
            <pc:sldMk cId="1916334393" sldId="381"/>
            <ac:grpSpMk id="26" creationId="{24255F77-3B8E-203C-C789-F0B09C59459E}"/>
          </ac:grpSpMkLst>
        </pc:grpChg>
        <pc:picChg chg="del">
          <ac:chgData name="Светлана Латынова" userId="80644d90be333491" providerId="LiveId" clId="{56828F47-FCBF-41E6-BC75-B8560EF22F68}" dt="2024-04-14T16:22:31.826" v="17197" actId="478"/>
          <ac:picMkLst>
            <pc:docMk/>
            <pc:sldMk cId="1916334393" sldId="381"/>
            <ac:picMk id="2" creationId="{05689455-6912-7931-F7A4-0DFC11D242A3}"/>
          </ac:picMkLst>
        </pc:picChg>
        <pc:picChg chg="add del mod">
          <ac:chgData name="Светлана Латынова" userId="80644d90be333491" providerId="LiveId" clId="{56828F47-FCBF-41E6-BC75-B8560EF22F68}" dt="2024-04-14T16:23:45.923" v="17204" actId="478"/>
          <ac:picMkLst>
            <pc:docMk/>
            <pc:sldMk cId="1916334393" sldId="381"/>
            <ac:picMk id="17" creationId="{177ED4AC-46AF-F37B-9C0A-2F15F14FDACA}"/>
          </ac:picMkLst>
        </pc:picChg>
        <pc:picChg chg="add mod">
          <ac:chgData name="Светлана Латынова" userId="80644d90be333491" providerId="LiveId" clId="{56828F47-FCBF-41E6-BC75-B8560EF22F68}" dt="2024-04-14T16:23:38.675" v="17202"/>
          <ac:picMkLst>
            <pc:docMk/>
            <pc:sldMk cId="1916334393" sldId="381"/>
            <ac:picMk id="23" creationId="{056449AD-C310-E2CD-283D-46F9FDA20CE0}"/>
          </ac:picMkLst>
        </pc:picChg>
      </pc:sldChg>
      <pc:sldChg chg="modSp add mod ord">
        <pc:chgData name="Светлана Латынова" userId="80644d90be333491" providerId="LiveId" clId="{56828F47-FCBF-41E6-BC75-B8560EF22F68}" dt="2024-04-14T18:04:54.209" v="18610" actId="20577"/>
        <pc:sldMkLst>
          <pc:docMk/>
          <pc:sldMk cId="4036733328" sldId="382"/>
        </pc:sldMkLst>
        <pc:spChg chg="mod">
          <ac:chgData name="Светлана Латынова" userId="80644d90be333491" providerId="LiveId" clId="{56828F47-FCBF-41E6-BC75-B8560EF22F68}" dt="2024-04-14T18:04:54.209" v="18610" actId="20577"/>
          <ac:spMkLst>
            <pc:docMk/>
            <pc:sldMk cId="4036733328" sldId="382"/>
            <ac:spMk id="15" creationId="{6608ACDA-5B84-72BC-BC46-E6F9DF3A8823}"/>
          </ac:spMkLst>
        </pc:spChg>
        <pc:picChg chg="mod">
          <ac:chgData name="Светлана Латынова" userId="80644d90be333491" providerId="LiveId" clId="{56828F47-FCBF-41E6-BC75-B8560EF22F68}" dt="2024-04-14T16:32:46.110" v="17471" actId="18131"/>
          <ac:picMkLst>
            <pc:docMk/>
            <pc:sldMk cId="4036733328" sldId="382"/>
            <ac:picMk id="17" creationId="{177ED4AC-46AF-F37B-9C0A-2F15F14FDACA}"/>
          </ac:picMkLst>
        </pc:picChg>
      </pc:sldChg>
      <pc:sldChg chg="addSp delSp modSp add mod">
        <pc:chgData name="Светлана Латынова" userId="80644d90be333491" providerId="LiveId" clId="{56828F47-FCBF-41E6-BC75-B8560EF22F68}" dt="2024-04-14T18:05:40.018" v="18616" actId="20577"/>
        <pc:sldMkLst>
          <pc:docMk/>
          <pc:sldMk cId="3056938522" sldId="383"/>
        </pc:sldMkLst>
        <pc:spChg chg="mod">
          <ac:chgData name="Светлана Латынова" userId="80644d90be333491" providerId="LiveId" clId="{56828F47-FCBF-41E6-BC75-B8560EF22F68}" dt="2024-04-14T18:05:40.018" v="18616" actId="20577"/>
          <ac:spMkLst>
            <pc:docMk/>
            <pc:sldMk cId="3056938522" sldId="383"/>
            <ac:spMk id="15" creationId="{6608ACDA-5B84-72BC-BC46-E6F9DF3A8823}"/>
          </ac:spMkLst>
        </pc:spChg>
        <pc:grpChg chg="mod">
          <ac:chgData name="Светлана Латынова" userId="80644d90be333491" providerId="LiveId" clId="{56828F47-FCBF-41E6-BC75-B8560EF22F68}" dt="2024-04-14T16:26:40.929" v="17307" actId="1076"/>
          <ac:grpSpMkLst>
            <pc:docMk/>
            <pc:sldMk cId="3056938522" sldId="383"/>
            <ac:grpSpMk id="3" creationId="{505D9751-8AC0-7C12-B1D8-B1F15D8309B2}"/>
          </ac:grpSpMkLst>
        </pc:grpChg>
        <pc:picChg chg="add mod">
          <ac:chgData name="Светлана Латынова" userId="80644d90be333491" providerId="LiveId" clId="{56828F47-FCBF-41E6-BC75-B8560EF22F68}" dt="2024-04-14T16:30:18.033" v="17378" actId="1076"/>
          <ac:picMkLst>
            <pc:docMk/>
            <pc:sldMk cId="3056938522" sldId="383"/>
            <ac:picMk id="2" creationId="{B0CE5652-7133-660B-9C9F-F36539F011F2}"/>
          </ac:picMkLst>
        </pc:picChg>
        <pc:picChg chg="del">
          <ac:chgData name="Светлана Латынова" userId="80644d90be333491" providerId="LiveId" clId="{56828F47-FCBF-41E6-BC75-B8560EF22F68}" dt="2024-04-14T16:25:55.465" v="17301" actId="478"/>
          <ac:picMkLst>
            <pc:docMk/>
            <pc:sldMk cId="3056938522" sldId="383"/>
            <ac:picMk id="17" creationId="{177ED4AC-46AF-F37B-9C0A-2F15F14FDACA}"/>
          </ac:picMkLst>
        </pc:picChg>
      </pc:sldChg>
      <pc:sldChg chg="delSp modSp add mod">
        <pc:chgData name="Светлана Латынова" userId="80644d90be333491" providerId="LiveId" clId="{56828F47-FCBF-41E6-BC75-B8560EF22F68}" dt="2024-04-14T16:57:36.503" v="18048" actId="20577"/>
        <pc:sldMkLst>
          <pc:docMk/>
          <pc:sldMk cId="3349210983" sldId="384"/>
        </pc:sldMkLst>
        <pc:spChg chg="mod">
          <ac:chgData name="Светлана Латынова" userId="80644d90be333491" providerId="LiveId" clId="{56828F47-FCBF-41E6-BC75-B8560EF22F68}" dt="2024-04-14T16:57:36.503" v="18048" actId="20577"/>
          <ac:spMkLst>
            <pc:docMk/>
            <pc:sldMk cId="3349210983" sldId="384"/>
            <ac:spMk id="15" creationId="{6608ACDA-5B84-72BC-BC46-E6F9DF3A8823}"/>
          </ac:spMkLst>
        </pc:spChg>
        <pc:picChg chg="del">
          <ac:chgData name="Светлана Латынова" userId="80644d90be333491" providerId="LiveId" clId="{56828F47-FCBF-41E6-BC75-B8560EF22F68}" dt="2024-04-14T16:39:08.997" v="17505" actId="478"/>
          <ac:picMkLst>
            <pc:docMk/>
            <pc:sldMk cId="3349210983" sldId="384"/>
            <ac:picMk id="11" creationId="{78038387-D786-3EB4-0920-31121656DF41}"/>
          </ac:picMkLst>
        </pc:picChg>
      </pc:sldChg>
      <pc:sldChg chg="modSp add mod ord">
        <pc:chgData name="Светлана Латынова" userId="80644d90be333491" providerId="LiveId" clId="{56828F47-FCBF-41E6-BC75-B8560EF22F68}" dt="2024-04-14T16:59:05.942" v="18076" actId="20577"/>
        <pc:sldMkLst>
          <pc:docMk/>
          <pc:sldMk cId="1964830818" sldId="385"/>
        </pc:sldMkLst>
        <pc:spChg chg="mod">
          <ac:chgData name="Светлана Латынова" userId="80644d90be333491" providerId="LiveId" clId="{56828F47-FCBF-41E6-BC75-B8560EF22F68}" dt="2024-04-14T16:59:05.942" v="18076" actId="20577"/>
          <ac:spMkLst>
            <pc:docMk/>
            <pc:sldMk cId="1964830818" sldId="385"/>
            <ac:spMk id="17" creationId="{7F069A5F-4696-88B0-02DE-3C26EECCC1AC}"/>
          </ac:spMkLst>
        </pc:spChg>
      </pc:sldChg>
      <pc:sldChg chg="add ord">
        <pc:chgData name="Светлана Латынова" userId="80644d90be333491" providerId="LiveId" clId="{56828F47-FCBF-41E6-BC75-B8560EF22F68}" dt="2024-04-14T16:59:16.606" v="18079"/>
        <pc:sldMkLst>
          <pc:docMk/>
          <pc:sldMk cId="3292251347" sldId="386"/>
        </pc:sldMkLst>
      </pc:sldChg>
      <pc:sldChg chg="delSp modSp add del mod">
        <pc:chgData name="Светлана Латынова" userId="80644d90be333491" providerId="LiveId" clId="{56828F47-FCBF-41E6-BC75-B8560EF22F68}" dt="2024-04-14T17:05:09.632" v="18170" actId="47"/>
        <pc:sldMkLst>
          <pc:docMk/>
          <pc:sldMk cId="1373327193" sldId="387"/>
        </pc:sldMkLst>
        <pc:spChg chg="del mod">
          <ac:chgData name="Светлана Латынова" userId="80644d90be333491" providerId="LiveId" clId="{56828F47-FCBF-41E6-BC75-B8560EF22F68}" dt="2024-04-14T17:01:37.140" v="18139" actId="21"/>
          <ac:spMkLst>
            <pc:docMk/>
            <pc:sldMk cId="1373327193" sldId="387"/>
            <ac:spMk id="2" creationId="{AF22B10C-6354-E630-89D4-AA86FBBBFF30}"/>
          </ac:spMkLst>
        </pc:spChg>
        <pc:spChg chg="del mod">
          <ac:chgData name="Светлана Латынова" userId="80644d90be333491" providerId="LiveId" clId="{56828F47-FCBF-41E6-BC75-B8560EF22F68}" dt="2024-04-14T17:01:37.140" v="18139" actId="21"/>
          <ac:spMkLst>
            <pc:docMk/>
            <pc:sldMk cId="1373327193" sldId="387"/>
            <ac:spMk id="11" creationId="{EAE135CF-3CD9-A847-CB4C-4F16758ED46B}"/>
          </ac:spMkLst>
        </pc:spChg>
        <pc:grpChg chg="del">
          <ac:chgData name="Светлана Латынова" userId="80644d90be333491" providerId="LiveId" clId="{56828F47-FCBF-41E6-BC75-B8560EF22F68}" dt="2024-04-14T17:01:37.140" v="18139" actId="21"/>
          <ac:grpSpMkLst>
            <pc:docMk/>
            <pc:sldMk cId="1373327193" sldId="387"/>
            <ac:grpSpMk id="3" creationId="{505D9751-8AC0-7C12-B1D8-B1F15D8309B2}"/>
          </ac:grpSpMkLst>
        </pc:grpChg>
        <pc:graphicFrameChg chg="del">
          <ac:chgData name="Светлана Латынова" userId="80644d90be333491" providerId="LiveId" clId="{56828F47-FCBF-41E6-BC75-B8560EF22F68}" dt="2024-04-14T17:00:09.362" v="18081" actId="478"/>
          <ac:graphicFrameMkLst>
            <pc:docMk/>
            <pc:sldMk cId="1373327193" sldId="387"/>
            <ac:graphicFrameMk id="14" creationId="{F23E9B23-4B8B-4006-5BA6-9AE6F33FAE24}"/>
          </ac:graphicFrameMkLst>
        </pc:graphicFrameChg>
      </pc:sldChg>
      <pc:sldChg chg="addSp delSp modSp add mod ord">
        <pc:chgData name="Светлана Латынова" userId="80644d90be333491" providerId="LiveId" clId="{56828F47-FCBF-41E6-BC75-B8560EF22F68}" dt="2024-04-14T17:04:07.156" v="18162" actId="14100"/>
        <pc:sldMkLst>
          <pc:docMk/>
          <pc:sldMk cId="516450370" sldId="388"/>
        </pc:sldMkLst>
        <pc:spChg chg="add mod">
          <ac:chgData name="Светлана Латынова" userId="80644d90be333491" providerId="LiveId" clId="{56828F47-FCBF-41E6-BC75-B8560EF22F68}" dt="2024-04-14T17:01:56.995" v="18147" actId="1076"/>
          <ac:spMkLst>
            <pc:docMk/>
            <pc:sldMk cId="516450370" sldId="388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7:03:16.104" v="18158" actId="14100"/>
          <ac:spMkLst>
            <pc:docMk/>
            <pc:sldMk cId="516450370" sldId="388"/>
            <ac:spMk id="3" creationId="{718D496F-91D0-8A72-68D0-E7A1638820BD}"/>
          </ac:spMkLst>
        </pc:spChg>
        <pc:spChg chg="mod">
          <ac:chgData name="Светлана Латынова" userId="80644d90be333491" providerId="LiveId" clId="{56828F47-FCBF-41E6-BC75-B8560EF22F68}" dt="2024-04-14T17:03:13.551" v="18157" actId="14100"/>
          <ac:spMkLst>
            <pc:docMk/>
            <pc:sldMk cId="516450370" sldId="388"/>
            <ac:spMk id="4" creationId="{625AA951-E075-0E13-9E80-77B50950100C}"/>
          </ac:spMkLst>
        </pc:spChg>
        <pc:spChg chg="mod">
          <ac:chgData name="Светлана Латынова" userId="80644d90be333491" providerId="LiveId" clId="{56828F47-FCBF-41E6-BC75-B8560EF22F68}" dt="2024-04-14T17:04:07.156" v="18162" actId="14100"/>
          <ac:spMkLst>
            <pc:docMk/>
            <pc:sldMk cId="516450370" sldId="388"/>
            <ac:spMk id="5" creationId="{A6C63F16-2451-563B-AF07-EC0064462F8D}"/>
          </ac:spMkLst>
        </pc:spChg>
        <pc:spChg chg="mod">
          <ac:chgData name="Светлана Латынова" userId="80644d90be333491" providerId="LiveId" clId="{56828F47-FCBF-41E6-BC75-B8560EF22F68}" dt="2024-04-14T17:02:03.499" v="18148" actId="255"/>
          <ac:spMkLst>
            <pc:docMk/>
            <pc:sldMk cId="516450370" sldId="388"/>
            <ac:spMk id="7" creationId="{F3B55BC5-87DA-69E4-D808-DDE0C03DC683}"/>
          </ac:spMkLst>
        </pc:spChg>
        <pc:spChg chg="mod">
          <ac:chgData name="Светлана Латынова" userId="80644d90be333491" providerId="LiveId" clId="{56828F47-FCBF-41E6-BC75-B8560EF22F68}" dt="2024-04-14T17:01:38.669" v="18140"/>
          <ac:spMkLst>
            <pc:docMk/>
            <pc:sldMk cId="516450370" sldId="388"/>
            <ac:spMk id="9" creationId="{E01AE842-5C43-E3C6-2539-7048951F2FDB}"/>
          </ac:spMkLst>
        </pc:spChg>
        <pc:spChg chg="mod">
          <ac:chgData name="Светлана Латынова" userId="80644d90be333491" providerId="LiveId" clId="{56828F47-FCBF-41E6-BC75-B8560EF22F68}" dt="2024-04-14T17:01:38.669" v="18140"/>
          <ac:spMkLst>
            <pc:docMk/>
            <pc:sldMk cId="516450370" sldId="388"/>
            <ac:spMk id="10" creationId="{A3AB2E3E-4B93-D6CF-1969-6FB9B6DB0E73}"/>
          </ac:spMkLst>
        </pc:spChg>
        <pc:spChg chg="mod">
          <ac:chgData name="Светлана Латынова" userId="80644d90be333491" providerId="LiveId" clId="{56828F47-FCBF-41E6-BC75-B8560EF22F68}" dt="2024-04-14T17:01:38.669" v="18140"/>
          <ac:spMkLst>
            <pc:docMk/>
            <pc:sldMk cId="516450370" sldId="388"/>
            <ac:spMk id="11" creationId="{A4361F7E-4250-333F-8235-2A0CE783A4CF}"/>
          </ac:spMkLst>
        </pc:spChg>
        <pc:spChg chg="mod">
          <ac:chgData name="Светлана Латынова" userId="80644d90be333491" providerId="LiveId" clId="{56828F47-FCBF-41E6-BC75-B8560EF22F68}" dt="2024-04-14T17:01:38.669" v="18140"/>
          <ac:spMkLst>
            <pc:docMk/>
            <pc:sldMk cId="516450370" sldId="388"/>
            <ac:spMk id="12" creationId="{C779DADD-BA19-D392-7F7D-71B2A9DA7094}"/>
          </ac:spMkLst>
        </pc:spChg>
        <pc:spChg chg="mod">
          <ac:chgData name="Светлана Латынова" userId="80644d90be333491" providerId="LiveId" clId="{56828F47-FCBF-41E6-BC75-B8560EF22F68}" dt="2024-04-14T17:01:38.669" v="18140"/>
          <ac:spMkLst>
            <pc:docMk/>
            <pc:sldMk cId="516450370" sldId="388"/>
            <ac:spMk id="13" creationId="{1FACBCCA-BCB0-62BD-2556-4E0ED06A40FB}"/>
          </ac:spMkLst>
        </pc:spChg>
        <pc:spChg chg="add del mod">
          <ac:chgData name="Светлана Латынова" userId="80644d90be333491" providerId="LiveId" clId="{56828F47-FCBF-41E6-BC75-B8560EF22F68}" dt="2024-04-14T17:01:50.632" v="18144" actId="478"/>
          <ac:spMkLst>
            <pc:docMk/>
            <pc:sldMk cId="516450370" sldId="388"/>
            <ac:spMk id="14" creationId="{EAE135CF-3CD9-A847-CB4C-4F16758ED46B}"/>
          </ac:spMkLst>
        </pc:spChg>
        <pc:spChg chg="mod">
          <ac:chgData name="Светлана Латынова" userId="80644d90be333491" providerId="LiveId" clId="{56828F47-FCBF-41E6-BC75-B8560EF22F68}" dt="2024-04-14T17:02:32.842" v="18150" actId="20577"/>
          <ac:spMkLst>
            <pc:docMk/>
            <pc:sldMk cId="516450370" sldId="388"/>
            <ac:spMk id="18" creationId="{945AC0E7-B3E5-4CF1-F84F-BCD097C7030E}"/>
          </ac:spMkLst>
        </pc:spChg>
        <pc:grpChg chg="add mod">
          <ac:chgData name="Светлана Латынова" userId="80644d90be333491" providerId="LiveId" clId="{56828F47-FCBF-41E6-BC75-B8560EF22F68}" dt="2024-04-14T17:01:55.050" v="18146" actId="1076"/>
          <ac:grpSpMkLst>
            <pc:docMk/>
            <pc:sldMk cId="516450370" sldId="388"/>
            <ac:grpSpMk id="8" creationId="{505D9751-8AC0-7C12-B1D8-B1F15D8309B2}"/>
          </ac:grpSpMkLst>
        </pc:grpChg>
        <pc:picChg chg="add mod">
          <ac:chgData name="Светлана Латынова" userId="80644d90be333491" providerId="LiveId" clId="{56828F47-FCBF-41E6-BC75-B8560EF22F68}" dt="2024-04-14T17:03:10.156" v="18156" actId="14100"/>
          <ac:picMkLst>
            <pc:docMk/>
            <pc:sldMk cId="516450370" sldId="388"/>
            <ac:picMk id="5122" creationId="{847B69B1-2B93-4871-EFBB-3602CDD949F9}"/>
          </ac:picMkLst>
        </pc:picChg>
        <pc:picChg chg="del mod">
          <ac:chgData name="Светлана Латынова" userId="80644d90be333491" providerId="LiveId" clId="{56828F47-FCBF-41E6-BC75-B8560EF22F68}" dt="2024-04-14T17:02:34.711" v="18152" actId="478"/>
          <ac:picMkLst>
            <pc:docMk/>
            <pc:sldMk cId="516450370" sldId="388"/>
            <ac:picMk id="13314" creationId="{61FFFE41-9689-7376-75A3-FF93A0897DB0}"/>
          </ac:picMkLst>
        </pc:picChg>
      </pc:sldChg>
      <pc:sldChg chg="add del ord">
        <pc:chgData name="Светлана Латынова" userId="80644d90be333491" providerId="LiveId" clId="{56828F47-FCBF-41E6-BC75-B8560EF22F68}" dt="2024-04-14T17:05:08.576" v="18169" actId="47"/>
        <pc:sldMkLst>
          <pc:docMk/>
          <pc:sldMk cId="2029538757" sldId="389"/>
        </pc:sldMkLst>
      </pc:sldChg>
      <pc:sldChg chg="add ord">
        <pc:chgData name="Светлана Латынова" userId="80644d90be333491" providerId="LiveId" clId="{56828F47-FCBF-41E6-BC75-B8560EF22F68}" dt="2024-04-14T17:04:40.369" v="18168"/>
        <pc:sldMkLst>
          <pc:docMk/>
          <pc:sldMk cId="3024298156" sldId="390"/>
        </pc:sldMkLst>
      </pc:sldChg>
      <pc:sldChg chg="add del">
        <pc:chgData name="Светлана Латынова" userId="80644d90be333491" providerId="LiveId" clId="{56828F47-FCBF-41E6-BC75-B8560EF22F68}" dt="2024-04-14T17:05:17.844" v="18172" actId="2890"/>
        <pc:sldMkLst>
          <pc:docMk/>
          <pc:sldMk cId="903950237" sldId="391"/>
        </pc:sldMkLst>
      </pc:sldChg>
      <pc:sldChg chg="delSp modSp add del ord">
        <pc:chgData name="Светлана Латынова" userId="80644d90be333491" providerId="LiveId" clId="{56828F47-FCBF-41E6-BC75-B8560EF22F68}" dt="2024-04-14T17:16:11.088" v="18190" actId="47"/>
        <pc:sldMkLst>
          <pc:docMk/>
          <pc:sldMk cId="1750213673" sldId="391"/>
        </pc:sldMkLst>
        <pc:picChg chg="del mod">
          <ac:chgData name="Светлана Латынова" userId="80644d90be333491" providerId="LiveId" clId="{56828F47-FCBF-41E6-BC75-B8560EF22F68}" dt="2024-04-14T17:08:27.144" v="18177" actId="478"/>
          <ac:picMkLst>
            <pc:docMk/>
            <pc:sldMk cId="1750213673" sldId="391"/>
            <ac:picMk id="9218" creationId="{82B90194-AA9E-C0FB-4903-EF0290E52C39}"/>
          </ac:picMkLst>
        </pc:picChg>
      </pc:sldChg>
      <pc:sldChg chg="add ord">
        <pc:chgData name="Светлана Латынова" userId="80644d90be333491" providerId="LiveId" clId="{56828F47-FCBF-41E6-BC75-B8560EF22F68}" dt="2024-04-14T17:27:03.030" v="18512"/>
        <pc:sldMkLst>
          <pc:docMk/>
          <pc:sldMk cId="563579204" sldId="392"/>
        </pc:sldMkLst>
      </pc:sldChg>
      <pc:sldChg chg="delSp add del mod ord">
        <pc:chgData name="Светлана Латынова" userId="80644d90be333491" providerId="LiveId" clId="{56828F47-FCBF-41E6-BC75-B8560EF22F68}" dt="2024-04-14T17:16:38.622" v="18197" actId="47"/>
        <pc:sldMkLst>
          <pc:docMk/>
          <pc:sldMk cId="4032171761" sldId="393"/>
        </pc:sldMkLst>
        <pc:spChg chg="del">
          <ac:chgData name="Светлана Латынова" userId="80644d90be333491" providerId="LiveId" clId="{56828F47-FCBF-41E6-BC75-B8560EF22F68}" dt="2024-04-14T17:16:32.756" v="18195" actId="478"/>
          <ac:spMkLst>
            <pc:docMk/>
            <pc:sldMk cId="4032171761" sldId="393"/>
            <ac:spMk id="2" creationId="{AF22B10C-6354-E630-89D4-AA86FBBBFF30}"/>
          </ac:spMkLst>
        </pc:spChg>
      </pc:sldChg>
      <pc:sldChg chg="addSp delSp modSp add mod">
        <pc:chgData name="Светлана Латынова" userId="80644d90be333491" providerId="LiveId" clId="{56828F47-FCBF-41E6-BC75-B8560EF22F68}" dt="2024-04-14T17:25:09.210" v="18505" actId="1076"/>
        <pc:sldMkLst>
          <pc:docMk/>
          <pc:sldMk cId="698754327" sldId="394"/>
        </pc:sldMkLst>
        <pc:spChg chg="add mod">
          <ac:chgData name="Светлана Латынова" userId="80644d90be333491" providerId="LiveId" clId="{56828F47-FCBF-41E6-BC75-B8560EF22F68}" dt="2024-04-14T17:25:05.450" v="18504" actId="207"/>
          <ac:spMkLst>
            <pc:docMk/>
            <pc:sldMk cId="698754327" sldId="394"/>
            <ac:spMk id="14" creationId="{D7BD32EE-E2CF-C690-8A84-4074977B707B}"/>
          </ac:spMkLst>
        </pc:spChg>
        <pc:spChg chg="mod">
          <ac:chgData name="Светлана Латынова" userId="80644d90be333491" providerId="LiveId" clId="{56828F47-FCBF-41E6-BC75-B8560EF22F68}" dt="2024-04-14T17:16:48.135" v="18221" actId="20577"/>
          <ac:spMkLst>
            <pc:docMk/>
            <pc:sldMk cId="698754327" sldId="394"/>
            <ac:spMk id="17" creationId="{7F069A5F-4696-88B0-02DE-3C26EECCC1AC}"/>
          </ac:spMkLst>
        </pc:spChg>
        <pc:grpChg chg="del">
          <ac:chgData name="Светлана Латынова" userId="80644d90be333491" providerId="LiveId" clId="{56828F47-FCBF-41E6-BC75-B8560EF22F68}" dt="2024-04-14T17:16:51.547" v="18223" actId="478"/>
          <ac:grpSpMkLst>
            <pc:docMk/>
            <pc:sldMk cId="698754327" sldId="394"/>
            <ac:grpSpMk id="2" creationId="{2B07BD14-B7EC-5170-CCB4-2A0FB7B2620C}"/>
          </ac:grpSpMkLst>
        </pc:grpChg>
        <pc:graphicFrameChg chg="add mod">
          <ac:chgData name="Светлана Латынова" userId="80644d90be333491" providerId="LiveId" clId="{56828F47-FCBF-41E6-BC75-B8560EF22F68}" dt="2024-04-14T17:25:09.210" v="18505" actId="1076"/>
          <ac:graphicFrameMkLst>
            <pc:docMk/>
            <pc:sldMk cId="698754327" sldId="394"/>
            <ac:graphicFrameMk id="3" creationId="{375385E8-34B5-EEFC-FC61-1CB3F134B7EF}"/>
          </ac:graphicFrameMkLst>
        </pc:graphicFrameChg>
        <pc:graphicFrameChg chg="add del mod">
          <ac:chgData name="Светлана Латынова" userId="80644d90be333491" providerId="LiveId" clId="{56828F47-FCBF-41E6-BC75-B8560EF22F68}" dt="2024-04-14T17:20:10.121" v="18396" actId="478"/>
          <ac:graphicFrameMkLst>
            <pc:docMk/>
            <pc:sldMk cId="698754327" sldId="394"/>
            <ac:graphicFrameMk id="12" creationId="{52353976-9A05-271E-3640-19B97CB45128}"/>
          </ac:graphicFrameMkLst>
        </pc:graphicFrameChg>
        <pc:graphicFrameChg chg="add mod">
          <ac:chgData name="Светлана Латынова" userId="80644d90be333491" providerId="LiveId" clId="{56828F47-FCBF-41E6-BC75-B8560EF22F68}" dt="2024-04-14T17:25:09.210" v="18505" actId="1076"/>
          <ac:graphicFrameMkLst>
            <pc:docMk/>
            <pc:sldMk cId="698754327" sldId="394"/>
            <ac:graphicFrameMk id="13" creationId="{E5338DC7-799D-A7AE-ECC5-A18BF77C3732}"/>
          </ac:graphicFrameMkLst>
        </pc:graphicFrameChg>
        <pc:picChg chg="del">
          <ac:chgData name="Светлана Латынова" userId="80644d90be333491" providerId="LiveId" clId="{56828F47-FCBF-41E6-BC75-B8560EF22F68}" dt="2024-04-14T17:16:49.884" v="18222" actId="478"/>
          <ac:picMkLst>
            <pc:docMk/>
            <pc:sldMk cId="698754327" sldId="394"/>
            <ac:picMk id="2050" creationId="{FB9C0EBE-435F-324F-F2D0-137820014D3D}"/>
          </ac:picMkLst>
        </pc:picChg>
      </pc:sldChg>
      <pc:sldChg chg="add ord">
        <pc:chgData name="Светлана Латынова" userId="80644d90be333491" providerId="LiveId" clId="{56828F47-FCBF-41E6-BC75-B8560EF22F68}" dt="2024-04-14T17:26:12.094" v="18510"/>
        <pc:sldMkLst>
          <pc:docMk/>
          <pc:sldMk cId="1635439387" sldId="395"/>
        </pc:sldMkLst>
      </pc:sldChg>
      <pc:sldChg chg="addSp delSp modSp add mod ord">
        <pc:chgData name="Светлана Латынова" userId="80644d90be333491" providerId="LiveId" clId="{56828F47-FCBF-41E6-BC75-B8560EF22F68}" dt="2024-04-14T18:08:44.819" v="18636" actId="14100"/>
        <pc:sldMkLst>
          <pc:docMk/>
          <pc:sldMk cId="1309607253" sldId="396"/>
        </pc:sldMkLst>
        <pc:spChg chg="del">
          <ac:chgData name="Светлана Латынова" userId="80644d90be333491" providerId="LiveId" clId="{56828F47-FCBF-41E6-BC75-B8560EF22F68}" dt="2024-04-14T18:07:37.317" v="18626" actId="478"/>
          <ac:spMkLst>
            <pc:docMk/>
            <pc:sldMk cId="1309607253" sldId="396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8:07:46.079" v="18628" actId="207"/>
          <ac:spMkLst>
            <pc:docMk/>
            <pc:sldMk cId="1309607253" sldId="396"/>
            <ac:spMk id="19" creationId="{6C4EBAAE-E7CD-E68C-C46E-A83AF7597A6B}"/>
          </ac:spMkLst>
        </pc:spChg>
        <pc:grpChg chg="del mod">
          <ac:chgData name="Светлана Латынова" userId="80644d90be333491" providerId="LiveId" clId="{56828F47-FCBF-41E6-BC75-B8560EF22F68}" dt="2024-04-14T18:07:35.021" v="18625" actId="478"/>
          <ac:grpSpMkLst>
            <pc:docMk/>
            <pc:sldMk cId="1309607253" sldId="396"/>
            <ac:grpSpMk id="16" creationId="{B990A454-4389-747F-E4DC-97D419C30EA2}"/>
          </ac:grpSpMkLst>
        </pc:grpChg>
        <pc:picChg chg="add mod">
          <ac:chgData name="Светлана Латынова" userId="80644d90be333491" providerId="LiveId" clId="{56828F47-FCBF-41E6-BC75-B8560EF22F68}" dt="2024-04-14T18:08:44.819" v="18636" actId="14100"/>
          <ac:picMkLst>
            <pc:docMk/>
            <pc:sldMk cId="1309607253" sldId="396"/>
            <ac:picMk id="3" creationId="{3037770F-909E-4A84-8F80-CF69D1416E4B}"/>
          </ac:picMkLst>
        </pc:picChg>
        <pc:picChg chg="del">
          <ac:chgData name="Светлана Латынова" userId="80644d90be333491" providerId="LiveId" clId="{56828F47-FCBF-41E6-BC75-B8560EF22F68}" dt="2024-04-14T18:07:32.701" v="18623" actId="478"/>
          <ac:picMkLst>
            <pc:docMk/>
            <pc:sldMk cId="1309607253" sldId="396"/>
            <ac:picMk id="24" creationId="{9E6B90F5-A1E6-DB92-B912-E47BA78E2D6E}"/>
          </ac:picMkLst>
        </pc:picChg>
      </pc:sldChg>
      <pc:sldChg chg="new del">
        <pc:chgData name="Светлана Латынова" userId="80644d90be333491" providerId="LiveId" clId="{56828F47-FCBF-41E6-BC75-B8560EF22F68}" dt="2024-04-14T18:05:34.697" v="18614" actId="47"/>
        <pc:sldMkLst>
          <pc:docMk/>
          <pc:sldMk cId="2528308822" sldId="396"/>
        </pc:sldMkLst>
      </pc:sldChg>
      <pc:sldMasterChg chg="delSldLayout">
        <pc:chgData name="Светлана Латынова" userId="80644d90be333491" providerId="LiveId" clId="{56828F47-FCBF-41E6-BC75-B8560EF22F68}" dt="2024-04-12T06:17:11.536" v="1921" actId="47"/>
        <pc:sldMasterMkLst>
          <pc:docMk/>
          <pc:sldMasterMk cId="2133813028" sldId="2147483652"/>
        </pc:sldMasterMkLst>
        <pc:sldLayoutChg chg="del">
          <pc:chgData name="Светлана Латынова" userId="80644d90be333491" providerId="LiveId" clId="{56828F47-FCBF-41E6-BC75-B8560EF22F68}" dt="2024-04-12T06:17:11.536" v="1921" actId="47"/>
          <pc:sldLayoutMkLst>
            <pc:docMk/>
            <pc:sldMasterMk cId="2133813028" sldId="2147483652"/>
            <pc:sldLayoutMk cId="839513077" sldId="2147483688"/>
          </pc:sldLayoutMkLst>
        </pc:sldLayoutChg>
      </pc:sldMasterChg>
    </pc:docChg>
  </pc:docChgLst>
  <pc:docChgLst>
    <pc:chgData name="Светлана Латынова" userId="80644d90be333491" providerId="LiveId" clId="{DD576956-ED99-4211-8436-FDBC02C01429}"/>
    <pc:docChg chg="modSld">
      <pc:chgData name="Светлана Латынова" userId="80644d90be333491" providerId="LiveId" clId="{DD576956-ED99-4211-8436-FDBC02C01429}" dt="2024-04-05T09:13:26.270" v="0" actId="14734"/>
      <pc:docMkLst>
        <pc:docMk/>
      </pc:docMkLst>
      <pc:sldChg chg="modSp mod">
        <pc:chgData name="Светлана Латынова" userId="80644d90be333491" providerId="LiveId" clId="{DD576956-ED99-4211-8436-FDBC02C01429}" dt="2024-04-05T09:13:26.270" v="0" actId="14734"/>
        <pc:sldMkLst>
          <pc:docMk/>
          <pc:sldMk cId="3641733006" sldId="299"/>
        </pc:sldMkLst>
        <pc:graphicFrameChg chg="modGraphic">
          <ac:chgData name="Светлана Латынова" userId="80644d90be333491" providerId="LiveId" clId="{DD576956-ED99-4211-8436-FDBC02C01429}" dt="2024-04-05T09:13:26.270" v="0" actId="14734"/>
          <ac:graphicFrameMkLst>
            <pc:docMk/>
            <pc:sldMk cId="3641733006" sldId="299"/>
            <ac:graphicFrameMk id="24" creationId="{602F8CF4-A584-DD6B-AF9B-C523AEDAC687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pPr>
              <a:defRPr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2c67d0a74f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g22c67d0a74f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52827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38BFE160-97AF-F5D2-28EF-E84C065A2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173" y="318641"/>
            <a:ext cx="10514926" cy="799971"/>
          </a:xfrm>
          <a:prstGeom prst="rect">
            <a:avLst/>
          </a:prstGeom>
        </p:spPr>
        <p:txBody>
          <a:bodyPr/>
          <a:lstStyle>
            <a:lvl1pPr>
              <a:defRPr sz="3638" cap="all" baseline="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53521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75049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38BFE160-97AF-F5D2-28EF-E84C065A2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173" y="318641"/>
            <a:ext cx="10514926" cy="799971"/>
          </a:xfrm>
          <a:prstGeom prst="rect">
            <a:avLst/>
          </a:prstGeom>
        </p:spPr>
        <p:txBody>
          <a:bodyPr/>
          <a:lstStyle>
            <a:lvl1pPr>
              <a:defRPr sz="3638" cap="all" baseline="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404259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6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0694521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609089" y="1841358"/>
            <a:ext cx="6207600" cy="7940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2700"/>
              <a:buFont typeface="Raleway SemiBold"/>
              <a:buNone/>
              <a:defRPr b="0">
                <a:solidFill>
                  <a:srgbClr val="8F00FF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48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48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48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48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48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48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48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48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609091" y="3120375"/>
            <a:ext cx="10657600" cy="5724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6069177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88">
          <p15:clr>
            <a:srgbClr val="E46962"/>
          </p15:clr>
        </p15:guide>
        <p15:guide id="2" orient="horz" pos="800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810629CF-10CA-8B6A-4733-1DBF04317230}"/>
              </a:ext>
            </a:extLst>
          </p:cNvPr>
          <p:cNvGrpSpPr/>
          <p:nvPr userDrawn="1"/>
        </p:nvGrpSpPr>
        <p:grpSpPr>
          <a:xfrm>
            <a:off x="-15875" y="6554570"/>
            <a:ext cx="12236450" cy="327002"/>
            <a:chOff x="-15875" y="6554788"/>
            <a:chExt cx="12236450" cy="327025"/>
          </a:xfrm>
        </p:grpSpPr>
        <p:sp>
          <p:nvSpPr>
            <p:cNvPr id="8" name="Прямоугольник">
              <a:extLst>
                <a:ext uri="{FF2B5EF4-FFF2-40B4-BE49-F238E27FC236}">
                  <a16:creationId xmlns:a16="http://schemas.microsoft.com/office/drawing/2014/main" xmlns="" id="{A9CABD2D-30FD-9256-79CB-436AF9EE2A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875" y="6554788"/>
              <a:ext cx="1503363" cy="327025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" name="Прямоугольник">
              <a:extLst>
                <a:ext uri="{FF2B5EF4-FFF2-40B4-BE49-F238E27FC236}">
                  <a16:creationId xmlns:a16="http://schemas.microsoft.com/office/drawing/2014/main" xmlns="" id="{47F4E153-CBCE-9309-89EF-F64E693229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1138" y="6554788"/>
              <a:ext cx="1501775" cy="327025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0" name="Прямоугольник">
              <a:extLst>
                <a:ext uri="{FF2B5EF4-FFF2-40B4-BE49-F238E27FC236}">
                  <a16:creationId xmlns:a16="http://schemas.microsoft.com/office/drawing/2014/main" xmlns="" id="{380527E8-3B18-E5E5-0110-9560F3AC8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8625" y="6554788"/>
              <a:ext cx="1501775" cy="327025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1" name="Прямоугольник">
              <a:extLst>
                <a:ext uri="{FF2B5EF4-FFF2-40B4-BE49-F238E27FC236}">
                  <a16:creationId xmlns:a16="http://schemas.microsoft.com/office/drawing/2014/main" xmlns="" id="{CD700213-111B-C0C6-F64C-C31AB6A674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9763" y="6554788"/>
              <a:ext cx="1503362" cy="327025"/>
            </a:xfrm>
            <a:prstGeom prst="rect">
              <a:avLst/>
            </a:prstGeom>
            <a:blipFill dpi="0" rotWithShape="1">
              <a:blip r:embed="rId11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2" name="Прямоугольник">
              <a:extLst>
                <a:ext uri="{FF2B5EF4-FFF2-40B4-BE49-F238E27FC236}">
                  <a16:creationId xmlns:a16="http://schemas.microsoft.com/office/drawing/2014/main" xmlns="" id="{E8E87C2D-6745-0207-2153-51940CF6B0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1538" y="6554788"/>
              <a:ext cx="1501775" cy="327025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" name="Прямоугольник">
              <a:extLst>
                <a:ext uri="{FF2B5EF4-FFF2-40B4-BE49-F238E27FC236}">
                  <a16:creationId xmlns:a16="http://schemas.microsoft.com/office/drawing/2014/main" xmlns="" id="{FD48D0B4-16E8-BB20-F631-63C06F235C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9975" y="6554788"/>
              <a:ext cx="1501775" cy="327025"/>
            </a:xfrm>
            <a:prstGeom prst="rect">
              <a:avLst/>
            </a:prstGeom>
            <a:blipFill dpi="0" rotWithShape="1">
              <a:blip r:embed="rId1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" name="Прямоугольник">
              <a:extLst>
                <a:ext uri="{FF2B5EF4-FFF2-40B4-BE49-F238E27FC236}">
                  <a16:creationId xmlns:a16="http://schemas.microsoft.com/office/drawing/2014/main" xmlns="" id="{CE488FD2-63D9-28DD-9402-CDF9039C2A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0163" y="6554788"/>
              <a:ext cx="1503362" cy="327025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" name="Прямоугольник">
              <a:extLst>
                <a:ext uri="{FF2B5EF4-FFF2-40B4-BE49-F238E27FC236}">
                  <a16:creationId xmlns:a16="http://schemas.microsoft.com/office/drawing/2014/main" xmlns="" id="{86D85FBD-EFD2-C6A5-A63D-3360367BFB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34613" y="6554788"/>
              <a:ext cx="1503362" cy="327025"/>
            </a:xfrm>
            <a:prstGeom prst="rect">
              <a:avLst/>
            </a:prstGeom>
            <a:blipFill dpi="0" rotWithShape="1">
              <a:blip r:embed="rId11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" name="Прямоугольник">
              <a:extLst>
                <a:ext uri="{FF2B5EF4-FFF2-40B4-BE49-F238E27FC236}">
                  <a16:creationId xmlns:a16="http://schemas.microsoft.com/office/drawing/2014/main" xmlns="" id="{BFD85403-139B-47EA-41BC-C0C0727610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1625" y="6554788"/>
              <a:ext cx="488950" cy="327025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7" name="Прямоугольник">
            <a:extLst>
              <a:ext uri="{FF2B5EF4-FFF2-40B4-BE49-F238E27FC236}">
                <a16:creationId xmlns:a16="http://schemas.microsoft.com/office/drawing/2014/main" xmlns="" id="{FFF8CBD4-87DD-13A3-9A8F-990F8245B4E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96718" y="-7697"/>
            <a:ext cx="696871" cy="1760415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398" tIns="25398" rIns="25398" bIns="25398"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383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Прямоугольник">
            <a:extLst>
              <a:ext uri="{FF2B5EF4-FFF2-40B4-BE49-F238E27FC236}">
                <a16:creationId xmlns:a16="http://schemas.microsoft.com/office/drawing/2014/main" xmlns="" id="{1F8319DE-6B1F-876E-A3B0-D65172202FE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96718" y="1751131"/>
            <a:ext cx="696871" cy="1760413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398" tIns="25398" rIns="25398" bIns="25398"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383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9" name="Прямоугольник">
            <a:extLst>
              <a:ext uri="{FF2B5EF4-FFF2-40B4-BE49-F238E27FC236}">
                <a16:creationId xmlns:a16="http://schemas.microsoft.com/office/drawing/2014/main" xmlns="" id="{2838CEC7-A244-778B-A37A-50A2324147B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96718" y="3505195"/>
            <a:ext cx="696871" cy="1760415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398" tIns="25398" rIns="25398" bIns="25398"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383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0" name="Прямоугольник">
            <a:extLst>
              <a:ext uri="{FF2B5EF4-FFF2-40B4-BE49-F238E27FC236}">
                <a16:creationId xmlns:a16="http://schemas.microsoft.com/office/drawing/2014/main" xmlns="" id="{E419DE2C-BC4D-CFD3-59F5-4006E7D3F6D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96718" y="5264021"/>
            <a:ext cx="696871" cy="1290547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398" tIns="25398" rIns="25398" bIns="25398"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383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1" name="Номер слайда 135">
            <a:extLst>
              <a:ext uri="{FF2B5EF4-FFF2-40B4-BE49-F238E27FC236}">
                <a16:creationId xmlns:a16="http://schemas.microsoft.com/office/drawing/2014/main" xmlns="" id="{983BEB8E-615E-2599-CF07-A65202253448}"/>
              </a:ext>
            </a:extLst>
          </p:cNvPr>
          <p:cNvSpPr txBox="1">
            <a:spLocks/>
          </p:cNvSpPr>
          <p:nvPr userDrawn="1"/>
        </p:nvSpPr>
        <p:spPr>
          <a:xfrm>
            <a:off x="8988425" y="6564183"/>
            <a:ext cx="2743200" cy="307771"/>
          </a:xfrm>
          <a:prstGeom prst="rect">
            <a:avLst/>
          </a:prstGeom>
        </p:spPr>
        <p:txBody>
          <a:bodyPr vert="horz" wrap="square" lIns="91434" tIns="45717" rIns="91434" bIns="45717" rtlCol="0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89526-BA99-4733-AEC4-101D6143F289}" type="slidenum"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roy" panose="00000500000000000000" pitchFamily="2" charset="-52"/>
                <a:ea typeface="+mn-ea"/>
                <a:cs typeface="+mn-cs"/>
              </a:rPr>
              <a:pPr marL="0" marR="0" lvl="0" indent="0" algn="r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roy" panose="00000500000000000000" pitchFamily="2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3813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9" r:id="rId4"/>
    <p:sldLayoutId id="2147483688" r:id="rId5"/>
    <p:sldLayoutId id="2147483689" r:id="rId6"/>
  </p:sldLayoutIdLst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3562">
          <p15:clr>
            <a:srgbClr val="F26B43"/>
          </p15:clr>
        </p15:guide>
        <p15:guide id="2" pos="63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12;p25">
            <a:extLst>
              <a:ext uri="{FF2B5EF4-FFF2-40B4-BE49-F238E27FC236}">
                <a16:creationId xmlns:a16="http://schemas.microsoft.com/office/drawing/2014/main" xmlns="" id="{7116BAA6-78E4-0FA2-3B74-6B240D5990B2}"/>
              </a:ext>
            </a:extLst>
          </p:cNvPr>
          <p:cNvSpPr/>
          <p:nvPr/>
        </p:nvSpPr>
        <p:spPr>
          <a:xfrm>
            <a:off x="10762540" y="-4913"/>
            <a:ext cx="1429460" cy="1469510"/>
          </a:xfrm>
          <a:prstGeom prst="rect">
            <a:avLst/>
          </a:prstGeom>
          <a:solidFill>
            <a:srgbClr val="FBB3C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09;p25">
            <a:extLst>
              <a:ext uri="{FF2B5EF4-FFF2-40B4-BE49-F238E27FC236}">
                <a16:creationId xmlns:a16="http://schemas.microsoft.com/office/drawing/2014/main" xmlns="" id="{14CB3333-0E9A-11D5-DE69-C9649D93C4C8}"/>
              </a:ext>
            </a:extLst>
          </p:cNvPr>
          <p:cNvSpPr/>
          <p:nvPr/>
        </p:nvSpPr>
        <p:spPr>
          <a:xfrm>
            <a:off x="7016245" y="0"/>
            <a:ext cx="3764575" cy="1519391"/>
          </a:xfrm>
          <a:prstGeom prst="rect">
            <a:avLst/>
          </a:prstGeom>
          <a:solidFill>
            <a:srgbClr val="8E01FF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6;p25"/>
          <p:cNvSpPr txBox="1">
            <a:spLocks noGrp="1"/>
          </p:cNvSpPr>
          <p:nvPr>
            <p:ph type="title"/>
          </p:nvPr>
        </p:nvSpPr>
        <p:spPr>
          <a:xfrm>
            <a:off x="535625" y="1709083"/>
            <a:ext cx="6281064" cy="81858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spAutoFit/>
          </a:bodyPr>
          <a:lstStyle/>
          <a:p>
            <a:pPr algn="ctr"/>
            <a:r>
              <a:rPr lang="ru" sz="4133" dirty="0" smtClean="0">
                <a:solidFill>
                  <a:srgbClr val="8E01FF"/>
                </a:solidFill>
              </a:rPr>
              <a:t>ПРОЕКТ</a:t>
            </a:r>
            <a:endParaRPr sz="4133" dirty="0">
              <a:solidFill>
                <a:srgbClr val="8E01FF"/>
              </a:solidFill>
            </a:endParaRPr>
          </a:p>
        </p:txBody>
      </p:sp>
      <p:sp>
        <p:nvSpPr>
          <p:cNvPr id="107" name="Google Shape;107;p25"/>
          <p:cNvSpPr txBox="1">
            <a:spLocks noGrp="1"/>
          </p:cNvSpPr>
          <p:nvPr>
            <p:ph type="body" idx="1"/>
          </p:nvPr>
        </p:nvSpPr>
        <p:spPr>
          <a:xfrm>
            <a:off x="535625" y="2997781"/>
            <a:ext cx="5321647" cy="218517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плотности жидкостей методом</a:t>
            </a:r>
          </a:p>
          <a:p>
            <a:pPr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измерения частоты собственных колебаний струны</a:t>
            </a:r>
            <a:endParaRPr lang="ru-RU" sz="2800" dirty="0">
              <a:solidFill>
                <a:srgbClr val="1B1B1B"/>
              </a:solidFill>
              <a:latin typeface="Gilroy-Light"/>
            </a:endParaRPr>
          </a:p>
        </p:txBody>
      </p:sp>
      <p:pic>
        <p:nvPicPr>
          <p:cNvPr id="108" name="Google Shape;108;p25"/>
          <p:cNvPicPr preferRelativeResize="0"/>
          <p:nvPr/>
        </p:nvPicPr>
        <p:blipFill rotWithShape="1">
          <a:blip r:embed="rId3">
            <a:alphaModFix/>
          </a:blip>
          <a:srcRect l="48519"/>
          <a:stretch/>
        </p:blipFill>
        <p:spPr>
          <a:xfrm>
            <a:off x="7016304" y="1464597"/>
            <a:ext cx="3764459" cy="5393403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5"/>
          <p:cNvSpPr/>
          <p:nvPr/>
        </p:nvSpPr>
        <p:spPr>
          <a:xfrm>
            <a:off x="10780821" y="1464600"/>
            <a:ext cx="1411122" cy="31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rtl="0"/>
            <a:endParaRPr sz="1867"/>
          </a:p>
        </p:txBody>
      </p:sp>
      <p:sp>
        <p:nvSpPr>
          <p:cNvPr id="111" name="Google Shape;111;p25"/>
          <p:cNvSpPr/>
          <p:nvPr/>
        </p:nvSpPr>
        <p:spPr>
          <a:xfrm rot="10800000" flipH="1">
            <a:off x="10780763" y="4626398"/>
            <a:ext cx="1411179" cy="2231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rtl="0"/>
            <a:endParaRPr sz="1867"/>
          </a:p>
        </p:txBody>
      </p:sp>
      <p:sp>
        <p:nvSpPr>
          <p:cNvPr id="116" name="Google Shape;116;p25"/>
          <p:cNvSpPr txBox="1"/>
          <p:nvPr/>
        </p:nvSpPr>
        <p:spPr>
          <a:xfrm>
            <a:off x="-6775" y="6519100"/>
            <a:ext cx="542400" cy="1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0"/>
            <a:fld id="{00000000-1234-1234-1234-123412341234}" type="slidenum">
              <a:rPr lang="ru" sz="1333">
                <a:solidFill>
                  <a:schemeClr val="lt1"/>
                </a:solidFill>
              </a:rPr>
              <a:pPr algn="ctr" rtl="0"/>
              <a:t>1</a:t>
            </a:fld>
            <a:endParaRPr sz="1333">
              <a:solidFill>
                <a:schemeClr val="lt1"/>
              </a:solidFill>
            </a:endParaRPr>
          </a:p>
        </p:txBody>
      </p:sp>
      <p:pic>
        <p:nvPicPr>
          <p:cNvPr id="2" name="Picture 2" descr="C:\Users\1\Google Диск\JOB\UNI DATA\LOGO\LogPGU_simbioz2013 new.png">
            <a:extLst>
              <a:ext uri="{FF2B5EF4-FFF2-40B4-BE49-F238E27FC236}">
                <a16:creationId xmlns:a16="http://schemas.microsoft.com/office/drawing/2014/main" xmlns="" id="{66BE28C8-B86C-5B9B-6A3A-D44370801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19013" y="300034"/>
            <a:ext cx="1043911" cy="99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35DA811-09E5-621A-6B87-EE732A704549}"/>
              </a:ext>
            </a:extLst>
          </p:cNvPr>
          <p:cNvSpPr txBox="1"/>
          <p:nvPr/>
        </p:nvSpPr>
        <p:spPr>
          <a:xfrm>
            <a:off x="6999684" y="175438"/>
            <a:ext cx="2441843" cy="12416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19" rIns="45719" bIns="45719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r>
              <a:rPr lang="ru-RU" sz="1867" b="1" dirty="0">
                <a:solidFill>
                  <a:schemeClr val="bg1"/>
                </a:solidFill>
              </a:rPr>
              <a:t>Акселератор 2.0 Пензенского государственного университета</a:t>
            </a:r>
            <a:endParaRPr sz="1867" b="1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C242883-282C-CA60-27F2-FA6B0C4CDA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18309" y="300033"/>
            <a:ext cx="1298471" cy="9924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0;p26">
            <a:extLst>
              <a:ext uri="{FF2B5EF4-FFF2-40B4-BE49-F238E27FC236}">
                <a16:creationId xmlns:a16="http://schemas.microsoft.com/office/drawing/2014/main" xmlns="" id="{98BA911B-0831-86B0-AC93-EDA540CF65BB}"/>
              </a:ext>
            </a:extLst>
          </p:cNvPr>
          <p:cNvSpPr txBox="1"/>
          <p:nvPr/>
        </p:nvSpPr>
        <p:spPr>
          <a:xfrm>
            <a:off x="191344" y="1700808"/>
            <a:ext cx="10746484" cy="4134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19200" lvl="0" indent="-381000" algn="l" rtl="0">
              <a:spcBef>
                <a:spcPts val="0"/>
              </a:spcBef>
              <a:spcAft>
                <a:spcPts val="500"/>
              </a:spcAft>
              <a:buClr>
                <a:srgbClr val="8F00FF"/>
              </a:buClr>
              <a:buSzPts val="1200"/>
              <a:buFont typeface="Raleway"/>
              <a:buChar char="●"/>
            </a:pP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Gilroy-Light"/>
                <a:cs typeface="Gilroy-Light"/>
                <a:sym typeface="Raleway"/>
              </a:rPr>
              <a:t>Это один из точных и надёжных методов измерения плотности материала, который позволяет измерить плотность жидкости в широком интервале температур от -50 С до 60 С и давлении от 0 </a:t>
            </a:r>
            <a:r>
              <a:rPr lang="ru-RU" sz="2000" b="1" dirty="0" err="1" smtClean="0">
                <a:solidFill>
                  <a:schemeClr val="bg1">
                    <a:lumMod val="50000"/>
                  </a:schemeClr>
                </a:solidFill>
                <a:latin typeface="Gilroy-Light"/>
                <a:cs typeface="Gilroy-Light"/>
                <a:sym typeface="Raleway"/>
              </a:rPr>
              <a:t>атм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Gilroy-Light"/>
                <a:cs typeface="Gilroy-Light"/>
                <a:sym typeface="Raleway"/>
              </a:rPr>
              <a:t> до 50 атм. </a:t>
            </a:r>
            <a:endParaRPr lang="ru-RU" sz="2000" i="1" dirty="0" smtClean="0">
              <a:solidFill>
                <a:schemeClr val="bg1">
                  <a:lumMod val="50000"/>
                </a:schemeClr>
              </a:solidFill>
              <a:latin typeface="Gilroy-Light"/>
              <a:cs typeface="Gilroy-Light"/>
              <a:sym typeface="Raleway"/>
            </a:endParaRPr>
          </a:p>
          <a:p>
            <a:pPr marL="1219200" indent="-381000" rtl="0">
              <a:spcAft>
                <a:spcPts val="500"/>
              </a:spcAft>
              <a:buClr>
                <a:srgbClr val="8F00FF"/>
              </a:buClr>
              <a:buSzPts val="1200"/>
              <a:buFont typeface="Raleway"/>
              <a:buChar char="●"/>
            </a:pP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Gilroy-Light"/>
                <a:cs typeface="Gilroy-Light"/>
                <a:sym typeface="Raleway"/>
              </a:rPr>
              <a:t>Данный метод позволяет получить данные с высокой точностью с погрешностью в 0,5%, что важно для создания новых материалов и инженерных конструкций.</a:t>
            </a:r>
            <a:endParaRPr lang="ru" sz="2000" dirty="0">
              <a:solidFill>
                <a:schemeClr val="bg1">
                  <a:lumMod val="50000"/>
                </a:schemeClr>
              </a:solidFill>
              <a:latin typeface="Gilroy-Light"/>
              <a:cs typeface="Gilroy-Light"/>
              <a:sym typeface="Raleway"/>
            </a:endParaRPr>
          </a:p>
          <a:p>
            <a:pPr marL="1219200" lvl="0" indent="-381000" algn="l" rtl="0">
              <a:spcBef>
                <a:spcPts val="0"/>
              </a:spcBef>
              <a:spcAft>
                <a:spcPts val="500"/>
              </a:spcAft>
              <a:buClr>
                <a:srgbClr val="8F00FF"/>
              </a:buClr>
              <a:buSzPts val="1200"/>
              <a:buFont typeface="Raleway"/>
              <a:buChar char="●"/>
            </a:pP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Gilroy-Light"/>
                <a:cs typeface="Gilroy-Light"/>
                <a:sym typeface="Raleway"/>
              </a:rPr>
              <a:t>Измерение плотность жидкости методом измерения частоты собственных колебаний струны является одним из претензионных методов измерений плотности жидких сред, что позволяет использовать данный метод в широком спектре задач  применений .</a:t>
            </a:r>
            <a:endParaRPr lang="ru-RU" sz="2000" dirty="0">
              <a:solidFill>
                <a:schemeClr val="bg1">
                  <a:lumMod val="50000"/>
                </a:schemeClr>
              </a:solidFill>
              <a:latin typeface="Gilroy-Light"/>
              <a:cs typeface="Gilroy-Light"/>
              <a:sym typeface="Raleway"/>
            </a:endParaRPr>
          </a:p>
          <a:p>
            <a:pPr marL="1219200" lvl="0" indent="-381000" algn="l" rtl="0">
              <a:spcBef>
                <a:spcPts val="0"/>
              </a:spcBef>
              <a:spcAft>
                <a:spcPts val="500"/>
              </a:spcAft>
              <a:buClr>
                <a:srgbClr val="8F00FF"/>
              </a:buClr>
              <a:buSzPts val="1200"/>
              <a:buFont typeface="Raleway"/>
              <a:buChar char="●"/>
            </a:pP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Gilroy-Light"/>
                <a:cs typeface="Gilroy-Light"/>
                <a:sym typeface="Raleway"/>
              </a:rPr>
              <a:t>Данный метод является нетребовательным  условиям эксперимента и может быть проведён в простых лабораторных условиях.</a:t>
            </a:r>
            <a:endParaRPr lang="ru" sz="2000" dirty="0">
              <a:solidFill>
                <a:schemeClr val="bg1">
                  <a:lumMod val="50000"/>
                </a:schemeClr>
              </a:solidFill>
              <a:latin typeface="Gilroy-Light"/>
              <a:cs typeface="Gilroy-Light"/>
              <a:sym typeface="Raleway"/>
            </a:endParaRPr>
          </a:p>
        </p:txBody>
      </p:sp>
      <p:sp>
        <p:nvSpPr>
          <p:cNvPr id="28" name="Текст 2">
            <a:extLst>
              <a:ext uri="{FF2B5EF4-FFF2-40B4-BE49-F238E27FC236}">
                <a16:creationId xmlns:a16="http://schemas.microsoft.com/office/drawing/2014/main" xmlns="" id="{D8EB09F8-AA81-595A-F48B-1AC076D26346}"/>
              </a:ext>
            </a:extLst>
          </p:cNvPr>
          <p:cNvSpPr txBox="1"/>
          <p:nvPr/>
        </p:nvSpPr>
        <p:spPr>
          <a:xfrm>
            <a:off x="752280" y="283946"/>
            <a:ext cx="9416678" cy="664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marL="0" lvl="0" indent="0" algn="l" defTabSz="914358" rtl="0">
              <a:lnSpc>
                <a:spcPct val="90000"/>
              </a:lnSpc>
              <a:buClr>
                <a:srgbClr val="8F00FF"/>
              </a:buClr>
              <a:buSzPts val="2700"/>
            </a:pPr>
            <a:r>
              <a:rPr lang="ru-RU" sz="4133" kern="1200" dirty="0">
                <a:solidFill>
                  <a:srgbClr val="8E01FF"/>
                </a:solidFill>
                <a:latin typeface="Raleway SemiBold"/>
                <a:sym typeface="Raleway SemiBold"/>
              </a:rPr>
              <a:t>АКТУАЛЬНОСТЬ ПРОЕКТА</a:t>
            </a:r>
          </a:p>
        </p:txBody>
      </p:sp>
      <p:grpSp>
        <p:nvGrpSpPr>
          <p:cNvPr id="29" name="Google Shape;132;p26">
            <a:extLst>
              <a:ext uri="{FF2B5EF4-FFF2-40B4-BE49-F238E27FC236}">
                <a16:creationId xmlns:a16="http://schemas.microsoft.com/office/drawing/2014/main" xmlns="" id="{42EB07C6-6F0F-9EB3-3677-BACB7A1AFB75}"/>
              </a:ext>
            </a:extLst>
          </p:cNvPr>
          <p:cNvGrpSpPr/>
          <p:nvPr/>
        </p:nvGrpSpPr>
        <p:grpSpPr>
          <a:xfrm>
            <a:off x="-9533" y="1082493"/>
            <a:ext cx="6096000" cy="110384"/>
            <a:chOff x="0" y="692501"/>
            <a:chExt cx="2624940" cy="97200"/>
          </a:xfrm>
        </p:grpSpPr>
        <p:sp>
          <p:nvSpPr>
            <p:cNvPr id="30" name="Google Shape;133;p26">
              <a:extLst>
                <a:ext uri="{FF2B5EF4-FFF2-40B4-BE49-F238E27FC236}">
                  <a16:creationId xmlns:a16="http://schemas.microsoft.com/office/drawing/2014/main" xmlns="" id="{3AA8D353-2ADD-1E6A-E41C-B0B50823D80A}"/>
                </a:ext>
              </a:extLst>
            </p:cNvPr>
            <p:cNvSpPr/>
            <p:nvPr/>
          </p:nvSpPr>
          <p:spPr>
            <a:xfrm>
              <a:off x="0" y="692501"/>
              <a:ext cx="1294500" cy="97200"/>
            </a:xfrm>
            <a:prstGeom prst="rect">
              <a:avLst/>
            </a:prstGeom>
            <a:solidFill>
              <a:srgbClr val="FBB3C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1" name="Google Shape;134;p26">
              <a:extLst>
                <a:ext uri="{FF2B5EF4-FFF2-40B4-BE49-F238E27FC236}">
                  <a16:creationId xmlns:a16="http://schemas.microsoft.com/office/drawing/2014/main" xmlns="" id="{062D6D85-BA0F-A6BE-8701-569D621D20BF}"/>
                </a:ext>
              </a:extLst>
            </p:cNvPr>
            <p:cNvSpPr/>
            <p:nvPr/>
          </p:nvSpPr>
          <p:spPr>
            <a:xfrm>
              <a:off x="336583" y="692501"/>
              <a:ext cx="1294500" cy="97200"/>
            </a:xfrm>
            <a:prstGeom prst="rect">
              <a:avLst/>
            </a:prstGeom>
            <a:solidFill>
              <a:srgbClr val="9F00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2" name="Google Shape;135;p26">
              <a:extLst>
                <a:ext uri="{FF2B5EF4-FFF2-40B4-BE49-F238E27FC236}">
                  <a16:creationId xmlns:a16="http://schemas.microsoft.com/office/drawing/2014/main" xmlns="" id="{C2EDECB2-49AD-6C3D-9E94-BD7B847D9DDC}"/>
                </a:ext>
              </a:extLst>
            </p:cNvPr>
            <p:cNvSpPr/>
            <p:nvPr/>
          </p:nvSpPr>
          <p:spPr>
            <a:xfrm>
              <a:off x="673166" y="692501"/>
              <a:ext cx="1294500" cy="97200"/>
            </a:xfrm>
            <a:prstGeom prst="rect">
              <a:avLst/>
            </a:prstGeom>
            <a:solidFill>
              <a:srgbClr val="FD493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3" name="Google Shape;136;p26">
              <a:extLst>
                <a:ext uri="{FF2B5EF4-FFF2-40B4-BE49-F238E27FC236}">
                  <a16:creationId xmlns:a16="http://schemas.microsoft.com/office/drawing/2014/main" xmlns="" id="{36AF565E-8E2F-84BE-FEF6-D5A6D0E22C27}"/>
                </a:ext>
              </a:extLst>
            </p:cNvPr>
            <p:cNvSpPr/>
            <p:nvPr/>
          </p:nvSpPr>
          <p:spPr>
            <a:xfrm>
              <a:off x="993857" y="692501"/>
              <a:ext cx="1294500" cy="97200"/>
            </a:xfrm>
            <a:prstGeom prst="rect">
              <a:avLst/>
            </a:prstGeom>
            <a:solidFill>
              <a:srgbClr val="FCAF17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4" name="Google Shape;137;p26">
              <a:extLst>
                <a:ext uri="{FF2B5EF4-FFF2-40B4-BE49-F238E27FC236}">
                  <a16:creationId xmlns:a16="http://schemas.microsoft.com/office/drawing/2014/main" xmlns="" id="{7F0857FB-EA33-981B-205F-8E1CA4D3BBFB}"/>
                </a:ext>
              </a:extLst>
            </p:cNvPr>
            <p:cNvSpPr/>
            <p:nvPr/>
          </p:nvSpPr>
          <p:spPr>
            <a:xfrm>
              <a:off x="1330440" y="692501"/>
              <a:ext cx="1294500" cy="97200"/>
            </a:xfrm>
            <a:prstGeom prst="rect">
              <a:avLst/>
            </a:prstGeom>
            <a:solidFill>
              <a:srgbClr val="B5D8E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35" name="Google Shape;146;p27">
            <a:extLst>
              <a:ext uri="{FF2B5EF4-FFF2-40B4-BE49-F238E27FC236}">
                <a16:creationId xmlns:a16="http://schemas.microsoft.com/office/drawing/2014/main" xmlns="" id="{6681927F-8B2E-69DB-EA0A-13F9457C91DA}"/>
              </a:ext>
            </a:extLst>
          </p:cNvPr>
          <p:cNvSpPr/>
          <p:nvPr/>
        </p:nvSpPr>
        <p:spPr>
          <a:xfrm>
            <a:off x="-9533" y="297304"/>
            <a:ext cx="687900" cy="687900"/>
          </a:xfrm>
          <a:prstGeom prst="rect">
            <a:avLst/>
          </a:prstGeom>
          <a:solidFill>
            <a:srgbClr val="FBA918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7DF343E8-7E4A-BB28-F0BD-67F68015C2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28736" y="341684"/>
            <a:ext cx="687900" cy="6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470080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2">
            <a:extLst>
              <a:ext uri="{FF2B5EF4-FFF2-40B4-BE49-F238E27FC236}">
                <a16:creationId xmlns:a16="http://schemas.microsoft.com/office/drawing/2014/main" xmlns="" id="{7F069A5F-4696-88B0-02DE-3C26EECCC1AC}"/>
              </a:ext>
            </a:extLst>
          </p:cNvPr>
          <p:cNvSpPr txBox="1"/>
          <p:nvPr/>
        </p:nvSpPr>
        <p:spPr>
          <a:xfrm>
            <a:off x="752280" y="283946"/>
            <a:ext cx="9416678" cy="664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marL="0" lvl="0" indent="0" algn="l" defTabSz="914358" rtl="0">
              <a:lnSpc>
                <a:spcPct val="90000"/>
              </a:lnSpc>
              <a:buClr>
                <a:srgbClr val="8F00FF"/>
              </a:buClr>
              <a:buSzPts val="2700"/>
            </a:pPr>
            <a:r>
              <a:rPr lang="ru-RU" sz="4133" kern="1200" dirty="0">
                <a:solidFill>
                  <a:srgbClr val="8E01FF"/>
                </a:solidFill>
                <a:latin typeface="Raleway SemiBold"/>
                <a:sym typeface="Raleway SemiBold"/>
              </a:rPr>
              <a:t>ТЕКУЩИЕ РЕЗУЛЬТАТЫ</a:t>
            </a:r>
          </a:p>
        </p:txBody>
      </p:sp>
      <p:sp>
        <p:nvSpPr>
          <p:cNvPr id="3" name="Google Shape;130;p26">
            <a:extLst>
              <a:ext uri="{FF2B5EF4-FFF2-40B4-BE49-F238E27FC236}">
                <a16:creationId xmlns:a16="http://schemas.microsoft.com/office/drawing/2014/main" xmlns="" id="{98BA911B-0831-86B0-AC93-EDA540CF65BB}"/>
              </a:ext>
            </a:extLst>
          </p:cNvPr>
          <p:cNvSpPr txBox="1"/>
          <p:nvPr/>
        </p:nvSpPr>
        <p:spPr>
          <a:xfrm>
            <a:off x="623392" y="2276872"/>
            <a:ext cx="5243887" cy="1954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Gilroy-Light"/>
                <a:cs typeface="Gilroy-Light"/>
                <a:sym typeface="Raleway"/>
              </a:rPr>
              <a:t>Собран рабочий  прототип,  подана заявка на патент, </a:t>
            </a:r>
          </a:p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Gilroy-Light"/>
                <a:cs typeface="Gilroy-Light"/>
                <a:sym typeface="Raleway"/>
              </a:rPr>
              <a:t>Реализуются дальнейшие этапы оптимизации  конструкции и  функциональности</a:t>
            </a:r>
            <a:endParaRPr lang="ru-RU" sz="2000" dirty="0">
              <a:solidFill>
                <a:schemeClr val="bg1">
                  <a:lumMod val="50000"/>
                </a:schemeClr>
              </a:solidFill>
              <a:latin typeface="Gilroy-Light"/>
              <a:cs typeface="Gilroy-Light"/>
            </a:endParaRPr>
          </a:p>
        </p:txBody>
      </p:sp>
      <p:grpSp>
        <p:nvGrpSpPr>
          <p:cNvPr id="19" name="Google Shape;132;p26">
            <a:extLst>
              <a:ext uri="{FF2B5EF4-FFF2-40B4-BE49-F238E27FC236}">
                <a16:creationId xmlns:a16="http://schemas.microsoft.com/office/drawing/2014/main" xmlns="" id="{92FC60CD-1C86-0A70-85E3-F399B7CF57C4}"/>
              </a:ext>
            </a:extLst>
          </p:cNvPr>
          <p:cNvGrpSpPr/>
          <p:nvPr/>
        </p:nvGrpSpPr>
        <p:grpSpPr>
          <a:xfrm>
            <a:off x="0" y="1014360"/>
            <a:ext cx="6096000" cy="110384"/>
            <a:chOff x="0" y="692501"/>
            <a:chExt cx="2624940" cy="97200"/>
          </a:xfrm>
        </p:grpSpPr>
        <p:sp>
          <p:nvSpPr>
            <p:cNvPr id="20" name="Google Shape;133;p26">
              <a:extLst>
                <a:ext uri="{FF2B5EF4-FFF2-40B4-BE49-F238E27FC236}">
                  <a16:creationId xmlns:a16="http://schemas.microsoft.com/office/drawing/2014/main" xmlns="" id="{D29FC699-13B7-0026-DB1B-B002237E4E4A}"/>
                </a:ext>
              </a:extLst>
            </p:cNvPr>
            <p:cNvSpPr/>
            <p:nvPr/>
          </p:nvSpPr>
          <p:spPr>
            <a:xfrm>
              <a:off x="0" y="692501"/>
              <a:ext cx="1294500" cy="97200"/>
            </a:xfrm>
            <a:prstGeom prst="rect">
              <a:avLst/>
            </a:prstGeom>
            <a:solidFill>
              <a:srgbClr val="FBB3C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1" name="Google Shape;134;p26">
              <a:extLst>
                <a:ext uri="{FF2B5EF4-FFF2-40B4-BE49-F238E27FC236}">
                  <a16:creationId xmlns:a16="http://schemas.microsoft.com/office/drawing/2014/main" xmlns="" id="{9CC5E0E2-EC46-8FEB-41C8-08D317FFFF32}"/>
                </a:ext>
              </a:extLst>
            </p:cNvPr>
            <p:cNvSpPr/>
            <p:nvPr/>
          </p:nvSpPr>
          <p:spPr>
            <a:xfrm>
              <a:off x="336583" y="692501"/>
              <a:ext cx="1294500" cy="97200"/>
            </a:xfrm>
            <a:prstGeom prst="rect">
              <a:avLst/>
            </a:prstGeom>
            <a:solidFill>
              <a:srgbClr val="9F00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2" name="Google Shape;135;p26">
              <a:extLst>
                <a:ext uri="{FF2B5EF4-FFF2-40B4-BE49-F238E27FC236}">
                  <a16:creationId xmlns:a16="http://schemas.microsoft.com/office/drawing/2014/main" xmlns="" id="{AACE5F7A-A87C-23A7-6938-FF34B0F79CA2}"/>
                </a:ext>
              </a:extLst>
            </p:cNvPr>
            <p:cNvSpPr/>
            <p:nvPr/>
          </p:nvSpPr>
          <p:spPr>
            <a:xfrm>
              <a:off x="673166" y="692501"/>
              <a:ext cx="1294500" cy="97200"/>
            </a:xfrm>
            <a:prstGeom prst="rect">
              <a:avLst/>
            </a:prstGeom>
            <a:solidFill>
              <a:srgbClr val="FD493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3" name="Google Shape;136;p26">
              <a:extLst>
                <a:ext uri="{FF2B5EF4-FFF2-40B4-BE49-F238E27FC236}">
                  <a16:creationId xmlns:a16="http://schemas.microsoft.com/office/drawing/2014/main" xmlns="" id="{CC6241CC-F131-87FA-B87B-EDCA9E4B19B4}"/>
                </a:ext>
              </a:extLst>
            </p:cNvPr>
            <p:cNvSpPr/>
            <p:nvPr/>
          </p:nvSpPr>
          <p:spPr>
            <a:xfrm>
              <a:off x="993857" y="692501"/>
              <a:ext cx="1294500" cy="97200"/>
            </a:xfrm>
            <a:prstGeom prst="rect">
              <a:avLst/>
            </a:prstGeom>
            <a:solidFill>
              <a:srgbClr val="FCAF17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4" name="Google Shape;137;p26">
              <a:extLst>
                <a:ext uri="{FF2B5EF4-FFF2-40B4-BE49-F238E27FC236}">
                  <a16:creationId xmlns:a16="http://schemas.microsoft.com/office/drawing/2014/main" xmlns="" id="{39D9E6E0-6A98-6C35-EB94-84DE9D131939}"/>
                </a:ext>
              </a:extLst>
            </p:cNvPr>
            <p:cNvSpPr/>
            <p:nvPr/>
          </p:nvSpPr>
          <p:spPr>
            <a:xfrm>
              <a:off x="1330440" y="692501"/>
              <a:ext cx="1294500" cy="97200"/>
            </a:xfrm>
            <a:prstGeom prst="rect">
              <a:avLst/>
            </a:prstGeom>
            <a:solidFill>
              <a:srgbClr val="B5D8E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" name="Google Shape;146;p27">
            <a:extLst>
              <a:ext uri="{FF2B5EF4-FFF2-40B4-BE49-F238E27FC236}">
                <a16:creationId xmlns:a16="http://schemas.microsoft.com/office/drawing/2014/main" xmlns="" id="{158D4302-C40B-9B12-F228-A4E7C93C3EA5}"/>
              </a:ext>
            </a:extLst>
          </p:cNvPr>
          <p:cNvSpPr/>
          <p:nvPr/>
        </p:nvSpPr>
        <p:spPr>
          <a:xfrm>
            <a:off x="-9533" y="287721"/>
            <a:ext cx="687900" cy="687900"/>
          </a:xfrm>
          <a:prstGeom prst="rect">
            <a:avLst/>
          </a:prstGeom>
          <a:solidFill>
            <a:srgbClr val="FBA918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306C8F2-3A0B-DB60-6251-E83D00E31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6115" y="297304"/>
            <a:ext cx="668734" cy="668734"/>
          </a:xfrm>
          <a:prstGeom prst="rect">
            <a:avLst/>
          </a:prstGeom>
        </p:spPr>
      </p:pic>
      <p:pic>
        <p:nvPicPr>
          <p:cNvPr id="13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577" y="1464219"/>
            <a:ext cx="5471023" cy="484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155117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2">
            <a:extLst>
              <a:ext uri="{FF2B5EF4-FFF2-40B4-BE49-F238E27FC236}">
                <a16:creationId xmlns:a16="http://schemas.microsoft.com/office/drawing/2014/main" xmlns="" id="{7F069A5F-4696-88B0-02DE-3C26EECCC1AC}"/>
              </a:ext>
            </a:extLst>
          </p:cNvPr>
          <p:cNvSpPr txBox="1"/>
          <p:nvPr/>
        </p:nvSpPr>
        <p:spPr>
          <a:xfrm>
            <a:off x="752280" y="283946"/>
            <a:ext cx="9416678" cy="664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marL="0" lvl="0" indent="0" algn="l" defTabSz="914358" rtl="0">
              <a:lnSpc>
                <a:spcPct val="90000"/>
              </a:lnSpc>
              <a:buClr>
                <a:srgbClr val="8F00FF"/>
              </a:buClr>
              <a:buSzPts val="2700"/>
            </a:pPr>
            <a:r>
              <a:rPr lang="ru-RU" sz="4133" kern="1200" dirty="0">
                <a:solidFill>
                  <a:srgbClr val="8E01FF"/>
                </a:solidFill>
                <a:latin typeface="Raleway SemiBold"/>
                <a:sym typeface="Raleway SemiBold"/>
              </a:rPr>
              <a:t>ПЛАН РАЗВИТИЯ</a:t>
            </a:r>
          </a:p>
        </p:txBody>
      </p:sp>
      <p:grpSp>
        <p:nvGrpSpPr>
          <p:cNvPr id="19" name="Google Shape;132;p26">
            <a:extLst>
              <a:ext uri="{FF2B5EF4-FFF2-40B4-BE49-F238E27FC236}">
                <a16:creationId xmlns:a16="http://schemas.microsoft.com/office/drawing/2014/main" xmlns="" id="{92FC60CD-1C86-0A70-85E3-F399B7CF57C4}"/>
              </a:ext>
            </a:extLst>
          </p:cNvPr>
          <p:cNvGrpSpPr/>
          <p:nvPr/>
        </p:nvGrpSpPr>
        <p:grpSpPr>
          <a:xfrm>
            <a:off x="0" y="1014360"/>
            <a:ext cx="6096000" cy="110384"/>
            <a:chOff x="0" y="692501"/>
            <a:chExt cx="2624940" cy="97200"/>
          </a:xfrm>
        </p:grpSpPr>
        <p:sp>
          <p:nvSpPr>
            <p:cNvPr id="20" name="Google Shape;133;p26">
              <a:extLst>
                <a:ext uri="{FF2B5EF4-FFF2-40B4-BE49-F238E27FC236}">
                  <a16:creationId xmlns:a16="http://schemas.microsoft.com/office/drawing/2014/main" xmlns="" id="{D29FC699-13B7-0026-DB1B-B002237E4E4A}"/>
                </a:ext>
              </a:extLst>
            </p:cNvPr>
            <p:cNvSpPr/>
            <p:nvPr/>
          </p:nvSpPr>
          <p:spPr>
            <a:xfrm>
              <a:off x="0" y="692501"/>
              <a:ext cx="1294500" cy="97200"/>
            </a:xfrm>
            <a:prstGeom prst="rect">
              <a:avLst/>
            </a:prstGeom>
            <a:solidFill>
              <a:srgbClr val="FBB3C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1" name="Google Shape;134;p26">
              <a:extLst>
                <a:ext uri="{FF2B5EF4-FFF2-40B4-BE49-F238E27FC236}">
                  <a16:creationId xmlns:a16="http://schemas.microsoft.com/office/drawing/2014/main" xmlns="" id="{9CC5E0E2-EC46-8FEB-41C8-08D317FFFF32}"/>
                </a:ext>
              </a:extLst>
            </p:cNvPr>
            <p:cNvSpPr/>
            <p:nvPr/>
          </p:nvSpPr>
          <p:spPr>
            <a:xfrm>
              <a:off x="336583" y="692501"/>
              <a:ext cx="1294500" cy="97200"/>
            </a:xfrm>
            <a:prstGeom prst="rect">
              <a:avLst/>
            </a:prstGeom>
            <a:solidFill>
              <a:srgbClr val="9F00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2" name="Google Shape;135;p26">
              <a:extLst>
                <a:ext uri="{FF2B5EF4-FFF2-40B4-BE49-F238E27FC236}">
                  <a16:creationId xmlns:a16="http://schemas.microsoft.com/office/drawing/2014/main" xmlns="" id="{AACE5F7A-A87C-23A7-6938-FF34B0F79CA2}"/>
                </a:ext>
              </a:extLst>
            </p:cNvPr>
            <p:cNvSpPr/>
            <p:nvPr/>
          </p:nvSpPr>
          <p:spPr>
            <a:xfrm>
              <a:off x="673166" y="692501"/>
              <a:ext cx="1294500" cy="97200"/>
            </a:xfrm>
            <a:prstGeom prst="rect">
              <a:avLst/>
            </a:prstGeom>
            <a:solidFill>
              <a:srgbClr val="FD493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3" name="Google Shape;136;p26">
              <a:extLst>
                <a:ext uri="{FF2B5EF4-FFF2-40B4-BE49-F238E27FC236}">
                  <a16:creationId xmlns:a16="http://schemas.microsoft.com/office/drawing/2014/main" xmlns="" id="{CC6241CC-F131-87FA-B87B-EDCA9E4B19B4}"/>
                </a:ext>
              </a:extLst>
            </p:cNvPr>
            <p:cNvSpPr/>
            <p:nvPr/>
          </p:nvSpPr>
          <p:spPr>
            <a:xfrm>
              <a:off x="993857" y="692501"/>
              <a:ext cx="1294500" cy="97200"/>
            </a:xfrm>
            <a:prstGeom prst="rect">
              <a:avLst/>
            </a:prstGeom>
            <a:solidFill>
              <a:srgbClr val="FCAF17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4" name="Google Shape;137;p26">
              <a:extLst>
                <a:ext uri="{FF2B5EF4-FFF2-40B4-BE49-F238E27FC236}">
                  <a16:creationId xmlns:a16="http://schemas.microsoft.com/office/drawing/2014/main" xmlns="" id="{39D9E6E0-6A98-6C35-EB94-84DE9D131939}"/>
                </a:ext>
              </a:extLst>
            </p:cNvPr>
            <p:cNvSpPr/>
            <p:nvPr/>
          </p:nvSpPr>
          <p:spPr>
            <a:xfrm>
              <a:off x="1330440" y="692501"/>
              <a:ext cx="1294500" cy="97200"/>
            </a:xfrm>
            <a:prstGeom prst="rect">
              <a:avLst/>
            </a:prstGeom>
            <a:solidFill>
              <a:srgbClr val="B5D8E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" name="Google Shape;146;p27">
            <a:extLst>
              <a:ext uri="{FF2B5EF4-FFF2-40B4-BE49-F238E27FC236}">
                <a16:creationId xmlns:a16="http://schemas.microsoft.com/office/drawing/2014/main" xmlns="" id="{158D4302-C40B-9B12-F228-A4E7C93C3EA5}"/>
              </a:ext>
            </a:extLst>
          </p:cNvPr>
          <p:cNvSpPr/>
          <p:nvPr/>
        </p:nvSpPr>
        <p:spPr>
          <a:xfrm>
            <a:off x="-9533" y="287721"/>
            <a:ext cx="687900" cy="687900"/>
          </a:xfrm>
          <a:prstGeom prst="rect">
            <a:avLst/>
          </a:prstGeom>
          <a:solidFill>
            <a:srgbClr val="FBA918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306C8F2-3A0B-DB60-6251-E83D00E31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6115" y="297304"/>
            <a:ext cx="668734" cy="668734"/>
          </a:xfrm>
          <a:prstGeom prst="rect">
            <a:avLst/>
          </a:prstGeom>
        </p:spPr>
      </p:pic>
      <p:graphicFrame>
        <p:nvGraphicFramePr>
          <p:cNvPr id="7" name="Google Shape;267;p36">
            <a:extLst>
              <a:ext uri="{FF2B5EF4-FFF2-40B4-BE49-F238E27FC236}">
                <a16:creationId xmlns:a16="http://schemas.microsoft.com/office/drawing/2014/main" xmlns="" id="{C01315A1-EE20-9606-7E23-F79666AA9D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62686207"/>
              </p:ext>
            </p:extLst>
          </p:nvPr>
        </p:nvGraphicFramePr>
        <p:xfrm>
          <a:off x="1991544" y="1988840"/>
          <a:ext cx="7532025" cy="338437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341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799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106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36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dirty="0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ЧТО ДЕЛАЕМ</a:t>
                      </a:r>
                      <a:endParaRPr sz="1100" dirty="0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dirty="0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ПЕРИОД</a:t>
                      </a:r>
                      <a:endParaRPr sz="1100" dirty="0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dirty="0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ОТВЕТСТВЕННЫЙ</a:t>
                      </a:r>
                      <a:endParaRPr sz="1100" dirty="0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857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 smtClean="0"/>
                        <a:t>Получаем</a:t>
                      </a:r>
                      <a:r>
                        <a:rPr lang="ru-RU" sz="1600" baseline="0" dirty="0" smtClean="0"/>
                        <a:t> патент на устройство</a:t>
                      </a:r>
                      <a:endParaRPr sz="16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 smtClean="0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8-12 месяцев</a:t>
                      </a:r>
                      <a:endParaRPr sz="1100" dirty="0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 smtClean="0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Рудин А. В.</a:t>
                      </a:r>
                      <a:endParaRPr sz="1100" dirty="0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29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/>
                        <a:t>Разрабатываем</a:t>
                      </a:r>
                      <a:r>
                        <a:rPr lang="ru-RU" baseline="0" dirty="0" smtClean="0"/>
                        <a:t> и собираем прибор в конечном виде</a:t>
                      </a:r>
                      <a:endParaRPr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 smtClean="0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2025-2026гг</a:t>
                      </a:r>
                      <a:endParaRPr sz="1100" dirty="0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Рудин А. В.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 err="1" smtClean="0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Бутусов</a:t>
                      </a:r>
                      <a:r>
                        <a:rPr lang="ru-RU" sz="1100" baseline="0" dirty="0" smtClean="0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 А. В.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aseline="0" dirty="0" smtClean="0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Кондратьев А. М.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0065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/>
                        <a:t>Выход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на рынок </a:t>
                      </a:r>
                      <a:endParaRPr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 smtClean="0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2026  год</a:t>
                      </a:r>
                      <a:endParaRPr sz="1100" dirty="0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Рудин А. В.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 err="1" smtClean="0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Бутусов</a:t>
                      </a:r>
                      <a:r>
                        <a:rPr lang="ru-RU" sz="1100" baseline="0" dirty="0" smtClean="0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 А. В.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aseline="0" dirty="0" smtClean="0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Кондратьев А. М.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3099810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2">
            <a:extLst>
              <a:ext uri="{FF2B5EF4-FFF2-40B4-BE49-F238E27FC236}">
                <a16:creationId xmlns:a16="http://schemas.microsoft.com/office/drawing/2014/main" xmlns="" id="{7F069A5F-4696-88B0-02DE-3C26EECCC1AC}"/>
              </a:ext>
            </a:extLst>
          </p:cNvPr>
          <p:cNvSpPr txBox="1"/>
          <p:nvPr/>
        </p:nvSpPr>
        <p:spPr>
          <a:xfrm>
            <a:off x="752280" y="283946"/>
            <a:ext cx="9416678" cy="664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marL="0" lvl="0" indent="0" algn="l" defTabSz="914358" rtl="0">
              <a:lnSpc>
                <a:spcPct val="90000"/>
              </a:lnSpc>
              <a:buClr>
                <a:srgbClr val="8F00FF"/>
              </a:buClr>
              <a:buSzPts val="2700"/>
            </a:pPr>
            <a:r>
              <a:rPr lang="ru-RU" sz="4133" kern="1200" dirty="0">
                <a:solidFill>
                  <a:srgbClr val="8E01FF"/>
                </a:solidFill>
                <a:latin typeface="Raleway SemiBold"/>
                <a:sym typeface="Raleway SemiBold"/>
              </a:rPr>
              <a:t>КОМАНДА СТАРТАП-ПРОЕКТА</a:t>
            </a:r>
          </a:p>
        </p:txBody>
      </p:sp>
      <p:grpSp>
        <p:nvGrpSpPr>
          <p:cNvPr id="19" name="Google Shape;132;p26">
            <a:extLst>
              <a:ext uri="{FF2B5EF4-FFF2-40B4-BE49-F238E27FC236}">
                <a16:creationId xmlns:a16="http://schemas.microsoft.com/office/drawing/2014/main" xmlns="" id="{92FC60CD-1C86-0A70-85E3-F399B7CF57C4}"/>
              </a:ext>
            </a:extLst>
          </p:cNvPr>
          <p:cNvGrpSpPr/>
          <p:nvPr/>
        </p:nvGrpSpPr>
        <p:grpSpPr>
          <a:xfrm>
            <a:off x="0" y="1014360"/>
            <a:ext cx="6096000" cy="110384"/>
            <a:chOff x="0" y="692501"/>
            <a:chExt cx="2624940" cy="97200"/>
          </a:xfrm>
        </p:grpSpPr>
        <p:sp>
          <p:nvSpPr>
            <p:cNvPr id="20" name="Google Shape;133;p26">
              <a:extLst>
                <a:ext uri="{FF2B5EF4-FFF2-40B4-BE49-F238E27FC236}">
                  <a16:creationId xmlns:a16="http://schemas.microsoft.com/office/drawing/2014/main" xmlns="" id="{D29FC699-13B7-0026-DB1B-B002237E4E4A}"/>
                </a:ext>
              </a:extLst>
            </p:cNvPr>
            <p:cNvSpPr/>
            <p:nvPr/>
          </p:nvSpPr>
          <p:spPr>
            <a:xfrm>
              <a:off x="0" y="692501"/>
              <a:ext cx="1294500" cy="97200"/>
            </a:xfrm>
            <a:prstGeom prst="rect">
              <a:avLst/>
            </a:prstGeom>
            <a:solidFill>
              <a:srgbClr val="FBB3C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1" name="Google Shape;134;p26">
              <a:extLst>
                <a:ext uri="{FF2B5EF4-FFF2-40B4-BE49-F238E27FC236}">
                  <a16:creationId xmlns:a16="http://schemas.microsoft.com/office/drawing/2014/main" xmlns="" id="{9CC5E0E2-EC46-8FEB-41C8-08D317FFFF32}"/>
                </a:ext>
              </a:extLst>
            </p:cNvPr>
            <p:cNvSpPr/>
            <p:nvPr/>
          </p:nvSpPr>
          <p:spPr>
            <a:xfrm>
              <a:off x="336583" y="692501"/>
              <a:ext cx="1294500" cy="97200"/>
            </a:xfrm>
            <a:prstGeom prst="rect">
              <a:avLst/>
            </a:prstGeom>
            <a:solidFill>
              <a:srgbClr val="9F00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2" name="Google Shape;135;p26">
              <a:extLst>
                <a:ext uri="{FF2B5EF4-FFF2-40B4-BE49-F238E27FC236}">
                  <a16:creationId xmlns:a16="http://schemas.microsoft.com/office/drawing/2014/main" xmlns="" id="{AACE5F7A-A87C-23A7-6938-FF34B0F79CA2}"/>
                </a:ext>
              </a:extLst>
            </p:cNvPr>
            <p:cNvSpPr/>
            <p:nvPr/>
          </p:nvSpPr>
          <p:spPr>
            <a:xfrm>
              <a:off x="673166" y="692501"/>
              <a:ext cx="1294500" cy="97200"/>
            </a:xfrm>
            <a:prstGeom prst="rect">
              <a:avLst/>
            </a:prstGeom>
            <a:solidFill>
              <a:srgbClr val="FD493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3" name="Google Shape;136;p26">
              <a:extLst>
                <a:ext uri="{FF2B5EF4-FFF2-40B4-BE49-F238E27FC236}">
                  <a16:creationId xmlns:a16="http://schemas.microsoft.com/office/drawing/2014/main" xmlns="" id="{CC6241CC-F131-87FA-B87B-EDCA9E4B19B4}"/>
                </a:ext>
              </a:extLst>
            </p:cNvPr>
            <p:cNvSpPr/>
            <p:nvPr/>
          </p:nvSpPr>
          <p:spPr>
            <a:xfrm>
              <a:off x="993857" y="692501"/>
              <a:ext cx="1294500" cy="97200"/>
            </a:xfrm>
            <a:prstGeom prst="rect">
              <a:avLst/>
            </a:prstGeom>
            <a:solidFill>
              <a:srgbClr val="FCAF17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4" name="Google Shape;137;p26">
              <a:extLst>
                <a:ext uri="{FF2B5EF4-FFF2-40B4-BE49-F238E27FC236}">
                  <a16:creationId xmlns:a16="http://schemas.microsoft.com/office/drawing/2014/main" xmlns="" id="{39D9E6E0-6A98-6C35-EB94-84DE9D131939}"/>
                </a:ext>
              </a:extLst>
            </p:cNvPr>
            <p:cNvSpPr/>
            <p:nvPr/>
          </p:nvSpPr>
          <p:spPr>
            <a:xfrm>
              <a:off x="1330440" y="692501"/>
              <a:ext cx="1294500" cy="97200"/>
            </a:xfrm>
            <a:prstGeom prst="rect">
              <a:avLst/>
            </a:prstGeom>
            <a:solidFill>
              <a:srgbClr val="B5D8E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5" name="Google Shape;107;p25">
            <a:extLst>
              <a:ext uri="{FF2B5EF4-FFF2-40B4-BE49-F238E27FC236}">
                <a16:creationId xmlns:a16="http://schemas.microsoft.com/office/drawing/2014/main" xmlns="" id="{0E5BD604-5973-442E-B027-656739F317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83432" y="1916832"/>
            <a:ext cx="8844288" cy="291357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indent="0" algn="l">
              <a:spcAft>
                <a:spcPts val="1000"/>
              </a:spcAft>
              <a:buClr>
                <a:schemeClr val="accent1">
                  <a:lumMod val="75000"/>
                </a:schemeClr>
              </a:buClr>
              <a:buFontTx/>
              <a:buChar char="-"/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Gilroy-Light"/>
              </a:rPr>
              <a:t>Научный наставник, доцент, кафедры «Физика» ПГУ, к. ф.м. наук  </a:t>
            </a:r>
          </a:p>
          <a:p>
            <a:pPr marL="0" indent="0" algn="l">
              <a:spcAft>
                <a:spcPts val="1000"/>
              </a:spcAft>
              <a:buClr>
                <a:schemeClr val="accent1">
                  <a:lumMod val="75000"/>
                </a:schemeClr>
              </a:buCl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Gilroy-Light"/>
              </a:rPr>
              <a:t> Рудин Александр Васильевич</a:t>
            </a:r>
          </a:p>
          <a:p>
            <a:pPr marL="0" indent="0" algn="l">
              <a:spcAft>
                <a:spcPts val="1000"/>
              </a:spcAft>
              <a:buClr>
                <a:schemeClr val="accent1">
                  <a:lumMod val="75000"/>
                </a:schemeClr>
              </a:buCl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endParaRPr lang="ru-RU" sz="2000" b="1" dirty="0" smtClean="0">
              <a:solidFill>
                <a:schemeClr val="bg1">
                  <a:lumMod val="50000"/>
                </a:schemeClr>
              </a:solidFill>
              <a:latin typeface="Gilroy-Light"/>
            </a:endParaRPr>
          </a:p>
          <a:p>
            <a:pPr marL="0" indent="0" algn="l">
              <a:spcAft>
                <a:spcPts val="1000"/>
              </a:spcAft>
              <a:buClr>
                <a:schemeClr val="accent1">
                  <a:lumMod val="75000"/>
                </a:schemeClr>
              </a:buClr>
              <a:buFontTx/>
              <a:buChar char="-"/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Gilroy-Light"/>
              </a:rPr>
              <a:t> Активист, проект менеджер </a:t>
            </a:r>
            <a:r>
              <a:rPr lang="ru-RU" sz="2000" b="1" dirty="0" err="1" smtClean="0">
                <a:solidFill>
                  <a:schemeClr val="bg1">
                    <a:lumMod val="50000"/>
                  </a:schemeClr>
                </a:solidFill>
                <a:latin typeface="Gilroy-Light"/>
              </a:rPr>
              <a:t>Бутусов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Gilroy-Light"/>
              </a:rPr>
              <a:t> Артём Витальевич</a:t>
            </a:r>
          </a:p>
          <a:p>
            <a:pPr algn="l">
              <a:spcAft>
                <a:spcPts val="1000"/>
              </a:spcAft>
              <a:buClr>
                <a:schemeClr val="accent1">
                  <a:lumMod val="75000"/>
                </a:schemeClr>
              </a:buClr>
              <a:buFontTx/>
              <a:buChar char="-"/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Gilroy-Light"/>
              </a:rPr>
              <a:t> Технический специалист Кондратьев Алексей Михайлович</a:t>
            </a:r>
            <a:endParaRPr lang="ru-RU" sz="2000" b="1" dirty="0">
              <a:solidFill>
                <a:schemeClr val="bg1">
                  <a:lumMod val="50000"/>
                </a:schemeClr>
              </a:solidFill>
              <a:latin typeface="Gilroy-Light"/>
            </a:endParaRPr>
          </a:p>
        </p:txBody>
      </p:sp>
      <p:sp>
        <p:nvSpPr>
          <p:cNvPr id="2" name="Google Shape;146;p27">
            <a:extLst>
              <a:ext uri="{FF2B5EF4-FFF2-40B4-BE49-F238E27FC236}">
                <a16:creationId xmlns:a16="http://schemas.microsoft.com/office/drawing/2014/main" xmlns="" id="{158D4302-C40B-9B12-F228-A4E7C93C3EA5}"/>
              </a:ext>
            </a:extLst>
          </p:cNvPr>
          <p:cNvSpPr/>
          <p:nvPr/>
        </p:nvSpPr>
        <p:spPr>
          <a:xfrm>
            <a:off x="-9533" y="287721"/>
            <a:ext cx="687900" cy="687900"/>
          </a:xfrm>
          <a:prstGeom prst="rect">
            <a:avLst/>
          </a:prstGeom>
          <a:solidFill>
            <a:srgbClr val="FBA918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E823902-BCDE-61CA-A6BF-EFDE377436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66948" y="271671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122461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2">
            <a:extLst>
              <a:ext uri="{FF2B5EF4-FFF2-40B4-BE49-F238E27FC236}">
                <a16:creationId xmlns:a16="http://schemas.microsoft.com/office/drawing/2014/main" xmlns="" id="{7F069A5F-4696-88B0-02DE-3C26EECCC1AC}"/>
              </a:ext>
            </a:extLst>
          </p:cNvPr>
          <p:cNvSpPr txBox="1"/>
          <p:nvPr/>
        </p:nvSpPr>
        <p:spPr>
          <a:xfrm>
            <a:off x="752280" y="283946"/>
            <a:ext cx="9416678" cy="664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marL="0" lvl="0" indent="0" algn="l" defTabSz="914358" rtl="0">
              <a:lnSpc>
                <a:spcPct val="90000"/>
              </a:lnSpc>
              <a:buClr>
                <a:srgbClr val="8F00FF"/>
              </a:buClr>
              <a:buSzPts val="2700"/>
            </a:pPr>
            <a:r>
              <a:rPr lang="ru-RU" sz="4133" kern="1200" dirty="0">
                <a:solidFill>
                  <a:srgbClr val="8E01FF"/>
                </a:solidFill>
                <a:latin typeface="Raleway SemiBold"/>
                <a:sym typeface="Raleway SemiBold"/>
              </a:rPr>
              <a:t>КОНТАКТЫ ЛИДЕРА </a:t>
            </a:r>
          </a:p>
        </p:txBody>
      </p:sp>
      <p:grpSp>
        <p:nvGrpSpPr>
          <p:cNvPr id="19" name="Google Shape;132;p26">
            <a:extLst>
              <a:ext uri="{FF2B5EF4-FFF2-40B4-BE49-F238E27FC236}">
                <a16:creationId xmlns:a16="http://schemas.microsoft.com/office/drawing/2014/main" xmlns="" id="{92FC60CD-1C86-0A70-85E3-F399B7CF57C4}"/>
              </a:ext>
            </a:extLst>
          </p:cNvPr>
          <p:cNvGrpSpPr/>
          <p:nvPr/>
        </p:nvGrpSpPr>
        <p:grpSpPr>
          <a:xfrm>
            <a:off x="0" y="1014360"/>
            <a:ext cx="6096000" cy="110384"/>
            <a:chOff x="0" y="692501"/>
            <a:chExt cx="2624940" cy="97200"/>
          </a:xfrm>
        </p:grpSpPr>
        <p:sp>
          <p:nvSpPr>
            <p:cNvPr id="20" name="Google Shape;133;p26">
              <a:extLst>
                <a:ext uri="{FF2B5EF4-FFF2-40B4-BE49-F238E27FC236}">
                  <a16:creationId xmlns:a16="http://schemas.microsoft.com/office/drawing/2014/main" xmlns="" id="{D29FC699-13B7-0026-DB1B-B002237E4E4A}"/>
                </a:ext>
              </a:extLst>
            </p:cNvPr>
            <p:cNvSpPr/>
            <p:nvPr/>
          </p:nvSpPr>
          <p:spPr>
            <a:xfrm>
              <a:off x="0" y="692501"/>
              <a:ext cx="1294500" cy="97200"/>
            </a:xfrm>
            <a:prstGeom prst="rect">
              <a:avLst/>
            </a:prstGeom>
            <a:solidFill>
              <a:srgbClr val="FBB3C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1" name="Google Shape;134;p26">
              <a:extLst>
                <a:ext uri="{FF2B5EF4-FFF2-40B4-BE49-F238E27FC236}">
                  <a16:creationId xmlns:a16="http://schemas.microsoft.com/office/drawing/2014/main" xmlns="" id="{9CC5E0E2-EC46-8FEB-41C8-08D317FFFF32}"/>
                </a:ext>
              </a:extLst>
            </p:cNvPr>
            <p:cNvSpPr/>
            <p:nvPr/>
          </p:nvSpPr>
          <p:spPr>
            <a:xfrm>
              <a:off x="336583" y="692501"/>
              <a:ext cx="1294500" cy="97200"/>
            </a:xfrm>
            <a:prstGeom prst="rect">
              <a:avLst/>
            </a:prstGeom>
            <a:solidFill>
              <a:srgbClr val="9F00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2" name="Google Shape;135;p26">
              <a:extLst>
                <a:ext uri="{FF2B5EF4-FFF2-40B4-BE49-F238E27FC236}">
                  <a16:creationId xmlns:a16="http://schemas.microsoft.com/office/drawing/2014/main" xmlns="" id="{AACE5F7A-A87C-23A7-6938-FF34B0F79CA2}"/>
                </a:ext>
              </a:extLst>
            </p:cNvPr>
            <p:cNvSpPr/>
            <p:nvPr/>
          </p:nvSpPr>
          <p:spPr>
            <a:xfrm>
              <a:off x="673166" y="692501"/>
              <a:ext cx="1294500" cy="97200"/>
            </a:xfrm>
            <a:prstGeom prst="rect">
              <a:avLst/>
            </a:prstGeom>
            <a:solidFill>
              <a:srgbClr val="FD493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3" name="Google Shape;136;p26">
              <a:extLst>
                <a:ext uri="{FF2B5EF4-FFF2-40B4-BE49-F238E27FC236}">
                  <a16:creationId xmlns:a16="http://schemas.microsoft.com/office/drawing/2014/main" xmlns="" id="{CC6241CC-F131-87FA-B87B-EDCA9E4B19B4}"/>
                </a:ext>
              </a:extLst>
            </p:cNvPr>
            <p:cNvSpPr/>
            <p:nvPr/>
          </p:nvSpPr>
          <p:spPr>
            <a:xfrm>
              <a:off x="993857" y="692501"/>
              <a:ext cx="1294500" cy="97200"/>
            </a:xfrm>
            <a:prstGeom prst="rect">
              <a:avLst/>
            </a:prstGeom>
            <a:solidFill>
              <a:srgbClr val="FCAF17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4" name="Google Shape;137;p26">
              <a:extLst>
                <a:ext uri="{FF2B5EF4-FFF2-40B4-BE49-F238E27FC236}">
                  <a16:creationId xmlns:a16="http://schemas.microsoft.com/office/drawing/2014/main" xmlns="" id="{39D9E6E0-6A98-6C35-EB94-84DE9D131939}"/>
                </a:ext>
              </a:extLst>
            </p:cNvPr>
            <p:cNvSpPr/>
            <p:nvPr/>
          </p:nvSpPr>
          <p:spPr>
            <a:xfrm>
              <a:off x="1330440" y="692501"/>
              <a:ext cx="1294500" cy="97200"/>
            </a:xfrm>
            <a:prstGeom prst="rect">
              <a:avLst/>
            </a:prstGeom>
            <a:solidFill>
              <a:srgbClr val="B5D8E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5" name="Google Shape;107;p25">
            <a:extLst>
              <a:ext uri="{FF2B5EF4-FFF2-40B4-BE49-F238E27FC236}">
                <a16:creationId xmlns:a16="http://schemas.microsoft.com/office/drawing/2014/main" xmlns="" id="{0E5BD604-5973-442E-B027-656739F317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83432" y="1772816"/>
            <a:ext cx="6984776" cy="282329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indent="0" algn="l">
              <a:spcAft>
                <a:spcPts val="1000"/>
              </a:spcAft>
              <a:buClr>
                <a:schemeClr val="accent1">
                  <a:lumMod val="75000"/>
                </a:schemeClr>
              </a:buClr>
              <a:buNone/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  <a:latin typeface="Gilroy-Light"/>
              </a:rPr>
              <a:t>Рудин Александр Васильевич</a:t>
            </a:r>
          </a:p>
          <a:p>
            <a:pPr marL="0" indent="0" algn="l">
              <a:spcAft>
                <a:spcPts val="1000"/>
              </a:spcAft>
              <a:buClr>
                <a:schemeClr val="accent1">
                  <a:lumMod val="75000"/>
                </a:schemeClr>
              </a:buClr>
              <a:buNone/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  <a:latin typeface="Gilroy-Light"/>
              </a:rPr>
              <a:t>Тел.: 89875098727</a:t>
            </a:r>
          </a:p>
          <a:p>
            <a:pPr marL="0" indent="0" algn="l">
              <a:spcAft>
                <a:spcPts val="1000"/>
              </a:spcAft>
              <a:buClr>
                <a:schemeClr val="accent1">
                  <a:lumMod val="75000"/>
                </a:schemeClr>
              </a:buClr>
              <a:buNone/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  <a:latin typeface="Gilroy-Light"/>
              </a:rPr>
              <a:t>Электронная почта: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Gilroy-Light"/>
              </a:rPr>
              <a:t>rudin1951@mail.ru</a:t>
            </a:r>
            <a:endParaRPr lang="ru-RU" sz="2800" dirty="0" smtClean="0">
              <a:solidFill>
                <a:schemeClr val="bg1">
                  <a:lumMod val="50000"/>
                </a:schemeClr>
              </a:solidFill>
              <a:latin typeface="Gilroy-Light"/>
            </a:endParaRPr>
          </a:p>
          <a:p>
            <a:pPr marL="0" indent="0" algn="l">
              <a:spcAft>
                <a:spcPts val="1000"/>
              </a:spcAft>
              <a:buClr>
                <a:schemeClr val="accent1">
                  <a:lumMod val="75000"/>
                </a:schemeClr>
              </a:buClr>
              <a:buNone/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endParaRPr lang="ru-RU" sz="2800" dirty="0">
              <a:solidFill>
                <a:schemeClr val="bg1">
                  <a:lumMod val="50000"/>
                </a:schemeClr>
              </a:solidFill>
              <a:latin typeface="Gilroy-Light"/>
            </a:endParaRPr>
          </a:p>
        </p:txBody>
      </p:sp>
      <p:sp>
        <p:nvSpPr>
          <p:cNvPr id="2" name="Google Shape;146;p27">
            <a:extLst>
              <a:ext uri="{FF2B5EF4-FFF2-40B4-BE49-F238E27FC236}">
                <a16:creationId xmlns:a16="http://schemas.microsoft.com/office/drawing/2014/main" xmlns="" id="{158D4302-C40B-9B12-F228-A4E7C93C3EA5}"/>
              </a:ext>
            </a:extLst>
          </p:cNvPr>
          <p:cNvSpPr/>
          <p:nvPr/>
        </p:nvSpPr>
        <p:spPr>
          <a:xfrm>
            <a:off x="-9533" y="287721"/>
            <a:ext cx="687900" cy="687900"/>
          </a:xfrm>
          <a:prstGeom prst="rect">
            <a:avLst/>
          </a:prstGeom>
          <a:solidFill>
            <a:srgbClr val="FBA918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B7C3C14-51FF-BB54-5B1B-44022C3E7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5280" y="326823"/>
            <a:ext cx="609696" cy="60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862771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Другая 13">
      <a:dk1>
        <a:sysClr val="windowText" lastClr="000000"/>
      </a:dk1>
      <a:lt1>
        <a:sysClr val="window" lastClr="FFFFFF"/>
      </a:lt1>
      <a:dk2>
        <a:srgbClr val="000000"/>
      </a:dk2>
      <a:lt2>
        <a:srgbClr val="E7E6E6"/>
      </a:lt2>
      <a:accent1>
        <a:srgbClr val="8F00FF"/>
      </a:accent1>
      <a:accent2>
        <a:srgbClr val="FD493D"/>
      </a:accent2>
      <a:accent3>
        <a:srgbClr val="FCAF17"/>
      </a:accent3>
      <a:accent4>
        <a:srgbClr val="FBB3C1"/>
      </a:accent4>
      <a:accent5>
        <a:srgbClr val="B5D8E1"/>
      </a:accent5>
      <a:accent6>
        <a:srgbClr val="1B1B1B"/>
      </a:accent6>
      <a:hlink>
        <a:srgbClr val="0563C1"/>
      </a:hlink>
      <a:folHlink>
        <a:srgbClr val="954F72"/>
      </a:folHlink>
    </a:clrScheme>
    <a:fontScheme name="Другая 4">
      <a:majorFont>
        <a:latin typeface="Gilroy-Black"/>
        <a:ea typeface=""/>
        <a:cs typeface=""/>
      </a:majorFont>
      <a:minorFont>
        <a:latin typeface="Gilroy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2675</TotalTime>
  <Words>248</Words>
  <Application>Microsoft Office PowerPoint</Application>
  <DocSecurity>0</DocSecurity>
  <PresentationFormat>Произвольный</PresentationFormat>
  <Paragraphs>40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7" baseType="lpstr">
      <vt:lpstr>Arial</vt:lpstr>
      <vt:lpstr>Raleway SemiBold</vt:lpstr>
      <vt:lpstr>Times New Roman</vt:lpstr>
      <vt:lpstr>Gilroy-Light</vt:lpstr>
      <vt:lpstr>Gilroy-ExtraBold</vt:lpstr>
      <vt:lpstr>Raleway</vt:lpstr>
      <vt:lpstr>Helvetica Neue</vt:lpstr>
      <vt:lpstr>Gilroy</vt:lpstr>
      <vt:lpstr>Calibri</vt:lpstr>
      <vt:lpstr>Gilroy-Black</vt:lpstr>
      <vt:lpstr>Тема Office</vt:lpstr>
      <vt:lpstr>ПРОЕКТ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Mikely</dc:creator>
  <cp:lastModifiedBy>v g</cp:lastModifiedBy>
  <cp:revision>278</cp:revision>
  <dcterms:created xsi:type="dcterms:W3CDTF">2022-11-28T09:29:04Z</dcterms:created>
  <dcterms:modified xsi:type="dcterms:W3CDTF">2024-05-31T16:46:29Z</dcterms:modified>
  <dc:identifier/>
  <dc:language/>
  <cp:version/>
</cp:coreProperties>
</file>