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БИЗНЕС-МОДЕЛЬ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31373" y="311882"/>
            <a:ext cx="687900" cy="687900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95400" y="1371152"/>
          <a:ext cx="9937105" cy="4868966"/>
        </p:xfrm>
        <a:graphic>
          <a:graphicData uri="http://schemas.openxmlformats.org/drawingml/2006/table">
            <a:tbl>
              <a:tblPr firstRow="1" bandRow="1"/>
              <a:tblGrid>
                <a:gridCol w="19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7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7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1815"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Нехватка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 судопроизводству</a:t>
                      </a:r>
                    </a:p>
                    <a:p>
                      <a:endParaRPr lang="ru-RU" sz="1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судебной практики в учебных пособиях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-симулятор судебного процесса с технологией ИИ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УНИКАЛЬНОЕ ПРЕДЛОЖЕНИЕ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примерить на себя роль определенного должностного лица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СКРЫТОЕ ПРЕИМУЩЕСТВО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альтернативы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СЕГМЕНТЫ ПОКУПАТЕЛЕЙ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Юристы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заведения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учреждения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МЕТРИКИ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– Подписка/Активация – Пробный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процесс/Удержание – Актуальная информация/Оплата – на карту по номеру телефона +7(951) 299-42-00 Владислав Ч./Распространение – Приглашение друзей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КАНАЛЫ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Партнерский канал (через университеты),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телемаркетинг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815">
                <a:tc gridSpan="3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разработку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приложения </a:t>
                      </a:r>
                      <a:r>
                        <a:rPr lang="ru-RU" sz="11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50 000</a:t>
                      </a:r>
                      <a:r>
                        <a:rPr lang="ru-RU" sz="1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₽</a:t>
                      </a:r>
                      <a:endParaRPr lang="ru-RU" sz="1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35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Первые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 дней 399р., затем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599₽/месяц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7</cp:revision>
  <dcterms:created xsi:type="dcterms:W3CDTF">2024-05-28T17:52:20Z</dcterms:created>
  <dcterms:modified xsi:type="dcterms:W3CDTF">2024-05-28T17:59:01Z</dcterms:modified>
</cp:coreProperties>
</file>