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07586" y="1484784"/>
          <a:ext cx="9680902" cy="1752600"/>
        </p:xfrm>
        <a:graphic>
          <a:graphicData uri="http://schemas.openxmlformats.org/drawingml/2006/table">
            <a:tbl>
              <a:tblPr firstRow="1" bandRow="1"/>
              <a:tblGrid>
                <a:gridCol w="484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0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ЧИСЛОВОЕ ЗНАЧЕНИЕ (НАТУРАЛЬНОЕ</a:t>
                      </a:r>
                      <a:r>
                        <a:rPr lang="en-US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ДЕНЕЖНОЕ)</a:t>
                      </a:r>
                      <a:endParaRPr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целевого рынка (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 студентов/1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в месяц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Доступный объем рынка (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1 750 студентов/698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 руб. в месяц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Реально достижимый объем рынка (</a:t>
                      </a:r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</a:t>
                      </a:r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5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1 750 студентов/698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 руб. в месяц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343113"/>
            <a:ext cx="622414" cy="6224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5</cp:revision>
  <dcterms:created xsi:type="dcterms:W3CDTF">2024-05-28T17:52:20Z</dcterms:created>
  <dcterms:modified xsi:type="dcterms:W3CDTF">2024-05-28T17:57:04Z</dcterms:modified>
</cp:coreProperties>
</file>