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335360" y="2132856"/>
            <a:ext cx="6552728" cy="326649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учреждения, проводящие практику для студентов тратят много времени на обучение практикантов, стажеров и работников</a:t>
            </a: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итогом опроса 95% студентам Юридического института не хватает практики во время обучения судопроизводству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конкуренции на рынке</a:t>
            </a: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настоящее время нет альтернативы нашему проекту</a:t>
            </a:r>
          </a:p>
        </p:txBody>
      </p:sp>
      <p:sp>
        <p:nvSpPr>
          <p:cNvPr id="28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9533" y="1082493"/>
            <a:ext cx="6096000" cy="110384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8736" y="341684"/>
            <a:ext cx="687900" cy="68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Gilroy-Light</vt:lpstr>
      <vt:lpstr>Helvetica Neue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1</cp:revision>
  <dcterms:created xsi:type="dcterms:W3CDTF">2024-05-28T17:52:20Z</dcterms:created>
  <dcterms:modified xsi:type="dcterms:W3CDTF">2024-05-28T17:52:41Z</dcterms:modified>
</cp:coreProperties>
</file>