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9D2C8-9840-4ECA-915B-76A83D42D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4B7196-6EA5-41CF-B025-540D20D9A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76E6D4-FF26-4137-85DF-2EEB8ADB0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A07DCB-7898-4CCC-A27E-FAC33608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A2A64B-0C54-4AEF-B30A-2A8C19FA3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48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DAC35F-62B0-4D00-AE1F-D84C4363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E3D868-6232-48A1-BDF4-818712A5C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ED3B2E-CAF8-4C3A-87B7-9A06D2A8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6CC537-E425-4265-8453-3E808F173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3CE710-0193-48F5-B97B-7AEEABF8F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08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E1B7248-9E10-4497-A344-EBEE79F270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B300B3-FC48-42A7-A113-3A8859EA0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0B0C98-E444-4DB1-BBB6-2A1F45910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40DDB8-FF2D-4979-9C09-DD7DBA6F9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33D27C-AFF1-4949-B318-23226353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07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0E9F0-2BCD-44C7-AFFE-A07FA3D29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86F69C-0E05-4C3F-85DD-11D237272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D12A9B-1105-430F-BAF6-8A641DB1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308E1F-D711-4ABF-A45C-BBC8730CB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34FEAB-3D52-4063-9A61-EFAF2A09D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50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91DDD-5510-4A40-A9B2-7F8A2635D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31FAAC-CDA2-4D4C-B3E1-5C83006EC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763E8A-19A3-47D6-9ABB-FD113591A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FDAABF-FC12-4F15-9B61-B95A842A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0A3945-EEA9-49DB-9550-176B18788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6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C7FA70-C182-4277-AC4E-43E2DE783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4AECEC-E9EA-4834-8ABD-7A99962D1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947279-DF00-43E1-AD9F-80336154F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66F0D4-F66F-4E80-9152-D2A6D7806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08B127-C7DE-4EAD-86A1-3EBD70DE9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F020D0-A4EE-4CAB-8205-07B3B6E3C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16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D69D9-2002-4FCA-A921-A106387C0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28FC8E-7A5C-4A7E-A12C-CB03818AE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EC0240-2CD6-4579-8C07-FB0B325C8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67909D0-6B31-4ABD-943E-A82F6E2102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21DB6FF-E27E-4AD1-A671-28B087BC6C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B7974B5-2756-48F0-B0A9-13775CB2F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BBB940-C676-48F9-8A5F-5186D0E46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B74D002-48DF-4DBE-BA05-118BA440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31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F77543-C795-4F8A-ABB6-A18516628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1CC8893-1164-432A-BE0D-0C9188090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C7466E8-DA2B-430C-B213-09A705C30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C2E2339-D3FA-4C7C-8301-295CCF492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4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F106345-FDD5-4B90-9131-E00662429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94D9ADD-4DCA-42DD-A154-5D28C648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E984E72-D036-40A2-99A6-7D04ED7DE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42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DDE8D7-2791-4948-944F-12B3BC234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F05792-1B3D-41F8-98BD-A42FDA4F6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6020A6-E5CD-4009-A6A9-CD9FE3A1F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D1429C-DA68-4B32-B424-5C7D6557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E37C76-4307-4A09-BE7E-D0B1D1985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F763D1-234F-4EE7-815A-CA47FF7B4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30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BC3D56-D1CB-4BB8-9FB3-7C3EA18D8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F6C06CE-7974-4F4B-BDD5-E49EE21D8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C9CC84-E459-43B1-8654-3109BD3B1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E9D415-EA77-4D15-84A0-E6D3AE4CB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00E15C-8B8E-4BC1-9C6D-1D2BD3421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22C05A-ECCE-4F84-A245-302E70753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81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A0D74-057F-4C71-BD81-B75A9F709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596743-80E3-420A-92DC-E50FF7E85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FB45E4-C2A4-4529-B64D-1521FA2F9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CEB191-D4E3-4756-90B5-9039DE82E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F84837-C6FF-42D4-9F6B-6C08B1CEC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66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marL="0" lvl="0" indent="0" algn="l" defTabSz="914358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4150" dirty="0">
                <a:solidFill>
                  <a:srgbClr val="8E01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ЦЕННОСТНОЕ ПРЕДЛОЖЕНИЕ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1014360"/>
            <a:ext cx="6096000" cy="110384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5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781660" y="1331831"/>
            <a:ext cx="10858956" cy="5016718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marR="0" lvl="0" indent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600" dirty="0">
                <a:solidFill>
                  <a:schemeClr val="accent3"/>
                </a:solidFill>
                <a:latin typeface="Times New Roman" panose="02020603050405020304" pitchFamily="18" charset="0"/>
                <a:ea typeface="Raleway SemiBold"/>
                <a:cs typeface="Times New Roman" panose="02020603050405020304" pitchFamily="18" charset="0"/>
              </a:rPr>
              <a:t>Мы, компания</a:t>
            </a:r>
            <a:r>
              <a:rPr lang="ru-RU" sz="1600" dirty="0">
                <a:solidFill>
                  <a:schemeClr val="dk2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dk2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</a:rPr>
              <a:t>LeXLegiS</a:t>
            </a:r>
            <a:r>
              <a:rPr lang="ru-RU" sz="1600" dirty="0">
                <a:solidFill>
                  <a:schemeClr val="dk2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</a:rPr>
              <a:t>,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>
              <a:lnSpc>
                <a:spcPct val="114999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ru-RU" sz="1600" dirty="0">
                <a:solidFill>
                  <a:schemeClr val="accent3"/>
                </a:solidFill>
                <a:latin typeface="Times New Roman" panose="02020603050405020304" pitchFamily="18" charset="0"/>
                <a:ea typeface="Raleway SemiBold"/>
                <a:cs typeface="Times New Roman" panose="02020603050405020304" pitchFamily="18" charset="0"/>
              </a:rPr>
              <a:t>помогаем</a:t>
            </a:r>
            <a:r>
              <a:rPr lang="ru-RU" sz="1600" dirty="0">
                <a:solidFill>
                  <a:schemeClr val="dk2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</a:rPr>
              <a:t> клиентам в лице студентов, практикующих юристов, учебных заведений, государственных учреждений, оказавшихся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>
              <a:lnSpc>
                <a:spcPct val="114999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ru-RU" sz="1600" dirty="0">
                <a:solidFill>
                  <a:schemeClr val="accent3"/>
                </a:solidFill>
                <a:latin typeface="Times New Roman" panose="02020603050405020304" pitchFamily="18" charset="0"/>
                <a:ea typeface="Raleway SemiBold"/>
                <a:cs typeface="Times New Roman" panose="02020603050405020304" pitchFamily="18" charset="0"/>
              </a:rPr>
              <a:t>в ситуации</a:t>
            </a:r>
            <a:r>
              <a:rPr lang="ru-RU" sz="1600" dirty="0">
                <a:latin typeface="Times New Roman" panose="02020603050405020304" pitchFamily="18" charset="0"/>
                <a:ea typeface="Raleway SemiBold"/>
                <a:cs typeface="Times New Roman" panose="02020603050405020304" pitchFamily="18" charset="0"/>
              </a:rPr>
              <a:t> поиска юридических навыков 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>
              <a:lnSpc>
                <a:spcPct val="114999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ru-RU" sz="1600" dirty="0">
                <a:solidFill>
                  <a:schemeClr val="accent3"/>
                </a:solidFill>
                <a:latin typeface="Times New Roman" panose="02020603050405020304" pitchFamily="18" charset="0"/>
                <a:ea typeface="Raleway SemiBold"/>
                <a:cs typeface="Times New Roman" panose="02020603050405020304" pitchFamily="18" charset="0"/>
              </a:rPr>
              <a:t>решения проблемы</a:t>
            </a:r>
            <a:r>
              <a:rPr lang="ru-RU" sz="1600" dirty="0">
                <a:solidFill>
                  <a:schemeClr val="dk2"/>
                </a:solidFill>
                <a:latin typeface="Times New Roman" panose="02020603050405020304" pitchFamily="18" charset="0"/>
                <a:ea typeface="Raleway SemiBold"/>
                <a:cs typeface="Times New Roman" panose="02020603050405020304" pitchFamily="18" charset="0"/>
              </a:rPr>
              <a:t>, которая </a:t>
            </a:r>
            <a:r>
              <a:rPr lang="ru-RU" sz="1600" dirty="0">
                <a:solidFill>
                  <a:schemeClr val="dk2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</a:rPr>
              <a:t>возникла в ходе подготовки к судебному процессу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>
              <a:lnSpc>
                <a:spcPct val="114999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ru-RU" sz="1600" dirty="0">
                <a:solidFill>
                  <a:schemeClr val="accent3"/>
                </a:solidFill>
                <a:latin typeface="Times New Roman" panose="02020603050405020304" pitchFamily="18" charset="0"/>
                <a:ea typeface="Raleway SemiBold"/>
                <a:cs typeface="Times New Roman" panose="02020603050405020304" pitchFamily="18" charset="0"/>
              </a:rPr>
              <a:t>с помощью</a:t>
            </a:r>
            <a:r>
              <a:rPr lang="ru-RU" sz="1600" dirty="0">
                <a:solidFill>
                  <a:schemeClr val="dk2"/>
                </a:solidFill>
                <a:latin typeface="Times New Roman" panose="02020603050405020304" pitchFamily="18" charset="0"/>
                <a:ea typeface="Raleway"/>
                <a:cs typeface="Times New Roman" panose="02020603050405020304" pitchFamily="18" charset="0"/>
              </a:rPr>
              <a:t> технологии искусственного интеллекта и приложения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>
              <a:lnSpc>
                <a:spcPct val="114999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ru-RU" sz="1600" dirty="0">
                <a:solidFill>
                  <a:schemeClr val="accent3"/>
                </a:solidFill>
                <a:latin typeface="Times New Roman" panose="02020603050405020304" pitchFamily="18" charset="0"/>
                <a:ea typeface="Raleway SemiBold"/>
                <a:cs typeface="Times New Roman" panose="02020603050405020304" pitchFamily="18" charset="0"/>
              </a:rPr>
              <a:t>и получать </a:t>
            </a:r>
            <a:r>
              <a:rPr lang="ru-RU" sz="1600" dirty="0">
                <a:latin typeface="Times New Roman" panose="02020603050405020304" pitchFamily="18" charset="0"/>
                <a:ea typeface="Raleway SemiBold"/>
                <a:cs typeface="Times New Roman" panose="02020603050405020304" pitchFamily="18" charset="0"/>
              </a:rPr>
              <a:t>ценность – время и деньги.</a:t>
            </a:r>
            <a:endParaRPr lang="en-US" sz="1600" dirty="0">
              <a:latin typeface="Times New Roman" panose="02020603050405020304" pitchFamily="18" charset="0"/>
              <a:ea typeface="Raleway"/>
              <a:cs typeface="Times New Roman" panose="02020603050405020304" pitchFamily="18" charset="0"/>
            </a:endParaRPr>
          </a:p>
          <a:p>
            <a:pPr lvl="0" algn="l">
              <a:lnSpc>
                <a:spcPct val="114999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Пользователь может задать определенный казус, после чего ИИ внутри приложения подыскивает максимально аналогичную ситуацию в соответствии с имеющейся судебной практикой.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пользователь может примерить на себя роль судьи, прокурора, адвоката и какого-либо другого участника судебного процесса, тем самым тренируя свои навыки, не боясь ошибиться.</a:t>
            </a:r>
            <a:br>
              <a:rPr lang="ru-RU" dirty="0"/>
            </a:br>
            <a:endParaRPr dirty="0"/>
          </a:p>
        </p:txBody>
      </p:sp>
      <p:sp>
        <p:nvSpPr>
          <p:cNvPr id="2" name="Google Shape;146;p27"/>
          <p:cNvSpPr/>
          <p:nvPr/>
        </p:nvSpPr>
        <p:spPr bwMode="auto">
          <a:xfrm>
            <a:off x="-16535" y="309776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309776"/>
            <a:ext cx="638900" cy="638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108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4</cp:revision>
  <dcterms:created xsi:type="dcterms:W3CDTF">2024-05-28T17:52:20Z</dcterms:created>
  <dcterms:modified xsi:type="dcterms:W3CDTF">2024-05-28T17:56:19Z</dcterms:modified>
</cp:coreProperties>
</file>