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9D2C8-9840-4ECA-915B-76A83D42D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4B7196-6EA5-41CF-B025-540D20D9A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76E6D4-FF26-4137-85DF-2EEB8ADB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A07DCB-7898-4CCC-A27E-FAC33608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2A64B-0C54-4AEF-B30A-2A8C19FA3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4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AC35F-62B0-4D00-AE1F-D84C4363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3D868-6232-48A1-BDF4-818712A5C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ED3B2E-CAF8-4C3A-87B7-9A06D2A8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6CC537-E425-4265-8453-3E808F173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3CE710-0193-48F5-B97B-7AEEABF8F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1B7248-9E10-4497-A344-EBEE79F27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B300B3-FC48-42A7-A113-3A8859EA0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0B0C98-E444-4DB1-BBB6-2A1F459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40DDB8-FF2D-4979-9C09-DD7DBA6F9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33D27C-AFF1-4949-B318-23226353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0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0E9F0-2BCD-44C7-AFFE-A07FA3D29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86F69C-0E05-4C3F-85DD-11D23727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D12A9B-1105-430F-BAF6-8A641DB1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08E1F-D711-4ABF-A45C-BBC8730C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4FEAB-3D52-4063-9A61-EFAF2A09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91DDD-5510-4A40-A9B2-7F8A2635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31FAAC-CDA2-4D4C-B3E1-5C83006E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63E8A-19A3-47D6-9ABB-FD113591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FDAABF-FC12-4F15-9B61-B95A842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A3945-EEA9-49DB-9550-176B1878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06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7FA70-C182-4277-AC4E-43E2DE78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4AECEC-E9EA-4834-8ABD-7A99962D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947279-DF00-43E1-AD9F-80336154F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66F0D4-F66F-4E80-9152-D2A6D78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08B127-C7DE-4EAD-86A1-3EBD70DE9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F020D0-A4EE-4CAB-8205-07B3B6E3C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6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D69D9-2002-4FCA-A921-A106387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28FC8E-7A5C-4A7E-A12C-CB03818A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EC0240-2CD6-4579-8C07-FB0B325C8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67909D0-6B31-4ABD-943E-A82F6E210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1DB6FF-E27E-4AD1-A671-28B087BC6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7974B5-2756-48F0-B0A9-13775CB2F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BBB940-C676-48F9-8A5F-5186D0E4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B74D002-48DF-4DBE-BA05-118BA440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77543-C795-4F8A-ABB6-A1851662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CC8893-1164-432A-BE0D-0C918809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7466E8-DA2B-430C-B213-09A705C30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2E2339-D3FA-4C7C-8301-295CCF492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4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F106345-FDD5-4B90-9131-E0066242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94D9ADD-4DCA-42DD-A154-5D28C64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E984E72-D036-40A2-99A6-7D04ED7DE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42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DE8D7-2791-4948-944F-12B3BC23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F05792-1B3D-41F8-98BD-A42FDA4F6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6020A6-E5CD-4009-A6A9-CD9FE3A1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D1429C-DA68-4B32-B424-5C7D6557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E37C76-4307-4A09-BE7E-D0B1D1985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763D1-234F-4EE7-815A-CA47FF7B4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0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C3D56-D1CB-4BB8-9FB3-7C3EA18D8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6C06CE-7974-4F4B-BDD5-E49EE21D8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C9CC84-E459-43B1-8654-3109BD3B1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E9D415-EA77-4D15-84A0-E6D3AE4C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00E15C-8B8E-4BC1-9C6D-1D2BD342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22C05A-ECCE-4F84-A245-302E7075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81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A0D74-057F-4C71-BD81-B75A9F709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96743-80E3-420A-92DC-E50FF7E85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FB45E4-C2A4-4529-B64D-1521FA2F9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D919F-EBAA-4C51-B411-BDFE420CAF41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CEB191-D4E3-4756-90B5-9039DE82E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F84837-C6FF-42D4-9F6B-6C08B1CEC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4AA-E3C9-40C6-965D-14FEB3BC1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6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112;p25"/>
          <p:cNvSpPr/>
          <p:nvPr/>
        </p:nvSpPr>
        <p:spPr bwMode="auto">
          <a:xfrm>
            <a:off x="10762540" y="-4913"/>
            <a:ext cx="1429460" cy="1469510"/>
          </a:xfrm>
          <a:prstGeom prst="rect">
            <a:avLst/>
          </a:prstGeom>
          <a:solidFill>
            <a:srgbClr val="FBB3C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5" name="Google Shape;109;p25"/>
          <p:cNvSpPr/>
          <p:nvPr/>
        </p:nvSpPr>
        <p:spPr bwMode="auto">
          <a:xfrm>
            <a:off x="7016245" y="0"/>
            <a:ext cx="3764575" cy="1519391"/>
          </a:xfrm>
          <a:prstGeom prst="rect">
            <a:avLst/>
          </a:prstGeom>
          <a:solidFill>
            <a:srgbClr val="8E01FF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 bwMode="auto">
          <a:xfrm>
            <a:off x="0" y="1124204"/>
            <a:ext cx="6281064" cy="1395726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spAutoFit/>
          </a:bodyPr>
          <a:lstStyle/>
          <a:p>
            <a:pPr>
              <a:defRPr/>
            </a:pPr>
            <a:r>
              <a:rPr lang="ru-RU" sz="4150" dirty="0">
                <a:solidFill>
                  <a:srgbClr val="8E01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Тренажёр судебного процесса</a:t>
            </a:r>
            <a:endParaRPr sz="4150" dirty="0">
              <a:solidFill>
                <a:srgbClr val="8E01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8" name="Google Shape;108;p25"/>
          <p:cNvPicPr/>
          <p:nvPr/>
        </p:nvPicPr>
        <p:blipFill>
          <a:blip r:embed="rId2">
            <a:alphaModFix/>
          </a:blip>
          <a:srcRect l="48519"/>
          <a:stretch/>
        </p:blipFill>
        <p:spPr bwMode="auto">
          <a:xfrm>
            <a:off x="7016304" y="1464597"/>
            <a:ext cx="3764459" cy="53934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5"/>
          <p:cNvSpPr/>
          <p:nvPr/>
        </p:nvSpPr>
        <p:spPr bwMode="auto">
          <a:xfrm>
            <a:off x="10780821" y="1464599"/>
            <a:ext cx="1411122" cy="31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>
              <a:defRPr/>
            </a:pPr>
            <a:endParaRPr sz="1850"/>
          </a:p>
        </p:txBody>
      </p:sp>
      <p:sp>
        <p:nvSpPr>
          <p:cNvPr id="111" name="Google Shape;111;p25"/>
          <p:cNvSpPr/>
          <p:nvPr/>
        </p:nvSpPr>
        <p:spPr bwMode="auto">
          <a:xfrm rot="10800000" flipH="1">
            <a:off x="10780762" y="4626398"/>
            <a:ext cx="1411179" cy="2231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33" tIns="91433" rIns="91433" bIns="91433" anchor="ctr" anchorCtr="0">
            <a:noAutofit/>
          </a:bodyPr>
          <a:lstStyle/>
          <a:p>
            <a:pPr>
              <a:defRPr/>
            </a:pPr>
            <a:endParaRPr sz="1850"/>
          </a:p>
        </p:txBody>
      </p:sp>
      <p:sp>
        <p:nvSpPr>
          <p:cNvPr id="116" name="Google Shape;116;p25"/>
          <p:cNvSpPr txBox="1"/>
          <p:nvPr/>
        </p:nvSpPr>
        <p:spPr bwMode="auto">
          <a:xfrm>
            <a:off x="-6775" y="6519100"/>
            <a:ext cx="542400" cy="1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fld id="{00000000-1234-1234-1234-123412341234}" type="slidenum">
              <a:rPr lang="ru" sz="1350">
                <a:solidFill>
                  <a:schemeClr val="lt1"/>
                </a:solidFill>
              </a:rPr>
              <a:pPr algn="ctr">
                <a:defRPr/>
              </a:pPr>
              <a:t>1</a:t>
            </a:fld>
            <a:endParaRPr sz="1350">
              <a:solidFill>
                <a:schemeClr val="lt1"/>
              </a:solidFill>
            </a:endParaRPr>
          </a:p>
        </p:txBody>
      </p:sp>
      <p:pic>
        <p:nvPicPr>
          <p:cNvPr id="2" name="Picture 2" descr="C:\Users\1\Google Диск\JOB\UNI DATA\LOGO\LogPGU_simbioz2013 new.png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9519013" y="300034"/>
            <a:ext cx="1043911" cy="992425"/>
          </a:xfrm>
          <a:prstGeom prst="rect">
            <a:avLst/>
          </a:prstGeom>
          <a:noFill/>
        </p:spPr>
      </p:pic>
      <p:sp>
        <p:nvSpPr>
          <p:cNvPr id="3" name="Текст 2"/>
          <p:cNvSpPr txBox="1"/>
          <p:nvPr/>
        </p:nvSpPr>
        <p:spPr bwMode="auto">
          <a:xfrm>
            <a:off x="6999684" y="175438"/>
            <a:ext cx="2441843" cy="1241620"/>
          </a:xfrm>
          <a:prstGeom prst="rect">
            <a:avLst/>
          </a:prstGeom>
          <a:ln w="12700">
            <a:miter lim="400000"/>
          </a:ln>
        </p:spPr>
        <p:txBody>
          <a:bodyPr wrap="square" lIns="45719" tIns="45719" rIns="45719" bIns="4571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>
              <a:defRPr/>
            </a:pPr>
            <a:r>
              <a:rPr lang="ru-RU" sz="1850" b="1">
                <a:solidFill>
                  <a:schemeClr val="bg1"/>
                </a:solidFill>
              </a:rPr>
              <a:t>Акселератор 2.0 Пензенского государственного университета</a:t>
            </a:r>
            <a:endParaRPr sz="1850" b="1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0818309" y="300033"/>
            <a:ext cx="1298471" cy="99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Gilroy-ExtraBold</vt:lpstr>
      <vt:lpstr>Times New Roman</vt:lpstr>
      <vt:lpstr>Тема Office</vt:lpstr>
      <vt:lpstr>Тренажёр судебного процесса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6</cp:revision>
  <dcterms:created xsi:type="dcterms:W3CDTF">2024-05-28T17:52:20Z</dcterms:created>
  <dcterms:modified xsi:type="dcterms:W3CDTF">2024-05-28T17:57:57Z</dcterms:modified>
</cp:coreProperties>
</file>