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Raleway SemiBold"/>
              </a:rPr>
              <a:t>ЮНИТ-ЭКОНОМИКА (в разработке)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43661" y="28394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2404" y="298557"/>
            <a:ext cx="664730" cy="664730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63352" y="1340768"/>
          <a:ext cx="11017224" cy="5182723"/>
        </p:xfrm>
        <a:graphic>
          <a:graphicData uri="http://schemas.openxmlformats.org/drawingml/2006/table">
            <a:tbl>
              <a:tblPr firstRow="1" bandRow="1"/>
              <a:tblGrid>
                <a:gridCol w="91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1387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AVP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1COGS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APC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ARPC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CPA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606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Conversion Rate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Buyers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Price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of Goods Sold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Sale Cogs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Payment Count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Revenue per Customer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Revenue per User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Acquisition Cost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Customer Acquisition Cost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Acquisition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Margin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70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Конверсия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покупателей (первых покупок)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чек заказа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Себестоимость проданных товаров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расходы на первую продажу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платежей за выбранный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доход на одного клиента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доход на одного пользователя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привлечения одного клиента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привлечения одного пользователя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Маржинальная прибыль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917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87552,90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109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Gilroy-ExtraBold</vt:lpstr>
      <vt:lpstr>Helvetica Neue</vt:lpstr>
      <vt:lpstr>Raleway SemiBold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8</cp:revision>
  <dcterms:created xsi:type="dcterms:W3CDTF">2024-05-28T17:52:20Z</dcterms:created>
  <dcterms:modified xsi:type="dcterms:W3CDTF">2024-05-28T17:59:40Z</dcterms:modified>
</cp:coreProperties>
</file>