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FFE"/>
    <a:srgbClr val="F8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4"/>
    <p:restoredTop sz="96327"/>
  </p:normalViewPr>
  <p:slideViewPr>
    <p:cSldViewPr snapToGrid="0">
      <p:cViewPr>
        <p:scale>
          <a:sx n="90" d="100"/>
          <a:sy n="90" d="100"/>
        </p:scale>
        <p:origin x="768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8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1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2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1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0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8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1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5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8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5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11/25/23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9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DE3B669-D0C6-43C4-9D0E-ED152B12D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86265-47FA-326F-9A3F-C3AC049F3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347" y="5422789"/>
            <a:ext cx="8888461" cy="706641"/>
          </a:xfrm>
        </p:spPr>
        <p:txBody>
          <a:bodyPr anchor="b"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17FE15-1679-AD66-A4AA-EF882EA6E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348" y="6165748"/>
            <a:ext cx="8888460" cy="365125"/>
          </a:xfrm>
        </p:spPr>
        <p:txBody>
          <a:bodyPr anchor="t">
            <a:normAutofit/>
          </a:bodyPr>
          <a:lstStyle/>
          <a:p>
            <a:endParaRPr lang="ru-RU" sz="16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75D9F35-775B-4B73-BBB6-176A2E086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1741688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21461A-9C26-10AF-A317-25ECB8E35B55}"/>
              </a:ext>
            </a:extLst>
          </p:cNvPr>
          <p:cNvSpPr/>
          <p:nvPr/>
        </p:nvSpPr>
        <p:spPr>
          <a:xfrm>
            <a:off x="0" y="15858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Графика, логотип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BCC96C5-7A56-D2EE-2ACF-DC845B38B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13" b="33762"/>
          <a:stretch/>
        </p:blipFill>
        <p:spPr>
          <a:xfrm>
            <a:off x="-2" y="2218830"/>
            <a:ext cx="12192002" cy="5148029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207E0C-3D7C-50E7-A945-BEBE9F6E1F90}"/>
              </a:ext>
            </a:extLst>
          </p:cNvPr>
          <p:cNvSpPr txBox="1"/>
          <p:nvPr/>
        </p:nvSpPr>
        <p:spPr>
          <a:xfrm>
            <a:off x="3388209" y="1705370"/>
            <a:ext cx="549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Мы за безопасность и комфорт </a:t>
            </a: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682531-6FDA-79D6-D3EB-0B1F05C73758}"/>
              </a:ext>
            </a:extLst>
          </p:cNvPr>
          <p:cNvSpPr txBox="1"/>
          <p:nvPr/>
        </p:nvSpPr>
        <p:spPr>
          <a:xfrm>
            <a:off x="4008266" y="788214"/>
            <a:ext cx="425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kern="1200" cap="all" spc="500" baseline="0" dirty="0" err="1"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Guardian</a:t>
            </a:r>
            <a:r>
              <a:rPr lang="en-US" sz="3200" kern="1200" cap="all" spc="500" baseline="0" dirty="0" err="1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3200" b="0" i="0" kern="1200" cap="all" spc="500" baseline="0" dirty="0" err="1">
                <a:solidFill>
                  <a:schemeClr val="bg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ye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4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638EC-042A-6758-FA0A-6AF92A43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70E9D7-0925-2558-5EC1-9F6D5C9253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FFD47-AB61-405E-738C-6DF6F0A2E1B8}"/>
              </a:ext>
            </a:extLst>
          </p:cNvPr>
          <p:cNvSpPr txBox="1"/>
          <p:nvPr/>
        </p:nvSpPr>
        <p:spPr>
          <a:xfrm>
            <a:off x="1832019" y="895050"/>
            <a:ext cx="4371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 err="1">
                <a:solidFill>
                  <a:schemeClr val="bg1"/>
                </a:solidFill>
                <a:effectLst/>
                <a:latin typeface="+mj-lt"/>
              </a:rPr>
              <a:t>GuardianEye</a:t>
            </a:r>
            <a:r>
              <a:rPr lang="en" sz="2400" dirty="0">
                <a:solidFill>
                  <a:schemeClr val="bg1"/>
                </a:solidFill>
                <a:effectLst/>
                <a:latin typeface="+mj-lt"/>
              </a:rPr>
              <a:t> Solution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</a:rPr>
              <a:t>s </a:t>
            </a:r>
            <a:r>
              <a:rPr lang="ru-RU" sz="2400" dirty="0">
                <a:solidFill>
                  <a:schemeClr val="bg1"/>
                </a:solidFill>
                <a:effectLst/>
                <a:latin typeface="+mj-lt"/>
              </a:rPr>
              <a:t>- это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пр</a:t>
            </a:r>
            <a:r>
              <a:rPr lang="ru-RU" sz="2400" dirty="0">
                <a:solidFill>
                  <a:schemeClr val="bg1"/>
                </a:solidFill>
                <a:effectLst/>
                <a:latin typeface="+mj-lt"/>
              </a:rPr>
              <a:t>ограмма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позволяющая повысить безопасность, эффективность и упростить управление в магазинах и торговых сетях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Объект 10" descr="Изображение выглядит как игрушка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8B58459-92F5-3EF0-F9EE-8F0F4ED17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5989" y="1826913"/>
            <a:ext cx="3119141" cy="4310653"/>
          </a:xfrm>
        </p:spPr>
      </p:pic>
    </p:spTree>
    <p:extLst>
      <p:ext uri="{BB962C8B-B14F-4D97-AF65-F5344CB8AC3E}">
        <p14:creationId xmlns:p14="http://schemas.microsoft.com/office/powerpoint/2010/main" val="277151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906BA-554C-AC6B-514C-DD48C6A4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9EA243-325B-DE60-0390-A1AAA8013993}"/>
              </a:ext>
            </a:extLst>
          </p:cNvPr>
          <p:cNvSpPr/>
          <p:nvPr/>
        </p:nvSpPr>
        <p:spPr>
          <a:xfrm>
            <a:off x="61818" y="22884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3A0A3E8-677E-47FA-D066-6DB1CB0908B8}"/>
              </a:ext>
            </a:extLst>
          </p:cNvPr>
          <p:cNvSpPr/>
          <p:nvPr/>
        </p:nvSpPr>
        <p:spPr>
          <a:xfrm>
            <a:off x="9519651" y="1418871"/>
            <a:ext cx="2520778" cy="947802"/>
          </a:xfrm>
          <a:prstGeom prst="rect">
            <a:avLst/>
          </a:prstGeom>
          <a:noFill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Недостаточное количество камер</a:t>
            </a:r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D0DAF52-EAD2-F610-F5F0-A176CB35FB66}"/>
              </a:ext>
            </a:extLst>
          </p:cNvPr>
          <p:cNvSpPr/>
          <p:nvPr/>
        </p:nvSpPr>
        <p:spPr>
          <a:xfrm>
            <a:off x="306203" y="1401881"/>
            <a:ext cx="2520778" cy="1080304"/>
          </a:xfrm>
          <a:prstGeom prst="rect">
            <a:avLst/>
          </a:prstGeom>
          <a:noFill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Непонятное определения подозрительного действия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6E69C2B-CAEE-EA8C-82AD-948A6F750E95}"/>
              </a:ext>
            </a:extLst>
          </p:cNvPr>
          <p:cNvSpPr/>
          <p:nvPr/>
        </p:nvSpPr>
        <p:spPr>
          <a:xfrm>
            <a:off x="613297" y="4508317"/>
            <a:ext cx="2520778" cy="947802"/>
          </a:xfrm>
          <a:prstGeom prst="rect">
            <a:avLst/>
          </a:prstGeom>
          <a:noFill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Плохое распределение персонала.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7C0D6CA-E378-7D1C-E7BB-B068CC144856}"/>
              </a:ext>
            </a:extLst>
          </p:cNvPr>
          <p:cNvSpPr/>
          <p:nvPr/>
        </p:nvSpPr>
        <p:spPr>
          <a:xfrm>
            <a:off x="8796413" y="4399287"/>
            <a:ext cx="2520778" cy="1083726"/>
          </a:xfrm>
          <a:prstGeom prst="rect">
            <a:avLst/>
          </a:prstGeom>
          <a:gradFill>
            <a:gsLst>
              <a:gs pos="12000">
                <a:schemeClr val="dk1">
                  <a:satMod val="110000"/>
                  <a:lumMod val="100000"/>
                  <a:shade val="100000"/>
                </a:schemeClr>
              </a:gs>
              <a:gs pos="50000">
                <a:schemeClr val="dk1">
                  <a:satMod val="110000"/>
                  <a:lumMod val="100000"/>
                  <a:shade val="100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Нет способности принять управленческие решения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F1EE09C-23EE-28D2-B5B8-D3ECB7AC215E}"/>
              </a:ext>
            </a:extLst>
          </p:cNvPr>
          <p:cNvSpPr/>
          <p:nvPr/>
        </p:nvSpPr>
        <p:spPr>
          <a:xfrm>
            <a:off x="5061730" y="5728902"/>
            <a:ext cx="2520778" cy="947802"/>
          </a:xfrm>
          <a:prstGeom prst="rect">
            <a:avLst/>
          </a:prstGeom>
          <a:noFill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Плохое обеспечение безопасности </a:t>
            </a:r>
          </a:p>
        </p:txBody>
      </p:sp>
      <p:pic>
        <p:nvPicPr>
          <p:cNvPr id="31" name="Рисунок 30" descr="Изображение выглядит как головной убор, шлем, одежда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FA59255A-8758-5A8C-B37F-1B7F701B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068" y="1129098"/>
            <a:ext cx="4127500" cy="4000500"/>
          </a:xfrm>
          <a:prstGeom prst="rect">
            <a:avLst/>
          </a:prstGeom>
        </p:spPr>
      </p:pic>
      <p:sp>
        <p:nvSpPr>
          <p:cNvPr id="35" name="Закрывающая квадратная скобка 34">
            <a:extLst>
              <a:ext uri="{FF2B5EF4-FFF2-40B4-BE49-F238E27FC236}">
                <a16:creationId xmlns:a16="http://schemas.microsoft.com/office/drawing/2014/main" id="{846DDFC3-8A88-B7A0-2769-BCCBFE92803C}"/>
              </a:ext>
            </a:extLst>
          </p:cNvPr>
          <p:cNvSpPr/>
          <p:nvPr/>
        </p:nvSpPr>
        <p:spPr>
          <a:xfrm>
            <a:off x="11540581" y="1647265"/>
            <a:ext cx="158359" cy="580546"/>
          </a:xfrm>
          <a:prstGeom prst="righ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крывающая квадратная скобка 35">
            <a:extLst>
              <a:ext uri="{FF2B5EF4-FFF2-40B4-BE49-F238E27FC236}">
                <a16:creationId xmlns:a16="http://schemas.microsoft.com/office/drawing/2014/main" id="{606EEC0C-1B1B-1796-78F9-B33AB5925A2B}"/>
              </a:ext>
            </a:extLst>
          </p:cNvPr>
          <p:cNvSpPr/>
          <p:nvPr/>
        </p:nvSpPr>
        <p:spPr>
          <a:xfrm rot="10800000">
            <a:off x="9784738" y="1647265"/>
            <a:ext cx="158359" cy="580546"/>
          </a:xfrm>
          <a:prstGeom prst="righ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крывающая квадратная скобка 36">
            <a:extLst>
              <a:ext uri="{FF2B5EF4-FFF2-40B4-BE49-F238E27FC236}">
                <a16:creationId xmlns:a16="http://schemas.microsoft.com/office/drawing/2014/main" id="{E5C64ACD-3158-632F-458D-2D8B2222A6B1}"/>
              </a:ext>
            </a:extLst>
          </p:cNvPr>
          <p:cNvSpPr/>
          <p:nvPr/>
        </p:nvSpPr>
        <p:spPr>
          <a:xfrm rot="10800000">
            <a:off x="8992727" y="4372393"/>
            <a:ext cx="188833" cy="1066736"/>
          </a:xfrm>
          <a:prstGeom prst="righ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крывающая квадратная скобка 37">
            <a:extLst>
              <a:ext uri="{FF2B5EF4-FFF2-40B4-BE49-F238E27FC236}">
                <a16:creationId xmlns:a16="http://schemas.microsoft.com/office/drawing/2014/main" id="{9BDDEB5F-A727-0EB8-3F07-945DCF9FB102}"/>
              </a:ext>
            </a:extLst>
          </p:cNvPr>
          <p:cNvSpPr/>
          <p:nvPr/>
        </p:nvSpPr>
        <p:spPr>
          <a:xfrm>
            <a:off x="10880312" y="4355403"/>
            <a:ext cx="188833" cy="1083726"/>
          </a:xfrm>
          <a:prstGeom prst="righ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крывающая квадратная скобка 38">
            <a:extLst>
              <a:ext uri="{FF2B5EF4-FFF2-40B4-BE49-F238E27FC236}">
                <a16:creationId xmlns:a16="http://schemas.microsoft.com/office/drawing/2014/main" id="{42AF9C65-E50E-63E3-85CD-B8AC886D193B}"/>
              </a:ext>
            </a:extLst>
          </p:cNvPr>
          <p:cNvSpPr/>
          <p:nvPr/>
        </p:nvSpPr>
        <p:spPr>
          <a:xfrm>
            <a:off x="7341989" y="5912530"/>
            <a:ext cx="158359" cy="580546"/>
          </a:xfrm>
          <a:prstGeom prst="righ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акрывающая квадратная скобка 39">
            <a:extLst>
              <a:ext uri="{FF2B5EF4-FFF2-40B4-BE49-F238E27FC236}">
                <a16:creationId xmlns:a16="http://schemas.microsoft.com/office/drawing/2014/main" id="{8798142A-356F-8A65-E7E1-E36DEAF9B814}"/>
              </a:ext>
            </a:extLst>
          </p:cNvPr>
          <p:cNvSpPr/>
          <p:nvPr/>
        </p:nvSpPr>
        <p:spPr>
          <a:xfrm rot="10800000">
            <a:off x="5169306" y="5923547"/>
            <a:ext cx="158359" cy="580546"/>
          </a:xfrm>
          <a:prstGeom prst="righ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крывающая квадратная скобка 40">
            <a:extLst>
              <a:ext uri="{FF2B5EF4-FFF2-40B4-BE49-F238E27FC236}">
                <a16:creationId xmlns:a16="http://schemas.microsoft.com/office/drawing/2014/main" id="{8C57505B-BA3E-E319-7F56-953CC8553175}"/>
              </a:ext>
            </a:extLst>
          </p:cNvPr>
          <p:cNvSpPr/>
          <p:nvPr/>
        </p:nvSpPr>
        <p:spPr>
          <a:xfrm>
            <a:off x="3007154" y="4691945"/>
            <a:ext cx="158359" cy="580546"/>
          </a:xfrm>
          <a:prstGeom prst="righ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крывающая квадратная скобка 41">
            <a:extLst>
              <a:ext uri="{FF2B5EF4-FFF2-40B4-BE49-F238E27FC236}">
                <a16:creationId xmlns:a16="http://schemas.microsoft.com/office/drawing/2014/main" id="{F6EAAAFD-4B2B-3E8D-7B5D-143A51FAB54E}"/>
              </a:ext>
            </a:extLst>
          </p:cNvPr>
          <p:cNvSpPr/>
          <p:nvPr/>
        </p:nvSpPr>
        <p:spPr>
          <a:xfrm rot="10800000">
            <a:off x="534117" y="4709795"/>
            <a:ext cx="158359" cy="580546"/>
          </a:xfrm>
          <a:prstGeom prst="righ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акрывающая квадратная скобка 42">
            <a:extLst>
              <a:ext uri="{FF2B5EF4-FFF2-40B4-BE49-F238E27FC236}">
                <a16:creationId xmlns:a16="http://schemas.microsoft.com/office/drawing/2014/main" id="{90369739-630B-2F31-53E6-F266785F8E6E}"/>
              </a:ext>
            </a:extLst>
          </p:cNvPr>
          <p:cNvSpPr/>
          <p:nvPr/>
        </p:nvSpPr>
        <p:spPr>
          <a:xfrm rot="10800000">
            <a:off x="538150" y="1401881"/>
            <a:ext cx="191986" cy="1062236"/>
          </a:xfrm>
          <a:prstGeom prst="righ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акрывающая квадратная скобка 43">
            <a:extLst>
              <a:ext uri="{FF2B5EF4-FFF2-40B4-BE49-F238E27FC236}">
                <a16:creationId xmlns:a16="http://schemas.microsoft.com/office/drawing/2014/main" id="{5AA90F02-BB62-1E42-D062-FEF4EB914DC1}"/>
              </a:ext>
            </a:extLst>
          </p:cNvPr>
          <p:cNvSpPr/>
          <p:nvPr/>
        </p:nvSpPr>
        <p:spPr>
          <a:xfrm>
            <a:off x="2501810" y="1419949"/>
            <a:ext cx="167431" cy="1062236"/>
          </a:xfrm>
          <a:prstGeom prst="righ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630C34-FC1B-30BB-946E-1293FA32C89B}"/>
              </a:ext>
            </a:extLst>
          </p:cNvPr>
          <p:cNvSpPr txBox="1"/>
          <p:nvPr/>
        </p:nvSpPr>
        <p:spPr>
          <a:xfrm>
            <a:off x="5169305" y="463101"/>
            <a:ext cx="203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Проблемы:</a:t>
            </a:r>
          </a:p>
        </p:txBody>
      </p:sp>
    </p:spTree>
    <p:extLst>
      <p:ext uri="{BB962C8B-B14F-4D97-AF65-F5344CB8AC3E}">
        <p14:creationId xmlns:p14="http://schemas.microsoft.com/office/powerpoint/2010/main" val="136965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8D100-8F2C-422F-8508-EC8757D28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5163BD-6D3A-8813-BF13-0F20060139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8CCF6-955E-5D97-6992-580BEF794455}"/>
              </a:ext>
            </a:extLst>
          </p:cNvPr>
          <p:cNvSpPr txBox="1"/>
          <p:nvPr/>
        </p:nvSpPr>
        <p:spPr>
          <a:xfrm>
            <a:off x="1546220" y="1603349"/>
            <a:ext cx="372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Решение проблемы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7" name="Объект 6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0DFA39-AD58-9EC1-26B0-9F149F4DD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9" r="699"/>
          <a:stretch/>
        </p:blipFill>
        <p:spPr>
          <a:xfrm>
            <a:off x="6686799" y="0"/>
            <a:ext cx="5502052" cy="766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EF8F79-4998-B4E3-F3AE-094632511EA9}"/>
              </a:ext>
            </a:extLst>
          </p:cNvPr>
          <p:cNvSpPr txBox="1"/>
          <p:nvPr/>
        </p:nvSpPr>
        <p:spPr>
          <a:xfrm>
            <a:off x="1310476" y="3368762"/>
            <a:ext cx="4194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Оборудовать помещение умными камерами, в которых есть нейросеть. Они </a:t>
            </a:r>
            <a:r>
              <a:rPr lang="ru-RU" dirty="0" err="1">
                <a:solidFill>
                  <a:schemeClr val="bg1"/>
                </a:solidFill>
              </a:rPr>
              <a:t>обепечат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широкий обзор и высокое качество видео.</a:t>
            </a:r>
            <a:r>
              <a:rPr lang="ru-RU" dirty="0">
                <a:solidFill>
                  <a:schemeClr val="bg1"/>
                </a:solidFill>
                <a:effectLst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3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6EC6D-A869-12D8-7B80-688A1A3B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3C00B9-EC67-1DEF-BBA6-7EF197B3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37A6A6-E29C-36CB-FB4D-05924AC561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Изображение выглядит как снимок экрана, линия, текст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2A79A3AA-C9D8-8F41-9B02-BD26E6A8E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1" y="119658"/>
            <a:ext cx="6609431" cy="305417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линия, чек&#10;&#10;Автоматически созданное описание">
            <a:extLst>
              <a:ext uri="{FF2B5EF4-FFF2-40B4-BE49-F238E27FC236}">
                <a16:creationId xmlns:a16="http://schemas.microsoft.com/office/drawing/2014/main" id="{0FE50B82-BB0D-5570-BD9C-9DF5EE8C0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530" y="3429000"/>
            <a:ext cx="7124296" cy="3244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33E6F7-2D48-1C86-A3F8-7AD752B467EE}"/>
              </a:ext>
            </a:extLst>
          </p:cNvPr>
          <p:cNvSpPr txBox="1"/>
          <p:nvPr/>
        </p:nvSpPr>
        <p:spPr>
          <a:xfrm>
            <a:off x="8586787" y="1248536"/>
            <a:ext cx="210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Финансовая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45610-8D87-F018-939C-9B7D08994D58}"/>
              </a:ext>
            </a:extLst>
          </p:cNvPr>
          <p:cNvSpPr txBox="1"/>
          <p:nvPr/>
        </p:nvSpPr>
        <p:spPr>
          <a:xfrm>
            <a:off x="1153619" y="4736589"/>
            <a:ext cx="226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модель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526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F3A58-39C7-8D06-EAFE-EFE15BB6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Изображение выглядит как Графика, графический дизайн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68F921-7BE2-F714-1979-681DFA3A8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775" y="2427288"/>
            <a:ext cx="3513137" cy="3513137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BF1A3C-6C98-D667-58B5-0D434ECEDE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CF989-F82D-CB3C-6D7D-3225468B77CF}"/>
              </a:ext>
            </a:extLst>
          </p:cNvPr>
          <p:cNvSpPr txBox="1"/>
          <p:nvPr/>
        </p:nvSpPr>
        <p:spPr>
          <a:xfrm>
            <a:off x="5186363" y="433559"/>
            <a:ext cx="2085975" cy="37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Наша команда </a:t>
            </a:r>
          </a:p>
        </p:txBody>
      </p:sp>
      <p:pic>
        <p:nvPicPr>
          <p:cNvPr id="9" name="Рисунок 8" descr="Изображение выглядит как круг, снимок экрана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3ED34DB-4661-18A2-536E-2137AF022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509" y="2087509"/>
            <a:ext cx="2682982" cy="26829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ка, графический дизайн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94E04DA-993A-C118-104E-1D168756B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00" y="605353"/>
            <a:ext cx="2590800" cy="25908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дизайн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6DCD4A6-FAB0-3F54-23E9-A52E51788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838" y="433559"/>
            <a:ext cx="2676525" cy="267652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ка, снимок экрана, графический дизайн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97B85AE7-EF38-0ED7-B2D8-E2CD58E1E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000" y="3916587"/>
            <a:ext cx="2590800" cy="25908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ка, графический дизайн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22CC3D5-70F9-7439-9C27-DD54A696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38" y="4081008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5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DD3A3-6894-F317-56E8-89B50083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616F2B-91C1-0BAC-3DE4-20BCE78EE3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9667C-957C-7231-A11D-20C46D25AD63}"/>
              </a:ext>
            </a:extLst>
          </p:cNvPr>
          <p:cNvSpPr txBox="1"/>
          <p:nvPr/>
        </p:nvSpPr>
        <p:spPr>
          <a:xfrm>
            <a:off x="5003006" y="472020"/>
            <a:ext cx="2185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chemeClr val="bg1"/>
                </a:solidFill>
              </a:rPr>
              <a:t>Наш лидер</a:t>
            </a:r>
          </a:p>
        </p:txBody>
      </p:sp>
      <p:pic>
        <p:nvPicPr>
          <p:cNvPr id="7" name="Рисунок 6" descr="Изображение выглядит как круг, снимок экрана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1D1EFB-7371-C3F2-79E9-A7A1A80AC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62" y="1687370"/>
            <a:ext cx="3724929" cy="3724929"/>
          </a:xfrm>
          <a:prstGeom prst="rect">
            <a:avLst/>
          </a:prstGeom>
        </p:spPr>
      </p:pic>
      <p:pic>
        <p:nvPicPr>
          <p:cNvPr id="9" name="Объект 8" descr="Изображение выглядит как на открытом воздухе, дерево, человек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DB21F72C-07BB-89B0-8488-7D46F5CD3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6824" y="1793265"/>
            <a:ext cx="3619034" cy="3619034"/>
          </a:xfrm>
        </p:spPr>
      </p:pic>
    </p:spTree>
    <p:extLst>
      <p:ext uri="{BB962C8B-B14F-4D97-AF65-F5344CB8AC3E}">
        <p14:creationId xmlns:p14="http://schemas.microsoft.com/office/powerpoint/2010/main" val="794629876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76</Words>
  <Application>Microsoft Macintosh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Avenir Next LT Pro Light</vt:lpstr>
      <vt:lpstr>BlocksVTI</vt:lpstr>
      <vt:lpstr>Презентация PowerPoint</vt:lpstr>
      <vt:lpstr>Презентация PowerPoint</vt:lpstr>
      <vt:lpstr>4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Гаврилова</dc:creator>
  <cp:lastModifiedBy>Александра Гаврилова</cp:lastModifiedBy>
  <cp:revision>2</cp:revision>
  <dcterms:created xsi:type="dcterms:W3CDTF">2023-11-24T21:08:17Z</dcterms:created>
  <dcterms:modified xsi:type="dcterms:W3CDTF">2023-11-24T23:19:54Z</dcterms:modified>
</cp:coreProperties>
</file>