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2"/>
  </p:notesMasterIdLst>
  <p:handoutMasterIdLst>
    <p:handoutMasterId r:id="rId13"/>
  </p:handoutMasterIdLst>
  <p:sldIdLst>
    <p:sldId id="378" r:id="rId2"/>
    <p:sldId id="379" r:id="rId3"/>
    <p:sldId id="333" r:id="rId4"/>
    <p:sldId id="377" r:id="rId5"/>
    <p:sldId id="368" r:id="rId6"/>
    <p:sldId id="275" r:id="rId7"/>
    <p:sldId id="367" r:id="rId8"/>
    <p:sldId id="364" r:id="rId9"/>
    <p:sldId id="380" r:id="rId10"/>
    <p:sldId id="293" r:id="rId11"/>
  </p:sldIdLst>
  <p:sldSz cx="12192000" cy="6858000"/>
  <p:notesSz cx="6858000" cy="9144000"/>
  <p:embeddedFontLst>
    <p:embeddedFont>
      <p:font typeface="맑은 고딕" panose="020B0503020000020004" pitchFamily="34" charset="-127"/>
      <p:regular r:id="rId14"/>
      <p:bold r:id="rId15"/>
    </p:embeddedFont>
    <p:embeddedFont>
      <p:font typeface="Bahnschrift Light" panose="020B0502040204020203" pitchFamily="34" charset="0"/>
      <p:regular r:id="rId16"/>
    </p:embeddedFont>
    <p:embeddedFont>
      <p:font typeface="Bahnschrift SemiBold" panose="020B0502040204020203" pitchFamily="34" charset="0"/>
      <p:bold r:id="rId17"/>
    </p:embeddedFont>
    <p:embeddedFont>
      <p:font typeface="Bahnschrift SemiBold Condensed" panose="020B0502040204020203" pitchFamily="34" charset="0"/>
      <p:bold r:id="rId18"/>
    </p:embeddedFont>
    <p:embeddedFont>
      <p:font typeface="Bahnschrift SemiBold SemiConden" panose="020B0502040204020203" pitchFamily="34" charset="0"/>
      <p:bold r:id="rId19"/>
    </p:embeddedFont>
    <p:embeddedFont>
      <p:font typeface="Bahnschrift SemiLight SemiConde" panose="020B0502040204020203" pitchFamily="34" charset="0"/>
      <p:regular r:id="rId20"/>
    </p:embeddedFont>
    <p:embeddedFont>
      <p:font typeface="Rubik Light" charset="-79"/>
      <p:regular r:id="rId21"/>
      <p:italic r:id="rId22"/>
    </p:embeddedFont>
    <p:embeddedFont>
      <p:font typeface="Tilt Warp" panose="020B0604020202020204" charset="0"/>
      <p:regular r:id="rId23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96D70"/>
    <a:srgbClr val="00061E"/>
    <a:srgbClr val="2E2864"/>
    <a:srgbClr val="FFEFD9"/>
    <a:srgbClr val="493893"/>
    <a:srgbClr val="020BAD"/>
    <a:srgbClr val="262459"/>
    <a:srgbClr val="151742"/>
    <a:srgbClr val="1A1A4C"/>
    <a:srgbClr val="060C2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204" autoAdjust="0"/>
    <p:restoredTop sz="94660"/>
  </p:normalViewPr>
  <p:slideViewPr>
    <p:cSldViewPr snapToGrid="0">
      <p:cViewPr varScale="1">
        <p:scale>
          <a:sx n="86" d="100"/>
          <a:sy n="86" d="100"/>
        </p:scale>
        <p:origin x="55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0" d="100"/>
          <a:sy n="80" d="100"/>
        </p:scale>
        <p:origin x="3066" y="11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18" Type="http://schemas.openxmlformats.org/officeDocument/2006/relationships/font" Target="fonts/font5.fntdata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4.fntdata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>
            <a:extLst>
              <a:ext uri="{FF2B5EF4-FFF2-40B4-BE49-F238E27FC236}">
                <a16:creationId xmlns:a16="http://schemas.microsoft.com/office/drawing/2014/main" id="{247FDBB1-5EC9-40FD-9A36-D4E35C581FB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B6AF1716-40E8-4512-B252-D7362A0E949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0EE3C99E-C3C0-40AD-AD91-8E96E8F5863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986696-F86F-4066-9FDD-77F2B013FA0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2859248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A49F08-9100-4AF5-BC0A-FC6A093BE3CC}" type="datetimeFigureOut">
              <a:rPr lang="ko-KR" altLang="en-US" smtClean="0"/>
              <a:t>2023-12-03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8FC7D2-309F-4B1D-AF63-DB3D4B54485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179335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5" Type="http://schemas.openxmlformats.org/officeDocument/2006/relationships/hyperlink" Target="https://pptmon.com/" TargetMode="External"/><Relationship Id="rId4" Type="http://schemas.openxmlformats.org/officeDocument/2006/relationships/image" Target="../media/image2.sv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hyperlink" Target="http://pptmon.com/" TargetMode="External"/><Relationship Id="rId7" Type="http://schemas.openxmlformats.org/officeDocument/2006/relationships/hyperlink" Target="http://www.pptmon.com/" TargetMode="External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hyperlink" Target="https://pptmon.com/" TargetMode="Externa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hyperlink" Target="http://pptmon.com/" TargetMode="External"/><Relationship Id="rId7" Type="http://schemas.openxmlformats.org/officeDocument/2006/relationships/hyperlink" Target="http://www.pptmon.com/" TargetMode="External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hyperlink" Target="https://pptmon.com/" TargetMode="Externa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hyperlink" Target="http://pptmon.com/" TargetMode="External"/><Relationship Id="rId7" Type="http://schemas.openxmlformats.org/officeDocument/2006/relationships/hyperlink" Target="http://www.pptmon.com/" TargetMode="External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hyperlink" Target="https://pptmon.com/" TargetMode="Externa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hyperlink" Target="http://pptmon.com/" TargetMode="External"/><Relationship Id="rId7" Type="http://schemas.openxmlformats.org/officeDocument/2006/relationships/hyperlink" Target="http://www.pptmon.com/" TargetMode="Externa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hyperlink" Target="https://pptmon.com/" TargetMode="Externa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hyperlink" Target="http://pptmon.com/" TargetMode="External"/><Relationship Id="rId7" Type="http://schemas.openxmlformats.org/officeDocument/2006/relationships/hyperlink" Target="http://www.pptmon.com/" TargetMode="Externa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hyperlink" Target="https://pptmon.com/" TargetMode="Externa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hyperlink" Target="http://pptmon.com/" TargetMode="External"/><Relationship Id="rId7" Type="http://schemas.openxmlformats.org/officeDocument/2006/relationships/hyperlink" Target="http://www.pptmon.com/" TargetMode="Externa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hyperlink" Target="https://pptmon.com/" TargetMode="Externa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hyperlink" Target="http://pptmon.com/" TargetMode="External"/><Relationship Id="rId7" Type="http://schemas.openxmlformats.org/officeDocument/2006/relationships/hyperlink" Target="http://www.pptmon.com/" TargetMode="Externa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hyperlink" Target="https://pptmon.com/" TargetMode="Externa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5" Type="http://schemas.openxmlformats.org/officeDocument/2006/relationships/hyperlink" Target="https://pptmon.com/" TargetMode="External"/><Relationship Id="rId4" Type="http://schemas.openxmlformats.org/officeDocument/2006/relationships/image" Target="../media/image2.sv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5" Type="http://schemas.openxmlformats.org/officeDocument/2006/relationships/hyperlink" Target="https://pptmon.com/" TargetMode="External"/><Relationship Id="rId4" Type="http://schemas.openxmlformats.org/officeDocument/2006/relationships/image" Target="../media/image2.sv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5" Type="http://schemas.openxmlformats.org/officeDocument/2006/relationships/hyperlink" Target="https://pptmon.com/" TargetMode="External"/><Relationship Id="rId4" Type="http://schemas.openxmlformats.org/officeDocument/2006/relationships/image" Target="../media/image2.sv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5" Type="http://schemas.openxmlformats.org/officeDocument/2006/relationships/hyperlink" Target="https://pptmon.com/" TargetMode="External"/><Relationship Id="rId4" Type="http://schemas.openxmlformats.org/officeDocument/2006/relationships/image" Target="../media/image2.sv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6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5" Type="http://schemas.openxmlformats.org/officeDocument/2006/relationships/hyperlink" Target="https://pptmon.com/" TargetMode="External"/><Relationship Id="rId4" Type="http://schemas.openxmlformats.org/officeDocument/2006/relationships/image" Target="../media/image2.sv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7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5" Type="http://schemas.openxmlformats.org/officeDocument/2006/relationships/hyperlink" Target="https://pptmon.com/" TargetMode="External"/><Relationship Id="rId4" Type="http://schemas.openxmlformats.org/officeDocument/2006/relationships/image" Target="../media/image2.sv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8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5" Type="http://schemas.openxmlformats.org/officeDocument/2006/relationships/hyperlink" Target="https://pptmon.com/" TargetMode="External"/><Relationship Id="rId4" Type="http://schemas.openxmlformats.org/officeDocument/2006/relationships/image" Target="../media/image2.sv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5" Type="http://schemas.openxmlformats.org/officeDocument/2006/relationships/hyperlink" Target="https://pptmon.com/" TargetMode="External"/><Relationship Id="rId4" Type="http://schemas.openxmlformats.org/officeDocument/2006/relationships/image" Target="../media/image2.sv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hyperlink" Target="http://pptmon.com/" TargetMode="External"/><Relationship Id="rId7" Type="http://schemas.openxmlformats.org/officeDocument/2006/relationships/hyperlink" Target="http://www.pptmon.com/" TargetMode="External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hyperlink" Target="https://pptmon.com/" TargetMode="Externa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hyperlink" Target="http://pptmon.com/" TargetMode="External"/><Relationship Id="rId7" Type="http://schemas.openxmlformats.org/officeDocument/2006/relationships/hyperlink" Target="http://www.pptmon.com/" TargetMode="External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hyperlink" Target="https://pptmon.com/" TargetMode="Externa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PTM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raphic 3">
            <a:hlinkClick r:id="rId2"/>
            <a:extLst>
              <a:ext uri="{FF2B5EF4-FFF2-40B4-BE49-F238E27FC236}">
                <a16:creationId xmlns:a16="http://schemas.microsoft.com/office/drawing/2014/main" id="{B09E1DA0-4061-4682-928E-589768CBBB3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9909"/>
          <a:stretch/>
        </p:blipFill>
        <p:spPr>
          <a:xfrm>
            <a:off x="5747128" y="6883074"/>
            <a:ext cx="2239204" cy="246221"/>
          </a:xfrm>
          <a:prstGeom prst="rect">
            <a:avLst/>
          </a:prstGeom>
        </p:spPr>
      </p:pic>
      <p:sp>
        <p:nvSpPr>
          <p:cNvPr id="65" name="TextBox 64">
            <a:hlinkClick r:id="rId5"/>
            <a:extLst>
              <a:ext uri="{FF2B5EF4-FFF2-40B4-BE49-F238E27FC236}">
                <a16:creationId xmlns:a16="http://schemas.microsoft.com/office/drawing/2014/main" id="{E84E4583-0D68-4298-BEEE-DF6A5F66D633}"/>
              </a:ext>
            </a:extLst>
          </p:cNvPr>
          <p:cNvSpPr txBox="1"/>
          <p:nvPr userDrawn="1"/>
        </p:nvSpPr>
        <p:spPr>
          <a:xfrm>
            <a:off x="4205668" y="6919545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F1D326A8-E39C-4393-B23F-08D9A073305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4878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>
            <a:extLst>
              <a:ext uri="{FF2B5EF4-FFF2-40B4-BE49-F238E27FC236}">
                <a16:creationId xmlns:a16="http://schemas.microsoft.com/office/drawing/2014/main" id="{2E828EE5-E387-44E6-8044-FA749E8C0B5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Graphic 3">
            <a:hlinkClick r:id="rId3"/>
            <a:extLst>
              <a:ext uri="{FF2B5EF4-FFF2-40B4-BE49-F238E27FC236}">
                <a16:creationId xmlns:a16="http://schemas.microsoft.com/office/drawing/2014/main" id="{FE17DF76-9BCB-4CE9-B7B7-A7B0F64E486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29909"/>
          <a:stretch/>
        </p:blipFill>
        <p:spPr>
          <a:xfrm>
            <a:off x="5747128" y="6883074"/>
            <a:ext cx="2239204" cy="246221"/>
          </a:xfrm>
          <a:prstGeom prst="rect">
            <a:avLst/>
          </a:prstGeom>
        </p:spPr>
      </p:pic>
      <p:sp>
        <p:nvSpPr>
          <p:cNvPr id="8" name="TextBox 7">
            <a:hlinkClick r:id="rId6"/>
            <a:extLst>
              <a:ext uri="{FF2B5EF4-FFF2-40B4-BE49-F238E27FC236}">
                <a16:creationId xmlns:a16="http://schemas.microsoft.com/office/drawing/2014/main" id="{4DCDE15D-3A61-4AF6-87D0-70785EF9CEAB}"/>
              </a:ext>
            </a:extLst>
          </p:cNvPr>
          <p:cNvSpPr txBox="1"/>
          <p:nvPr userDrawn="1"/>
        </p:nvSpPr>
        <p:spPr>
          <a:xfrm>
            <a:off x="4205668" y="6919545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7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그림 개체 틀 2">
            <a:extLst>
              <a:ext uri="{FF2B5EF4-FFF2-40B4-BE49-F238E27FC236}">
                <a16:creationId xmlns:a16="http://schemas.microsoft.com/office/drawing/2014/main" id="{21DD2925-E7FC-458D-82E2-656B44B5469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085831" y="945499"/>
            <a:ext cx="2886970" cy="2888618"/>
          </a:xfrm>
          <a:prstGeom prst="roundRect">
            <a:avLst>
              <a:gd name="adj" fmla="val 2664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720000" anchor="ctr" anchorCtr="1"/>
          <a:lstStyle>
            <a:lvl1pPr marL="228600" marR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ko-KR" altLang="en-US" sz="12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182792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>
            <a:extLst>
              <a:ext uri="{FF2B5EF4-FFF2-40B4-BE49-F238E27FC236}">
                <a16:creationId xmlns:a16="http://schemas.microsoft.com/office/drawing/2014/main" id="{BE7ECCA2-9548-4A86-8137-EE1E90271D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Graphic 3">
            <a:hlinkClick r:id="rId3"/>
            <a:extLst>
              <a:ext uri="{FF2B5EF4-FFF2-40B4-BE49-F238E27FC236}">
                <a16:creationId xmlns:a16="http://schemas.microsoft.com/office/drawing/2014/main" id="{68730084-0AD6-494D-8424-2DE6A203D03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29909"/>
          <a:stretch/>
        </p:blipFill>
        <p:spPr>
          <a:xfrm>
            <a:off x="5747128" y="6883074"/>
            <a:ext cx="2239204" cy="246221"/>
          </a:xfrm>
          <a:prstGeom prst="rect">
            <a:avLst/>
          </a:prstGeom>
        </p:spPr>
      </p:pic>
      <p:sp>
        <p:nvSpPr>
          <p:cNvPr id="8" name="TextBox 7">
            <a:hlinkClick r:id="rId6"/>
            <a:extLst>
              <a:ext uri="{FF2B5EF4-FFF2-40B4-BE49-F238E27FC236}">
                <a16:creationId xmlns:a16="http://schemas.microsoft.com/office/drawing/2014/main" id="{6BC5FABE-6A14-485E-BEB3-CADE49A087EA}"/>
              </a:ext>
            </a:extLst>
          </p:cNvPr>
          <p:cNvSpPr txBox="1"/>
          <p:nvPr userDrawn="1"/>
        </p:nvSpPr>
        <p:spPr>
          <a:xfrm>
            <a:off x="4205668" y="6919545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7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그림 개체 틀 2">
            <a:extLst>
              <a:ext uri="{FF2B5EF4-FFF2-40B4-BE49-F238E27FC236}">
                <a16:creationId xmlns:a16="http://schemas.microsoft.com/office/drawing/2014/main" id="{1A13C5FA-5FB6-48BE-BB2B-CB5B6F6B818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085831" y="945499"/>
            <a:ext cx="2886970" cy="2888618"/>
          </a:xfrm>
          <a:prstGeom prst="roundRect">
            <a:avLst>
              <a:gd name="adj" fmla="val 2664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720000" anchor="ctr" anchorCtr="1"/>
          <a:lstStyle>
            <a:lvl1pPr marL="228600" marR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ko-KR" altLang="en-US" sz="12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7506090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그림 17">
            <a:extLst>
              <a:ext uri="{FF2B5EF4-FFF2-40B4-BE49-F238E27FC236}">
                <a16:creationId xmlns:a16="http://schemas.microsoft.com/office/drawing/2014/main" id="{CD29381D-2146-4140-9EB6-1317F77FDD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16" name="Graphic 3">
            <a:hlinkClick r:id="rId3"/>
            <a:extLst>
              <a:ext uri="{FF2B5EF4-FFF2-40B4-BE49-F238E27FC236}">
                <a16:creationId xmlns:a16="http://schemas.microsoft.com/office/drawing/2014/main" id="{406600BF-921E-4278-8068-7B1A690D8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29909"/>
          <a:stretch/>
        </p:blipFill>
        <p:spPr>
          <a:xfrm>
            <a:off x="5747128" y="6883074"/>
            <a:ext cx="2239204" cy="246221"/>
          </a:xfrm>
          <a:prstGeom prst="rect">
            <a:avLst/>
          </a:prstGeom>
        </p:spPr>
      </p:pic>
      <p:sp>
        <p:nvSpPr>
          <p:cNvPr id="17" name="TextBox 16">
            <a:hlinkClick r:id="rId6"/>
            <a:extLst>
              <a:ext uri="{FF2B5EF4-FFF2-40B4-BE49-F238E27FC236}">
                <a16:creationId xmlns:a16="http://schemas.microsoft.com/office/drawing/2014/main" id="{4C269F12-D16E-4F53-B42B-D7B76D9069F8}"/>
              </a:ext>
            </a:extLst>
          </p:cNvPr>
          <p:cNvSpPr txBox="1"/>
          <p:nvPr userDrawn="1"/>
        </p:nvSpPr>
        <p:spPr>
          <a:xfrm>
            <a:off x="4205668" y="6919545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7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그림 개체 틀 2">
            <a:extLst>
              <a:ext uri="{FF2B5EF4-FFF2-40B4-BE49-F238E27FC236}">
                <a16:creationId xmlns:a16="http://schemas.microsoft.com/office/drawing/2014/main" id="{B8F79BE3-3A44-4202-8B06-5CB50CC0D207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2943723" y="1796389"/>
            <a:ext cx="1491254" cy="1492106"/>
          </a:xfrm>
          <a:prstGeom prst="ellipse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720000" anchor="ctr" anchorCtr="1"/>
          <a:lstStyle>
            <a:lvl1pPr marL="228600" marR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ko-KR" altLang="en-US" sz="12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15" name="그림 개체 틀 2">
            <a:extLst>
              <a:ext uri="{FF2B5EF4-FFF2-40B4-BE49-F238E27FC236}">
                <a16:creationId xmlns:a16="http://schemas.microsoft.com/office/drawing/2014/main" id="{19F7B9F1-F581-4019-A6BF-116867F242A0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7164034" y="1469340"/>
            <a:ext cx="1992666" cy="1993804"/>
          </a:xfrm>
          <a:prstGeom prst="ellipse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720000" anchor="ctr" anchorCtr="1"/>
          <a:lstStyle>
            <a:lvl1pPr marL="228600" marR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ko-KR" altLang="en-US" sz="12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9263149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그림 9">
            <a:extLst>
              <a:ext uri="{FF2B5EF4-FFF2-40B4-BE49-F238E27FC236}">
                <a16:creationId xmlns:a16="http://schemas.microsoft.com/office/drawing/2014/main" id="{5AB1076F-EA55-4BCC-8A47-5A076EA10B0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Graphic 3">
            <a:hlinkClick r:id="rId3"/>
            <a:extLst>
              <a:ext uri="{FF2B5EF4-FFF2-40B4-BE49-F238E27FC236}">
                <a16:creationId xmlns:a16="http://schemas.microsoft.com/office/drawing/2014/main" id="{3690A73F-E721-4493-B957-B7D906148D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29909"/>
          <a:stretch/>
        </p:blipFill>
        <p:spPr>
          <a:xfrm>
            <a:off x="5747128" y="6883074"/>
            <a:ext cx="2239204" cy="246221"/>
          </a:xfrm>
          <a:prstGeom prst="rect">
            <a:avLst/>
          </a:prstGeom>
        </p:spPr>
      </p:pic>
      <p:sp>
        <p:nvSpPr>
          <p:cNvPr id="16" name="TextBox 15">
            <a:hlinkClick r:id="rId6"/>
            <a:extLst>
              <a:ext uri="{FF2B5EF4-FFF2-40B4-BE49-F238E27FC236}">
                <a16:creationId xmlns:a16="http://schemas.microsoft.com/office/drawing/2014/main" id="{AC67E0B6-8869-4620-B70C-39C3F13326ED}"/>
              </a:ext>
            </a:extLst>
          </p:cNvPr>
          <p:cNvSpPr txBox="1"/>
          <p:nvPr userDrawn="1"/>
        </p:nvSpPr>
        <p:spPr>
          <a:xfrm>
            <a:off x="4205668" y="6919545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7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그림 개체 틀 2">
            <a:extLst>
              <a:ext uri="{FF2B5EF4-FFF2-40B4-BE49-F238E27FC236}">
                <a16:creationId xmlns:a16="http://schemas.microsoft.com/office/drawing/2014/main" id="{15F0F0FC-2398-4F3E-80A9-9E3C9B7C8D0C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474341" y="1559218"/>
            <a:ext cx="3737430" cy="3739564"/>
          </a:xfrm>
          <a:prstGeom prst="ellipse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720000" anchor="ctr" anchorCtr="1"/>
          <a:lstStyle>
            <a:lvl1pPr marL="228600" marR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ko-KR" altLang="en-US" sz="10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0806928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>
            <a:extLst>
              <a:ext uri="{FF2B5EF4-FFF2-40B4-BE49-F238E27FC236}">
                <a16:creationId xmlns:a16="http://schemas.microsoft.com/office/drawing/2014/main" id="{555F4804-CA52-41B6-9EEE-66546AC60B7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Graphic 3">
            <a:hlinkClick r:id="rId3"/>
            <a:extLst>
              <a:ext uri="{FF2B5EF4-FFF2-40B4-BE49-F238E27FC236}">
                <a16:creationId xmlns:a16="http://schemas.microsoft.com/office/drawing/2014/main" id="{08196AC8-4557-4E14-9B91-C317C0D78A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29909"/>
          <a:stretch/>
        </p:blipFill>
        <p:spPr>
          <a:xfrm>
            <a:off x="5747128" y="6883074"/>
            <a:ext cx="2239204" cy="246221"/>
          </a:xfrm>
          <a:prstGeom prst="rect">
            <a:avLst/>
          </a:prstGeom>
        </p:spPr>
      </p:pic>
      <p:sp>
        <p:nvSpPr>
          <p:cNvPr id="10" name="TextBox 9">
            <a:hlinkClick r:id="rId6"/>
            <a:extLst>
              <a:ext uri="{FF2B5EF4-FFF2-40B4-BE49-F238E27FC236}">
                <a16:creationId xmlns:a16="http://schemas.microsoft.com/office/drawing/2014/main" id="{FCAC414E-D79B-4EC8-B3B8-8D2BF5603B02}"/>
              </a:ext>
            </a:extLst>
          </p:cNvPr>
          <p:cNvSpPr txBox="1"/>
          <p:nvPr userDrawn="1"/>
        </p:nvSpPr>
        <p:spPr>
          <a:xfrm>
            <a:off x="4205668" y="6919545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7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그림 개체 틀 11">
            <a:extLst>
              <a:ext uri="{FF2B5EF4-FFF2-40B4-BE49-F238E27FC236}">
                <a16:creationId xmlns:a16="http://schemas.microsoft.com/office/drawing/2014/main" id="{ED8C65A0-558E-4CE5-8AD7-CB591823ECE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468193" y="723085"/>
            <a:ext cx="2563220" cy="5415776"/>
          </a:xfrm>
          <a:prstGeom prst="roundRect">
            <a:avLst>
              <a:gd name="adj" fmla="val 11269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b" anchorCtr="1"/>
          <a:lstStyle>
            <a:lvl1pPr>
              <a:defRPr lang="ko-KR" altLang="en-US" sz="2000" dirty="0"/>
            </a:lvl1pPr>
          </a:lstStyle>
          <a:p>
            <a:pPr marR="0" lvl="0" fontAlgn="auto">
              <a:spcAft>
                <a:spcPts val="0"/>
              </a:spcAft>
              <a:buClrTx/>
              <a:buSzTx/>
              <a:tabLst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9153675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그림 9">
            <a:extLst>
              <a:ext uri="{FF2B5EF4-FFF2-40B4-BE49-F238E27FC236}">
                <a16:creationId xmlns:a16="http://schemas.microsoft.com/office/drawing/2014/main" id="{EA28154F-F3A2-48C8-AC89-7117C4C19BA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Graphic 3">
            <a:hlinkClick r:id="rId3"/>
            <a:extLst>
              <a:ext uri="{FF2B5EF4-FFF2-40B4-BE49-F238E27FC236}">
                <a16:creationId xmlns:a16="http://schemas.microsoft.com/office/drawing/2014/main" id="{2764ECC6-B600-42F6-A639-015937C526F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29909"/>
          <a:stretch/>
        </p:blipFill>
        <p:spPr>
          <a:xfrm>
            <a:off x="5747128" y="6883074"/>
            <a:ext cx="2239204" cy="246221"/>
          </a:xfrm>
          <a:prstGeom prst="rect">
            <a:avLst/>
          </a:prstGeom>
        </p:spPr>
      </p:pic>
      <p:sp>
        <p:nvSpPr>
          <p:cNvPr id="9" name="TextBox 8">
            <a:hlinkClick r:id="rId6"/>
            <a:extLst>
              <a:ext uri="{FF2B5EF4-FFF2-40B4-BE49-F238E27FC236}">
                <a16:creationId xmlns:a16="http://schemas.microsoft.com/office/drawing/2014/main" id="{2740CC2A-9D98-47C9-93AF-C604FC8E361F}"/>
              </a:ext>
            </a:extLst>
          </p:cNvPr>
          <p:cNvSpPr txBox="1"/>
          <p:nvPr userDrawn="1"/>
        </p:nvSpPr>
        <p:spPr>
          <a:xfrm>
            <a:off x="4205668" y="6919545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7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그림 개체 틀 5">
            <a:extLst>
              <a:ext uri="{FF2B5EF4-FFF2-40B4-BE49-F238E27FC236}">
                <a16:creationId xmlns:a16="http://schemas.microsoft.com/office/drawing/2014/main" id="{36EB130A-7F35-47C5-BA4F-BB23002A2AC6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945091" y="945615"/>
            <a:ext cx="6633748" cy="4966769"/>
          </a:xfrm>
          <a:prstGeom prst="roundRect">
            <a:avLst>
              <a:gd name="adj" fmla="val 1746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b" anchorCtr="1"/>
          <a:lstStyle>
            <a:lvl1pPr marL="0" marR="0" indent="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9087726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그림 11">
            <a:extLst>
              <a:ext uri="{FF2B5EF4-FFF2-40B4-BE49-F238E27FC236}">
                <a16:creationId xmlns:a16="http://schemas.microsoft.com/office/drawing/2014/main" id="{DC68E841-8C4D-469C-9456-78CBE191BC0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Graphic 3">
            <a:hlinkClick r:id="rId3"/>
            <a:extLst>
              <a:ext uri="{FF2B5EF4-FFF2-40B4-BE49-F238E27FC236}">
                <a16:creationId xmlns:a16="http://schemas.microsoft.com/office/drawing/2014/main" id="{0D83A1E1-1FFF-402B-8BAF-1CC2F80926D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29909"/>
          <a:stretch/>
        </p:blipFill>
        <p:spPr>
          <a:xfrm>
            <a:off x="5747128" y="6883074"/>
            <a:ext cx="2239204" cy="246221"/>
          </a:xfrm>
          <a:prstGeom prst="rect">
            <a:avLst/>
          </a:prstGeom>
        </p:spPr>
      </p:pic>
      <p:sp>
        <p:nvSpPr>
          <p:cNvPr id="9" name="TextBox 8">
            <a:hlinkClick r:id="rId6"/>
            <a:extLst>
              <a:ext uri="{FF2B5EF4-FFF2-40B4-BE49-F238E27FC236}">
                <a16:creationId xmlns:a16="http://schemas.microsoft.com/office/drawing/2014/main" id="{37F8E4B2-E3EB-46E6-B99D-BA5FD41A729E}"/>
              </a:ext>
            </a:extLst>
          </p:cNvPr>
          <p:cNvSpPr txBox="1"/>
          <p:nvPr userDrawn="1"/>
        </p:nvSpPr>
        <p:spPr>
          <a:xfrm>
            <a:off x="4205668" y="6919545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7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그림 개체 틀 8">
            <a:extLst>
              <a:ext uri="{FF2B5EF4-FFF2-40B4-BE49-F238E27FC236}">
                <a16:creationId xmlns:a16="http://schemas.microsoft.com/office/drawing/2014/main" id="{7D0F4DDA-9751-4EEE-8788-FFD8D8D3221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033830" y="895348"/>
            <a:ext cx="7067557" cy="4608515"/>
          </a:xfrm>
          <a:prstGeom prst="roundRect">
            <a:avLst>
              <a:gd name="adj" fmla="val 684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b" anchorCtr="1"/>
          <a:lstStyle>
            <a:lvl1pPr marL="228600" marR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2400507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hlinkClick r:id="rId2"/>
            <a:extLst>
              <a:ext uri="{FF2B5EF4-FFF2-40B4-BE49-F238E27FC236}">
                <a16:creationId xmlns:a16="http://schemas.microsoft.com/office/drawing/2014/main" id="{A76A0C32-6B16-4AD9-8244-4CEA521F422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9909"/>
          <a:stretch/>
        </p:blipFill>
        <p:spPr>
          <a:xfrm>
            <a:off x="5747128" y="6883074"/>
            <a:ext cx="2239204" cy="246221"/>
          </a:xfrm>
          <a:prstGeom prst="rect">
            <a:avLst/>
          </a:prstGeom>
        </p:spPr>
      </p:pic>
      <p:sp>
        <p:nvSpPr>
          <p:cNvPr id="5" name="TextBox 4">
            <a:hlinkClick r:id="rId5"/>
            <a:extLst>
              <a:ext uri="{FF2B5EF4-FFF2-40B4-BE49-F238E27FC236}">
                <a16:creationId xmlns:a16="http://schemas.microsoft.com/office/drawing/2014/main" id="{B43DD9D4-8846-4B3A-8EAA-7A7DD73FC0B4}"/>
              </a:ext>
            </a:extLst>
          </p:cNvPr>
          <p:cNvSpPr txBox="1"/>
          <p:nvPr userDrawn="1"/>
        </p:nvSpPr>
        <p:spPr>
          <a:xfrm>
            <a:off x="4205668" y="6919545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0392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PTMON custom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hlinkClick r:id="rId2"/>
            <a:extLst>
              <a:ext uri="{FF2B5EF4-FFF2-40B4-BE49-F238E27FC236}">
                <a16:creationId xmlns:a16="http://schemas.microsoft.com/office/drawing/2014/main" id="{59A0C3B7-C75A-4EC2-AE42-8BD4D7A15E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9909"/>
          <a:stretch/>
        </p:blipFill>
        <p:spPr>
          <a:xfrm>
            <a:off x="5747128" y="6883074"/>
            <a:ext cx="2239204" cy="246221"/>
          </a:xfrm>
          <a:prstGeom prst="rect">
            <a:avLst/>
          </a:prstGeom>
        </p:spPr>
      </p:pic>
      <p:sp>
        <p:nvSpPr>
          <p:cNvPr id="5" name="TextBox 4">
            <a:hlinkClick r:id="rId5"/>
            <a:extLst>
              <a:ext uri="{FF2B5EF4-FFF2-40B4-BE49-F238E27FC236}">
                <a16:creationId xmlns:a16="http://schemas.microsoft.com/office/drawing/2014/main" id="{B46CD53E-8859-48A0-A05C-0BA18011FC3F}"/>
              </a:ext>
            </a:extLst>
          </p:cNvPr>
          <p:cNvSpPr txBox="1"/>
          <p:nvPr userDrawn="1"/>
        </p:nvSpPr>
        <p:spPr>
          <a:xfrm>
            <a:off x="4205668" y="6919545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72780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3">
            <a:hlinkClick r:id="rId2"/>
            <a:extLst>
              <a:ext uri="{FF2B5EF4-FFF2-40B4-BE49-F238E27FC236}">
                <a16:creationId xmlns:a16="http://schemas.microsoft.com/office/drawing/2014/main" id="{BD89D29A-074D-4F96-B362-4769D5A48C4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9909"/>
          <a:stretch/>
        </p:blipFill>
        <p:spPr>
          <a:xfrm>
            <a:off x="5747128" y="6883074"/>
            <a:ext cx="2239204" cy="246221"/>
          </a:xfrm>
          <a:prstGeom prst="rect">
            <a:avLst/>
          </a:prstGeom>
        </p:spPr>
      </p:pic>
      <p:sp>
        <p:nvSpPr>
          <p:cNvPr id="8" name="TextBox 7">
            <a:hlinkClick r:id="rId5"/>
            <a:extLst>
              <a:ext uri="{FF2B5EF4-FFF2-40B4-BE49-F238E27FC236}">
                <a16:creationId xmlns:a16="http://schemas.microsoft.com/office/drawing/2014/main" id="{A6649C14-F9B9-49B6-897E-E4DE80F70BEB}"/>
              </a:ext>
            </a:extLst>
          </p:cNvPr>
          <p:cNvSpPr txBox="1"/>
          <p:nvPr userDrawn="1"/>
        </p:nvSpPr>
        <p:spPr>
          <a:xfrm>
            <a:off x="4205668" y="6919545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AACA2E82-F531-47EF-BB54-D01D7E269265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6135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3">
            <a:hlinkClick r:id="rId2"/>
            <a:extLst>
              <a:ext uri="{FF2B5EF4-FFF2-40B4-BE49-F238E27FC236}">
                <a16:creationId xmlns:a16="http://schemas.microsoft.com/office/drawing/2014/main" id="{356E9AB9-873D-4606-955F-C71227CB2E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9909"/>
          <a:stretch/>
        </p:blipFill>
        <p:spPr>
          <a:xfrm>
            <a:off x="5747128" y="6883074"/>
            <a:ext cx="2239204" cy="246221"/>
          </a:xfrm>
          <a:prstGeom prst="rect">
            <a:avLst/>
          </a:prstGeom>
        </p:spPr>
      </p:pic>
      <p:sp>
        <p:nvSpPr>
          <p:cNvPr id="8" name="TextBox 7">
            <a:hlinkClick r:id="rId5"/>
            <a:extLst>
              <a:ext uri="{FF2B5EF4-FFF2-40B4-BE49-F238E27FC236}">
                <a16:creationId xmlns:a16="http://schemas.microsoft.com/office/drawing/2014/main" id="{8E0F65C4-6BE3-4A5D-96BC-9E8916548826}"/>
              </a:ext>
            </a:extLst>
          </p:cNvPr>
          <p:cNvSpPr txBox="1"/>
          <p:nvPr userDrawn="1"/>
        </p:nvSpPr>
        <p:spPr>
          <a:xfrm>
            <a:off x="4205668" y="6919545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F4877E3E-1E96-42D3-83A8-BEB4EBFE1B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753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3">
            <a:hlinkClick r:id="rId2"/>
            <a:extLst>
              <a:ext uri="{FF2B5EF4-FFF2-40B4-BE49-F238E27FC236}">
                <a16:creationId xmlns:a16="http://schemas.microsoft.com/office/drawing/2014/main" id="{99CC3455-934B-4732-8442-2F4B57BC445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9909"/>
          <a:stretch/>
        </p:blipFill>
        <p:spPr>
          <a:xfrm>
            <a:off x="5747128" y="6883074"/>
            <a:ext cx="2239204" cy="246221"/>
          </a:xfrm>
          <a:prstGeom prst="rect">
            <a:avLst/>
          </a:prstGeom>
        </p:spPr>
      </p:pic>
      <p:sp>
        <p:nvSpPr>
          <p:cNvPr id="9" name="TextBox 8">
            <a:hlinkClick r:id="rId5"/>
            <a:extLst>
              <a:ext uri="{FF2B5EF4-FFF2-40B4-BE49-F238E27FC236}">
                <a16:creationId xmlns:a16="http://schemas.microsoft.com/office/drawing/2014/main" id="{91E1B434-A915-4F56-A113-A66EC65B6B5D}"/>
              </a:ext>
            </a:extLst>
          </p:cNvPr>
          <p:cNvSpPr txBox="1"/>
          <p:nvPr userDrawn="1"/>
        </p:nvSpPr>
        <p:spPr>
          <a:xfrm>
            <a:off x="4205668" y="6919545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C956DF00-5609-43D3-9795-C4DC20C373DA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2539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3">
            <a:hlinkClick r:id="rId2"/>
            <a:extLst>
              <a:ext uri="{FF2B5EF4-FFF2-40B4-BE49-F238E27FC236}">
                <a16:creationId xmlns:a16="http://schemas.microsoft.com/office/drawing/2014/main" id="{9A282415-8AD2-48E4-BE5F-5B831C5853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9909"/>
          <a:stretch/>
        </p:blipFill>
        <p:spPr>
          <a:xfrm>
            <a:off x="5747128" y="6883074"/>
            <a:ext cx="2239204" cy="246221"/>
          </a:xfrm>
          <a:prstGeom prst="rect">
            <a:avLst/>
          </a:prstGeom>
        </p:spPr>
      </p:pic>
      <p:sp>
        <p:nvSpPr>
          <p:cNvPr id="8" name="TextBox 7">
            <a:hlinkClick r:id="rId5"/>
            <a:extLst>
              <a:ext uri="{FF2B5EF4-FFF2-40B4-BE49-F238E27FC236}">
                <a16:creationId xmlns:a16="http://schemas.microsoft.com/office/drawing/2014/main" id="{E3C0EF2B-6F8A-4EEE-A808-69D6337212A0}"/>
              </a:ext>
            </a:extLst>
          </p:cNvPr>
          <p:cNvSpPr txBox="1"/>
          <p:nvPr userDrawn="1"/>
        </p:nvSpPr>
        <p:spPr>
          <a:xfrm>
            <a:off x="4205668" y="6919545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A9BD8FC5-E77A-428E-B0EB-1220F6C8C66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20916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3">
            <a:hlinkClick r:id="rId2"/>
            <a:extLst>
              <a:ext uri="{FF2B5EF4-FFF2-40B4-BE49-F238E27FC236}">
                <a16:creationId xmlns:a16="http://schemas.microsoft.com/office/drawing/2014/main" id="{E940A106-A8E4-4A8B-9D17-107E682C66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9909"/>
          <a:stretch/>
        </p:blipFill>
        <p:spPr>
          <a:xfrm>
            <a:off x="5747128" y="6883074"/>
            <a:ext cx="2239204" cy="246221"/>
          </a:xfrm>
          <a:prstGeom prst="rect">
            <a:avLst/>
          </a:prstGeom>
        </p:spPr>
      </p:pic>
      <p:sp>
        <p:nvSpPr>
          <p:cNvPr id="8" name="TextBox 7">
            <a:hlinkClick r:id="rId5"/>
            <a:extLst>
              <a:ext uri="{FF2B5EF4-FFF2-40B4-BE49-F238E27FC236}">
                <a16:creationId xmlns:a16="http://schemas.microsoft.com/office/drawing/2014/main" id="{E52D8511-A5E4-40FF-B23A-1297B51903B6}"/>
              </a:ext>
            </a:extLst>
          </p:cNvPr>
          <p:cNvSpPr txBox="1"/>
          <p:nvPr userDrawn="1"/>
        </p:nvSpPr>
        <p:spPr>
          <a:xfrm>
            <a:off x="4205668" y="6919545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616CEA33-9410-4BF4-A52B-E1718B5DFB8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5834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3">
            <a:hlinkClick r:id="rId2"/>
            <a:extLst>
              <a:ext uri="{FF2B5EF4-FFF2-40B4-BE49-F238E27FC236}">
                <a16:creationId xmlns:a16="http://schemas.microsoft.com/office/drawing/2014/main" id="{461913E9-0F73-487E-ADFB-DF1B37EED35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9909"/>
          <a:stretch/>
        </p:blipFill>
        <p:spPr>
          <a:xfrm>
            <a:off x="5747128" y="6883074"/>
            <a:ext cx="2239204" cy="246221"/>
          </a:xfrm>
          <a:prstGeom prst="rect">
            <a:avLst/>
          </a:prstGeom>
        </p:spPr>
      </p:pic>
      <p:sp>
        <p:nvSpPr>
          <p:cNvPr id="11" name="TextBox 10">
            <a:hlinkClick r:id="rId5"/>
            <a:extLst>
              <a:ext uri="{FF2B5EF4-FFF2-40B4-BE49-F238E27FC236}">
                <a16:creationId xmlns:a16="http://schemas.microsoft.com/office/drawing/2014/main" id="{D1BABFA7-F610-4331-92DF-F3104F107DEC}"/>
              </a:ext>
            </a:extLst>
          </p:cNvPr>
          <p:cNvSpPr txBox="1"/>
          <p:nvPr userDrawn="1"/>
        </p:nvSpPr>
        <p:spPr>
          <a:xfrm>
            <a:off x="4205668" y="6919545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55274F1C-ABCD-4DF8-AD3D-125A5A61D0F6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93549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그림 10">
            <a:extLst>
              <a:ext uri="{FF2B5EF4-FFF2-40B4-BE49-F238E27FC236}">
                <a16:creationId xmlns:a16="http://schemas.microsoft.com/office/drawing/2014/main" id="{FC6B5F77-E1AB-4274-84C0-D9D22555BD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Graphic 3">
            <a:hlinkClick r:id="rId3"/>
            <a:extLst>
              <a:ext uri="{FF2B5EF4-FFF2-40B4-BE49-F238E27FC236}">
                <a16:creationId xmlns:a16="http://schemas.microsoft.com/office/drawing/2014/main" id="{F123A18A-A3BC-47ED-99F2-20F3551A31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29909"/>
          <a:stretch/>
        </p:blipFill>
        <p:spPr>
          <a:xfrm>
            <a:off x="5747128" y="6883074"/>
            <a:ext cx="2239204" cy="246221"/>
          </a:xfrm>
          <a:prstGeom prst="rect">
            <a:avLst/>
          </a:prstGeom>
        </p:spPr>
      </p:pic>
      <p:sp>
        <p:nvSpPr>
          <p:cNvPr id="8" name="TextBox 7">
            <a:hlinkClick r:id="rId6"/>
            <a:extLst>
              <a:ext uri="{FF2B5EF4-FFF2-40B4-BE49-F238E27FC236}">
                <a16:creationId xmlns:a16="http://schemas.microsoft.com/office/drawing/2014/main" id="{1AADF391-7B21-4ADE-ACE5-8BB236CB974D}"/>
              </a:ext>
            </a:extLst>
          </p:cNvPr>
          <p:cNvSpPr txBox="1"/>
          <p:nvPr userDrawn="1"/>
        </p:nvSpPr>
        <p:spPr>
          <a:xfrm>
            <a:off x="4205668" y="6919545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7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그림 개체 틀 2">
            <a:extLst>
              <a:ext uri="{FF2B5EF4-FFF2-40B4-BE49-F238E27FC236}">
                <a16:creationId xmlns:a16="http://schemas.microsoft.com/office/drawing/2014/main" id="{E18B5F6A-C974-4971-8D96-20BBDCA9F5C1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670315" y="916690"/>
            <a:ext cx="1307340" cy="1308087"/>
          </a:xfrm>
          <a:prstGeom prst="ellipse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720000" anchor="ctr" anchorCtr="1"/>
          <a:lstStyle>
            <a:lvl1pPr marL="228600" marR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ko-KR" altLang="en-US" sz="10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6" name="그림 개체 틀 2">
            <a:extLst>
              <a:ext uri="{FF2B5EF4-FFF2-40B4-BE49-F238E27FC236}">
                <a16:creationId xmlns:a16="http://schemas.microsoft.com/office/drawing/2014/main" id="{B0547817-F278-4C53-B940-FE1690DC9410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819901" y="916690"/>
            <a:ext cx="1307340" cy="1308087"/>
          </a:xfrm>
          <a:prstGeom prst="ellipse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720000" anchor="ctr" anchorCtr="1"/>
          <a:lstStyle>
            <a:lvl1pPr marL="228600" marR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ko-KR" altLang="en-US" sz="10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9" name="그림 개체 틀 2">
            <a:extLst>
              <a:ext uri="{FF2B5EF4-FFF2-40B4-BE49-F238E27FC236}">
                <a16:creationId xmlns:a16="http://schemas.microsoft.com/office/drawing/2014/main" id="{C53790AE-8B34-404A-869C-9C69EFABF41D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1670315" y="3665315"/>
            <a:ext cx="1307340" cy="1308087"/>
          </a:xfrm>
          <a:prstGeom prst="ellipse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720000" anchor="ctr" anchorCtr="1"/>
          <a:lstStyle>
            <a:lvl1pPr marL="228600" marR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ko-KR" altLang="en-US" sz="10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10" name="그림 개체 틀 2">
            <a:extLst>
              <a:ext uri="{FF2B5EF4-FFF2-40B4-BE49-F238E27FC236}">
                <a16:creationId xmlns:a16="http://schemas.microsoft.com/office/drawing/2014/main" id="{D246CC27-9002-4CAA-9EB4-051C9FD9B9D4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819901" y="3665315"/>
            <a:ext cx="1307340" cy="1308087"/>
          </a:xfrm>
          <a:prstGeom prst="ellipse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720000" anchor="ctr" anchorCtr="1"/>
          <a:lstStyle>
            <a:lvl1pPr marL="228600" marR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ko-KR" altLang="en-US" sz="10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7547439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그림 10">
            <a:extLst>
              <a:ext uri="{FF2B5EF4-FFF2-40B4-BE49-F238E27FC236}">
                <a16:creationId xmlns:a16="http://schemas.microsoft.com/office/drawing/2014/main" id="{C90582AC-4EDD-4A95-98F1-268672E7C2A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Graphic 3">
            <a:hlinkClick r:id="rId3"/>
            <a:extLst>
              <a:ext uri="{FF2B5EF4-FFF2-40B4-BE49-F238E27FC236}">
                <a16:creationId xmlns:a16="http://schemas.microsoft.com/office/drawing/2014/main" id="{8E073700-680E-4F29-B28C-8C8C443A89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29909"/>
          <a:stretch/>
        </p:blipFill>
        <p:spPr>
          <a:xfrm>
            <a:off x="5747128" y="6883074"/>
            <a:ext cx="2239204" cy="246221"/>
          </a:xfrm>
          <a:prstGeom prst="rect">
            <a:avLst/>
          </a:prstGeom>
        </p:spPr>
      </p:pic>
      <p:sp>
        <p:nvSpPr>
          <p:cNvPr id="8" name="TextBox 7">
            <a:hlinkClick r:id="rId6"/>
            <a:extLst>
              <a:ext uri="{FF2B5EF4-FFF2-40B4-BE49-F238E27FC236}">
                <a16:creationId xmlns:a16="http://schemas.microsoft.com/office/drawing/2014/main" id="{0D8C752E-2236-44E3-A216-8429587EA31B}"/>
              </a:ext>
            </a:extLst>
          </p:cNvPr>
          <p:cNvSpPr txBox="1"/>
          <p:nvPr userDrawn="1"/>
        </p:nvSpPr>
        <p:spPr>
          <a:xfrm>
            <a:off x="4205668" y="6919545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7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그림 개체 틀 2">
            <a:extLst>
              <a:ext uri="{FF2B5EF4-FFF2-40B4-BE49-F238E27FC236}">
                <a16:creationId xmlns:a16="http://schemas.microsoft.com/office/drawing/2014/main" id="{6610A118-48C9-444A-B77C-C12F24A4175C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208098" y="1583855"/>
            <a:ext cx="2193515" cy="2194768"/>
          </a:xfrm>
          <a:prstGeom prst="roundRect">
            <a:avLst>
              <a:gd name="adj" fmla="val 3942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720000" anchor="ctr" anchorCtr="1"/>
          <a:lstStyle>
            <a:lvl1pPr marL="228600" marR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ko-KR" altLang="en-US" sz="12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6" name="그림 개체 틀 2">
            <a:extLst>
              <a:ext uri="{FF2B5EF4-FFF2-40B4-BE49-F238E27FC236}">
                <a16:creationId xmlns:a16="http://schemas.microsoft.com/office/drawing/2014/main" id="{10475EB3-2002-4673-AFC6-0AF6F191A5DF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3735528" y="1583855"/>
            <a:ext cx="2193515" cy="2194768"/>
          </a:xfrm>
          <a:prstGeom prst="roundRect">
            <a:avLst>
              <a:gd name="adj" fmla="val 3942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720000" anchor="ctr" anchorCtr="1"/>
          <a:lstStyle>
            <a:lvl1pPr marL="228600" marR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ko-KR" altLang="en-US" sz="12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9" name="그림 개체 틀 2">
            <a:extLst>
              <a:ext uri="{FF2B5EF4-FFF2-40B4-BE49-F238E27FC236}">
                <a16:creationId xmlns:a16="http://schemas.microsoft.com/office/drawing/2014/main" id="{5FECA263-96BB-40E1-AD7A-149A2E54A870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262958" y="1583855"/>
            <a:ext cx="2193515" cy="2194768"/>
          </a:xfrm>
          <a:prstGeom prst="roundRect">
            <a:avLst>
              <a:gd name="adj" fmla="val 3942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720000" anchor="ctr" anchorCtr="1"/>
          <a:lstStyle>
            <a:lvl1pPr marL="228600" marR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ko-KR" altLang="en-US" sz="12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10" name="그림 개체 틀 2">
            <a:extLst>
              <a:ext uri="{FF2B5EF4-FFF2-40B4-BE49-F238E27FC236}">
                <a16:creationId xmlns:a16="http://schemas.microsoft.com/office/drawing/2014/main" id="{1895819C-E403-42D9-97E2-7DB3D29275C1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8790387" y="1583855"/>
            <a:ext cx="2193515" cy="2194768"/>
          </a:xfrm>
          <a:prstGeom prst="roundRect">
            <a:avLst>
              <a:gd name="adj" fmla="val 3942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720000" anchor="ctr" anchorCtr="1"/>
          <a:lstStyle>
            <a:lvl1pPr marL="228600" marR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ko-KR" altLang="en-US" sz="12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3015729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3197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683" r:id="rId12"/>
    <p:sldLayoutId id="2147483684" r:id="rId13"/>
    <p:sldLayoutId id="2147483685" r:id="rId14"/>
    <p:sldLayoutId id="2147483686" r:id="rId15"/>
    <p:sldLayoutId id="2147483687" r:id="rId16"/>
    <p:sldLayoutId id="2147483672" r:id="rId17"/>
    <p:sldLayoutId id="2147483664" r:id="rId18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9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4A04085-6CF0-426F-C44E-7E4D99436F62}"/>
              </a:ext>
            </a:extLst>
          </p:cNvPr>
          <p:cNvSpPr txBox="1"/>
          <p:nvPr/>
        </p:nvSpPr>
        <p:spPr>
          <a:xfrm>
            <a:off x="-422978" y="1605771"/>
            <a:ext cx="7147241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altLang="ko-KR" sz="6000" dirty="0">
                <a:solidFill>
                  <a:schemeClr val="bg1"/>
                </a:solidFill>
                <a:latin typeface="Bahnschrift SemiBold Condensed" panose="020B0502040204020203" pitchFamily="34" charset="0"/>
                <a:cs typeface="Arial" panose="020B0604020202020204" pitchFamily="34" charset="0"/>
              </a:rPr>
              <a:t>Корсунский Сергей Александрович</a:t>
            </a:r>
            <a:endParaRPr lang="ko-KR" altLang="en-US" sz="6000" dirty="0">
              <a:solidFill>
                <a:schemeClr val="bg1"/>
              </a:solidFill>
              <a:latin typeface="Bahnschrift SemiBold Condensed" panose="020B0502040204020203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AE56B93-32D8-27E6-2DB4-05FC764D847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3269" y="1077672"/>
            <a:ext cx="4476746" cy="44767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13DB21B-C22A-9BA0-0AD2-BA59CCA3BA6C}"/>
              </a:ext>
            </a:extLst>
          </p:cNvPr>
          <p:cNvSpPr txBox="1"/>
          <p:nvPr/>
        </p:nvSpPr>
        <p:spPr>
          <a:xfrm>
            <a:off x="776738" y="4908087"/>
            <a:ext cx="609845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600" dirty="0">
                <a:solidFill>
                  <a:schemeClr val="bg1"/>
                </a:solidFill>
                <a:latin typeface="Bahnschrift SemiLight SemiConde" panose="020B0502040204020203" pitchFamily="34" charset="0"/>
                <a:cs typeface="Arial" panose="020B0604020202020204" pitchFamily="34" charset="0"/>
              </a:rPr>
              <a:t>Студент 3 курса САФУ</a:t>
            </a:r>
            <a:endParaRPr lang="ru-RU" sz="3600" dirty="0">
              <a:latin typeface="Bahnschrift SemiLight SemiConde" panose="020B0502040204020203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F4422A5-D466-EA11-62C5-7F6BC9687018}"/>
              </a:ext>
            </a:extLst>
          </p:cNvPr>
          <p:cNvSpPr txBox="1"/>
          <p:nvPr/>
        </p:nvSpPr>
        <p:spPr>
          <a:xfrm>
            <a:off x="777642" y="3842287"/>
            <a:ext cx="609755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5400" dirty="0">
                <a:solidFill>
                  <a:schemeClr val="bg1"/>
                </a:solidFill>
                <a:latin typeface="Bahnschrift SemiLight SemiConde" panose="020B0502040204020203" pitchFamily="34" charset="0"/>
                <a:cs typeface="Arial" panose="020B0604020202020204" pitchFamily="34" charset="0"/>
              </a:rPr>
              <a:t>Лидер проекта</a:t>
            </a:r>
            <a:endParaRPr lang="ru-RU" sz="5400" dirty="0">
              <a:solidFill>
                <a:schemeClr val="bg1"/>
              </a:solidFill>
              <a:latin typeface="Bahnschrift SemiLight SemiConde" panose="020B0502040204020203" pitchFamily="34" charset="0"/>
            </a:endParaRPr>
          </a:p>
        </p:txBody>
      </p: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1ED7E6DE-F882-2DA4-9F16-887B4587C9FF}"/>
              </a:ext>
            </a:extLst>
          </p:cNvPr>
          <p:cNvCxnSpPr>
            <a:cxnSpLocks/>
          </p:cNvCxnSpPr>
          <p:nvPr/>
        </p:nvCxnSpPr>
        <p:spPr>
          <a:xfrm>
            <a:off x="701542" y="3911402"/>
            <a:ext cx="0" cy="170843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485688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C3628BC-0D6D-40B3-AEE7-BF647CFE0EA3}"/>
              </a:ext>
            </a:extLst>
          </p:cNvPr>
          <p:cNvSpPr txBox="1"/>
          <p:nvPr/>
        </p:nvSpPr>
        <p:spPr>
          <a:xfrm>
            <a:off x="3083957" y="1828903"/>
            <a:ext cx="5939271" cy="2554545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>
            <a:defPPr>
              <a:defRPr lang="ko-KR"/>
            </a:defPPr>
            <a:lvl1pPr>
              <a:defRPr sz="4000" b="1">
                <a:latin typeface="+mj-lt"/>
                <a:cs typeface="Arial" panose="020B0604020202020204" pitchFamily="34" charset="0"/>
              </a:defRPr>
            </a:lvl1pPr>
          </a:lstStyle>
          <a:p>
            <a:pPr algn="ctr"/>
            <a:r>
              <a:rPr lang="ru-RU" altLang="ko-KR" sz="8000" b="0" dirty="0">
                <a:solidFill>
                  <a:schemeClr val="bg1"/>
                </a:solidFill>
              </a:rPr>
              <a:t>Спасибо за внимание</a:t>
            </a:r>
            <a:endParaRPr lang="en-US" altLang="ko-KR" sz="80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76204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36E8226-D5B8-A826-3B3A-5AC915590B4F}"/>
              </a:ext>
            </a:extLst>
          </p:cNvPr>
          <p:cNvSpPr txBox="1"/>
          <p:nvPr/>
        </p:nvSpPr>
        <p:spPr>
          <a:xfrm>
            <a:off x="94931" y="1217645"/>
            <a:ext cx="6141028" cy="769441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ru-RU" altLang="ko-KR" sz="4400" dirty="0">
                <a:solidFill>
                  <a:schemeClr val="bg1"/>
                </a:solidFill>
                <a:latin typeface="Bahnschrift SemiLight SemiConde" panose="020B0502040204020203" pitchFamily="34" charset="0"/>
                <a:cs typeface="Arial" panose="020B0604020202020204" pitchFamily="34" charset="0"/>
              </a:rPr>
              <a:t>ПожДронКомпани</a:t>
            </a:r>
            <a:endParaRPr lang="ko-KR" altLang="en-US" sz="4400" dirty="0">
              <a:solidFill>
                <a:schemeClr val="bg1"/>
              </a:solidFill>
              <a:latin typeface="Bahnschrift SemiLight SemiConde" panose="020B0502040204020203" pitchFamily="34" charset="0"/>
              <a:cs typeface="Arial" panose="020B0604020202020204" pitchFamily="34" charset="0"/>
            </a:endParaRPr>
          </a:p>
        </p:txBody>
      </p:sp>
      <p:sp>
        <p:nvSpPr>
          <p:cNvPr id="5" name="사각형: 둥근 모서리 6">
            <a:extLst>
              <a:ext uri="{FF2B5EF4-FFF2-40B4-BE49-F238E27FC236}">
                <a16:creationId xmlns:a16="http://schemas.microsoft.com/office/drawing/2014/main" id="{5CCF07DF-E5BE-9629-52B7-707F1D77CBC1}"/>
              </a:ext>
            </a:extLst>
          </p:cNvPr>
          <p:cNvSpPr/>
          <p:nvPr/>
        </p:nvSpPr>
        <p:spPr>
          <a:xfrm>
            <a:off x="7669762" y="721157"/>
            <a:ext cx="4215262" cy="5061616"/>
          </a:xfrm>
          <a:prstGeom prst="roundRect">
            <a:avLst>
              <a:gd name="adj" fmla="val 4209"/>
            </a:avLst>
          </a:prstGeom>
          <a:gradFill>
            <a:gsLst>
              <a:gs pos="0">
                <a:schemeClr val="bg1">
                  <a:alpha val="51000"/>
                </a:schemeClr>
              </a:gs>
              <a:gs pos="100000">
                <a:schemeClr val="bg1">
                  <a:lumMod val="100000"/>
                  <a:alpha val="0"/>
                </a:schemeClr>
              </a:gs>
            </a:gsLst>
            <a:lin ang="5400000" scaled="1"/>
          </a:gra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ko-KR" altLang="en-US" sz="1400" dirty="0">
              <a:solidFill>
                <a:srgbClr val="5747E1"/>
              </a:solidFill>
            </a:endParaRPr>
          </a:p>
        </p:txBody>
      </p:sp>
      <p:pic>
        <p:nvPicPr>
          <p:cNvPr id="7" name="Рисунок 6" descr="Изображение выглядит как дерево, на открытом воздухе, самолет, транспорт&#10;&#10;Автоматически созданное описание">
            <a:extLst>
              <a:ext uri="{FF2B5EF4-FFF2-40B4-BE49-F238E27FC236}">
                <a16:creationId xmlns:a16="http://schemas.microsoft.com/office/drawing/2014/main" id="{9985E409-4FC8-AA3C-77E5-A7CC8D2199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866" y="891073"/>
            <a:ext cx="4009053" cy="3420046"/>
          </a:xfrm>
          <a:prstGeom prst="roundRect">
            <a:avLst>
              <a:gd name="adj" fmla="val 5754"/>
            </a:avLst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1540007-92AE-2177-031F-DBBBEB3E0204}"/>
              </a:ext>
            </a:extLst>
          </p:cNvPr>
          <p:cNvSpPr txBox="1"/>
          <p:nvPr/>
        </p:nvSpPr>
        <p:spPr>
          <a:xfrm>
            <a:off x="683604" y="2333105"/>
            <a:ext cx="6780885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  <a:latin typeface="Bahnschrift SemiBold" panose="020B0502040204020203" pitchFamily="34" charset="0"/>
              </a:rPr>
              <a:t>Производство</a:t>
            </a:r>
            <a:r>
              <a:rPr lang="en-US" sz="2800" b="1" dirty="0">
                <a:solidFill>
                  <a:schemeClr val="bg1"/>
                </a:solidFill>
                <a:latin typeface="Bahnschrift SemiBold" panose="020B0502040204020203" pitchFamily="34" charset="0"/>
              </a:rPr>
              <a:t> </a:t>
            </a:r>
            <a:r>
              <a:rPr lang="ru-RU" sz="2800" b="1" dirty="0">
                <a:solidFill>
                  <a:schemeClr val="bg1"/>
                </a:solidFill>
                <a:latin typeface="Bahnschrift SemiBold" panose="020B0502040204020203" pitchFamily="34" charset="0"/>
              </a:rPr>
              <a:t>дронов </a:t>
            </a:r>
            <a:r>
              <a:rPr lang="en-US" sz="2800" b="1" dirty="0">
                <a:solidFill>
                  <a:schemeClr val="bg1"/>
                </a:solidFill>
                <a:latin typeface="Bahnschrift SemiBold" panose="020B0502040204020203" pitchFamily="34" charset="0"/>
              </a:rPr>
              <a:t>FPV-</a:t>
            </a:r>
            <a:r>
              <a:rPr lang="ru-RU" sz="2800" b="1" dirty="0">
                <a:solidFill>
                  <a:schemeClr val="bg1"/>
                </a:solidFill>
                <a:latin typeface="Bahnschrift SemiBold" panose="020B0502040204020203" pitchFamily="34" charset="0"/>
              </a:rPr>
              <a:t>камикадзе, предназначенных для тушения лесных пожаров</a:t>
            </a:r>
            <a:endParaRPr lang="en-US" altLang="ko-KR" sz="2800" dirty="0">
              <a:solidFill>
                <a:schemeClr val="bg1"/>
              </a:solidFill>
              <a:latin typeface="Bahnschrift SemiBol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46348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TextBox 82">
            <a:extLst>
              <a:ext uri="{FF2B5EF4-FFF2-40B4-BE49-F238E27FC236}">
                <a16:creationId xmlns:a16="http://schemas.microsoft.com/office/drawing/2014/main" id="{BF91896D-2C0F-42FF-A5AA-65E48B9C86A8}"/>
              </a:ext>
            </a:extLst>
          </p:cNvPr>
          <p:cNvSpPr txBox="1"/>
          <p:nvPr/>
        </p:nvSpPr>
        <p:spPr>
          <a:xfrm>
            <a:off x="3655432" y="579514"/>
            <a:ext cx="488113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ko-KR" sz="4000" dirty="0">
                <a:solidFill>
                  <a:schemeClr val="bg1"/>
                </a:solidFill>
                <a:latin typeface="Bahnschrift SemiBold Condensed" panose="020B0502040204020203" pitchFamily="34" charset="0"/>
              </a:rPr>
              <a:t>Для кого нужен </a:t>
            </a:r>
            <a:r>
              <a:rPr lang="en-US" altLang="ko-KR" sz="4000" dirty="0">
                <a:solidFill>
                  <a:schemeClr val="bg1"/>
                </a:solidFill>
                <a:latin typeface="Bahnschrift SemiBold Condensed" panose="020B0502040204020203" pitchFamily="34" charset="0"/>
              </a:rPr>
              <a:t>FPV-</a:t>
            </a:r>
            <a:r>
              <a:rPr lang="ru-RU" altLang="ko-KR" sz="4000" dirty="0">
                <a:solidFill>
                  <a:schemeClr val="bg1"/>
                </a:solidFill>
                <a:latin typeface="Bahnschrift SemiBold Condensed" panose="020B0502040204020203" pitchFamily="34" charset="0"/>
              </a:rPr>
              <a:t>камикадзе?</a:t>
            </a:r>
            <a:endParaRPr lang="ko-KR" altLang="en-US" sz="4000" dirty="0">
              <a:solidFill>
                <a:schemeClr val="bg1"/>
              </a:solidFill>
              <a:latin typeface="Bahnschrift SemiBold Condensed" panose="020B0502040204020203" pitchFamily="34" charset="0"/>
            </a:endParaRPr>
          </a:p>
          <a:p>
            <a:pPr algn="ctr"/>
            <a:endParaRPr lang="ko-KR" altLang="en-US" sz="3200" dirty="0">
              <a:solidFill>
                <a:schemeClr val="bg1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85" name="직사각형 84">
            <a:extLst>
              <a:ext uri="{FF2B5EF4-FFF2-40B4-BE49-F238E27FC236}">
                <a16:creationId xmlns:a16="http://schemas.microsoft.com/office/drawing/2014/main" id="{699C0D3D-545E-447D-A0FE-CDB239204779}"/>
              </a:ext>
            </a:extLst>
          </p:cNvPr>
          <p:cNvSpPr/>
          <p:nvPr/>
        </p:nvSpPr>
        <p:spPr>
          <a:xfrm>
            <a:off x="4586200" y="4421432"/>
            <a:ext cx="3019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ko-KR" sz="2400" dirty="0">
                <a:solidFill>
                  <a:schemeClr val="bg1"/>
                </a:solidFill>
              </a:rPr>
              <a:t>Спасательные подразделения</a:t>
            </a:r>
            <a:endParaRPr lang="en-US" altLang="ko-KR" sz="2400" dirty="0">
              <a:solidFill>
                <a:schemeClr val="bg1"/>
              </a:solidFill>
            </a:endParaRPr>
          </a:p>
        </p:txBody>
      </p:sp>
      <p:sp>
        <p:nvSpPr>
          <p:cNvPr id="87" name="직사각형 86">
            <a:extLst>
              <a:ext uri="{FF2B5EF4-FFF2-40B4-BE49-F238E27FC236}">
                <a16:creationId xmlns:a16="http://schemas.microsoft.com/office/drawing/2014/main" id="{61A483B2-E29C-4E4C-904A-5A3919C7FD51}"/>
              </a:ext>
            </a:extLst>
          </p:cNvPr>
          <p:cNvSpPr/>
          <p:nvPr/>
        </p:nvSpPr>
        <p:spPr>
          <a:xfrm>
            <a:off x="1441771" y="4421432"/>
            <a:ext cx="3019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ko-KR" sz="2400" dirty="0">
                <a:solidFill>
                  <a:schemeClr val="bg1"/>
                </a:solidFill>
                <a:latin typeface="Bahnschrift Light" panose="020B0502040204020203" pitchFamily="34" charset="0"/>
              </a:rPr>
              <a:t>Пожарные службы</a:t>
            </a:r>
            <a:endParaRPr lang="en-US" altLang="ko-KR" sz="2400" dirty="0">
              <a:solidFill>
                <a:schemeClr val="bg1"/>
              </a:solidFill>
              <a:latin typeface="Bahnschrift Light" panose="020B0502040204020203" pitchFamily="34" charset="0"/>
            </a:endParaRPr>
          </a:p>
        </p:txBody>
      </p:sp>
      <p:sp>
        <p:nvSpPr>
          <p:cNvPr id="89" name="직사각형 88">
            <a:extLst>
              <a:ext uri="{FF2B5EF4-FFF2-40B4-BE49-F238E27FC236}">
                <a16:creationId xmlns:a16="http://schemas.microsoft.com/office/drawing/2014/main" id="{8DF646D1-2E96-4EA6-90BC-D8AC0D14B2E7}"/>
              </a:ext>
            </a:extLst>
          </p:cNvPr>
          <p:cNvSpPr/>
          <p:nvPr/>
        </p:nvSpPr>
        <p:spPr>
          <a:xfrm>
            <a:off x="7735486" y="4421432"/>
            <a:ext cx="3019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ko-KR" sz="2400" dirty="0">
                <a:solidFill>
                  <a:schemeClr val="bg1"/>
                </a:solidFill>
              </a:rPr>
              <a:t>Владельцы частной собственности и бизнеса</a:t>
            </a:r>
            <a:endParaRPr lang="en-US" altLang="ko-KR" sz="2400" dirty="0">
              <a:solidFill>
                <a:schemeClr val="bg1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0561" y="2645562"/>
            <a:ext cx="1715007" cy="1715007"/>
          </a:xfrm>
          <a:prstGeom prst="rect">
            <a:avLst/>
          </a:prstGeom>
          <a:effectLst>
            <a:glow rad="101600">
              <a:schemeClr val="bg2">
                <a:alpha val="60000"/>
              </a:schemeClr>
            </a:glo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6432" y="2645562"/>
            <a:ext cx="1715007" cy="1715007"/>
          </a:xfrm>
          <a:prstGeom prst="rect">
            <a:avLst/>
          </a:prstGeom>
          <a:effectLst>
            <a:glow rad="101600">
              <a:srgbClr val="FFEFD9">
                <a:alpha val="60000"/>
              </a:srgbClr>
            </a:glo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0238" y="2645562"/>
            <a:ext cx="1651524" cy="1651524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4884522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FBC4D4ED-1129-4A95-99BC-AE7D801793BC}"/>
              </a:ext>
            </a:extLst>
          </p:cNvPr>
          <p:cNvSpPr txBox="1"/>
          <p:nvPr/>
        </p:nvSpPr>
        <p:spPr>
          <a:xfrm>
            <a:off x="393632" y="2002650"/>
            <a:ext cx="5472331" cy="350865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ru-RU" sz="1600" dirty="0">
                <a:solidFill>
                  <a:schemeClr val="bg1"/>
                </a:solidFill>
              </a:rPr>
              <a:t>Дроны, способные тушить пожары, могут решить ряд проблем, связанных с ликвидацией возгораний. Во-первых, они могут быстро добраться до </a:t>
            </a:r>
            <a:r>
              <a:rPr lang="ru-RU" sz="1600" dirty="0">
                <a:solidFill>
                  <a:schemeClr val="bg1"/>
                </a:solidFill>
                <a:latin typeface="Bahnschrift Light" panose="020B0502040204020203" pitchFamily="34" charset="0"/>
              </a:rPr>
              <a:t>места</a:t>
            </a:r>
            <a:r>
              <a:rPr lang="ru-RU" sz="1600" dirty="0">
                <a:solidFill>
                  <a:schemeClr val="bg1"/>
                </a:solidFill>
              </a:rPr>
              <a:t> пожара, что особенно важно в случаях, когда время играет решающую роль. Во-вторых, они могут распылять воду или огнетушащий состав на большую площадь, что способствует более эффективному тушению пожара. В-третьих, использование </a:t>
            </a:r>
            <a:r>
              <a:rPr lang="ru-RU" sz="1600" dirty="0" err="1">
                <a:solidFill>
                  <a:schemeClr val="bg1"/>
                </a:solidFill>
              </a:rPr>
              <a:t>дронов</a:t>
            </a:r>
            <a:r>
              <a:rPr lang="ru-RU" sz="1600" dirty="0">
                <a:solidFill>
                  <a:schemeClr val="bg1"/>
                </a:solidFill>
              </a:rPr>
              <a:t> может снизить риск для жизни и здоровья людей, участвующих в тушении пожара. Однако, стоит отметить, что </a:t>
            </a:r>
            <a:r>
              <a:rPr lang="ru-RU" sz="1600" dirty="0" err="1">
                <a:solidFill>
                  <a:schemeClr val="bg1"/>
                </a:solidFill>
              </a:rPr>
              <a:t>дроны</a:t>
            </a:r>
            <a:r>
              <a:rPr lang="ru-RU" sz="1600" dirty="0">
                <a:solidFill>
                  <a:schemeClr val="bg1"/>
                </a:solidFill>
              </a:rPr>
              <a:t> не являются универсальным решением для тушения всех видов пожаров и должны использоваться в сочетании с традиционными методами пожаротушения.</a:t>
            </a:r>
          </a:p>
          <a:p>
            <a:endParaRPr lang="en-US" altLang="ko-KR" sz="1200" dirty="0">
              <a:solidFill>
                <a:schemeClr val="bg1"/>
              </a:solidFill>
            </a:endParaRPr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D5A0B772-5550-4387-8A3D-7743653071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0860" y="1574857"/>
            <a:ext cx="6463201" cy="4019180"/>
          </a:xfrm>
          <a:prstGeom prst="rect">
            <a:avLst/>
          </a:prstGeom>
          <a:effectLst>
            <a:outerShdw blurRad="38100" sx="101000" sy="101000" algn="ctr" rotWithShape="0">
              <a:prstClr val="black">
                <a:alpha val="23000"/>
              </a:prstClr>
            </a:outerShdw>
          </a:effectLst>
        </p:spPr>
      </p:pic>
      <p:pic>
        <p:nvPicPr>
          <p:cNvPr id="4" name="Рисунок 3"/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2" r="2292"/>
          <a:stretch>
            <a:fillRect/>
          </a:stretch>
        </p:blipFill>
        <p:spPr>
          <a:xfrm>
            <a:off x="6254750" y="1673225"/>
            <a:ext cx="5295900" cy="3467100"/>
          </a:xfrm>
        </p:spPr>
      </p:pic>
      <p:sp>
        <p:nvSpPr>
          <p:cNvPr id="3" name="Прямоугольник 2"/>
          <p:cNvSpPr/>
          <p:nvPr/>
        </p:nvSpPr>
        <p:spPr>
          <a:xfrm>
            <a:off x="243830" y="488121"/>
            <a:ext cx="539784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ko-KR" sz="4000" dirty="0">
                <a:solidFill>
                  <a:schemeClr val="bg1"/>
                </a:solidFill>
                <a:latin typeface="Bahnschrift SemiBold Condensed" panose="020B0502040204020203" pitchFamily="34" charset="0"/>
              </a:rPr>
              <a:t> Проблемы</a:t>
            </a:r>
            <a:endParaRPr lang="ko-KR" altLang="en-US" sz="4000" dirty="0">
              <a:solidFill>
                <a:schemeClr val="bg1"/>
              </a:solidFill>
              <a:latin typeface="Bahnschrift SemiBold Condensed" panose="020B0502040204020203" pitchFamily="34" charset="0"/>
            </a:endParaRP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393632" y="2079799"/>
            <a:ext cx="0" cy="335435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63013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4" name="직선 연결선 63">
            <a:extLst>
              <a:ext uri="{FF2B5EF4-FFF2-40B4-BE49-F238E27FC236}">
                <a16:creationId xmlns:a16="http://schemas.microsoft.com/office/drawing/2014/main" id="{00F28881-81D1-4F0B-A3C1-C898F9EE30B8}"/>
              </a:ext>
            </a:extLst>
          </p:cNvPr>
          <p:cNvCxnSpPr>
            <a:cxnSpLocks/>
          </p:cNvCxnSpPr>
          <p:nvPr/>
        </p:nvCxnSpPr>
        <p:spPr>
          <a:xfrm>
            <a:off x="0" y="4326147"/>
            <a:ext cx="12192000" cy="0"/>
          </a:xfrm>
          <a:prstGeom prst="line">
            <a:avLst/>
          </a:prstGeom>
          <a:noFill/>
          <a:ln w="12700" cap="flat">
            <a:solidFill>
              <a:schemeClr val="bg1"/>
            </a:solidFill>
            <a:prstDash val="solid"/>
            <a:miter/>
          </a:ln>
        </p:spPr>
      </p:cxnSp>
      <p:sp>
        <p:nvSpPr>
          <p:cNvPr id="63" name="TextBox 62">
            <a:extLst>
              <a:ext uri="{FF2B5EF4-FFF2-40B4-BE49-F238E27FC236}">
                <a16:creationId xmlns:a16="http://schemas.microsoft.com/office/drawing/2014/main" id="{DB285F6D-0F66-4B9D-B11A-D0F7A4FBC2FD}"/>
              </a:ext>
            </a:extLst>
          </p:cNvPr>
          <p:cNvSpPr txBox="1"/>
          <p:nvPr/>
        </p:nvSpPr>
        <p:spPr>
          <a:xfrm>
            <a:off x="3492331" y="871506"/>
            <a:ext cx="3957293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algn="ctr">
              <a:defRPr sz="3200">
                <a:solidFill>
                  <a:srgbClr val="827775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US" altLang="ko-KR" sz="4400" dirty="0">
                <a:solidFill>
                  <a:schemeClr val="bg1"/>
                </a:solidFill>
                <a:latin typeface="Bahnschrift SemiBold Condensed" panose="020B0502040204020203" pitchFamily="34" charset="0"/>
              </a:rPr>
              <a:t>FPV-</a:t>
            </a:r>
            <a:r>
              <a:rPr lang="ru-RU" altLang="ko-KR" sz="4400" dirty="0">
                <a:solidFill>
                  <a:schemeClr val="bg1"/>
                </a:solidFill>
                <a:latin typeface="Bahnschrift SemiBold Condensed" panose="020B0502040204020203" pitchFamily="34" charset="0"/>
              </a:rPr>
              <a:t>КАМИКАДЗЕ</a:t>
            </a:r>
          </a:p>
          <a:p>
            <a:r>
              <a:rPr lang="ru-RU" altLang="ko-KR" sz="1400" dirty="0">
                <a:solidFill>
                  <a:schemeClr val="bg1"/>
                </a:solidFill>
                <a:latin typeface="Bahnschrift Light" panose="020B0502040204020203" pitchFamily="34" charset="0"/>
              </a:rPr>
              <a:t>(FIRST-PERSON VIEW - вид от первого лица)</a:t>
            </a:r>
            <a:endParaRPr lang="ko-KR" altLang="en-US" sz="1400" dirty="0">
              <a:solidFill>
                <a:schemeClr val="bg1"/>
              </a:solidFill>
              <a:latin typeface="Bahnschrift Light" panose="020B0502040204020203" pitchFamily="34" charset="0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FC429E2A-D149-4D33-9E81-38328DB67DDF}"/>
              </a:ext>
            </a:extLst>
          </p:cNvPr>
          <p:cNvSpPr txBox="1"/>
          <p:nvPr/>
        </p:nvSpPr>
        <p:spPr>
          <a:xfrm>
            <a:off x="484335" y="2354704"/>
            <a:ext cx="589780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chemeClr val="bg1"/>
                </a:solidFill>
                <a:latin typeface="Bahnschrift SemiBold" panose="020B0502040204020203" pitchFamily="34" charset="0"/>
              </a:rPr>
              <a:t>Создание беспилотного летательного аппарата с камерой, которая передает видео с помощью беспроводной связи на очки виртуальной реальности или видеоочки пилота</a:t>
            </a:r>
            <a:r>
              <a:rPr lang="ru-RU" sz="1400" dirty="0">
                <a:solidFill>
                  <a:schemeClr val="bg1"/>
                </a:solidFill>
                <a:latin typeface="Bahnschrift SemiBold" panose="020B0502040204020203" pitchFamily="34" charset="0"/>
              </a:rPr>
              <a:t>. Благодаря этой технологии пилот может ощущать полное присутствие в воздушном пространстве и видеть все, что видит дрон, будто он находится внутри летательного  аппарата.</a:t>
            </a:r>
            <a:endParaRPr lang="en-US" altLang="ko-KR" sz="1400" dirty="0">
              <a:solidFill>
                <a:schemeClr val="bg1"/>
              </a:solidFill>
              <a:latin typeface="Bahnschrift SemiBold" panose="020B0502040204020203" pitchFamily="34" charset="0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970C95D3-8AED-4AF5-AD81-15A30985DD27}"/>
              </a:ext>
            </a:extLst>
          </p:cNvPr>
          <p:cNvSpPr txBox="1"/>
          <p:nvPr/>
        </p:nvSpPr>
        <p:spPr>
          <a:xfrm>
            <a:off x="2673377" y="6011666"/>
            <a:ext cx="22475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ko-KR" dirty="0">
                <a:solidFill>
                  <a:schemeClr val="bg1"/>
                </a:solidFill>
                <a:latin typeface="Bahnschrift Light" panose="020B0502040204020203" pitchFamily="34" charset="0"/>
              </a:rPr>
              <a:t>FIRST-PERSON VIEW</a:t>
            </a:r>
            <a:endParaRPr lang="en-US" altLang="ko-KR" dirty="0">
              <a:solidFill>
                <a:schemeClr val="bg1"/>
              </a:solidFill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A16463B4-A207-4CD2-B164-FA58E0A8E39C}"/>
              </a:ext>
            </a:extLst>
          </p:cNvPr>
          <p:cNvSpPr txBox="1"/>
          <p:nvPr/>
        </p:nvSpPr>
        <p:spPr>
          <a:xfrm>
            <a:off x="6704099" y="4992733"/>
            <a:ext cx="240573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defRPr sz="4000" b="1">
                <a:latin typeface="+mj-lt"/>
                <a:cs typeface="Arial" panose="020B0604020202020204" pitchFamily="34" charset="0"/>
              </a:defRPr>
            </a:lvl1pPr>
          </a:lstStyle>
          <a:p>
            <a:pPr algn="ctr"/>
            <a:r>
              <a:rPr lang="ru-RU" altLang="ko-KR" sz="4400" b="0" dirty="0">
                <a:solidFill>
                  <a:schemeClr val="bg1"/>
                </a:solidFill>
                <a:latin typeface="Bahnschrift Light" panose="020B0502040204020203" pitchFamily="34" charset="0"/>
              </a:rPr>
              <a:t>1-100кг</a:t>
            </a:r>
            <a:endParaRPr lang="en-US" altLang="ko-KR" sz="4400" b="0" dirty="0">
              <a:solidFill>
                <a:schemeClr val="bg1"/>
              </a:solidFill>
              <a:latin typeface="Bahnschrift Light" panose="020B0502040204020203" pitchFamily="34" charset="0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A3F7E602-83CB-4C70-AAAE-BFCE78D6BC54}"/>
              </a:ext>
            </a:extLst>
          </p:cNvPr>
          <p:cNvSpPr txBox="1"/>
          <p:nvPr/>
        </p:nvSpPr>
        <p:spPr>
          <a:xfrm>
            <a:off x="6563680" y="6011666"/>
            <a:ext cx="26865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ko-KR" dirty="0">
                <a:solidFill>
                  <a:schemeClr val="bg1"/>
                </a:solidFill>
                <a:latin typeface="Bahnschrift Light" panose="020B0502040204020203" pitchFamily="34" charset="0"/>
              </a:rPr>
              <a:t>ГРУЗОПОДЬЕМНОСТЬ</a:t>
            </a:r>
            <a:endParaRPr lang="en-US" altLang="ko-KR" dirty="0">
              <a:solidFill>
                <a:schemeClr val="bg1"/>
              </a:solidFill>
              <a:latin typeface="Bahnschrift Light" panose="020B0502040204020203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1023" y="855065"/>
            <a:ext cx="4615071" cy="313779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2957" y="4743242"/>
            <a:ext cx="1268424" cy="1268424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94BE29E-91CA-FEA9-B8B1-04E68BA19EB7}"/>
              </a:ext>
            </a:extLst>
          </p:cNvPr>
          <p:cNvSpPr txBox="1"/>
          <p:nvPr/>
        </p:nvSpPr>
        <p:spPr>
          <a:xfrm>
            <a:off x="532486" y="517563"/>
            <a:ext cx="610222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altLang="ko-KR" sz="4000" dirty="0">
                <a:solidFill>
                  <a:schemeClr val="bg1"/>
                </a:solidFill>
                <a:latin typeface="Bahnschrift SemiBold Condensed" panose="020B0502040204020203" pitchFamily="34" charset="0"/>
              </a:rPr>
              <a:t>Решение</a:t>
            </a: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11135430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사각형: 둥근 모서리 6">
            <a:extLst>
              <a:ext uri="{FF2B5EF4-FFF2-40B4-BE49-F238E27FC236}">
                <a16:creationId xmlns:a16="http://schemas.microsoft.com/office/drawing/2014/main" id="{C82C4628-2BCF-43FD-B7DA-FED70D09E065}"/>
              </a:ext>
            </a:extLst>
          </p:cNvPr>
          <p:cNvSpPr/>
          <p:nvPr/>
        </p:nvSpPr>
        <p:spPr>
          <a:xfrm>
            <a:off x="7456649" y="607142"/>
            <a:ext cx="4215262" cy="5061616"/>
          </a:xfrm>
          <a:prstGeom prst="roundRect">
            <a:avLst>
              <a:gd name="adj" fmla="val 4209"/>
            </a:avLst>
          </a:prstGeom>
          <a:gradFill>
            <a:gsLst>
              <a:gs pos="0">
                <a:schemeClr val="bg1">
                  <a:alpha val="51000"/>
                </a:schemeClr>
              </a:gs>
              <a:gs pos="100000">
                <a:schemeClr val="bg1">
                  <a:lumMod val="100000"/>
                  <a:alpha val="0"/>
                </a:schemeClr>
              </a:gs>
            </a:gsLst>
            <a:lin ang="5400000" scaled="1"/>
          </a:gra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ko-KR" altLang="en-US" sz="1400" dirty="0">
              <a:solidFill>
                <a:srgbClr val="5747E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98165D6-6E3C-4379-9011-0E3860919A3E}"/>
              </a:ext>
            </a:extLst>
          </p:cNvPr>
          <p:cNvSpPr txBox="1"/>
          <p:nvPr/>
        </p:nvSpPr>
        <p:spPr>
          <a:xfrm>
            <a:off x="252067" y="2346618"/>
            <a:ext cx="6740739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285750" indent="-285750">
              <a:lnSpc>
                <a:spcPct val="100000"/>
              </a:lnSpc>
              <a:buFont typeface="Wingdings" panose="05000000000000000000" pitchFamily="2" charset="2"/>
              <a:buChar char="§"/>
              <a:defRPr sz="1400">
                <a:solidFill>
                  <a:schemeClr val="bg1"/>
                </a:solidFill>
              </a:defRPr>
            </a:lvl1pPr>
          </a:lstStyle>
          <a:p>
            <a:pPr>
              <a:buFont typeface="Arial" panose="020B0604020202020204" pitchFamily="34" charset="0"/>
              <a:buChar char="•"/>
            </a:pPr>
            <a:r>
              <a:rPr lang="ru-RU" altLang="ko-KR" sz="1800" dirty="0">
                <a:latin typeface="Bahnschrift Light" panose="020B0502040204020203" pitchFamily="34" charset="0"/>
              </a:rPr>
              <a:t>Повышение точности и своевременности тушения пожаров</a:t>
            </a:r>
            <a:endParaRPr lang="en-US" altLang="ko-KR" sz="1800" dirty="0">
              <a:latin typeface="Bahnschrift Light" panose="020B0502040204020203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ru-RU" altLang="ko-KR" sz="1800" dirty="0">
                <a:latin typeface="Bahnschrift Light" panose="020B0502040204020203" pitchFamily="34" charset="0"/>
              </a:rPr>
              <a:t>Будет снижен риск для человеческой жизни</a:t>
            </a:r>
            <a:endParaRPr lang="en-US" altLang="ko-KR" sz="1800" dirty="0">
              <a:latin typeface="Bahnschrift Light" panose="020B0502040204020203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ru-RU" altLang="ko-KR" sz="1800" dirty="0">
                <a:latin typeface="Bahnschrift Light" panose="020B0502040204020203" pitchFamily="34" charset="0"/>
              </a:rPr>
              <a:t>Быстрая ликвидация пожаров в различных ландшафтах и природных условиях за счет высокой гибкости </a:t>
            </a:r>
            <a:r>
              <a:rPr lang="ru-RU" altLang="ko-KR" sz="1800" dirty="0" err="1">
                <a:latin typeface="Bahnschrift Light" panose="020B0502040204020203" pitchFamily="34" charset="0"/>
              </a:rPr>
              <a:t>дронов</a:t>
            </a:r>
            <a:endParaRPr lang="ru-RU" altLang="ko-KR" sz="1800" dirty="0">
              <a:latin typeface="Bahnschrift Light" panose="020B0502040204020203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ru-RU" altLang="ko-KR" sz="1800" dirty="0">
                <a:latin typeface="Bahnschrift Light" panose="020B0502040204020203" pitchFamily="34" charset="0"/>
              </a:rPr>
              <a:t>Получение информации в режиме реального времени, делая безопасными мероприятия по предотвращению пожара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altLang="ko-KR" sz="1800" dirty="0">
                <a:latin typeface="Bahnschrift Light" panose="020B0502040204020203" pitchFamily="34" charset="0"/>
              </a:rPr>
              <a:t>Снижение затрат на тушение пожаров благодаря меньшей зависимости от рабочей силы и дорогостоящего оборудования</a:t>
            </a:r>
            <a:endParaRPr lang="en-US" altLang="ko-KR" sz="1800" dirty="0">
              <a:latin typeface="Bahnschrift Light" panose="020B0502040204020203" pitchFamily="34" charset="0"/>
            </a:endParaRPr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08B866DE-DC57-423B-B08C-BAEE951EFF44}"/>
              </a:ext>
            </a:extLst>
          </p:cNvPr>
          <p:cNvSpPr/>
          <p:nvPr/>
        </p:nvSpPr>
        <p:spPr>
          <a:xfrm>
            <a:off x="-87115" y="340005"/>
            <a:ext cx="4955760" cy="1015663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endParaRPr lang="ko-KR" altLang="en-US" sz="3600" dirty="0">
              <a:solidFill>
                <a:schemeClr val="bg1"/>
              </a:solidFill>
              <a:latin typeface="Bahnschrift SemiBold Condensed" panose="020B0502040204020203" pitchFamily="34" charset="0"/>
            </a:endParaRPr>
          </a:p>
          <a:p>
            <a:endParaRPr lang="ko-KR" altLang="en-US" sz="2400" dirty="0">
              <a:solidFill>
                <a:schemeClr val="bg1"/>
              </a:solidFill>
              <a:latin typeface="+mj-lt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Grp="1" noChangeAspect="1"/>
          </p:cNvPicPr>
          <p:nvPr>
            <p:ph type="pic" sz="quarter" idx="1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05327" y="734922"/>
            <a:ext cx="3917906" cy="3920143"/>
          </a:xfrm>
        </p:spPr>
      </p:pic>
      <p:sp>
        <p:nvSpPr>
          <p:cNvPr id="4" name="Прямоугольник 3"/>
          <p:cNvSpPr/>
          <p:nvPr/>
        </p:nvSpPr>
        <p:spPr>
          <a:xfrm>
            <a:off x="321078" y="283779"/>
            <a:ext cx="502202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ko-KR" sz="4000" dirty="0">
                <a:solidFill>
                  <a:schemeClr val="bg1"/>
                </a:solidFill>
                <a:latin typeface="Bahnschrift SemiBold Condensed" panose="020B0502040204020203" pitchFamily="34" charset="0"/>
              </a:rPr>
              <a:t>Социально-значимый эффект</a:t>
            </a:r>
            <a:endParaRPr lang="ko-KR" altLang="en-US" sz="4000" dirty="0">
              <a:solidFill>
                <a:schemeClr val="bg1"/>
              </a:solidFill>
              <a:latin typeface="Bahnschrift SemiBold Condensed" panose="020B0502040204020203" pitchFamily="34" charset="0"/>
            </a:endParaRPr>
          </a:p>
        </p:txBody>
      </p:sp>
      <p:sp>
        <p:nvSpPr>
          <p:cNvPr id="11" name="사각형: 둥근 모서리 6">
            <a:extLst>
              <a:ext uri="{FF2B5EF4-FFF2-40B4-BE49-F238E27FC236}">
                <a16:creationId xmlns:a16="http://schemas.microsoft.com/office/drawing/2014/main" id="{C82C4628-2BCF-43FD-B7DA-FED70D09E065}"/>
              </a:ext>
            </a:extLst>
          </p:cNvPr>
          <p:cNvSpPr/>
          <p:nvPr/>
        </p:nvSpPr>
        <p:spPr>
          <a:xfrm rot="16200000">
            <a:off x="2193289" y="405395"/>
            <a:ext cx="3322139" cy="7204584"/>
          </a:xfrm>
          <a:prstGeom prst="roundRect">
            <a:avLst>
              <a:gd name="adj" fmla="val 4209"/>
            </a:avLst>
          </a:prstGeom>
          <a:gradFill>
            <a:gsLst>
              <a:gs pos="0">
                <a:schemeClr val="bg1">
                  <a:alpha val="27000"/>
                </a:schemeClr>
              </a:gs>
              <a:gs pos="100000">
                <a:schemeClr val="bg1">
                  <a:lumMod val="100000"/>
                  <a:alpha val="0"/>
                </a:schemeClr>
              </a:gs>
            </a:gsLst>
            <a:lin ang="5400000" scaled="1"/>
          </a:gra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ko-KR" altLang="en-US" sz="1400" dirty="0">
              <a:solidFill>
                <a:srgbClr val="5747E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65125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extBox 33">
            <a:extLst>
              <a:ext uri="{FF2B5EF4-FFF2-40B4-BE49-F238E27FC236}">
                <a16:creationId xmlns:a16="http://schemas.microsoft.com/office/drawing/2014/main" id="{68933F75-2655-4996-9269-4420DD97B236}"/>
              </a:ext>
            </a:extLst>
          </p:cNvPr>
          <p:cNvSpPr txBox="1"/>
          <p:nvPr/>
        </p:nvSpPr>
        <p:spPr>
          <a:xfrm>
            <a:off x="1943099" y="605628"/>
            <a:ext cx="83058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ko-KR" sz="3200" dirty="0">
                <a:solidFill>
                  <a:schemeClr val="bg1"/>
                </a:solidFill>
                <a:cs typeface="Arial" panose="020B0604020202020204" pitchFamily="34" charset="0"/>
              </a:rPr>
              <a:t>Рынок</a:t>
            </a:r>
            <a:endParaRPr lang="ko-KR" altLang="en-US" sz="3200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02DAF913-5C9E-E0DE-5225-F245D6561CC7}"/>
              </a:ext>
            </a:extLst>
          </p:cNvPr>
          <p:cNvSpPr/>
          <p:nvPr/>
        </p:nvSpPr>
        <p:spPr>
          <a:xfrm>
            <a:off x="1493685" y="1658921"/>
            <a:ext cx="2122931" cy="2194768"/>
          </a:xfrm>
          <a:prstGeom prst="roundRect">
            <a:avLst/>
          </a:prstGeom>
          <a:gradFill>
            <a:gsLst>
              <a:gs pos="0">
                <a:schemeClr val="bg1">
                  <a:alpha val="15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+mj-lt"/>
              </a:rPr>
              <a:t>TAM</a:t>
            </a:r>
            <a:endParaRPr lang="ru-RU" sz="2800" dirty="0">
              <a:solidFill>
                <a:schemeClr val="bg1"/>
              </a:solidFill>
              <a:latin typeface="+mj-lt"/>
            </a:endParaRPr>
          </a:p>
          <a:p>
            <a:pPr algn="ctr"/>
            <a:r>
              <a:rPr lang="ru-RU" sz="2800" dirty="0">
                <a:solidFill>
                  <a:schemeClr val="bg1"/>
                </a:solidFill>
                <a:latin typeface="+mj-lt"/>
              </a:rPr>
              <a:t>1,87 млрд.</a:t>
            </a:r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9B4A1669-329F-CC92-2136-F00ADC66111B}"/>
              </a:ext>
            </a:extLst>
          </p:cNvPr>
          <p:cNvSpPr/>
          <p:nvPr/>
        </p:nvSpPr>
        <p:spPr>
          <a:xfrm>
            <a:off x="4706526" y="1658921"/>
            <a:ext cx="2122931" cy="2194768"/>
          </a:xfrm>
          <a:prstGeom prst="roundRect">
            <a:avLst/>
          </a:prstGeom>
          <a:gradFill>
            <a:gsLst>
              <a:gs pos="0">
                <a:schemeClr val="bg1">
                  <a:alpha val="15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+mj-lt"/>
              </a:rPr>
              <a:t>SAM</a:t>
            </a:r>
            <a:endParaRPr lang="ru-RU" sz="2800" dirty="0">
              <a:solidFill>
                <a:schemeClr val="bg1"/>
              </a:solidFill>
              <a:latin typeface="+mj-lt"/>
            </a:endParaRPr>
          </a:p>
          <a:p>
            <a:pPr algn="ctr"/>
            <a:r>
              <a:rPr lang="ru-RU" sz="2800" dirty="0">
                <a:solidFill>
                  <a:schemeClr val="bg1"/>
                </a:solidFill>
                <a:latin typeface="+mj-lt"/>
              </a:rPr>
              <a:t>366 млн.</a:t>
            </a:r>
          </a:p>
        </p:txBody>
      </p:sp>
      <p:sp>
        <p:nvSpPr>
          <p:cNvPr id="16" name="Прямоугольник: скругленные углы 15">
            <a:extLst>
              <a:ext uri="{FF2B5EF4-FFF2-40B4-BE49-F238E27FC236}">
                <a16:creationId xmlns:a16="http://schemas.microsoft.com/office/drawing/2014/main" id="{0AD4B9BE-A51F-3732-5949-BA0BDB09C074}"/>
              </a:ext>
            </a:extLst>
          </p:cNvPr>
          <p:cNvSpPr/>
          <p:nvPr/>
        </p:nvSpPr>
        <p:spPr>
          <a:xfrm>
            <a:off x="7822950" y="1658921"/>
            <a:ext cx="2122931" cy="2194768"/>
          </a:xfrm>
          <a:prstGeom prst="roundRect">
            <a:avLst/>
          </a:prstGeom>
          <a:gradFill>
            <a:gsLst>
              <a:gs pos="0">
                <a:schemeClr val="bg1">
                  <a:alpha val="15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+mj-lt"/>
              </a:rPr>
              <a:t>SOM</a:t>
            </a:r>
          </a:p>
          <a:p>
            <a:pPr algn="ctr"/>
            <a:r>
              <a:rPr lang="en-US" sz="2800" dirty="0">
                <a:solidFill>
                  <a:schemeClr val="bg1"/>
                </a:solidFill>
                <a:latin typeface="+mj-lt"/>
              </a:rPr>
              <a:t>500 </a:t>
            </a:r>
            <a:r>
              <a:rPr lang="ru-RU" sz="2800" dirty="0">
                <a:solidFill>
                  <a:schemeClr val="bg1"/>
                </a:solidFill>
                <a:latin typeface="+mj-lt"/>
              </a:rPr>
              <a:t>тыс.</a:t>
            </a:r>
          </a:p>
        </p:txBody>
      </p:sp>
    </p:spTree>
    <p:extLst>
      <p:ext uri="{BB962C8B-B14F-4D97-AF65-F5344CB8AC3E}">
        <p14:creationId xmlns:p14="http://schemas.microsoft.com/office/powerpoint/2010/main" val="29465002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사각형: 둥근 모서리 10">
            <a:extLst>
              <a:ext uri="{FF2B5EF4-FFF2-40B4-BE49-F238E27FC236}">
                <a16:creationId xmlns:a16="http://schemas.microsoft.com/office/drawing/2014/main" id="{C762EF4B-39ED-4542-AFBF-BDEB0B9426A3}"/>
              </a:ext>
            </a:extLst>
          </p:cNvPr>
          <p:cNvSpPr/>
          <p:nvPr/>
        </p:nvSpPr>
        <p:spPr>
          <a:xfrm rot="10800000">
            <a:off x="4723399" y="3623830"/>
            <a:ext cx="3039338" cy="3081603"/>
          </a:xfrm>
          <a:prstGeom prst="roundRect">
            <a:avLst>
              <a:gd name="adj" fmla="val 4209"/>
            </a:avLst>
          </a:prstGeom>
          <a:gradFill>
            <a:gsLst>
              <a:gs pos="0">
                <a:schemeClr val="bg1">
                  <a:alpha val="38000"/>
                </a:schemeClr>
              </a:gs>
              <a:gs pos="100000">
                <a:schemeClr val="bg1">
                  <a:lumMod val="100000"/>
                  <a:alpha val="0"/>
                </a:schemeClr>
              </a:gs>
            </a:gsLst>
            <a:lin ang="5400000" scaled="1"/>
          </a:gra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ko-KR" altLang="en-US" sz="1400" dirty="0">
              <a:solidFill>
                <a:srgbClr val="5747E1"/>
              </a:solidFill>
            </a:endParaRPr>
          </a:p>
        </p:txBody>
      </p:sp>
      <p:sp>
        <p:nvSpPr>
          <p:cNvPr id="21" name="사각형: 둥근 모서리 10">
            <a:extLst>
              <a:ext uri="{FF2B5EF4-FFF2-40B4-BE49-F238E27FC236}">
                <a16:creationId xmlns:a16="http://schemas.microsoft.com/office/drawing/2014/main" id="{C762EF4B-39ED-4542-AFBF-BDEB0B9426A3}"/>
              </a:ext>
            </a:extLst>
          </p:cNvPr>
          <p:cNvSpPr/>
          <p:nvPr/>
        </p:nvSpPr>
        <p:spPr>
          <a:xfrm>
            <a:off x="8806591" y="806090"/>
            <a:ext cx="2462626" cy="2896511"/>
          </a:xfrm>
          <a:prstGeom prst="roundRect">
            <a:avLst>
              <a:gd name="adj" fmla="val 4209"/>
            </a:avLst>
          </a:prstGeom>
          <a:gradFill>
            <a:gsLst>
              <a:gs pos="0">
                <a:schemeClr val="bg1"/>
              </a:gs>
              <a:gs pos="100000">
                <a:schemeClr val="bg1">
                  <a:lumMod val="100000"/>
                  <a:alpha val="0"/>
                </a:schemeClr>
              </a:gs>
            </a:gsLst>
            <a:lin ang="5400000" scaled="1"/>
          </a:gra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ko-KR" altLang="en-US" sz="1600" dirty="0">
              <a:solidFill>
                <a:schemeClr val="bg1"/>
              </a:solidFill>
              <a:latin typeface="Bahnschrift SemiBold Condensed" panose="020B0502040204020203" pitchFamily="34" charset="0"/>
            </a:endParaRPr>
          </a:p>
        </p:txBody>
      </p:sp>
      <p:sp>
        <p:nvSpPr>
          <p:cNvPr id="20" name="사각형: 둥근 모서리 10">
            <a:extLst>
              <a:ext uri="{FF2B5EF4-FFF2-40B4-BE49-F238E27FC236}">
                <a16:creationId xmlns:a16="http://schemas.microsoft.com/office/drawing/2014/main" id="{C762EF4B-39ED-4542-AFBF-BDEB0B9426A3}"/>
              </a:ext>
            </a:extLst>
          </p:cNvPr>
          <p:cNvSpPr/>
          <p:nvPr/>
        </p:nvSpPr>
        <p:spPr>
          <a:xfrm>
            <a:off x="6209139" y="806089"/>
            <a:ext cx="2462626" cy="2896511"/>
          </a:xfrm>
          <a:prstGeom prst="roundRect">
            <a:avLst>
              <a:gd name="adj" fmla="val 4209"/>
            </a:avLst>
          </a:prstGeom>
          <a:gradFill>
            <a:gsLst>
              <a:gs pos="0">
                <a:schemeClr val="bg1"/>
              </a:gs>
              <a:gs pos="100000">
                <a:schemeClr val="bg1">
                  <a:lumMod val="100000"/>
                  <a:alpha val="0"/>
                </a:schemeClr>
              </a:gs>
            </a:gsLst>
            <a:lin ang="5400000" scaled="1"/>
          </a:gra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ru-RU" altLang="ko-KR" sz="1600">
                <a:solidFill>
                  <a:schemeClr val="bg1"/>
                </a:solidFill>
                <a:latin typeface="Bahnschrift SemiBold Condensed" panose="020B0502040204020203" pitchFamily="34" charset="0"/>
              </a:rPr>
              <a:t>Малашков Леонард</a:t>
            </a:r>
            <a:endParaRPr lang="ko-KR" altLang="en-US" sz="1600" dirty="0">
              <a:solidFill>
                <a:schemeClr val="bg1"/>
              </a:solidFill>
              <a:latin typeface="Bahnschrift SemiBold Condensed" panose="020B0502040204020203" pitchFamily="34" charset="0"/>
            </a:endParaRPr>
          </a:p>
        </p:txBody>
      </p:sp>
      <p:sp>
        <p:nvSpPr>
          <p:cNvPr id="19" name="사각형: 둥근 모서리 10">
            <a:extLst>
              <a:ext uri="{FF2B5EF4-FFF2-40B4-BE49-F238E27FC236}">
                <a16:creationId xmlns:a16="http://schemas.microsoft.com/office/drawing/2014/main" id="{C762EF4B-39ED-4542-AFBF-BDEB0B9426A3}"/>
              </a:ext>
            </a:extLst>
          </p:cNvPr>
          <p:cNvSpPr/>
          <p:nvPr/>
        </p:nvSpPr>
        <p:spPr>
          <a:xfrm>
            <a:off x="3612767" y="806094"/>
            <a:ext cx="2462626" cy="2896511"/>
          </a:xfrm>
          <a:prstGeom prst="roundRect">
            <a:avLst>
              <a:gd name="adj" fmla="val 4209"/>
            </a:avLst>
          </a:prstGeom>
          <a:gradFill>
            <a:gsLst>
              <a:gs pos="0">
                <a:schemeClr val="bg1"/>
              </a:gs>
              <a:gs pos="100000">
                <a:schemeClr val="bg1">
                  <a:lumMod val="100000"/>
                  <a:alpha val="0"/>
                </a:schemeClr>
              </a:gs>
            </a:gsLst>
            <a:lin ang="5400000" scaled="1"/>
          </a:gra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ko-KR" altLang="en-US" sz="1600" dirty="0">
              <a:solidFill>
                <a:srgbClr val="5747E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5FAEEC8-18A1-4D5E-B334-15CF3DC58F71}"/>
              </a:ext>
            </a:extLst>
          </p:cNvPr>
          <p:cNvSpPr txBox="1"/>
          <p:nvPr/>
        </p:nvSpPr>
        <p:spPr>
          <a:xfrm>
            <a:off x="1662986" y="24412"/>
            <a:ext cx="9160164" cy="707886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>
            <a:defPPr>
              <a:defRPr lang="ko-KR"/>
            </a:defPPr>
            <a:lvl1pPr algn="ctr">
              <a:defRPr>
                <a:solidFill>
                  <a:srgbClr val="000334"/>
                </a:solidFill>
                <a:latin typeface="+mj-lt"/>
              </a:defRPr>
            </a:lvl1pPr>
          </a:lstStyle>
          <a:p>
            <a:r>
              <a:rPr lang="ru-RU" altLang="ko-KR" sz="4000" dirty="0">
                <a:solidFill>
                  <a:schemeClr val="bg1"/>
                </a:solidFill>
                <a:latin typeface="Bahnschrift SemiBold Condensed" panose="020B0502040204020203" pitchFamily="34" charset="0"/>
              </a:rPr>
              <a:t>Участники проекта </a:t>
            </a:r>
            <a:endParaRPr lang="ko-KR" altLang="en-US" sz="4000" dirty="0">
              <a:solidFill>
                <a:schemeClr val="bg1"/>
              </a:solidFill>
              <a:latin typeface="Bahnschrift SemiBold Condensed" panose="020B0502040204020203" pitchFamily="34" charset="0"/>
            </a:endParaRPr>
          </a:p>
        </p:txBody>
      </p:sp>
      <p:sp>
        <p:nvSpPr>
          <p:cNvPr id="10" name="사각형: 둥근 모서리 10">
            <a:extLst>
              <a:ext uri="{FF2B5EF4-FFF2-40B4-BE49-F238E27FC236}">
                <a16:creationId xmlns:a16="http://schemas.microsoft.com/office/drawing/2014/main" id="{C762EF4B-39ED-4542-AFBF-BDEB0B9426A3}"/>
              </a:ext>
            </a:extLst>
          </p:cNvPr>
          <p:cNvSpPr/>
          <p:nvPr/>
        </p:nvSpPr>
        <p:spPr>
          <a:xfrm>
            <a:off x="1015585" y="806093"/>
            <a:ext cx="2462626" cy="2896511"/>
          </a:xfrm>
          <a:prstGeom prst="roundRect">
            <a:avLst>
              <a:gd name="adj" fmla="val 4209"/>
            </a:avLst>
          </a:prstGeom>
          <a:gradFill>
            <a:gsLst>
              <a:gs pos="0">
                <a:schemeClr val="bg1"/>
              </a:gs>
              <a:gs pos="100000">
                <a:schemeClr val="bg1">
                  <a:lumMod val="100000"/>
                  <a:alpha val="0"/>
                </a:schemeClr>
              </a:gs>
            </a:gsLst>
            <a:lin ang="5400000" scaled="1"/>
          </a:gra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ko-KR" altLang="en-US" sz="1600" dirty="0">
              <a:solidFill>
                <a:srgbClr val="5747E1"/>
              </a:solidFill>
            </a:endParaRPr>
          </a:p>
        </p:txBody>
      </p:sp>
      <p:pic>
        <p:nvPicPr>
          <p:cNvPr id="9" name="Рисунок 8"/>
          <p:cNvPicPr>
            <a:picLocks noGrp="1" noChangeAspect="1"/>
          </p:cNvPicPr>
          <p:nvPr>
            <p:ph type="pic" sz="quarter" idx="1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50141" y="896096"/>
            <a:ext cx="2193515" cy="21947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" name="Рисунок 21"/>
          <p:cNvPicPr>
            <a:picLocks noGrp="1" noChangeAspect="1"/>
          </p:cNvPicPr>
          <p:nvPr>
            <p:ph type="pic" sz="quarter" idx="16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747052" y="896096"/>
            <a:ext cx="2193515" cy="21947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Рисунок 22"/>
          <p:cNvPicPr>
            <a:picLocks noGrp="1" noChangeAspect="1"/>
          </p:cNvPicPr>
          <p:nvPr>
            <p:ph type="pic" sz="quarter" idx="17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289180" y="965528"/>
            <a:ext cx="2193515" cy="21947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" name="Рисунок 23"/>
          <p:cNvPicPr>
            <a:picLocks noGrp="1" noChangeAspect="1"/>
          </p:cNvPicPr>
          <p:nvPr>
            <p:ph type="pic" sz="quarter" idx="18"/>
          </p:nvPr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941146" y="915060"/>
            <a:ext cx="2193515" cy="21947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5583" y="3876564"/>
            <a:ext cx="2889905" cy="28899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8" name="Прямоугольник 27"/>
          <p:cNvSpPr/>
          <p:nvPr/>
        </p:nvSpPr>
        <p:spPr>
          <a:xfrm>
            <a:off x="1037385" y="3090864"/>
            <a:ext cx="280020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ko-KR" dirty="0">
                <a:solidFill>
                  <a:schemeClr val="bg1"/>
                </a:solidFill>
                <a:latin typeface="Bahnschrift Light" panose="020B0502040204020203" pitchFamily="34" charset="0"/>
              </a:rPr>
              <a:t>Ефремова Анастасия</a:t>
            </a:r>
            <a:endParaRPr lang="ko-KR" altLang="en-US" dirty="0">
              <a:solidFill>
                <a:schemeClr val="bg1"/>
              </a:solidFill>
              <a:latin typeface="Bahnschrift Light" panose="020B0502040204020203" pitchFamily="34" charset="0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3714634" y="3109828"/>
            <a:ext cx="22910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ko-KR" dirty="0">
                <a:solidFill>
                  <a:schemeClr val="bg1"/>
                </a:solidFill>
                <a:latin typeface="Bahnschrift Light" panose="020B0502040204020203" pitchFamily="34" charset="0"/>
              </a:rPr>
              <a:t>Малашков Леонард</a:t>
            </a:r>
            <a:endParaRPr lang="ko-KR" altLang="en-US" dirty="0">
              <a:solidFill>
                <a:schemeClr val="bg1"/>
              </a:solidFill>
              <a:latin typeface="Bahnschrift Light" panose="020B0502040204020203" pitchFamily="34" charset="0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6289179" y="3120300"/>
            <a:ext cx="23679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ko-KR" dirty="0">
                <a:solidFill>
                  <a:schemeClr val="bg1"/>
                </a:solidFill>
                <a:latin typeface="Bahnschrift Light" panose="020B0502040204020203" pitchFamily="34" charset="0"/>
              </a:rPr>
              <a:t>Мамонов Александр</a:t>
            </a:r>
            <a:endParaRPr lang="ko-KR" altLang="en-US" dirty="0">
              <a:solidFill>
                <a:schemeClr val="bg1"/>
              </a:solidFill>
              <a:latin typeface="Bahnschrift Light" panose="020B0502040204020203" pitchFamily="34" charset="0"/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9173339" y="3120300"/>
            <a:ext cx="16498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ko-KR" dirty="0">
                <a:solidFill>
                  <a:schemeClr val="bg1"/>
                </a:solidFill>
                <a:latin typeface="Bahnschrift Light" panose="020B0502040204020203" pitchFamily="34" charset="0"/>
              </a:rPr>
              <a:t>Соболев Олег</a:t>
            </a:r>
            <a:endParaRPr lang="ko-KR" altLang="en-US" dirty="0">
              <a:solidFill>
                <a:schemeClr val="bg1"/>
              </a:solidFill>
              <a:latin typeface="Bahnschrift Light" panose="020B0502040204020203" pitchFamily="34" charset="0"/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8105032" y="4921407"/>
            <a:ext cx="285447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ko-KR" sz="2000" dirty="0">
                <a:solidFill>
                  <a:schemeClr val="bg1"/>
                </a:solidFill>
                <a:latin typeface="Bahnschrift Light" panose="020B0502040204020203" pitchFamily="34" charset="0"/>
              </a:rPr>
              <a:t>Корсунский Сергей </a:t>
            </a:r>
            <a:endParaRPr lang="ko-KR" altLang="en-US" sz="2000" dirty="0">
              <a:solidFill>
                <a:schemeClr val="bg1"/>
              </a:solidFill>
              <a:latin typeface="Bahnschrift Light" panose="020B0502040204020203" pitchFamily="34" charset="0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7832003" y="4459742"/>
            <a:ext cx="340052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ko-KR" sz="2400" dirty="0">
                <a:solidFill>
                  <a:schemeClr val="bg1"/>
                </a:solidFill>
                <a:latin typeface="Bahnschrift Light" panose="020B0502040204020203" pitchFamily="34" charset="0"/>
              </a:rPr>
              <a:t>КАПИТАН КОМАНДЫ</a:t>
            </a:r>
            <a:endParaRPr lang="ko-KR" altLang="en-US" sz="2400" dirty="0">
              <a:solidFill>
                <a:schemeClr val="bg1"/>
              </a:solidFill>
              <a:latin typeface="Bahnschrift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01254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사각형: 둥근 모서리 6">
            <a:extLst>
              <a:ext uri="{FF2B5EF4-FFF2-40B4-BE49-F238E27FC236}">
                <a16:creationId xmlns:a16="http://schemas.microsoft.com/office/drawing/2014/main" id="{B964FF55-B250-8E43-64BF-530FF6838433}"/>
              </a:ext>
            </a:extLst>
          </p:cNvPr>
          <p:cNvSpPr/>
          <p:nvPr/>
        </p:nvSpPr>
        <p:spPr>
          <a:xfrm>
            <a:off x="7231222" y="1269616"/>
            <a:ext cx="4012165" cy="5084531"/>
          </a:xfrm>
          <a:prstGeom prst="roundRect">
            <a:avLst>
              <a:gd name="adj" fmla="val 4209"/>
            </a:avLst>
          </a:prstGeom>
          <a:gradFill>
            <a:gsLst>
              <a:gs pos="0">
                <a:schemeClr val="bg1">
                  <a:alpha val="51000"/>
                </a:schemeClr>
              </a:gs>
              <a:gs pos="100000">
                <a:schemeClr val="bg1">
                  <a:lumMod val="100000"/>
                  <a:alpha val="0"/>
                </a:schemeClr>
              </a:gs>
            </a:gsLst>
            <a:lin ang="5400000" scaled="1"/>
          </a:gra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ko-KR" altLang="en-US" sz="1400" dirty="0">
              <a:solidFill>
                <a:srgbClr val="5747E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0077D3A-6392-8DE4-D5F5-56ABF9344C25}"/>
              </a:ext>
            </a:extLst>
          </p:cNvPr>
          <p:cNvSpPr txBox="1"/>
          <p:nvPr/>
        </p:nvSpPr>
        <p:spPr>
          <a:xfrm>
            <a:off x="4653643" y="293034"/>
            <a:ext cx="609755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altLang="ko-KR" sz="4000" dirty="0">
                <a:solidFill>
                  <a:schemeClr val="bg1"/>
                </a:solidFill>
                <a:latin typeface="Bahnschrift SemiBold Condensed" panose="020B0502040204020203" pitchFamily="34" charset="0"/>
              </a:rPr>
              <a:t>Трекер проекта</a:t>
            </a:r>
            <a:endParaRPr lang="ru-RU" sz="4000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91F9B6A-6A81-10CB-F0A6-2859FAF49F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60491" y="1411517"/>
            <a:ext cx="3753626" cy="3384417"/>
          </a:xfrm>
          <a:prstGeom prst="roundRect">
            <a:avLst>
              <a:gd name="adj" fmla="val 5536"/>
            </a:avLst>
          </a:prstGeom>
        </p:spPr>
      </p:pic>
      <p:sp>
        <p:nvSpPr>
          <p:cNvPr id="7" name="사각형: 둥근 모서리 6">
            <a:extLst>
              <a:ext uri="{FF2B5EF4-FFF2-40B4-BE49-F238E27FC236}">
                <a16:creationId xmlns:a16="http://schemas.microsoft.com/office/drawing/2014/main" id="{6A1D1ACC-2F58-0FC9-CBA6-158E2A517D08}"/>
              </a:ext>
            </a:extLst>
          </p:cNvPr>
          <p:cNvSpPr/>
          <p:nvPr/>
        </p:nvSpPr>
        <p:spPr>
          <a:xfrm rot="16200000">
            <a:off x="2150247" y="719579"/>
            <a:ext cx="3322139" cy="7098349"/>
          </a:xfrm>
          <a:prstGeom prst="roundRect">
            <a:avLst>
              <a:gd name="adj" fmla="val 12645"/>
            </a:avLst>
          </a:prstGeom>
          <a:gradFill>
            <a:gsLst>
              <a:gs pos="0">
                <a:schemeClr val="bg1">
                  <a:alpha val="27000"/>
                </a:schemeClr>
              </a:gs>
              <a:gs pos="100000">
                <a:schemeClr val="bg1">
                  <a:lumMod val="100000"/>
                  <a:alpha val="0"/>
                </a:schemeClr>
              </a:gs>
            </a:gsLst>
            <a:lin ang="5400000" scaled="1"/>
          </a:gra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vert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ru-RU" sz="1400" dirty="0"/>
              <a:t>• </a:t>
            </a:r>
            <a:r>
              <a:rPr lang="ru-RU" sz="1600" dirty="0"/>
              <a:t>Аналитик ВАВТ Министерства Экономического развития РФ </a:t>
            </a:r>
          </a:p>
          <a:p>
            <a:pPr lvl="0"/>
            <a:r>
              <a:rPr lang="ru-RU" sz="1600" dirty="0"/>
              <a:t>• Трекер НТИ </a:t>
            </a:r>
          </a:p>
          <a:p>
            <a:pPr lvl="0"/>
            <a:r>
              <a:rPr lang="ru-RU" sz="1600" dirty="0"/>
              <a:t>• Эксперт НТИ </a:t>
            </a:r>
          </a:p>
          <a:p>
            <a:pPr lvl="0"/>
            <a:r>
              <a:rPr lang="ru-RU" sz="1600" dirty="0"/>
              <a:t>• Автор программного обеспечения </a:t>
            </a:r>
          </a:p>
          <a:p>
            <a:pPr lvl="0"/>
            <a:r>
              <a:rPr lang="ru-RU" sz="1600" dirty="0"/>
              <a:t>• Основатель компании AWAGAS GROUP LLC и Генеральный директор</a:t>
            </a:r>
          </a:p>
          <a:p>
            <a:pPr lvl="0"/>
            <a:r>
              <a:rPr lang="ru-RU" sz="1600" dirty="0"/>
              <a:t> • Разработки в области искусственного интеллекта</a:t>
            </a:r>
          </a:p>
          <a:p>
            <a:pPr lvl="0"/>
            <a:r>
              <a:rPr lang="ru-RU" sz="1600" dirty="0"/>
              <a:t> • Аналитика и AI</a:t>
            </a:r>
            <a:endParaRPr lang="ko-KR" altLang="en-US" sz="1600" dirty="0">
              <a:solidFill>
                <a:srgbClr val="5747E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54AF8A8-925D-2EFE-1217-565007DF7D5B}"/>
              </a:ext>
            </a:extLst>
          </p:cNvPr>
          <p:cNvSpPr txBox="1"/>
          <p:nvPr/>
        </p:nvSpPr>
        <p:spPr>
          <a:xfrm>
            <a:off x="413325" y="1481137"/>
            <a:ext cx="609755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600" dirty="0">
                <a:solidFill>
                  <a:schemeClr val="bg1"/>
                </a:solidFill>
                <a:latin typeface="Bahnschrift SemiBold SemiConden" panose="020B0502040204020203" pitchFamily="34" charset="0"/>
              </a:rPr>
              <a:t>Виктория Скрыльникова </a:t>
            </a:r>
          </a:p>
        </p:txBody>
      </p:sp>
    </p:spTree>
    <p:extLst>
      <p:ext uri="{BB962C8B-B14F-4D97-AF65-F5344CB8AC3E}">
        <p14:creationId xmlns:p14="http://schemas.microsoft.com/office/powerpoint/2010/main" val="1859668890"/>
      </p:ext>
    </p:extLst>
  </p:cSld>
  <p:clrMapOvr>
    <a:masterClrMapping/>
  </p:clrMapOvr>
</p:sld>
</file>

<file path=ppt/theme/theme1.xml><?xml version="1.0" encoding="utf-8"?>
<a:theme xmlns:a="http://schemas.openxmlformats.org/drawingml/2006/main" name="PPTMON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ilt Warp - Rubik Light">
      <a:majorFont>
        <a:latin typeface="Tilt Warp"/>
        <a:ea typeface="Arial Unicode MS"/>
        <a:cs typeface=""/>
      </a:majorFont>
      <a:minorFont>
        <a:latin typeface="Rubik Light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gradFill>
          <a:gsLst>
            <a:gs pos="0">
              <a:schemeClr val="bg1">
                <a:alpha val="15000"/>
              </a:schemeClr>
            </a:gs>
            <a:gs pos="100000">
              <a:schemeClr val="bg1">
                <a:alpha val="0"/>
              </a:schemeClr>
            </a:gs>
          </a:gsLst>
          <a:lin ang="5400000" scaled="1"/>
        </a:gradFill>
        <a:ln w="6350">
          <a:solidFill>
            <a:schemeClr val="bg1"/>
          </a:solidFill>
        </a:ln>
      </a:spPr>
      <a:bodyPr rtlCol="0" anchor="ctr"/>
      <a:lstStyle>
        <a:defPPr algn="ctr">
          <a:defRPr sz="2800" dirty="0" smtClean="0">
            <a:solidFill>
              <a:schemeClr val="bg1"/>
            </a:solidFill>
            <a:latin typeface="+mj-lt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2802</TotalTime>
  <Words>332</Words>
  <Application>Microsoft Office PowerPoint</Application>
  <PresentationFormat>Широкоэкранный</PresentationFormat>
  <Paragraphs>49</Paragraphs>
  <Slides>10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21" baseType="lpstr">
      <vt:lpstr>Arial</vt:lpstr>
      <vt:lpstr>맑은 고딕</vt:lpstr>
      <vt:lpstr>Bahnschrift SemiBold</vt:lpstr>
      <vt:lpstr>Tilt Warp</vt:lpstr>
      <vt:lpstr>Rubik Light</vt:lpstr>
      <vt:lpstr>Bahnschrift SemiBold SemiConden</vt:lpstr>
      <vt:lpstr>Bahnschrift SemiBold Condensed</vt:lpstr>
      <vt:lpstr>Arial Unicode MS</vt:lpstr>
      <vt:lpstr>Bahnschrift Light</vt:lpstr>
      <vt:lpstr>Bahnschrift SemiLight SemiConde</vt:lpstr>
      <vt:lpstr>PPTMON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5</dc:creator>
  <cp:lastModifiedBy>Виктория Скрыльникова</cp:lastModifiedBy>
  <cp:revision>234</cp:revision>
  <dcterms:created xsi:type="dcterms:W3CDTF">2019-04-06T05:20:47Z</dcterms:created>
  <dcterms:modified xsi:type="dcterms:W3CDTF">2023-12-03T20:28:36Z</dcterms:modified>
</cp:coreProperties>
</file>