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zqJYJL8l5iyHqajcLCbu5LCj6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1D483A-1456-488E-91DF-EB1FE51F4FED}">
  <a:tblStyle styleId="{E71D483A-1456-488E-91DF-EB1FE51F4F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leader-id.r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1918" l="22461" r="28433" t="0"/>
          <a:stretch/>
        </p:blipFill>
        <p:spPr>
          <a:xfrm rot="-5400000">
            <a:off x="2666999" y="-2667002"/>
            <a:ext cx="6858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61" y="547192"/>
            <a:ext cx="1437841" cy="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10887" y="3440992"/>
            <a:ext cx="66974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lang="ru-RU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Ginger/energy shots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60961" y="5749190"/>
            <a:ext cx="127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ru-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Анастасия Тихомирова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0090944" y="5980022"/>
            <a:ext cx="18801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Красноярск,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961" y="1617589"/>
            <a:ext cx="2655633" cy="1215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1212032" y="5137080"/>
            <a:ext cx="5209124" cy="0"/>
          </a:xfrm>
          <a:prstGeom prst="straightConnector1">
            <a:avLst/>
          </a:prstGeom>
          <a:noFill/>
          <a:ln cap="flat" cmpd="sng" w="9525">
            <a:solidFill>
              <a:srgbClr val="C1C85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3654" y="211012"/>
            <a:ext cx="1060953" cy="8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04589" y="1458252"/>
            <a:ext cx="24747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Рынок НТИ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каком рынке НТИ позиционируется стартап?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66276" y="975605"/>
            <a:ext cx="8221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Фуднет</a:t>
            </a:r>
            <a:r>
              <a:rPr b="0" i="0" lang="ru-RU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Еда, помноженная на технологии.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Крупнейший рынок потребительской продукции в мире, открытый для интеграции новых наукоемких технологий, от роботизации и IT в сегментах Агротех и Фудтех до биотехнологий, стимулирующий рост экономики и способный радикально повысить доступность и качество питания.</a:t>
            </a:r>
            <a:endParaRPr b="0" i="0" sz="1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Производимый продукт Ginger/energy shots- полезные энергетики без турина и кофеина без прямых аналогов в России, следовательно наш продукт будет пользоваться </a:t>
            </a:r>
            <a:r>
              <a:rPr lang="ru-RU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популярностью</a:t>
            </a:r>
            <a:r>
              <a:rPr lang="ru-RU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на крупнейшем рынке потребительской продукции. Суть продукцие - еда, помноженая на технологие и практичность.</a:t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566276" y="2269611"/>
            <a:ext cx="732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/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566276" y="4425392"/>
            <a:ext cx="732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404589" y="1458252"/>
            <a:ext cx="24747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Команда стартап-проекта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386431" y="2706040"/>
            <a:ext cx="22878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распределены роли в команде?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5"/>
          <p:cNvGraphicFramePr/>
          <p:nvPr/>
        </p:nvGraphicFramePr>
        <p:xfrm>
          <a:off x="3396331" y="225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{E71D483A-1456-488E-91DF-EB1FE51F4FED}</a:tableStyleId>
              </a:tblPr>
              <a:tblGrid>
                <a:gridCol w="444825"/>
                <a:gridCol w="1022650"/>
                <a:gridCol w="1939325"/>
                <a:gridCol w="1480975"/>
                <a:gridCol w="1155600"/>
                <a:gridCol w="1155600"/>
                <a:gridCol w="1155600"/>
              </a:tblGrid>
              <a:tr h="81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№</a:t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Leader ID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ФИО</a:t>
                      </a:r>
                      <a:endParaRPr sz="11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в проекте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Телефон, почта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Должность (при наличии)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Опыт и квалификация (краткое описание)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65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9398A8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id 5214613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Тихомирова Анастасия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89832565306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Nast_17_moon@mail.ru</a:t>
                      </a:r>
                      <a:endParaRPr sz="1100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лидер 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8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9398A8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id 5222619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Ткаченко Ольга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ведение паблика в Вконтакте</a:t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+7 958 016 01 64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kalash3388@gmail.com</a:t>
                      </a:r>
                      <a:endParaRPr sz="1100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администратор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участник и победитель конкурса “Вектор”, “Территория 2020”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1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9398A8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id 5406938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Гущина Софья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подсчет всех расходов, разработка лого, ведение Телеграмм канала</a:t>
                      </a:r>
                      <a:endParaRPr sz="1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+7 908 018 64 58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sofya280704@mail.ru</a:t>
                      </a:r>
                      <a:endParaRPr sz="1100"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финансист, pr-менеджер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Попик Елизавета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разработка состава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технолог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101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>
                          <a:highlight>
                            <a:srgbClr val="FFFFFF"/>
                          </a:highlight>
                        </a:rPr>
                        <a:t>Анастасия Попович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описание </a:t>
                      </a:r>
                      <a:r>
                        <a:rPr lang="ru-RU" sz="1100"/>
                        <a:t>нутритивной</a:t>
                      </a:r>
                      <a:r>
                        <a:rPr lang="ru-RU" sz="1100"/>
                        <a:t> пользы нашего продукта в соц.сетях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/>
                        <a:t>нутрициолог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30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Продукт стартапа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 будут покупать клиенты после реализации стартапа?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566276" y="975605"/>
            <a:ext cx="82212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Покупая наш продукт, клиент приобритает хорошее настроение и энергиею на весь день без вреда для здоровья.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Яркий вкус продукта также является неотъемлемой часть залога доверия клиента, что наша команда и стремиться предоставить.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Взрывной вкус, качество, настроение, энергия, продуктивность на весь день - это то что будет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приобретать наш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клиент.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404589" y="1458252"/>
            <a:ext cx="24747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Научно-технические решения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Какие решения необходимы для создания продукта?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3566276" y="975605"/>
            <a:ext cx="822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Для создание продукта необходимо:</a:t>
            </a:r>
            <a:endParaRPr sz="2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789950" y="1872425"/>
            <a:ext cx="73770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первую очередь нам нужно разработать состав с технологом, также следует разработать логотип и дизайн упаковки, дальше следует приобрести сырье, тару и необходимое оборудование. После проделывания предыдущих шагов мы приступим к продвижению нашего продукта в социальных сетях.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2023-08-14T08:31:58Z</dcterms:created>
  <dc:creator>Мария</dc:creator>
</cp:coreProperties>
</file>