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M1aar5YxiunsWiLhOsIbxzQyY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41918" l="22462" r="28433" t="0"/>
          <a:stretch/>
        </p:blipFill>
        <p:spPr>
          <a:xfrm rot="-5400000">
            <a:off x="2666999" y="-2667002"/>
            <a:ext cx="6858001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61" y="547192"/>
            <a:ext cx="1437841" cy="3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10887" y="3440992"/>
            <a:ext cx="66974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Практика 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 в стартапе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0090944" y="5980022"/>
            <a:ext cx="18801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Красноярск, 2023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961" y="1617589"/>
            <a:ext cx="2655633" cy="1215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1212032" y="5137080"/>
            <a:ext cx="5209124" cy="0"/>
          </a:xfrm>
          <a:prstGeom prst="straightConnector1">
            <a:avLst/>
          </a:prstGeom>
          <a:noFill/>
          <a:ln cap="flat" cmpd="sng" w="9525">
            <a:solidFill>
              <a:srgbClr val="C1C85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3654" y="211012"/>
            <a:ext cx="1060953" cy="8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094125" y="5312700"/>
            <a:ext cx="5256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aleway"/>
              <a:buNone/>
            </a:pPr>
            <a:r>
              <a:rPr b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Ginger/energy shots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Каналы продвижения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Опишите своими словами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Определить каналы продвижения продукта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4060650" y="1883700"/>
            <a:ext cx="44328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SMM-для продвижения своего продукта мы создали в социальных сетях страницы(ВКонтакте,Телеграмм)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04589" y="1458252"/>
            <a:ext cx="24747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Уровень готовности продукта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566276" y="975605"/>
            <a:ext cx="822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Пример заполнения: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TRL 6 – разработка прототипа/модели технологии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каком уровне готовности (TRL) находится продукт?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4557" y="2473915"/>
            <a:ext cx="6528135" cy="398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04589" y="1458252"/>
            <a:ext cx="24747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Научно-техническое решение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Опишите своими словами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386431" y="2706040"/>
            <a:ext cx="22878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Какие научно-технические решения необходимо применить при разработке продукта?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485400" y="1458250"/>
            <a:ext cx="7715400" cy="20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Цель выполнения НИР • Необходимо показать, что Вы четко понимаете конечную цель Вашей работы,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осознаете, какой именно научно-технический результат должен получиться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Назначение научно-технического продукта • Описать функциональное назначение проекта. Можно указать, где будет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использован результат, кто будет его потребителем.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Научная новизна предлагаемых в проекте решений • Необходимо четко указать предлагаемые в Вашем проекте решения и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представить их новизну: новые подходы, усовершенствования и т.п.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Обоснование необходимости проведения НИР • Необходимо представить актуальность проведения НИР, обосновать необходимость разработки, указанных в предыдущем поле, предлагаемых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chemeClr val="dk1"/>
                </a:solidFill>
              </a:rPr>
              <a:t>решений. Привести, при наличии, научный задел/публикации.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lang="ru-RU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Продукт в приоритете</a:t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Описать своими словами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86431" y="2706040"/>
            <a:ext cx="22878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ru-RU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 создание продукта коррелирует с запросами образовательной организации или региона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3699700" y="1458250"/>
            <a:ext cx="768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Многие преподаватели отмечают, что студенты очень вялые по утрам и на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последних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лентах, так как наш университет в интересах государства планирует выпустить квалифицированных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специалистов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студенты должны быть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сфокусированы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получении знаний, а недосып и утомляемость мешают студентам хорошо усваивать информацию. Наш продукт позволит студентам взбодриться перед занятиями.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2023-08-14T08:31:58Z</dcterms:created>
  <dc:creator>Мария</dc:creator>
</cp:coreProperties>
</file>