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ZmuH50kRcwVfL04CivhKz0Jti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7F8D7B-4BF3-48D1-87D7-3E9FBBBE2478}">
  <a:tblStyle styleId="{C57F8D7B-4BF3-48D1-87D7-3E9FBBBE24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41918" l="22461" r="28433" t="0"/>
          <a:stretch/>
        </p:blipFill>
        <p:spPr>
          <a:xfrm rot="-5400000">
            <a:off x="2666999" y="-2667002"/>
            <a:ext cx="6858001" cy="121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961" y="547192"/>
            <a:ext cx="1437841" cy="3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110887" y="3440992"/>
            <a:ext cx="669747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Практика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Сегментация целевой аудитории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Работа с целевыми рынками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090944" y="5980022"/>
            <a:ext cx="18801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Красноярск,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961" y="1617589"/>
            <a:ext cx="2655633" cy="1215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"/>
          <p:cNvCxnSpPr/>
          <p:nvPr/>
        </p:nvCxnSpPr>
        <p:spPr>
          <a:xfrm>
            <a:off x="1212032" y="5137080"/>
            <a:ext cx="5209124" cy="0"/>
          </a:xfrm>
          <a:prstGeom prst="straightConnector1">
            <a:avLst/>
          </a:prstGeom>
          <a:noFill/>
          <a:ln cap="flat" cmpd="sng" w="9525">
            <a:solidFill>
              <a:srgbClr val="C1C85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3654" y="211012"/>
            <a:ext cx="1060953" cy="8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319725" y="5301425"/>
            <a:ext cx="48954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aleway"/>
              <a:buNone/>
            </a:pPr>
            <a:r>
              <a:rPr b="1" lang="ru-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Ginger/energy shots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04589" y="1458252"/>
            <a:ext cx="24747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Рынок продукта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566276" y="975605"/>
            <a:ext cx="8221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Оставьте наиболее подходящий: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B2C – создание бизнеса для физических лиц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86431" y="2706040"/>
            <a:ext cx="22878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 каком рынке планируется развитие продукта?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04589" y="1458252"/>
            <a:ext cx="24747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Описание проблемы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3793451" y="1089780"/>
            <a:ext cx="82212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Заполните шаблон гипотезы о проблеме или опишите проблему своими словами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Наши клиенты-студенты, которые заботятся о своем здоровье, п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оэтому</a:t>
            </a: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хотят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 университете можно было приобрести энергетические напитки, которые будут без вредных добавок, </a:t>
            </a: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но не могут потому, чт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 в университете в автоматах можно приобрести энергетические напитки исключительно с таурином, который оказывает негативное 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влияние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на нервную систему и здоровье в целом, </a:t>
            </a: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при этом </a:t>
            </a:r>
            <a:r>
              <a:rPr lang="ru-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остаются “вялыми”, так как подобные напитки </a:t>
            </a: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истощают запасы энергии организма, а не приносят дополнительные силы, как считают многие. Поэтому через несколько часов после выпитой банки человек чувствует себя полностью «выжатым».</a:t>
            </a:r>
            <a:endParaRPr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86431" y="2706040"/>
            <a:ext cx="228781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Насколько проблема актуальна?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Почему это проблема?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Чем подтверждается наличие проблемы?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404589" y="1458252"/>
            <a:ext cx="247472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Описание целевой аудитории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3566276" y="975605"/>
            <a:ext cx="822113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Опишите целевую аудиторию своими словами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Опишите сегмент 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386431" y="2706040"/>
            <a:ext cx="2287811" cy="220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Кто испытывает проблему?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Почему именно они?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Приведите конкретные характеристики сегмента клиентов, с которым будете работать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3722275" y="2210800"/>
            <a:ext cx="6733800" cy="29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Целевая аудитория нашего продукта- студенты, которые заботятся о своем здоровье, спортсмены , так как наш продукт продукт производится исключительно из натуральных продуктов, без 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добавления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 стимулирующих добавок (кофеин и таурин).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404589" y="1458252"/>
            <a:ext cx="24747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Держатель проблемы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Опишите своими словами</a:t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386431" y="2706040"/>
            <a:ext cx="22878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Почему клиент готов платить?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 он решает проблему сейчас?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Почему необходимо новое решение?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3598200" y="1793450"/>
            <a:ext cx="69369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Студенты часто прибегают к энергетическим напиткам во время подготовки к зачета и экзаменам, а также некоторые привыкли на постоянной основе потреблять их, так как работают </a:t>
            </a: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допоздна и встают рано на занятия. Сейчас наша целевая аудитория покупает обычные энергетические напитки, так как на рынке практически нет альтернативы, конкретно в нашем университете можно приобрести только напитки с таурином и кофеином. Постоянное попадание в организм кофеина при употреблении энергетика наносит вред водно-солевому балансу, так как он вызывает повышенное мочеиспускание и выводит необходимые человеку соли. Кроме того, кофеин – это вещество наркотическое, поэтому привыкание к нему наступает достаточно быстро, и в один прекрасный момент вчерашней дозы может оказаться недостаточно. Вот отсюда и берется зависимость: когда усталость наступает в неподходящий момент, появляется необходимость выпить еще одну банку, и так по кругу.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404589" y="1458252"/>
            <a:ext cx="24747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Решение проблемы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Опишите своими словами</a:t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86431" y="2706040"/>
            <a:ext cx="22878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 вы планируете решить проблему клиента?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3462850" y="1680650"/>
            <a:ext cx="7974600" cy="3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Наш энергетический напиток будет изготовлен на основе растительных 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ингредиентов, которые позволяют взбодрится с пользой для здоровья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, таких как имбирь,куркума и цитрусовые фрукты, а также он будет изготовлен без добавления стимулирующих добавок. Энергию будут придавать имбирь и куркума, бодрящее действие которых доказано многочисленными 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исследованиями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, а также в цитрусовых содержится много углеводов, расщепление углеводов дает человеку много энергии, а именно в 1 углеводе-</a:t>
            </a: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17,6 кДж (4,1 ккал), а углеводы с напитков быстрее усваиваются, поэтому наш напиток дает энергию быстро и без вреда для здоровья.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0" y="0"/>
            <a:ext cx="30099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404589" y="1458252"/>
            <a:ext cx="24747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Конкуренты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48" y="368469"/>
            <a:ext cx="1575386" cy="7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386431" y="2706040"/>
            <a:ext cx="228781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 ещё может решаться проблема клиента?</a:t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Какие параметры важны клиенту (скорость, функции, цена и т.д.)?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Сравните свой продукт с продуктами конкурентов по различным параметрам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3566276" y="975605"/>
            <a:ext cx="8221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Заполните таблицу</a:t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49" name="Google Shape;149;p7"/>
          <p:cNvGraphicFramePr/>
          <p:nvPr/>
        </p:nvGraphicFramePr>
        <p:xfrm>
          <a:off x="3566276" y="24662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{C57F8D7B-4BF3-48D1-87D7-3E9FBBBE2478}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Наше решение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4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Burn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Flash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Ginger up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Продажа</a:t>
                      </a:r>
                      <a:r>
                        <a:rPr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Энергетический напиток в автомате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Энергетический напиток в автомате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Энергетический напиток в автомате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магазинах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Вред здоровью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Без таурина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С </a:t>
                      </a: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турином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 турином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Без турина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Без кофеина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 кофеином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 кофеином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Без кофеина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Состав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Натуральный состав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не натуральный состав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не натуральный состав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натуральный состав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2023-08-14T08:31:58Z</dcterms:created>
  <dc:creator>Мария</dc:creator>
</cp:coreProperties>
</file>