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2HDe0+66GAy7unxV+tquN+Ka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1918" l="22462" r="28433" t="0"/>
          <a:stretch/>
        </p:blipFill>
        <p:spPr>
          <a:xfrm rot="-5400000">
            <a:off x="2666999" y="-2667002"/>
            <a:ext cx="685800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61" y="547192"/>
            <a:ext cx="1437841" cy="3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10887" y="3440992"/>
            <a:ext cx="66974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Практика 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Финансы и юнит-экономика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090944" y="5980022"/>
            <a:ext cx="18801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Красноярск, 2023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961" y="1617589"/>
            <a:ext cx="2655633" cy="1215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1212032" y="5137080"/>
            <a:ext cx="5209124" cy="0"/>
          </a:xfrm>
          <a:prstGeom prst="straightConnector1">
            <a:avLst/>
          </a:prstGeom>
          <a:noFill/>
          <a:ln cap="flat" cmpd="sng" w="9525">
            <a:solidFill>
              <a:srgbClr val="C1C85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3654" y="211012"/>
            <a:ext cx="1060953" cy="8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Юнит продукта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Описать своими словами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86431" y="2706040"/>
            <a:ext cx="22878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 является юнитом продукта?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218575" y="1816025"/>
            <a:ext cx="5391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Пластиковая бутылка с энергетическим напитком - (стоимость) 170 руб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Оценить TAM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Описать логику расчёта и указать конечную цифру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86431" y="2706040"/>
            <a:ext cx="22878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Сколько клиентов нуждаются в продукте?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Если все клиенты заплатят, то сколько можно заработать?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947850" y="1894975"/>
            <a:ext cx="67452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На партию 10 единиц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Пластиковая бутылка с крышкой- 10.3 руб за шт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Вода- 7,15 руб за 350 мл на 1 шт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Имбирь-10,185 руб за 15 гр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Куркума-6,88 руб за 9 гр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Апельсин-43.5 руб за 250 гр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Лимон-5.58 за 30 гр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Наклейка с логотипом и способом применения-21,6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Итого: 105,2 руб-себестоимость продукта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Цена одной единицы: 170 руб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При продаже 10 единиц-648 руб прибыль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TAM-4 420 000 (26000 студентов в сфу)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Оценить SAM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Описать логику расчёта и указать конечную цифру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86431" y="2706040"/>
            <a:ext cx="2287811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Сколько клиентов могут позволить себе приобретение продукта?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Если все клиенты заплатят, то сколько можно заработать?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801225" y="1793450"/>
            <a:ext cx="71850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6 000 студентов- приобретет 39%, так как согласно статистики лишь столько людей придерживаются правильного питания в России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10 140(39%) студентов-1 723 800 руб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Оценить SOM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Описать логику расчёта и указать конечную цифру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86431" y="2706040"/>
            <a:ext cx="228781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Сколько клиентов сможет охватить ваше решение?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Если все клиенты заплатят, то сколько можно заработать?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Какую долю рынка планирует занять стартап?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711000" y="1816025"/>
            <a:ext cx="7602600" cy="3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10 140 студентов </a:t>
            </a:r>
            <a:r>
              <a:rPr lang="ru-RU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купят 15%, так как студенты не могут позволить себе дорогостоящие траты не на базовые потребности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1521 студентов- 258 570 руб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2023-08-14T08:31:58Z</dcterms:created>
  <dc:creator>Мария</dc:creator>
</cp:coreProperties>
</file>