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2"/>
  </p:notesMasterIdLst>
  <p:sldIdLst>
    <p:sldId id="275" r:id="rId2"/>
    <p:sldId id="289" r:id="rId3"/>
    <p:sldId id="294" r:id="rId4"/>
    <p:sldId id="293" r:id="rId5"/>
    <p:sldId id="277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D"/>
    <a:srgbClr val="FFFFD9"/>
    <a:srgbClr val="FFFFC5"/>
    <a:srgbClr val="DAD7C6"/>
    <a:srgbClr val="7BC5D2"/>
    <a:srgbClr val="E52C50"/>
    <a:srgbClr val="F0EE97"/>
    <a:srgbClr val="343846"/>
    <a:srgbClr val="0086AC"/>
    <a:srgbClr val="EC66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0" autoAdjust="0"/>
    <p:restoredTop sz="9466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pPr/>
              <a:t>4/16/2022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BA999-107D-4F32-A988-24BA1FE0FA0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GOUTTES\fondgoutte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5536" y="2924944"/>
            <a:ext cx="7606208" cy="1470025"/>
          </a:xfrm>
        </p:spPr>
        <p:txBody>
          <a:bodyPr lIns="0" rIns="0" anchor="ctr">
            <a:noAutofit/>
          </a:bodyPr>
          <a:lstStyle>
            <a:lvl1pPr algn="r">
              <a:lnSpc>
                <a:spcPct val="100000"/>
              </a:lnSpc>
              <a:defRPr sz="4000" b="0" cap="none" baseline="0">
                <a:solidFill>
                  <a:srgbClr val="3438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4437112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E52C5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1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944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ilisateur\Documents\Perso\sho8\GOUTTES\fondgoutt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3960440" cy="4320480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4726800" y="1773238"/>
            <a:ext cx="3960000" cy="4319587"/>
          </a:xfrm>
        </p:spPr>
        <p:txBody>
          <a:bodyPr>
            <a:normAutofit/>
          </a:bodyPr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142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1064" cy="1143000"/>
          </a:xfrm>
        </p:spPr>
        <p:txBody>
          <a:bodyPr>
            <a:noAutofit/>
          </a:bodyPr>
          <a:lstStyle>
            <a:lvl1pPr algn="l"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2C50"/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467544" y="1772816"/>
            <a:ext cx="8208912" cy="432048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68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6" r:id="rId2"/>
    <p:sldLayoutId id="2147483775" r:id="rId3"/>
    <p:sldLayoutId id="214748376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568952" cy="2736305"/>
          </a:xfrm>
        </p:spPr>
        <p:txBody>
          <a:bodyPr/>
          <a:lstStyle/>
          <a:p>
            <a:r>
              <a:rPr lang="ru-RU" dirty="0">
                <a:latin typeface="Sitka Banner" pitchFamily="2" charset="0"/>
              </a:rPr>
              <a:t>Создание современных </a:t>
            </a:r>
            <a:r>
              <a:rPr lang="ru-RU" dirty="0" err="1">
                <a:latin typeface="Sitka Banner" pitchFamily="2" charset="0"/>
              </a:rPr>
              <a:t>принтов</a:t>
            </a:r>
            <a:r>
              <a:rPr lang="ru-RU" dirty="0">
                <a:latin typeface="Sitka Banner" pitchFamily="2" charset="0"/>
              </a:rPr>
              <a:t> на базе культурных кодов региона. Оцифровка орнаментов и узоров</a:t>
            </a:r>
            <a:endParaRPr lang="fr-FR" dirty="0">
              <a:latin typeface="Sitka Banner" pitchFamily="2" charset="0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95536" y="4725145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/>
            <a:r>
              <a:rPr lang="ru-RU" sz="1600" dirty="0">
                <a:latin typeface="Bahnschrift SemiLight SemiConde" pitchFamily="34" charset="0"/>
              </a:rPr>
              <a:t>Юго-Западный государственный университет </a:t>
            </a:r>
            <a:br>
              <a:rPr lang="ru-RU" sz="1600" dirty="0">
                <a:latin typeface="Bahnschrift SemiLight SemiConde" pitchFamily="34" charset="0"/>
              </a:rPr>
            </a:br>
            <a:r>
              <a:rPr lang="ru-RU" sz="1600" dirty="0">
                <a:latin typeface="Bahnschrift SemiLight SemiConde" pitchFamily="34" charset="0"/>
              </a:rPr>
              <a:t>заказная разработка </a:t>
            </a:r>
            <a:r>
              <a:rPr lang="ru-RU" sz="1600" dirty="0">
                <a:solidFill>
                  <a:srgbClr val="000000"/>
                </a:solidFill>
                <a:latin typeface="Bahnschrift SemiLight SemiConde" pitchFamily="34" charset="0"/>
              </a:rPr>
              <a:t> </a:t>
            </a:r>
            <a:r>
              <a:rPr lang="ru-RU" sz="1600" dirty="0" err="1">
                <a:latin typeface="Bahnschrift SemiLight SemiConde" pitchFamily="34" charset="0"/>
              </a:rPr>
              <a:t>LegpromRF</a:t>
            </a:r>
            <a:endParaRPr lang="ru-RU" sz="1600" dirty="0">
              <a:latin typeface="Bahnschrift SemiLight SemiCon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568952" cy="2736305"/>
          </a:xfrm>
        </p:spPr>
        <p:txBody>
          <a:bodyPr/>
          <a:lstStyle/>
          <a:p>
            <a:pPr algn="ctr"/>
            <a:r>
              <a:rPr lang="ru-RU" sz="6000" dirty="0" smtClean="0">
                <a:latin typeface="Sitka Banner" pitchFamily="2" charset="0"/>
              </a:rPr>
              <a:t>Спасибо за внимание!</a:t>
            </a:r>
            <a:endParaRPr lang="fr-FR" sz="6000" dirty="0">
              <a:latin typeface="Sitka Ban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z="3600" dirty="0">
                <a:latin typeface="Sitka Banner" pitchFamily="2" charset="0"/>
              </a:rPr>
              <a:t>Какое решение мы предлагаем</a:t>
            </a:r>
            <a:endParaRPr lang="fr-FR" sz="3600" dirty="0">
              <a:latin typeface="Sitka Banner" pitchFamily="2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3528" y="1340768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900" b="1" noProof="1">
                <a:solidFill>
                  <a:srgbClr val="E52C50"/>
                </a:solidFill>
              </a:rPr>
              <a:t>       Для </a:t>
            </a:r>
            <a:r>
              <a:rPr lang="ru-RU" sz="1900" b="1" noProof="1">
                <a:solidFill>
                  <a:schemeClr val="accent2"/>
                </a:solidFill>
                <a:ea typeface="Verdana" pitchFamily="34" charset="0"/>
              </a:rPr>
              <a:t>молодежи </a:t>
            </a:r>
            <a:r>
              <a:rPr lang="ru-RU" sz="1900" b="1" dirty="0">
                <a:solidFill>
                  <a:schemeClr val="accent2"/>
                </a:solidFill>
                <a:ea typeface="Verdana" pitchFamily="34" charset="0"/>
              </a:rPr>
              <a:t>20-35 лет мы предлагаем </a:t>
            </a:r>
            <a:r>
              <a:rPr lang="ru-RU" sz="1900" b="1" dirty="0">
                <a:ea typeface="Verdana" pitchFamily="34" charset="0"/>
              </a:rPr>
              <a:t>современную стилизацию народных орнаментов. Это поможет восстановить и популяризировать уникальные культурные коды регионов России.</a:t>
            </a:r>
          </a:p>
          <a:p>
            <a:pPr>
              <a:buFont typeface="Arial" pitchFamily="34" charset="0"/>
              <a:buChar char="•"/>
            </a:pPr>
            <a:endParaRPr lang="ru-RU" sz="1900" b="1" dirty="0">
              <a:ea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Verdana" pitchFamily="34" charset="0"/>
              </a:rPr>
              <a:t>       В отличие от проектов-аналогов </a:t>
            </a:r>
            <a:r>
              <a:rPr lang="ru-RU" sz="1900" b="1" dirty="0">
                <a:ea typeface="Verdana" pitchFamily="34" charset="0"/>
              </a:rPr>
              <a:t>мы сохраним изначальный вид орнамента, добавив ему современную стилизацию. </a:t>
            </a:r>
          </a:p>
        </p:txBody>
      </p:sp>
      <p:pic>
        <p:nvPicPr>
          <p:cNvPr id="3074" name="Picture 2" descr="https://bipbap.ru/wp-content/uploads/2017/11/Traditsionnyj-russkij-orna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6533456" cy="325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6851104" cy="706090"/>
          </a:xfrm>
        </p:spPr>
        <p:txBody>
          <a:bodyPr/>
          <a:lstStyle/>
          <a:p>
            <a:r>
              <a:rPr lang="ru-RU" sz="3600" dirty="0">
                <a:latin typeface="Sitka Banner" pitchFamily="2" charset="0"/>
              </a:rPr>
              <a:t>Цели к концу </a:t>
            </a:r>
            <a:r>
              <a:rPr lang="ru-RU" sz="3600" dirty="0" err="1">
                <a:latin typeface="Sitka Banner" pitchFamily="2" charset="0"/>
              </a:rPr>
              <a:t>интенсива</a:t>
            </a:r>
            <a:r>
              <a:rPr lang="ru-RU" sz="3600" dirty="0">
                <a:latin typeface="Sitka Banner" pitchFamily="2" charset="0"/>
              </a:rPr>
              <a:t>:</a:t>
            </a:r>
            <a:endParaRPr lang="fr-FR" sz="3600" dirty="0">
              <a:latin typeface="Sitka Banner" pitchFamily="2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3528" y="1268760"/>
            <a:ext cx="698477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noProof="1">
                <a:solidFill>
                  <a:schemeClr val="accent5">
                    <a:lumMod val="60000"/>
                    <a:lumOff val="40000"/>
                  </a:schemeClr>
                </a:solidFill>
                <a:latin typeface="Verdana" pitchFamily="34" charset="0"/>
              </a:rPr>
              <a:t>   </a:t>
            </a:r>
            <a:r>
              <a:rPr lang="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Оцифровка орнаментов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Создание уникальных принтов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Развитие интереса молодежи к русской культуре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О</a:t>
            </a:r>
            <a:r>
              <a:rPr lang="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пыт работы в команде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Создание бренда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043608" y="3933056"/>
            <a:ext cx="68511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Verdana" pitchFamily="34" charset="0"/>
                <a:cs typeface="Verdana" pitchFamily="34" charset="0"/>
              </a:rPr>
              <a:t>Цели на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Verdana" pitchFamily="34" charset="0"/>
                <a:cs typeface="Verdana" pitchFamily="34" charset="0"/>
              </a:rPr>
              <a:t>хакатон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Verdana" pitchFamily="34" charset="0"/>
                <a:cs typeface="Verdana" pitchFamily="34" charset="0"/>
              </a:rPr>
              <a:t>: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87624" y="4581128"/>
            <a:ext cx="7128792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900" b="1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19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Оцифровка орнаментов региона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9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     Создание прототипа изделия с нанесением оцифрованного      </a:t>
            </a:r>
          </a:p>
          <a:p>
            <a:pPr>
              <a:lnSpc>
                <a:spcPct val="150000"/>
              </a:lnSpc>
            </a:pPr>
            <a:r>
              <a:rPr lang="ru-RU" sz="19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PT Sans"/>
                <a:cs typeface="PT Sans"/>
                <a:sym typeface="PT Sans"/>
              </a:rPr>
              <a:t>          орнамента</a:t>
            </a:r>
          </a:p>
        </p:txBody>
      </p:sp>
      <p:sp>
        <p:nvSpPr>
          <p:cNvPr id="14338" name="AutoShape 2" descr="Абстрактная векторная иллюстрация инициации проекта. Проектная документация, бизнес-анализ, видение и сфера деятельности, определение целей, задач, временные рамки и временные рамки абстрактная метафо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Абстрактная векторная иллюстрация инициации проекта. Проектная документация, бизнес-анализ, видение и сфера деятельности, определение целей, задач, временные рамки и временные рамки абстрактная метафо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t4.depositphotos.com/1001599/40602/v/450/depositphotos_406023106-stock-illustration-project-initiation-abstract-concept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t4.depositphotos.com/1001599/40602/v/450/depositphotos_406023106-stock-illustration-project-initiation-abstract-concept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 l="32775" t="21650" r="32969" b="17451"/>
          <a:stretch>
            <a:fillRect/>
          </a:stretch>
        </p:blipFill>
        <p:spPr bwMode="auto">
          <a:xfrm>
            <a:off x="5724128" y="2132856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4536504" cy="3312368"/>
          </a:xfrm>
        </p:spPr>
        <p:txBody>
          <a:bodyPr>
            <a:noAutofit/>
          </a:bodyPr>
          <a:lstStyle/>
          <a:p>
            <a:pPr marL="360000" algn="just">
              <a:spcBef>
                <a:spcPts val="1800"/>
              </a:spcBef>
              <a:buNone/>
            </a:pPr>
            <a:r>
              <a:rPr lang="ru-RU" sz="1600" b="1" dirty="0"/>
              <a:t>Проблема: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Молодежь в возрасте 20-35 лет хочет быть частью российской культуры, но не может, потому что современные дизайнеры одежды и аксессуаров очень сильно углубляются в народные мотивы и не всем такая стилизация подходит.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Основными нашими пользователями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будут дизайнеры-модельеры, фабрики по производству тканей, швейные фабрики.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67128" cy="1143000"/>
          </a:xfrm>
        </p:spPr>
        <p:txBody>
          <a:bodyPr/>
          <a:lstStyle/>
          <a:p>
            <a:r>
              <a:rPr lang="ru-RU" dirty="0"/>
              <a:t>Как возникает и будет решаться проблема?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716016" y="1268761"/>
            <a:ext cx="3960000" cy="30243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b="1" dirty="0"/>
              <a:t>Решение:</a:t>
            </a:r>
          </a:p>
          <a:p>
            <a:pPr>
              <a:buNone/>
            </a:pPr>
            <a:endParaRPr lang="ru-RU" sz="1600" b="1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/>
              <a:t>Нашим пользователям мы предоставим ассортимент русских стилизованных орнаментов, которые можно будет использовать при производстве тканей и, в дальнейшем, при производстве отдельных изделий и коллекций.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644008" y="1628800"/>
            <a:ext cx="0" cy="432048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vatars.mds.yandex.net/i?id=6503fcfbfef8b17b9adb1f0d6c2c5084-5888857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3560166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281154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491064" cy="778098"/>
          </a:xfrm>
        </p:spPr>
        <p:txBody>
          <a:bodyPr/>
          <a:lstStyle/>
          <a:p>
            <a:r>
              <a:rPr lang="ru-RU" sz="3600" dirty="0">
                <a:latin typeface="Sitka Banner" pitchFamily="2" charset="0"/>
              </a:rPr>
              <a:t>План работы на </a:t>
            </a:r>
            <a:r>
              <a:rPr lang="ru-RU" sz="3600" dirty="0" err="1">
                <a:latin typeface="Sitka Banner" pitchFamily="2" charset="0"/>
              </a:rPr>
              <a:t>хакатоне</a:t>
            </a:r>
            <a:endParaRPr lang="fr-FR" sz="3600" dirty="0">
              <a:latin typeface="Sitka Banner" pitchFamily="2" charset="0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766864" y="1723022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766864" y="2774280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766864" y="3825538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766864" y="4876796"/>
            <a:ext cx="855138" cy="1089283"/>
          </a:xfrm>
          <a:custGeom>
            <a:avLst/>
            <a:gdLst>
              <a:gd name="T0" fmla="*/ 0 w 336"/>
              <a:gd name="T1" fmla="*/ 0 h 428"/>
              <a:gd name="T2" fmla="*/ 0 w 336"/>
              <a:gd name="T3" fmla="*/ 0 h 428"/>
              <a:gd name="T4" fmla="*/ 36 w 336"/>
              <a:gd name="T5" fmla="*/ 48 h 428"/>
              <a:gd name="T6" fmla="*/ 52 w 336"/>
              <a:gd name="T7" fmla="*/ 68 h 428"/>
              <a:gd name="T8" fmla="*/ 68 w 336"/>
              <a:gd name="T9" fmla="*/ 86 h 428"/>
              <a:gd name="T10" fmla="*/ 68 w 336"/>
              <a:gd name="T11" fmla="*/ 86 h 428"/>
              <a:gd name="T12" fmla="*/ 84 w 336"/>
              <a:gd name="T13" fmla="*/ 98 h 428"/>
              <a:gd name="T14" fmla="*/ 98 w 336"/>
              <a:gd name="T15" fmla="*/ 110 h 428"/>
              <a:gd name="T16" fmla="*/ 114 w 336"/>
              <a:gd name="T17" fmla="*/ 120 h 428"/>
              <a:gd name="T18" fmla="*/ 130 w 336"/>
              <a:gd name="T19" fmla="*/ 128 h 428"/>
              <a:gd name="T20" fmla="*/ 146 w 336"/>
              <a:gd name="T21" fmla="*/ 136 h 428"/>
              <a:gd name="T22" fmla="*/ 164 w 336"/>
              <a:gd name="T23" fmla="*/ 142 h 428"/>
              <a:gd name="T24" fmla="*/ 182 w 336"/>
              <a:gd name="T25" fmla="*/ 146 h 428"/>
              <a:gd name="T26" fmla="*/ 200 w 336"/>
              <a:gd name="T27" fmla="*/ 150 h 428"/>
              <a:gd name="T28" fmla="*/ 200 w 336"/>
              <a:gd name="T29" fmla="*/ 150 h 428"/>
              <a:gd name="T30" fmla="*/ 226 w 336"/>
              <a:gd name="T31" fmla="*/ 156 h 428"/>
              <a:gd name="T32" fmla="*/ 250 w 336"/>
              <a:gd name="T33" fmla="*/ 162 h 428"/>
              <a:gd name="T34" fmla="*/ 274 w 336"/>
              <a:gd name="T35" fmla="*/ 172 h 428"/>
              <a:gd name="T36" fmla="*/ 294 w 336"/>
              <a:gd name="T37" fmla="*/ 182 h 428"/>
              <a:gd name="T38" fmla="*/ 302 w 336"/>
              <a:gd name="T39" fmla="*/ 190 h 428"/>
              <a:gd name="T40" fmla="*/ 310 w 336"/>
              <a:gd name="T41" fmla="*/ 196 h 428"/>
              <a:gd name="T42" fmla="*/ 318 w 336"/>
              <a:gd name="T43" fmla="*/ 206 h 428"/>
              <a:gd name="T44" fmla="*/ 324 w 336"/>
              <a:gd name="T45" fmla="*/ 216 h 428"/>
              <a:gd name="T46" fmla="*/ 328 w 336"/>
              <a:gd name="T47" fmla="*/ 226 h 428"/>
              <a:gd name="T48" fmla="*/ 332 w 336"/>
              <a:gd name="T49" fmla="*/ 240 h 428"/>
              <a:gd name="T50" fmla="*/ 334 w 336"/>
              <a:gd name="T51" fmla="*/ 254 h 428"/>
              <a:gd name="T52" fmla="*/ 336 w 336"/>
              <a:gd name="T53" fmla="*/ 268 h 428"/>
              <a:gd name="T54" fmla="*/ 336 w 336"/>
              <a:gd name="T55" fmla="*/ 268 h 428"/>
              <a:gd name="T56" fmla="*/ 336 w 336"/>
              <a:gd name="T57" fmla="*/ 286 h 428"/>
              <a:gd name="T58" fmla="*/ 334 w 336"/>
              <a:gd name="T59" fmla="*/ 302 h 428"/>
              <a:gd name="T60" fmla="*/ 328 w 336"/>
              <a:gd name="T61" fmla="*/ 320 h 428"/>
              <a:gd name="T62" fmla="*/ 322 w 336"/>
              <a:gd name="T63" fmla="*/ 334 h 428"/>
              <a:gd name="T64" fmla="*/ 316 w 336"/>
              <a:gd name="T65" fmla="*/ 350 h 428"/>
              <a:gd name="T66" fmla="*/ 306 w 336"/>
              <a:gd name="T67" fmla="*/ 364 h 428"/>
              <a:gd name="T68" fmla="*/ 296 w 336"/>
              <a:gd name="T69" fmla="*/ 376 h 428"/>
              <a:gd name="T70" fmla="*/ 284 w 336"/>
              <a:gd name="T71" fmla="*/ 388 h 428"/>
              <a:gd name="T72" fmla="*/ 272 w 336"/>
              <a:gd name="T73" fmla="*/ 398 h 428"/>
              <a:gd name="T74" fmla="*/ 258 w 336"/>
              <a:gd name="T75" fmla="*/ 408 h 428"/>
              <a:gd name="T76" fmla="*/ 244 w 336"/>
              <a:gd name="T77" fmla="*/ 414 h 428"/>
              <a:gd name="T78" fmla="*/ 230 w 336"/>
              <a:gd name="T79" fmla="*/ 420 h 428"/>
              <a:gd name="T80" fmla="*/ 214 w 336"/>
              <a:gd name="T81" fmla="*/ 424 h 428"/>
              <a:gd name="T82" fmla="*/ 198 w 336"/>
              <a:gd name="T83" fmla="*/ 426 h 428"/>
              <a:gd name="T84" fmla="*/ 180 w 336"/>
              <a:gd name="T85" fmla="*/ 428 h 428"/>
              <a:gd name="T86" fmla="*/ 164 w 336"/>
              <a:gd name="T87" fmla="*/ 426 h 428"/>
              <a:gd name="T88" fmla="*/ 164 w 336"/>
              <a:gd name="T89" fmla="*/ 426 h 428"/>
              <a:gd name="T90" fmla="*/ 146 w 336"/>
              <a:gd name="T91" fmla="*/ 422 h 428"/>
              <a:gd name="T92" fmla="*/ 130 w 336"/>
              <a:gd name="T93" fmla="*/ 416 h 428"/>
              <a:gd name="T94" fmla="*/ 114 w 336"/>
              <a:gd name="T95" fmla="*/ 410 h 428"/>
              <a:gd name="T96" fmla="*/ 100 w 336"/>
              <a:gd name="T97" fmla="*/ 404 h 428"/>
              <a:gd name="T98" fmla="*/ 88 w 336"/>
              <a:gd name="T99" fmla="*/ 396 h 428"/>
              <a:gd name="T100" fmla="*/ 76 w 336"/>
              <a:gd name="T101" fmla="*/ 386 h 428"/>
              <a:gd name="T102" fmla="*/ 66 w 336"/>
              <a:gd name="T103" fmla="*/ 376 h 428"/>
              <a:gd name="T104" fmla="*/ 56 w 336"/>
              <a:gd name="T105" fmla="*/ 366 h 428"/>
              <a:gd name="T106" fmla="*/ 40 w 336"/>
              <a:gd name="T107" fmla="*/ 340 h 428"/>
              <a:gd name="T108" fmla="*/ 26 w 336"/>
              <a:gd name="T109" fmla="*/ 314 h 428"/>
              <a:gd name="T110" fmla="*/ 16 w 336"/>
              <a:gd name="T111" fmla="*/ 284 h 428"/>
              <a:gd name="T112" fmla="*/ 10 w 336"/>
              <a:gd name="T113" fmla="*/ 254 h 428"/>
              <a:gd name="T114" fmla="*/ 4 w 336"/>
              <a:gd name="T115" fmla="*/ 222 h 428"/>
              <a:gd name="T116" fmla="*/ 2 w 336"/>
              <a:gd name="T117" fmla="*/ 188 h 428"/>
              <a:gd name="T118" fmla="*/ 0 w 336"/>
              <a:gd name="T119" fmla="*/ 154 h 428"/>
              <a:gd name="T120" fmla="*/ 0 w 336"/>
              <a:gd name="T121" fmla="*/ 122 h 428"/>
              <a:gd name="T122" fmla="*/ 0 w 336"/>
              <a:gd name="T123" fmla="*/ 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" h="428">
                <a:moveTo>
                  <a:pt x="0" y="0"/>
                </a:moveTo>
                <a:lnTo>
                  <a:pt x="0" y="0"/>
                </a:lnTo>
                <a:lnTo>
                  <a:pt x="36" y="48"/>
                </a:lnTo>
                <a:lnTo>
                  <a:pt x="52" y="68"/>
                </a:lnTo>
                <a:lnTo>
                  <a:pt x="68" y="86"/>
                </a:lnTo>
                <a:lnTo>
                  <a:pt x="68" y="86"/>
                </a:lnTo>
                <a:lnTo>
                  <a:pt x="84" y="98"/>
                </a:lnTo>
                <a:lnTo>
                  <a:pt x="98" y="110"/>
                </a:lnTo>
                <a:lnTo>
                  <a:pt x="114" y="120"/>
                </a:lnTo>
                <a:lnTo>
                  <a:pt x="130" y="128"/>
                </a:lnTo>
                <a:lnTo>
                  <a:pt x="146" y="136"/>
                </a:lnTo>
                <a:lnTo>
                  <a:pt x="164" y="142"/>
                </a:lnTo>
                <a:lnTo>
                  <a:pt x="182" y="146"/>
                </a:lnTo>
                <a:lnTo>
                  <a:pt x="200" y="150"/>
                </a:lnTo>
                <a:lnTo>
                  <a:pt x="200" y="150"/>
                </a:lnTo>
                <a:lnTo>
                  <a:pt x="226" y="156"/>
                </a:lnTo>
                <a:lnTo>
                  <a:pt x="250" y="162"/>
                </a:lnTo>
                <a:lnTo>
                  <a:pt x="274" y="172"/>
                </a:lnTo>
                <a:lnTo>
                  <a:pt x="294" y="182"/>
                </a:lnTo>
                <a:lnTo>
                  <a:pt x="302" y="190"/>
                </a:lnTo>
                <a:lnTo>
                  <a:pt x="310" y="196"/>
                </a:lnTo>
                <a:lnTo>
                  <a:pt x="318" y="206"/>
                </a:lnTo>
                <a:lnTo>
                  <a:pt x="324" y="216"/>
                </a:lnTo>
                <a:lnTo>
                  <a:pt x="328" y="226"/>
                </a:lnTo>
                <a:lnTo>
                  <a:pt x="332" y="240"/>
                </a:lnTo>
                <a:lnTo>
                  <a:pt x="334" y="254"/>
                </a:lnTo>
                <a:lnTo>
                  <a:pt x="336" y="268"/>
                </a:lnTo>
                <a:lnTo>
                  <a:pt x="336" y="268"/>
                </a:lnTo>
                <a:lnTo>
                  <a:pt x="336" y="286"/>
                </a:lnTo>
                <a:lnTo>
                  <a:pt x="334" y="302"/>
                </a:lnTo>
                <a:lnTo>
                  <a:pt x="328" y="320"/>
                </a:lnTo>
                <a:lnTo>
                  <a:pt x="322" y="334"/>
                </a:lnTo>
                <a:lnTo>
                  <a:pt x="316" y="350"/>
                </a:lnTo>
                <a:lnTo>
                  <a:pt x="306" y="364"/>
                </a:lnTo>
                <a:lnTo>
                  <a:pt x="296" y="376"/>
                </a:lnTo>
                <a:lnTo>
                  <a:pt x="284" y="388"/>
                </a:lnTo>
                <a:lnTo>
                  <a:pt x="272" y="398"/>
                </a:lnTo>
                <a:lnTo>
                  <a:pt x="258" y="408"/>
                </a:lnTo>
                <a:lnTo>
                  <a:pt x="244" y="414"/>
                </a:lnTo>
                <a:lnTo>
                  <a:pt x="230" y="420"/>
                </a:lnTo>
                <a:lnTo>
                  <a:pt x="214" y="424"/>
                </a:lnTo>
                <a:lnTo>
                  <a:pt x="198" y="426"/>
                </a:lnTo>
                <a:lnTo>
                  <a:pt x="180" y="428"/>
                </a:lnTo>
                <a:lnTo>
                  <a:pt x="164" y="426"/>
                </a:lnTo>
                <a:lnTo>
                  <a:pt x="164" y="426"/>
                </a:lnTo>
                <a:lnTo>
                  <a:pt x="146" y="422"/>
                </a:lnTo>
                <a:lnTo>
                  <a:pt x="130" y="416"/>
                </a:lnTo>
                <a:lnTo>
                  <a:pt x="114" y="410"/>
                </a:lnTo>
                <a:lnTo>
                  <a:pt x="100" y="404"/>
                </a:lnTo>
                <a:lnTo>
                  <a:pt x="88" y="396"/>
                </a:lnTo>
                <a:lnTo>
                  <a:pt x="76" y="386"/>
                </a:lnTo>
                <a:lnTo>
                  <a:pt x="66" y="376"/>
                </a:lnTo>
                <a:lnTo>
                  <a:pt x="56" y="366"/>
                </a:lnTo>
                <a:lnTo>
                  <a:pt x="40" y="340"/>
                </a:lnTo>
                <a:lnTo>
                  <a:pt x="26" y="314"/>
                </a:lnTo>
                <a:lnTo>
                  <a:pt x="16" y="284"/>
                </a:lnTo>
                <a:lnTo>
                  <a:pt x="10" y="254"/>
                </a:lnTo>
                <a:lnTo>
                  <a:pt x="4" y="222"/>
                </a:lnTo>
                <a:lnTo>
                  <a:pt x="2" y="188"/>
                </a:lnTo>
                <a:lnTo>
                  <a:pt x="0" y="154"/>
                </a:lnTo>
                <a:lnTo>
                  <a:pt x="0" y="12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14400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63688" y="2208814"/>
            <a:ext cx="338265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600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Название и логотип проекта</a:t>
            </a:r>
            <a:endParaRPr lang="en-US" sz="1600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63688" y="3280146"/>
            <a:ext cx="313419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Оцифровка орнаментов</a:t>
            </a:r>
            <a:endParaRPr lang="en-US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63688" y="4093181"/>
            <a:ext cx="231826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своих уникальных принтов</a:t>
            </a:r>
            <a:endParaRPr lang="en-US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35696" y="5270145"/>
            <a:ext cx="69127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tabLst>
                <a:tab pos="2065338" algn="l"/>
              </a:tabLst>
            </a:pPr>
            <a:r>
              <a:rPr lang="ru-RU" b="1" cap="small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Проектирование моделей одежды с </a:t>
            </a:r>
            <a:r>
              <a:rPr lang="ru-RU" b="1" cap="sm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оцифрованными </a:t>
            </a:r>
          </a:p>
          <a:p>
            <a:pPr algn="just">
              <a:tabLst>
                <a:tab pos="2065338" algn="l"/>
              </a:tabLst>
            </a:pPr>
            <a:r>
              <a:rPr lang="ru-RU" b="1" cap="smal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принтами</a:t>
            </a:r>
            <a:endParaRPr lang="en-US" b="1" cap="sm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2500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6840760" cy="850106"/>
          </a:xfrm>
        </p:spPr>
        <p:txBody>
          <a:bodyPr/>
          <a:lstStyle/>
          <a:p>
            <a:pPr algn="ctr"/>
            <a:r>
              <a:rPr lang="ru-RU" sz="3600" dirty="0" smtClean="0">
                <a:latin typeface="Sitka Banner" pitchFamily="2" charset="0"/>
              </a:rPr>
              <a:t>Наши орнаменты</a:t>
            </a:r>
            <a:endParaRPr lang="fr-FR" sz="3600" dirty="0">
              <a:latin typeface="Sitka Banner" pitchFamily="2" charset="0"/>
            </a:endParaRPr>
          </a:p>
        </p:txBody>
      </p:sp>
      <p:pic>
        <p:nvPicPr>
          <p:cNvPr id="8194" name="Picture 2" descr="https://sun9-39.userapi.com/impf/-sYua7B5jNEj1kdxkFIxXwNilhWEQJ5MmKqAKw/JQc6tzX8VEM.jpg?size=1898x1329&amp;quality=96&amp;sign=80f0d4913fe42dfadf0e7426c8636cc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889567" cy="4824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sv4.userapi.com/c536436/u173740992/docs/d33/0f9f098c3f98/Orn_4.png?extra=ch2Pv2m6BeoffZKVmptx9hbQKcS3LvOJRPK0Fz43Z5t9k6geKChx8Pj0up_462kde2VInalcu1kw_sL3iGF9_v_amVGGxBJhk7BWKK_ogxALub7K6T2B-KW4trUfc3zP7FoklqoFPKBS0paRaMv7GkeL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411760" cy="3819279"/>
          </a:xfrm>
          <a:prstGeom prst="rect">
            <a:avLst/>
          </a:prstGeom>
          <a:noFill/>
        </p:spPr>
      </p:pic>
      <p:pic>
        <p:nvPicPr>
          <p:cNvPr id="6148" name="Picture 4" descr="https://psv4.userapi.com/c536436/u173740992/docs/d10/2e2993c58fd4/Prevyu_4.jpg?extra=7uWjDKotgEuJFwMMnZXFz1eundp-w0LIcnSG376UgR6CWDOTqH3igJA2DZjwgwnVxossg01GR0lKsgF9SKR8pl8JEEppZ83lsGtLaJ8T2LrDSQNj04N6G7dS9sgLBCILP1RKwlRPqTPaM2WxFvC0HFVW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68760"/>
            <a:ext cx="5112568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sv4.userapi.com/c536236/u173740992/docs/d40/f8b6e569728a/Ornament_1.png?extra=MEQP_BBwPWAqQrr3JpRHqyolaLY3g27a9JcmzTpvGLE-HrHLRS80HhtgqLgHB-9P2fQfUeFtEd6Foz6rqLxQZa9Ams-eNwyh_7k007VY7KFL21QTLs9H8665V4aRFmnucW5w2dh67_Sl1SRWpKrPbV6N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973508" cy="2808312"/>
          </a:xfrm>
          <a:prstGeom prst="rect">
            <a:avLst/>
          </a:prstGeom>
          <a:noFill/>
        </p:spPr>
      </p:pic>
      <p:pic>
        <p:nvPicPr>
          <p:cNvPr id="4100" name="Picture 4" descr="https://psv4.userapi.com/c536436/u173740992/docs/d16/305ea1d973f4/Ornament_2.png?extra=-qzv7OL8Y8Jq2avPyyKed2dID8gtJzJmwvvRYd8Z4RV47v1Q7QQhDYdVpKcjGh2mXcQrdK730NK6bbIjhRCTkAT1d2FKEidYg9DUp3-TIxEApGrKQsMx18TrEBxaq656i7LkyFwuUc999ciNTKNnD1jZ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983316" cy="720080"/>
          </a:xfrm>
          <a:prstGeom prst="rect">
            <a:avLst/>
          </a:prstGeom>
          <a:noFill/>
        </p:spPr>
      </p:pic>
      <p:pic>
        <p:nvPicPr>
          <p:cNvPr id="4101" name="Picture 5" descr="C:\Users\isimi\Desktop\The palaces of my mind\Стартап\Орнамент 1\Превью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628800"/>
            <a:ext cx="4968552" cy="4968552"/>
          </a:xfrm>
          <a:prstGeom prst="rect">
            <a:avLst/>
          </a:prstGeom>
          <a:noFill/>
        </p:spPr>
      </p:pic>
      <p:pic>
        <p:nvPicPr>
          <p:cNvPr id="9" name="Picture 4" descr="https://psv4.userapi.com/c536436/u173740992/docs/d16/305ea1d973f4/Ornament_2.png?extra=-qzv7OL8Y8Jq2avPyyKed2dID8gtJzJmwvvRYd8Z4RV47v1Q7QQhDYdVpKcjGh2mXcQrdK730NK6bbIjhRCTkAT1d2FKEidYg9DUp3-TIxEApGrKQsMx18TrEBxaq656i7LkyFwuUc999ciNTKNnD1jZ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68760"/>
            <a:ext cx="1296144" cy="312849"/>
          </a:xfrm>
          <a:prstGeom prst="rect">
            <a:avLst/>
          </a:prstGeom>
          <a:noFill/>
        </p:spPr>
      </p:pic>
      <p:pic>
        <p:nvPicPr>
          <p:cNvPr id="10" name="Picture 4" descr="https://psv4.userapi.com/c536436/u173740992/docs/d16/305ea1d973f4/Ornament_2.png?extra=-qzv7OL8Y8Jq2avPyyKed2dID8gtJzJmwvvRYd8Z4RV47v1Q7QQhDYdVpKcjGh2mXcQrdK730NK6bbIjhRCTkAT1d2FKEidYg9DUp3-TIxEApGrKQsMx18TrEBxaq656i7LkyFwuUc999ciNTKNnD1jZ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268760"/>
            <a:ext cx="1296144" cy="312849"/>
          </a:xfrm>
          <a:prstGeom prst="rect">
            <a:avLst/>
          </a:prstGeom>
          <a:noFill/>
        </p:spPr>
      </p:pic>
      <p:pic>
        <p:nvPicPr>
          <p:cNvPr id="11" name="Picture 4" descr="https://psv4.userapi.com/c536436/u173740992/docs/d16/305ea1d973f4/Ornament_2.png?extra=-qzv7OL8Y8Jq2avPyyKed2dID8gtJzJmwvvRYd8Z4RV47v1Q7QQhDYdVpKcjGh2mXcQrdK730NK6bbIjhRCTkAT1d2FKEidYg9DUp3-TIxEApGrKQsMx18TrEBxaq656i7LkyFwuUc999ciNTKNnD1jZ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268760"/>
            <a:ext cx="1296144" cy="312849"/>
          </a:xfrm>
          <a:prstGeom prst="rect">
            <a:avLst/>
          </a:prstGeom>
          <a:noFill/>
        </p:spPr>
      </p:pic>
      <p:pic>
        <p:nvPicPr>
          <p:cNvPr id="12" name="Picture 4" descr="https://psv4.userapi.com/c536436/u173740992/docs/d16/305ea1d973f4/Ornament_2.png?extra=-qzv7OL8Y8Jq2avPyyKed2dID8gtJzJmwvvRYd8Z4RV47v1Q7QQhDYdVpKcjGh2mXcQrdK730NK6bbIjhRCTkAT1d2FKEidYg9DUp3-TIxEApGrKQsMx18TrEBxaq656i7LkyFwuUc999ciNTKNnD1jZgQ"/>
          <p:cNvPicPr>
            <a:picLocks noChangeAspect="1" noChangeArrowheads="1"/>
          </p:cNvPicPr>
          <p:nvPr/>
        </p:nvPicPr>
        <p:blipFill>
          <a:blip r:embed="rId6" cstate="print"/>
          <a:srcRect r="16667"/>
          <a:stretch>
            <a:fillRect/>
          </a:stretch>
        </p:blipFill>
        <p:spPr bwMode="auto">
          <a:xfrm>
            <a:off x="7596336" y="1268760"/>
            <a:ext cx="1080120" cy="312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v4.userapi.com/c237031/u173740992/docs/d18/5c6d16f26f0c/Orn_3.png?extra=7D7X0-rFJC8eMkNNWo_vyG0Zs29Ue4p7Db5GCCHLdBO-oQ2i9EgZ67oarnCpyCob3ZMIriVGT1aI6dxUYbRjFTRaq_V5OolYXqSMzR5LUjVlLqMGY05xZsaJbMkjYxzn5Zp0Q4flLzyX4Yyr1yrZUvfW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592288" cy="2592288"/>
          </a:xfrm>
          <a:prstGeom prst="rect">
            <a:avLst/>
          </a:prstGeom>
          <a:noFill/>
        </p:spPr>
      </p:pic>
      <p:pic>
        <p:nvPicPr>
          <p:cNvPr id="2051" name="Picture 3" descr="C:\Users\isimi\Desktop\The palaces of my mind\Стартап\Орнамент 3\Превью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13" y="1124744"/>
            <a:ext cx="5544643" cy="5543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8539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s [Showeet.com]">
  <a:themeElements>
    <a:clrScheme name="Drop">
      <a:dk1>
        <a:srgbClr val="344246"/>
      </a:dk1>
      <a:lt1>
        <a:sysClr val="window" lastClr="FFFFFF"/>
      </a:lt1>
      <a:dk2>
        <a:srgbClr val="344246"/>
      </a:dk2>
      <a:lt2>
        <a:srgbClr val="EEECE1"/>
      </a:lt2>
      <a:accent1>
        <a:srgbClr val="344246"/>
      </a:accent1>
      <a:accent2>
        <a:srgbClr val="E52C50"/>
      </a:accent2>
      <a:accent3>
        <a:srgbClr val="7BC5D2"/>
      </a:accent3>
      <a:accent4>
        <a:srgbClr val="F0EE97"/>
      </a:accent4>
      <a:accent5>
        <a:srgbClr val="921010"/>
      </a:accent5>
      <a:accent6>
        <a:srgbClr val="E2DE32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6437</TotalTime>
  <Words>229</Words>
  <Application>Microsoft Office PowerPoint</Application>
  <PresentationFormat>Экран (4:3)</PresentationFormat>
  <Paragraphs>43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Drops [Showeet.com]</vt:lpstr>
      <vt:lpstr>Создание современных принтов на базе культурных кодов региона. Оцифровка орнаментов и узоров</vt:lpstr>
      <vt:lpstr>Какое решение мы предлагаем</vt:lpstr>
      <vt:lpstr>Цели к концу интенсива:</vt:lpstr>
      <vt:lpstr>Как возникает и будет решаться проблема?</vt:lpstr>
      <vt:lpstr>План работы на хакатоне</vt:lpstr>
      <vt:lpstr>Наши орнаменты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Drops</dc:title>
  <dc:creator>showeet.com</dc:creator>
  <cp:lastModifiedBy>isimieonova@mail.ru</cp:lastModifiedBy>
  <cp:revision>13</cp:revision>
  <dcterms:created xsi:type="dcterms:W3CDTF">2012-01-16T12:17:13Z</dcterms:created>
  <dcterms:modified xsi:type="dcterms:W3CDTF">2022-04-16T08:56:28Z</dcterms:modified>
  <cp:category>Templates</cp:category>
</cp:coreProperties>
</file>