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F7A2"/>
    <a:srgbClr val="28BE46"/>
    <a:srgbClr val="393939"/>
    <a:srgbClr val="686868"/>
    <a:srgbClr val="A2A1A1"/>
    <a:srgbClr val="6C6D6C"/>
    <a:srgbClr val="76B729"/>
    <a:srgbClr val="CC2E2A"/>
    <a:srgbClr val="808080"/>
    <a:srgbClr val="1E7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92" d="100"/>
          <a:sy n="92" d="100"/>
        </p:scale>
        <p:origin x="-336" y="1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Дополнительное название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выступающего,</a:t>
            </a:r>
          </a:p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56"/>
            <a:ext cx="1946933" cy="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22.09.2022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8356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22.09.2022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22.09.2022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22.09.2022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11" y="755267"/>
            <a:ext cx="1150741" cy="267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5131694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22.09.2022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46231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558363"/>
            <a:ext cx="1946933" cy="50040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22.09.2022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9529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430860"/>
            <a:ext cx="1621902" cy="41686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22.09.2022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22.09.2022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</a:t>
            </a:r>
          </a:p>
          <a:p>
            <a:pPr lvl="4"/>
            <a:r>
              <a:rPr lang="ru-RU" dirty="0"/>
              <a:t>Пятый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5" r:id="rId7"/>
    <p:sldLayoutId id="2147483650" r:id="rId8"/>
    <p:sldLayoutId id="2147483651" r:id="rId9"/>
    <p:sldLayoutId id="2147483664" r:id="rId10"/>
    <p:sldLayoutId id="2147483654" r:id="rId11"/>
    <p:sldLayoutId id="2147483655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 Helper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22.09.22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4862945" y="4971011"/>
            <a:ext cx="5486400" cy="1321724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 4 курса, группы 1В91: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 Никита. Данилов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Никита.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Тазитдинов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Руслан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группы: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Потапчук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3210" y="2651084"/>
            <a:ext cx="6757088" cy="1472143"/>
          </a:xfrm>
        </p:spPr>
        <p:txBody>
          <a:bodyPr/>
          <a:lstStyle/>
          <a:p>
            <a:pPr algn="ctr"/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09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20735"/>
            <a:ext cx="5753793" cy="4456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Мы делаем проект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Helper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который позволяет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людям,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имеющим собственный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автомобиль, но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разбирающимся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его работе, упростить процесс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ухода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автомобилем и обслуживанием. Это будет происходить путем помощи водителям в поиске нужных запчастей, ближайших сервисов, напоминанием о необходимости замены комплектующих, расходных материалов, а также уведомлением  и наличии поломок,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пробега и показания датчиков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автомобиля и неисправной работе.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Данная проблема будет решена с помощью создания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мобильного приложения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которое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иметь весь необходимый функционал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https://elm327rus.ru/wa-data/public/blog/img/oshibki_ec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93" y="1420180"/>
            <a:ext cx="4305358" cy="43197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127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44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945" y="2161309"/>
            <a:ext cx="4714702" cy="4497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Данное ПО будет полезно для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каждого автолюбителя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целевой аудиторией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первую очередь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являются люди,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которые используют автомобиль как личный транспорт, но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не хотят тратить свое время на мысли о том,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 когда его правильно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обслуживать К примеру, женщины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25-60 лет, работающие в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сферах,не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связанных с автомобильной индустрией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avtoshkolyexpert.ru/wp-content/uploads/2020/06/mxg4pjxo_65cc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53" y="2111432"/>
            <a:ext cx="5436524" cy="3624349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8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  проекта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smtClean="0"/>
              <a:t>В автомобиле </a:t>
            </a:r>
            <a:r>
              <a:rPr lang="ru-RU" dirty="0"/>
              <a:t>время от времени надо менять </a:t>
            </a:r>
            <a:r>
              <a:rPr lang="ru-RU" dirty="0" smtClean="0"/>
              <a:t>расходные материалы (масло</a:t>
            </a:r>
            <a:r>
              <a:rPr lang="ru-RU" dirty="0"/>
              <a:t>, охлаждающая жидкость, тормозные </a:t>
            </a:r>
            <a:r>
              <a:rPr lang="ru-RU" dirty="0" smtClean="0"/>
              <a:t>колодки т.д.)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Суть ПО заключается в том, что </a:t>
            </a:r>
            <a:r>
              <a:rPr lang="ru-RU" dirty="0"/>
              <a:t>а</a:t>
            </a:r>
            <a:r>
              <a:rPr lang="ru-RU" dirty="0" smtClean="0"/>
              <a:t>втомобилист </a:t>
            </a:r>
            <a:r>
              <a:rPr lang="ru-RU" dirty="0"/>
              <a:t>при входе в приложение вписывает данные своего </a:t>
            </a:r>
            <a:r>
              <a:rPr lang="ru-RU" dirty="0" smtClean="0"/>
              <a:t>автомобиля, когда </a:t>
            </a:r>
            <a:r>
              <a:rPr lang="ru-RU" dirty="0"/>
              <a:t>он менял какие-либо </a:t>
            </a:r>
            <a:r>
              <a:rPr lang="ru-RU" dirty="0" smtClean="0"/>
              <a:t>расходные материалы, </a:t>
            </a:r>
            <a:r>
              <a:rPr lang="ru-RU" dirty="0"/>
              <a:t>так же </a:t>
            </a:r>
            <a:r>
              <a:rPr lang="ru-RU" dirty="0" smtClean="0"/>
              <a:t>пробег и регион эксплуатации.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базе приложения будет прописаны рекомендуемые параметры </a:t>
            </a:r>
            <a:r>
              <a:rPr lang="ru-RU" dirty="0" smtClean="0"/>
              <a:t>материалов </a:t>
            </a:r>
            <a:r>
              <a:rPr lang="ru-RU" dirty="0"/>
              <a:t>для данного автомобиля в конкретном регионе </a:t>
            </a:r>
            <a:r>
              <a:rPr lang="ru-RU" dirty="0" smtClean="0"/>
              <a:t>использования.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Приложение будет оповещать какие </a:t>
            </a:r>
            <a:r>
              <a:rPr lang="ru-RU" dirty="0" smtClean="0"/>
              <a:t>параметры </a:t>
            </a:r>
            <a:r>
              <a:rPr lang="ru-RU" dirty="0"/>
              <a:t>нужно будет заменить в ближайшем </a:t>
            </a:r>
            <a:r>
              <a:rPr lang="ru-RU" dirty="0" smtClean="0"/>
              <a:t>будущем , сколько </a:t>
            </a:r>
            <a:r>
              <a:rPr lang="ru-RU" dirty="0"/>
              <a:t>стоят оригинальные запчасти и </a:t>
            </a:r>
            <a:r>
              <a:rPr lang="ru-RU" dirty="0" smtClean="0"/>
              <a:t>аналоги и ближайшие СТО.</a:t>
            </a:r>
          </a:p>
        </p:txBody>
      </p:sp>
    </p:spTree>
    <p:extLst>
      <p:ext uri="{BB962C8B-B14F-4D97-AF65-F5344CB8AC3E}">
        <p14:creationId xmlns:p14="http://schemas.microsoft.com/office/powerpoint/2010/main" val="120790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  <a:r>
              <a:rPr lang="ru-RU" dirty="0" smtClean="0"/>
              <a:t> 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2793"/>
            <a:ext cx="6285807" cy="4614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подбор ремня ГРМ для автомобиля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клиента.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приложении, при регистрации, водителю необходимо ввести марку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автомобиля, модель, год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 другие данные.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Достаточно сделать это один раз, позже приложение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запомнит настройки для данного пользователя.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После этого он заходит в раздел "деталей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двигателя« и в поисковой строке вписывает необходимую деталь (ремень ГРМ),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далее приложение выдает ему стоимость оригинальной детали 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ее аналогов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i.stack.imgur.com/7dbM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57" y="1434897"/>
            <a:ext cx="50958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i?id=c567786305af92642e147d0695365dd8_l-5296782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777288"/>
            <a:ext cx="4798800" cy="35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etalcar.ru/upload/iblock/881/8811547a87776d1b33567cf3c96d993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777288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015598XS комплект ремня грм гейтс форд focus c - max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81" y="3116262"/>
            <a:ext cx="4572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  <a:r>
              <a:rPr lang="ru-RU" dirty="0"/>
              <a:t>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37360"/>
            <a:ext cx="7241771" cy="44396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- подбор подходящего масла для двигателя.</a:t>
            </a:r>
          </a:p>
          <a:p>
            <a:pPr marL="0" indent="0"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имея раннее введенные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параметры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автомобиля,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заходим в раздел запчастей двигателя, выбираем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масло. Приложение представит информацию необходимых марок масел, цену, отзывы покупателей, а также где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его можно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приобрести.</a:t>
            </a:r>
          </a:p>
          <a:p>
            <a:pPr marL="0" indent="0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Пролистав ниже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можно будет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ознакомиться со списком ближайших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автомобильных сервисов с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отзывами.</a:t>
            </a:r>
          </a:p>
          <a:p>
            <a:pPr marL="0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Так же при успешной замене масла, в приложении можно установить напоминание, которое автоматически пришлёт уведомление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ао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необходимости замены масла, через регламентированное количество километров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098" name="Picture 2" descr="https://cool-shina.ru/wp-content/uploads/4/5/f/45fc8520fbd13626c266a06c90cf2e1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10" y="1945178"/>
            <a:ext cx="3812771" cy="2859578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7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Бизнес - модель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197" y="1679171"/>
            <a:ext cx="7748847" cy="4830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строится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вокруг концепции сервиса -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ежемесячной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или ежегодной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подписки в приложении.</a:t>
            </a:r>
          </a:p>
          <a:p>
            <a:pPr marL="0" indent="0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Автовладельцу необходимо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купить специальный девайс,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сделает возможным считывание данных автомобиля и отправки их в приложение на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телефоне.</a:t>
            </a:r>
          </a:p>
          <a:p>
            <a:pPr marL="0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Пока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оплачена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подписка - работает весь функционал приложения, если подписка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закончилось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придет уведомление о включении "ограниченного режима" в нем будут работать базовые функции такие как поиск запчастей, но не будет работать поиск аналогов, подбор сервисов 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уведомления.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https://krot.info/uploads/posts/2021-10/1634956598_34-krot-info-p-devaisi-dlya-avto-mashini-krasivo-foto-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4" y="2302626"/>
            <a:ext cx="3568931" cy="2676698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4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884" y="0"/>
            <a:ext cx="9259529" cy="1048039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Конкуренты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0" y="1379913"/>
            <a:ext cx="3582786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Среди конкурентов есть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только отдельные сервисы которые могут воспроизводить малую часть функционала от нашего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Преимущество </a:t>
            </a:r>
            <a:r>
              <a:rPr lang="en-US" sz="2000" dirty="0" smtClean="0"/>
              <a:t>Car Helper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не нужно устанавливать большое количество приложений, чтоб ухаживать за свои автомобилем, весь возможный функционал будет собран в одном приложении.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066550"/>
              </p:ext>
            </p:extLst>
          </p:nvPr>
        </p:nvGraphicFramePr>
        <p:xfrm>
          <a:off x="61884" y="901469"/>
          <a:ext cx="8128002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Car Helper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Free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effectLst/>
                        </a:rPr>
                        <a:t>Fuelly</a:t>
                      </a:r>
                      <a:endParaRPr lang="en-US" sz="16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effectLst/>
                        </a:rPr>
                        <a:t>Xpenses</a:t>
                      </a:r>
                      <a:r>
                        <a:rPr lang="en-US" sz="1600" kern="1200" dirty="0" smtClean="0">
                          <a:effectLst/>
                        </a:rPr>
                        <a:t>  Lite</a:t>
                      </a:r>
                      <a:endParaRPr lang="en-US" sz="16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My CARFAX</a:t>
                      </a:r>
                      <a:endParaRPr lang="en-US" sz="16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Контроль расходных</a:t>
                      </a:r>
                      <a:r>
                        <a:rPr lang="ru-RU" sz="1600" baseline="0" dirty="0" smtClean="0"/>
                        <a:t> материалов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Контроль</a:t>
                      </a:r>
                    </a:p>
                    <a:p>
                      <a:pPr algn="ctr"/>
                      <a:r>
                        <a:rPr lang="ru-RU" sz="1600" dirty="0" smtClean="0"/>
                        <a:t>исправности</a:t>
                      </a:r>
                      <a:r>
                        <a:rPr lang="ru-RU" sz="1600" baseline="0" dirty="0" smtClean="0"/>
                        <a:t> запчастей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Поиск запчастей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Поиск</a:t>
                      </a:r>
                      <a:r>
                        <a:rPr lang="ru-RU" sz="1600" baseline="0" dirty="0" smtClean="0"/>
                        <a:t> сервисов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Навигатор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История расходов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Онлайн</a:t>
                      </a:r>
                      <a:r>
                        <a:rPr lang="ru-RU" sz="1600" baseline="0" dirty="0" smtClean="0"/>
                        <a:t> гараж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−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99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825" y="171791"/>
            <a:ext cx="9259529" cy="1048039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Наша Команда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1" y="3023932"/>
            <a:ext cx="2326089" cy="24171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20;p7"/>
          <p:cNvSpPr/>
          <p:nvPr/>
        </p:nvSpPr>
        <p:spPr>
          <a:xfrm>
            <a:off x="2940817" y="1371600"/>
            <a:ext cx="292419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20;p7"/>
          <p:cNvSpPr/>
          <p:nvPr/>
        </p:nvSpPr>
        <p:spPr>
          <a:xfrm>
            <a:off x="300962" y="4787024"/>
            <a:ext cx="2445830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Капитан команды (координатор)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Потапчук</a:t>
            </a:r>
            <a:r>
              <a:rPr lang="ru-RU" sz="2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Анна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8" name="Picture 4" descr="https://sun9-80.userapi.com/impg/sXXPNGUikOSnHVO1KYDI3vE-ZOLUyuRmD6oQwg/pyV5kkSCpCM.jpg?size=1200x1600&amp;quality=95&amp;sign=020077b03005575fd565bc40b78ec9c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17" y="2876275"/>
            <a:ext cx="2068631" cy="2758174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30" y="3079739"/>
            <a:ext cx="2871827" cy="22892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55" y="2917413"/>
            <a:ext cx="2155247" cy="26758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120;p7"/>
          <p:cNvSpPr/>
          <p:nvPr/>
        </p:nvSpPr>
        <p:spPr>
          <a:xfrm>
            <a:off x="2954316" y="4904005"/>
            <a:ext cx="2445830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Генератор идей</a:t>
            </a:r>
            <a:endParaRPr lang="ru-RU" sz="2000" b="1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Сергеев Никита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0;p7"/>
          <p:cNvSpPr/>
          <p:nvPr/>
        </p:nvSpPr>
        <p:spPr>
          <a:xfrm>
            <a:off x="8626527" y="4826695"/>
            <a:ext cx="2445830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Аналитик</a:t>
            </a:r>
            <a:endParaRPr lang="ru-RU" sz="2000" b="1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Тазитдинов</a:t>
            </a:r>
            <a:r>
              <a:rPr lang="ru-RU" sz="2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Руслан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0;p7"/>
          <p:cNvSpPr/>
          <p:nvPr/>
        </p:nvSpPr>
        <p:spPr>
          <a:xfrm>
            <a:off x="5865010" y="4873228"/>
            <a:ext cx="244583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Исследователь ресурсов</a:t>
            </a:r>
            <a:endParaRPr lang="ru-RU" sz="2000" b="1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Данилов Никита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91425" y="1087123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В нашей команде представлены студенты группы 1В91, направления «Автоматизация технологических процессов и производств».</a:t>
            </a:r>
          </a:p>
          <a:p>
            <a:pPr marL="0" indent="0">
              <a:buNone/>
            </a:pPr>
            <a:r>
              <a:rPr lang="ru-RU" dirty="0" smtClean="0"/>
              <a:t>Каждый из нас несет важную роль в создании проекта и является ее </a:t>
            </a:r>
            <a:r>
              <a:rPr lang="ru-RU" dirty="0" err="1" smtClean="0"/>
              <a:t>реализатором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Чтобы обеспечить эффективную командную </a:t>
            </a:r>
            <a:r>
              <a:rPr lang="ru-RU" dirty="0" smtClean="0"/>
              <a:t>работу, мы также определили роли для каждого из нас, опираясь на наши навыки и умения 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88831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ПУ2022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6B6C6B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ПУ Бумага 2022" id="{55A60C95-F522-4BAC-9770-FCA24AF08DF3}" vid="{57619226-B091-43B9-B026-5A27E7D46D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ШАБЛОН_ТПУ_бумага_2022</Template>
  <TotalTime>108</TotalTime>
  <Words>465</Words>
  <Application>Microsoft Office PowerPoint</Application>
  <PresentationFormat>Произвольный</PresentationFormat>
  <Paragraphs>105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CAR Helper</vt:lpstr>
      <vt:lpstr>Описание проекта</vt:lpstr>
      <vt:lpstr>Целевая аудитория</vt:lpstr>
      <vt:lpstr>Актуальность  проекта</vt:lpstr>
      <vt:lpstr>Проблема - решение</vt:lpstr>
      <vt:lpstr>Проблема - решение</vt:lpstr>
      <vt:lpstr>Бизнес - модель</vt:lpstr>
      <vt:lpstr>Конкуренты</vt:lpstr>
      <vt:lpstr>Наша Команда</vt:lpstr>
      <vt:lpstr>Благодарим за внимание!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Сычевская Ольга Витальевна</dc:creator>
  <cp:lastModifiedBy>Влас</cp:lastModifiedBy>
  <cp:revision>12</cp:revision>
  <cp:lastPrinted>2021-08-02T01:21:27Z</cp:lastPrinted>
  <dcterms:created xsi:type="dcterms:W3CDTF">2022-09-15T08:49:06Z</dcterms:created>
  <dcterms:modified xsi:type="dcterms:W3CDTF">2022-09-22T12:25:17Z</dcterms:modified>
</cp:coreProperties>
</file>