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D7E662-C976-4CBA-86EA-8188AB101F17}" v="65" dt="2023-10-14T12:23:37.6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Дарина Красильникова" userId="9f78c0c4428c89de" providerId="LiveId" clId="{D5D7E662-C976-4CBA-86EA-8188AB101F17}"/>
    <pc:docChg chg="undo custSel addSld modSld">
      <pc:chgData name="Дарина Красильникова" userId="9f78c0c4428c89de" providerId="LiveId" clId="{D5D7E662-C976-4CBA-86EA-8188AB101F17}" dt="2023-10-14T12:23:06.971" v="766" actId="14100"/>
      <pc:docMkLst>
        <pc:docMk/>
      </pc:docMkLst>
      <pc:sldChg chg="addSp delSp modSp new mod setBg setClrOvrMap">
        <pc:chgData name="Дарина Красильникова" userId="9f78c0c4428c89de" providerId="LiveId" clId="{D5D7E662-C976-4CBA-86EA-8188AB101F17}" dt="2023-10-14T11:29:35.975" v="134" actId="2711"/>
        <pc:sldMkLst>
          <pc:docMk/>
          <pc:sldMk cId="3028938264" sldId="256"/>
        </pc:sldMkLst>
        <pc:spChg chg="mod">
          <ac:chgData name="Дарина Красильникова" userId="9f78c0c4428c89de" providerId="LiveId" clId="{D5D7E662-C976-4CBA-86EA-8188AB101F17}" dt="2023-10-14T11:29:35.975" v="134" actId="2711"/>
          <ac:spMkLst>
            <pc:docMk/>
            <pc:sldMk cId="3028938264" sldId="256"/>
            <ac:spMk id="2" creationId="{0C79EF84-71E7-1590-0C05-B572C451963C}"/>
          </ac:spMkLst>
        </pc:spChg>
        <pc:spChg chg="mod">
          <ac:chgData name="Дарина Красильникова" userId="9f78c0c4428c89de" providerId="LiveId" clId="{D5D7E662-C976-4CBA-86EA-8188AB101F17}" dt="2023-10-14T11:29:21.664" v="132" actId="2711"/>
          <ac:spMkLst>
            <pc:docMk/>
            <pc:sldMk cId="3028938264" sldId="256"/>
            <ac:spMk id="3" creationId="{7CAC475D-C7CE-3A94-5C3B-81B842D6E479}"/>
          </ac:spMkLst>
        </pc:spChg>
        <pc:spChg chg="add del">
          <ac:chgData name="Дарина Красильникова" userId="9f78c0c4428c89de" providerId="LiveId" clId="{D5D7E662-C976-4CBA-86EA-8188AB101F17}" dt="2023-10-14T11:28:34.667" v="122" actId="26606"/>
          <ac:spMkLst>
            <pc:docMk/>
            <pc:sldMk cId="3028938264" sldId="256"/>
            <ac:spMk id="9" creationId="{337940BB-FBC4-492E-BD92-3B7B914D0EAE}"/>
          </ac:spMkLst>
        </pc:spChg>
        <pc:spChg chg="add del">
          <ac:chgData name="Дарина Красильникова" userId="9f78c0c4428c89de" providerId="LiveId" clId="{D5D7E662-C976-4CBA-86EA-8188AB101F17}" dt="2023-10-14T11:28:34.667" v="122" actId="26606"/>
          <ac:spMkLst>
            <pc:docMk/>
            <pc:sldMk cId="3028938264" sldId="256"/>
            <ac:spMk id="11" creationId="{3FCFB1DE-0B7E-48CC-BA90-B2AB0889F9D6}"/>
          </ac:spMkLst>
        </pc:spChg>
        <pc:spChg chg="add del">
          <ac:chgData name="Дарина Красильникова" userId="9f78c0c4428c89de" providerId="LiveId" clId="{D5D7E662-C976-4CBA-86EA-8188AB101F17}" dt="2023-10-14T11:28:38.162" v="124" actId="26606"/>
          <ac:spMkLst>
            <pc:docMk/>
            <pc:sldMk cId="3028938264" sldId="256"/>
            <ac:spMk id="13" creationId="{AF2F604E-43BE-4DC3-B983-E071523364F8}"/>
          </ac:spMkLst>
        </pc:spChg>
        <pc:spChg chg="add del">
          <ac:chgData name="Дарина Красильникова" userId="9f78c0c4428c89de" providerId="LiveId" clId="{D5D7E662-C976-4CBA-86EA-8188AB101F17}" dt="2023-10-14T11:28:38.162" v="124" actId="26606"/>
          <ac:spMkLst>
            <pc:docMk/>
            <pc:sldMk cId="3028938264" sldId="256"/>
            <ac:spMk id="14" creationId="{0671A8AE-40A1-4631-A6B8-581AFF065482}"/>
          </ac:spMkLst>
        </pc:spChg>
        <pc:spChg chg="add del">
          <ac:chgData name="Дарина Красильникова" userId="9f78c0c4428c89de" providerId="LiveId" clId="{D5D7E662-C976-4CBA-86EA-8188AB101F17}" dt="2023-10-14T11:28:38.162" v="124" actId="26606"/>
          <ac:spMkLst>
            <pc:docMk/>
            <pc:sldMk cId="3028938264" sldId="256"/>
            <ac:spMk id="15" creationId="{08C9B587-E65E-4B52-B37C-ABEBB6E87928}"/>
          </ac:spMkLst>
        </pc:spChg>
        <pc:spChg chg="add del">
          <ac:chgData name="Дарина Красильникова" userId="9f78c0c4428c89de" providerId="LiveId" clId="{D5D7E662-C976-4CBA-86EA-8188AB101F17}" dt="2023-10-14T11:28:38.162" v="124" actId="26606"/>
          <ac:spMkLst>
            <pc:docMk/>
            <pc:sldMk cId="3028938264" sldId="256"/>
            <ac:spMk id="16" creationId="{AB58EF07-17C2-48CF-ABB0-EEF1F17CB8F0}"/>
          </ac:spMkLst>
        </pc:spChg>
        <pc:spChg chg="add del">
          <ac:chgData name="Дарина Красильникова" userId="9f78c0c4428c89de" providerId="LiveId" clId="{D5D7E662-C976-4CBA-86EA-8188AB101F17}" dt="2023-10-14T11:28:39.508" v="126" actId="26606"/>
          <ac:spMkLst>
            <pc:docMk/>
            <pc:sldMk cId="3028938264" sldId="256"/>
            <ac:spMk id="18" creationId="{71B2258F-86CA-4D4D-8270-BC05FCDEBFB3}"/>
          </ac:spMkLst>
        </pc:spChg>
        <pc:spChg chg="add del">
          <ac:chgData name="Дарина Красильникова" userId="9f78c0c4428c89de" providerId="LiveId" clId="{D5D7E662-C976-4CBA-86EA-8188AB101F17}" dt="2023-10-14T11:28:42.478" v="128" actId="26606"/>
          <ac:spMkLst>
            <pc:docMk/>
            <pc:sldMk cId="3028938264" sldId="256"/>
            <ac:spMk id="20" creationId="{8A94871E-96FC-4ADE-815B-41A636E34F1A}"/>
          </ac:spMkLst>
        </pc:spChg>
        <pc:spChg chg="add del">
          <ac:chgData name="Дарина Красильникова" userId="9f78c0c4428c89de" providerId="LiveId" clId="{D5D7E662-C976-4CBA-86EA-8188AB101F17}" dt="2023-10-14T11:28:42.478" v="128" actId="26606"/>
          <ac:spMkLst>
            <pc:docMk/>
            <pc:sldMk cId="3028938264" sldId="256"/>
            <ac:spMk id="21" creationId="{3FCFB1DE-0B7E-48CC-BA90-B2AB0889F9D6}"/>
          </ac:spMkLst>
        </pc:spChg>
        <pc:spChg chg="add">
          <ac:chgData name="Дарина Красильникова" userId="9f78c0c4428c89de" providerId="LiveId" clId="{D5D7E662-C976-4CBA-86EA-8188AB101F17}" dt="2023-10-14T11:28:42.498" v="129" actId="26606"/>
          <ac:spMkLst>
            <pc:docMk/>
            <pc:sldMk cId="3028938264" sldId="256"/>
            <ac:spMk id="23" creationId="{9B7AD9F6-8CE7-4299-8FC6-328F4DCD3FF9}"/>
          </ac:spMkLst>
        </pc:spChg>
        <pc:spChg chg="add">
          <ac:chgData name="Дарина Красильникова" userId="9f78c0c4428c89de" providerId="LiveId" clId="{D5D7E662-C976-4CBA-86EA-8188AB101F17}" dt="2023-10-14T11:28:42.498" v="129" actId="26606"/>
          <ac:spMkLst>
            <pc:docMk/>
            <pc:sldMk cId="3028938264" sldId="256"/>
            <ac:spMk id="24" creationId="{F49775AF-8896-43EE-92C6-83497D6DC56F}"/>
          </ac:spMkLst>
        </pc:spChg>
        <pc:picChg chg="add mod ord">
          <ac:chgData name="Дарина Красильникова" userId="9f78c0c4428c89de" providerId="LiveId" clId="{D5D7E662-C976-4CBA-86EA-8188AB101F17}" dt="2023-10-14T11:28:42.498" v="129" actId="26606"/>
          <ac:picMkLst>
            <pc:docMk/>
            <pc:sldMk cId="3028938264" sldId="256"/>
            <ac:picMk id="4" creationId="{FA057E85-4141-4BAA-1857-E9DE71AC22AF}"/>
          </ac:picMkLst>
        </pc:picChg>
      </pc:sldChg>
      <pc:sldChg chg="addSp delSp modSp new mod setBg">
        <pc:chgData name="Дарина Красильникова" userId="9f78c0c4428c89de" providerId="LiveId" clId="{D5D7E662-C976-4CBA-86EA-8188AB101F17}" dt="2023-10-14T11:33:43.993" v="180" actId="26606"/>
        <pc:sldMkLst>
          <pc:docMk/>
          <pc:sldMk cId="2231944818" sldId="257"/>
        </pc:sldMkLst>
        <pc:spChg chg="mod">
          <ac:chgData name="Дарина Красильникова" userId="9f78c0c4428c89de" providerId="LiveId" clId="{D5D7E662-C976-4CBA-86EA-8188AB101F17}" dt="2023-10-14T11:33:43.993" v="180" actId="26606"/>
          <ac:spMkLst>
            <pc:docMk/>
            <pc:sldMk cId="2231944818" sldId="257"/>
            <ac:spMk id="2" creationId="{F01FA251-D4B8-A2CB-205F-2F9323FFBF1F}"/>
          </ac:spMkLst>
        </pc:spChg>
        <pc:spChg chg="add del mod">
          <ac:chgData name="Дарина Красильникова" userId="9f78c0c4428c89de" providerId="LiveId" clId="{D5D7E662-C976-4CBA-86EA-8188AB101F17}" dt="2023-10-14T11:32:08.989" v="156" actId="26606"/>
          <ac:spMkLst>
            <pc:docMk/>
            <pc:sldMk cId="2231944818" sldId="257"/>
            <ac:spMk id="3" creationId="{2D7058DB-C272-7567-134B-E4DFFA0CC9E2}"/>
          </ac:spMkLst>
        </pc:spChg>
        <pc:spChg chg="add del">
          <ac:chgData name="Дарина Красильникова" userId="9f78c0c4428c89de" providerId="LiveId" clId="{D5D7E662-C976-4CBA-86EA-8188AB101F17}" dt="2023-10-14T11:32:08.960" v="155" actId="26606"/>
          <ac:spMkLst>
            <pc:docMk/>
            <pc:sldMk cId="2231944818" sldId="257"/>
            <ac:spMk id="9" creationId="{35DB3719-6FDC-4E5D-891D-FF40B7300F64}"/>
          </ac:spMkLst>
        </pc:spChg>
        <pc:spChg chg="add del">
          <ac:chgData name="Дарина Красильникова" userId="9f78c0c4428c89de" providerId="LiveId" clId="{D5D7E662-C976-4CBA-86EA-8188AB101F17}" dt="2023-10-14T11:32:08.960" v="155" actId="26606"/>
          <ac:spMkLst>
            <pc:docMk/>
            <pc:sldMk cId="2231944818" sldId="257"/>
            <ac:spMk id="11" creationId="{E0CBAC23-2E3F-4A90-BA59-F8299F6A5439}"/>
          </ac:spMkLst>
        </pc:spChg>
        <pc:spChg chg="add">
          <ac:chgData name="Дарина Красильникова" userId="9f78c0c4428c89de" providerId="LiveId" clId="{D5D7E662-C976-4CBA-86EA-8188AB101F17}" dt="2023-10-14T11:33:43.993" v="180" actId="26606"/>
          <ac:spMkLst>
            <pc:docMk/>
            <pc:sldMk cId="2231944818" sldId="257"/>
            <ac:spMk id="18" creationId="{AE2B703B-46F9-481A-A605-82E2A828C4FA}"/>
          </ac:spMkLst>
        </pc:spChg>
        <pc:spChg chg="add">
          <ac:chgData name="Дарина Красильникова" userId="9f78c0c4428c89de" providerId="LiveId" clId="{D5D7E662-C976-4CBA-86EA-8188AB101F17}" dt="2023-10-14T11:33:43.993" v="180" actId="26606"/>
          <ac:spMkLst>
            <pc:docMk/>
            <pc:sldMk cId="2231944818" sldId="257"/>
            <ac:spMk id="20" creationId="{F13BE4D7-0C3D-4906-B230-A1C5B4665CCF}"/>
          </ac:spMkLst>
        </pc:spChg>
        <pc:graphicFrameChg chg="add del">
          <ac:chgData name="Дарина Красильникова" userId="9f78c0c4428c89de" providerId="LiveId" clId="{D5D7E662-C976-4CBA-86EA-8188AB101F17}" dt="2023-10-14T11:32:08.960" v="155" actId="26606"/>
          <ac:graphicFrameMkLst>
            <pc:docMk/>
            <pc:sldMk cId="2231944818" sldId="257"/>
            <ac:graphicFrameMk id="5" creationId="{EDC6319A-80C7-5205-E4FF-94942AA16F10}"/>
          </ac:graphicFrameMkLst>
        </pc:graphicFrameChg>
        <pc:graphicFrameChg chg="add mod modGraphic">
          <ac:chgData name="Дарина Красильникова" userId="9f78c0c4428c89de" providerId="LiveId" clId="{D5D7E662-C976-4CBA-86EA-8188AB101F17}" dt="2023-10-14T11:33:43.993" v="180" actId="26606"/>
          <ac:graphicFrameMkLst>
            <pc:docMk/>
            <pc:sldMk cId="2231944818" sldId="257"/>
            <ac:graphicFrameMk id="13" creationId="{23843C74-8814-7DBC-1969-9C2078524384}"/>
          </ac:graphicFrameMkLst>
        </pc:graphicFrameChg>
      </pc:sldChg>
      <pc:sldChg chg="addSp delSp modSp new mod setBg">
        <pc:chgData name="Дарина Красильникова" userId="9f78c0c4428c89de" providerId="LiveId" clId="{D5D7E662-C976-4CBA-86EA-8188AB101F17}" dt="2023-10-14T11:37:36.620" v="237" actId="1076"/>
        <pc:sldMkLst>
          <pc:docMk/>
          <pc:sldMk cId="436282354" sldId="258"/>
        </pc:sldMkLst>
        <pc:spChg chg="mod">
          <ac:chgData name="Дарина Красильникова" userId="9f78c0c4428c89de" providerId="LiveId" clId="{D5D7E662-C976-4CBA-86EA-8188AB101F17}" dt="2023-10-14T11:37:36.620" v="237" actId="1076"/>
          <ac:spMkLst>
            <pc:docMk/>
            <pc:sldMk cId="436282354" sldId="258"/>
            <ac:spMk id="2" creationId="{F5EC6C05-50D4-94FA-CC03-2470EFA6742D}"/>
          </ac:spMkLst>
        </pc:spChg>
        <pc:spChg chg="mod">
          <ac:chgData name="Дарина Красильникова" userId="9f78c0c4428c89de" providerId="LiveId" clId="{D5D7E662-C976-4CBA-86EA-8188AB101F17}" dt="2023-10-14T11:37:32.771" v="236" actId="27636"/>
          <ac:spMkLst>
            <pc:docMk/>
            <pc:sldMk cId="436282354" sldId="258"/>
            <ac:spMk id="3" creationId="{C0209C36-89CF-6E55-FB9F-229A342B5EE6}"/>
          </ac:spMkLst>
        </pc:spChg>
        <pc:spChg chg="add del">
          <ac:chgData name="Дарина Красильникова" userId="9f78c0c4428c89de" providerId="LiveId" clId="{D5D7E662-C976-4CBA-86EA-8188AB101F17}" dt="2023-10-14T11:37:09.357" v="222" actId="26606"/>
          <ac:spMkLst>
            <pc:docMk/>
            <pc:sldMk cId="436282354" sldId="258"/>
            <ac:spMk id="8" creationId="{081EA652-8C6A-4E69-BEB9-170809474553}"/>
          </ac:spMkLst>
        </pc:spChg>
        <pc:spChg chg="add del">
          <ac:chgData name="Дарина Красильникова" userId="9f78c0c4428c89de" providerId="LiveId" clId="{D5D7E662-C976-4CBA-86EA-8188AB101F17}" dt="2023-10-14T11:37:06.187" v="220" actId="26606"/>
          <ac:spMkLst>
            <pc:docMk/>
            <pc:sldMk cId="436282354" sldId="258"/>
            <ac:spMk id="9" creationId="{04812C46-200A-4DEB-A05E-3ED6C68C2387}"/>
          </ac:spMkLst>
        </pc:spChg>
        <pc:spChg chg="add del">
          <ac:chgData name="Дарина Красильникова" userId="9f78c0c4428c89de" providerId="LiveId" clId="{D5D7E662-C976-4CBA-86EA-8188AB101F17}" dt="2023-10-14T11:37:09.357" v="222" actId="26606"/>
          <ac:spMkLst>
            <pc:docMk/>
            <pc:sldMk cId="436282354" sldId="258"/>
            <ac:spMk id="10" creationId="{5298780A-33B9-4EA2-8F67-DE68AD62841B}"/>
          </ac:spMkLst>
        </pc:spChg>
        <pc:spChg chg="add del">
          <ac:chgData name="Дарина Красильникова" userId="9f78c0c4428c89de" providerId="LiveId" clId="{D5D7E662-C976-4CBA-86EA-8188AB101F17}" dt="2023-10-14T11:37:06.187" v="220" actId="26606"/>
          <ac:spMkLst>
            <pc:docMk/>
            <pc:sldMk cId="436282354" sldId="258"/>
            <ac:spMk id="11" creationId="{D1EA859B-E555-4109-94F3-6700E046E008}"/>
          </ac:spMkLst>
        </pc:spChg>
        <pc:spChg chg="add del">
          <ac:chgData name="Дарина Красильникова" userId="9f78c0c4428c89de" providerId="LiveId" clId="{D5D7E662-C976-4CBA-86EA-8188AB101F17}" dt="2023-10-14T11:37:09.357" v="222" actId="26606"/>
          <ac:spMkLst>
            <pc:docMk/>
            <pc:sldMk cId="436282354" sldId="258"/>
            <ac:spMk id="12" creationId="{7F488E8B-4E1E-4402-8935-D4E6C02615C7}"/>
          </ac:spMkLst>
        </pc:spChg>
        <pc:spChg chg="add del">
          <ac:chgData name="Дарина Красильникова" userId="9f78c0c4428c89de" providerId="LiveId" clId="{D5D7E662-C976-4CBA-86EA-8188AB101F17}" dt="2023-10-14T11:37:11.518" v="224" actId="26606"/>
          <ac:spMkLst>
            <pc:docMk/>
            <pc:sldMk cId="436282354" sldId="258"/>
            <ac:spMk id="14" creationId="{1453BF6C-B012-48B7-B4E8-6D7AC7C27D02}"/>
          </ac:spMkLst>
        </pc:spChg>
        <pc:spChg chg="add del">
          <ac:chgData name="Дарина Красильникова" userId="9f78c0c4428c89de" providerId="LiveId" clId="{D5D7E662-C976-4CBA-86EA-8188AB101F17}" dt="2023-10-14T11:37:11.518" v="224" actId="26606"/>
          <ac:spMkLst>
            <pc:docMk/>
            <pc:sldMk cId="436282354" sldId="258"/>
            <ac:spMk id="15" creationId="{327D73B4-9F5C-4A64-A179-51B9500CB8B5}"/>
          </ac:spMkLst>
        </pc:spChg>
        <pc:spChg chg="add del">
          <ac:chgData name="Дарина Красильникова" userId="9f78c0c4428c89de" providerId="LiveId" clId="{D5D7E662-C976-4CBA-86EA-8188AB101F17}" dt="2023-10-14T11:37:11.518" v="224" actId="26606"/>
          <ac:spMkLst>
            <pc:docMk/>
            <pc:sldMk cId="436282354" sldId="258"/>
            <ac:spMk id="16" creationId="{E3020543-B24B-4EC4-8FFC-8DD88EEA91A8}"/>
          </ac:spMkLst>
        </pc:spChg>
        <pc:spChg chg="add del">
          <ac:chgData name="Дарина Красильникова" userId="9f78c0c4428c89de" providerId="LiveId" clId="{D5D7E662-C976-4CBA-86EA-8188AB101F17}" dt="2023-10-14T11:37:11.518" v="224" actId="26606"/>
          <ac:spMkLst>
            <pc:docMk/>
            <pc:sldMk cId="436282354" sldId="258"/>
            <ac:spMk id="17" creationId="{C1F06963-6374-4B48-844F-071A9BAAAE02}"/>
          </ac:spMkLst>
        </pc:spChg>
        <pc:spChg chg="add del">
          <ac:chgData name="Дарина Красильникова" userId="9f78c0c4428c89de" providerId="LiveId" clId="{D5D7E662-C976-4CBA-86EA-8188AB101F17}" dt="2023-10-14T11:37:11.518" v="224" actId="26606"/>
          <ac:spMkLst>
            <pc:docMk/>
            <pc:sldMk cId="436282354" sldId="258"/>
            <ac:spMk id="19" creationId="{6CB927A4-E432-4310-9CD5-E89FF5063179}"/>
          </ac:spMkLst>
        </pc:spChg>
        <pc:spChg chg="add">
          <ac:chgData name="Дарина Красильникова" userId="9f78c0c4428c89de" providerId="LiveId" clId="{D5D7E662-C976-4CBA-86EA-8188AB101F17}" dt="2023-10-14T11:37:11.533" v="225" actId="26606"/>
          <ac:spMkLst>
            <pc:docMk/>
            <pc:sldMk cId="436282354" sldId="258"/>
            <ac:spMk id="21" creationId="{081EA652-8C6A-4E69-BEB9-170809474553}"/>
          </ac:spMkLst>
        </pc:spChg>
        <pc:spChg chg="add">
          <ac:chgData name="Дарина Красильникова" userId="9f78c0c4428c89de" providerId="LiveId" clId="{D5D7E662-C976-4CBA-86EA-8188AB101F17}" dt="2023-10-14T11:37:11.533" v="225" actId="26606"/>
          <ac:spMkLst>
            <pc:docMk/>
            <pc:sldMk cId="436282354" sldId="258"/>
            <ac:spMk id="22" creationId="{5298780A-33B9-4EA2-8F67-DE68AD62841B}"/>
          </ac:spMkLst>
        </pc:spChg>
        <pc:spChg chg="add">
          <ac:chgData name="Дарина Красильникова" userId="9f78c0c4428c89de" providerId="LiveId" clId="{D5D7E662-C976-4CBA-86EA-8188AB101F17}" dt="2023-10-14T11:37:11.533" v="225" actId="26606"/>
          <ac:spMkLst>
            <pc:docMk/>
            <pc:sldMk cId="436282354" sldId="258"/>
            <ac:spMk id="23" creationId="{7F488E8B-4E1E-4402-8935-D4E6C02615C7}"/>
          </ac:spMkLst>
        </pc:spChg>
        <pc:picChg chg="add del">
          <ac:chgData name="Дарина Красильникова" userId="9f78c0c4428c89de" providerId="LiveId" clId="{D5D7E662-C976-4CBA-86EA-8188AB101F17}" dt="2023-10-14T11:37:06.187" v="220" actId="26606"/>
          <ac:picMkLst>
            <pc:docMk/>
            <pc:sldMk cId="436282354" sldId="258"/>
            <ac:picMk id="5" creationId="{8051D8BD-4C4E-2096-5164-A5FCE31A548F}"/>
          </ac:picMkLst>
        </pc:picChg>
        <pc:cxnChg chg="add del">
          <ac:chgData name="Дарина Красильникова" userId="9f78c0c4428c89de" providerId="LiveId" clId="{D5D7E662-C976-4CBA-86EA-8188AB101F17}" dt="2023-10-14T11:37:11.518" v="224" actId="26606"/>
          <ac:cxnSpMkLst>
            <pc:docMk/>
            <pc:sldMk cId="436282354" sldId="258"/>
            <ac:cxnSpMk id="18" creationId="{C49DA8F6-BCC1-4447-B54C-57856834B94B}"/>
          </ac:cxnSpMkLst>
        </pc:cxnChg>
      </pc:sldChg>
      <pc:sldChg chg="addSp delSp modSp new mod setBg">
        <pc:chgData name="Дарина Красильникова" userId="9f78c0c4428c89de" providerId="LiveId" clId="{D5D7E662-C976-4CBA-86EA-8188AB101F17}" dt="2023-10-14T11:42:15.175" v="326" actId="1076"/>
        <pc:sldMkLst>
          <pc:docMk/>
          <pc:sldMk cId="3327756197" sldId="259"/>
        </pc:sldMkLst>
        <pc:spChg chg="mod">
          <ac:chgData name="Дарина Красильникова" userId="9f78c0c4428c89de" providerId="LiveId" clId="{D5D7E662-C976-4CBA-86EA-8188AB101F17}" dt="2023-10-14T11:42:15.175" v="326" actId="1076"/>
          <ac:spMkLst>
            <pc:docMk/>
            <pc:sldMk cId="3327756197" sldId="259"/>
            <ac:spMk id="2" creationId="{14795C80-3AF1-4952-4D3C-B7735B845FFF}"/>
          </ac:spMkLst>
        </pc:spChg>
        <pc:spChg chg="mod">
          <ac:chgData name="Дарина Красильникова" userId="9f78c0c4428c89de" providerId="LiveId" clId="{D5D7E662-C976-4CBA-86EA-8188AB101F17}" dt="2023-10-14T11:42:03.423" v="323" actId="123"/>
          <ac:spMkLst>
            <pc:docMk/>
            <pc:sldMk cId="3327756197" sldId="259"/>
            <ac:spMk id="3" creationId="{D5FD2F64-3C32-1AEE-B1D3-99F430A6EAD8}"/>
          </ac:spMkLst>
        </pc:spChg>
        <pc:spChg chg="add del">
          <ac:chgData name="Дарина Красильникова" userId="9f78c0c4428c89de" providerId="LiveId" clId="{D5D7E662-C976-4CBA-86EA-8188AB101F17}" dt="2023-10-14T11:39:13.637" v="271" actId="22"/>
          <ac:spMkLst>
            <pc:docMk/>
            <pc:sldMk cId="3327756197" sldId="259"/>
            <ac:spMk id="5" creationId="{ABABC629-0290-C2F8-7DBF-1DEF2BB0731C}"/>
          </ac:spMkLst>
        </pc:spChg>
        <pc:spChg chg="add del mod">
          <ac:chgData name="Дарина Красильникова" userId="9f78c0c4428c89de" providerId="LiveId" clId="{D5D7E662-C976-4CBA-86EA-8188AB101F17}" dt="2023-10-14T11:39:43.995" v="276" actId="22"/>
          <ac:spMkLst>
            <pc:docMk/>
            <pc:sldMk cId="3327756197" sldId="259"/>
            <ac:spMk id="7" creationId="{D84501D2-FCD5-CC51-294A-FD3150B8404E}"/>
          </ac:spMkLst>
        </pc:spChg>
        <pc:spChg chg="add">
          <ac:chgData name="Дарина Красильникова" userId="9f78c0c4428c89de" providerId="LiveId" clId="{D5D7E662-C976-4CBA-86EA-8188AB101F17}" dt="2023-10-14T11:38:26.488" v="257" actId="26606"/>
          <ac:spMkLst>
            <pc:docMk/>
            <pc:sldMk cId="3327756197" sldId="259"/>
            <ac:spMk id="8" creationId="{081EA652-8C6A-4E69-BEB9-170809474553}"/>
          </ac:spMkLst>
        </pc:spChg>
        <pc:spChg chg="add">
          <ac:chgData name="Дарина Красильникова" userId="9f78c0c4428c89de" providerId="LiveId" clId="{D5D7E662-C976-4CBA-86EA-8188AB101F17}" dt="2023-10-14T11:38:26.488" v="257" actId="26606"/>
          <ac:spMkLst>
            <pc:docMk/>
            <pc:sldMk cId="3327756197" sldId="259"/>
            <ac:spMk id="10" creationId="{5298780A-33B9-4EA2-8F67-DE68AD62841B}"/>
          </ac:spMkLst>
        </pc:spChg>
        <pc:spChg chg="add">
          <ac:chgData name="Дарина Красильникова" userId="9f78c0c4428c89de" providerId="LiveId" clId="{D5D7E662-C976-4CBA-86EA-8188AB101F17}" dt="2023-10-14T11:38:26.488" v="257" actId="26606"/>
          <ac:spMkLst>
            <pc:docMk/>
            <pc:sldMk cId="3327756197" sldId="259"/>
            <ac:spMk id="12" creationId="{7F488E8B-4E1E-4402-8935-D4E6C02615C7}"/>
          </ac:spMkLst>
        </pc:spChg>
      </pc:sldChg>
      <pc:sldChg chg="addSp delSp modSp new mod setBg">
        <pc:chgData name="Дарина Красильникова" userId="9f78c0c4428c89de" providerId="LiveId" clId="{D5D7E662-C976-4CBA-86EA-8188AB101F17}" dt="2023-10-14T11:47:42.132" v="404" actId="1076"/>
        <pc:sldMkLst>
          <pc:docMk/>
          <pc:sldMk cId="356190438" sldId="260"/>
        </pc:sldMkLst>
        <pc:spChg chg="mod">
          <ac:chgData name="Дарина Красильникова" userId="9f78c0c4428c89de" providerId="LiveId" clId="{D5D7E662-C976-4CBA-86EA-8188AB101F17}" dt="2023-10-14T11:47:42.132" v="404" actId="1076"/>
          <ac:spMkLst>
            <pc:docMk/>
            <pc:sldMk cId="356190438" sldId="260"/>
            <ac:spMk id="2" creationId="{2F89F0EC-4199-E87D-3AD0-EAF787D104D1}"/>
          </ac:spMkLst>
        </pc:spChg>
        <pc:spChg chg="add del mod ord">
          <ac:chgData name="Дарина Красильникова" userId="9f78c0c4428c89de" providerId="LiveId" clId="{D5D7E662-C976-4CBA-86EA-8188AB101F17}" dt="2023-10-14T11:47:29.491" v="403" actId="1076"/>
          <ac:spMkLst>
            <pc:docMk/>
            <pc:sldMk cId="356190438" sldId="260"/>
            <ac:spMk id="3" creationId="{44C1F5FE-0F90-DD39-167B-F157AD718B40}"/>
          </ac:spMkLst>
        </pc:spChg>
        <pc:spChg chg="add del">
          <ac:chgData name="Дарина Красильникова" userId="9f78c0c4428c89de" providerId="LiveId" clId="{D5D7E662-C976-4CBA-86EA-8188AB101F17}" dt="2023-10-14T11:44:30.795" v="358" actId="26606"/>
          <ac:spMkLst>
            <pc:docMk/>
            <pc:sldMk cId="356190438" sldId="260"/>
            <ac:spMk id="8" creationId="{98DDA986-B6EE-4642-AC60-0490373E69D0}"/>
          </ac:spMkLst>
        </pc:spChg>
        <pc:spChg chg="add del">
          <ac:chgData name="Дарина Красильникова" userId="9f78c0c4428c89de" providerId="LiveId" clId="{D5D7E662-C976-4CBA-86EA-8188AB101F17}" dt="2023-10-14T11:43:56.208" v="352" actId="26606"/>
          <ac:spMkLst>
            <pc:docMk/>
            <pc:sldMk cId="356190438" sldId="260"/>
            <ac:spMk id="9" creationId="{081EA652-8C6A-4E69-BEB9-170809474553}"/>
          </ac:spMkLst>
        </pc:spChg>
        <pc:spChg chg="add del">
          <ac:chgData name="Дарина Красильникова" userId="9f78c0c4428c89de" providerId="LiveId" clId="{D5D7E662-C976-4CBA-86EA-8188AB101F17}" dt="2023-10-14T11:43:59.297" v="354" actId="26606"/>
          <ac:spMkLst>
            <pc:docMk/>
            <pc:sldMk cId="356190438" sldId="260"/>
            <ac:spMk id="10" creationId="{245A9F99-D9B1-4094-A2E2-B90AC1DB7B9C}"/>
          </ac:spMkLst>
        </pc:spChg>
        <pc:spChg chg="add del">
          <ac:chgData name="Дарина Красильникова" userId="9f78c0c4428c89de" providerId="LiveId" clId="{D5D7E662-C976-4CBA-86EA-8188AB101F17}" dt="2023-10-14T11:43:56.208" v="352" actId="26606"/>
          <ac:spMkLst>
            <pc:docMk/>
            <pc:sldMk cId="356190438" sldId="260"/>
            <ac:spMk id="11" creationId="{5298780A-33B9-4EA2-8F67-DE68AD62841B}"/>
          </ac:spMkLst>
        </pc:spChg>
        <pc:spChg chg="add del">
          <ac:chgData name="Дарина Красильникова" userId="9f78c0c4428c89de" providerId="LiveId" clId="{D5D7E662-C976-4CBA-86EA-8188AB101F17}" dt="2023-10-14T11:43:59.297" v="354" actId="26606"/>
          <ac:spMkLst>
            <pc:docMk/>
            <pc:sldMk cId="356190438" sldId="260"/>
            <ac:spMk id="12" creationId="{B7FAF607-473A-4A43-A23D-BBFF5C4117BB}"/>
          </ac:spMkLst>
        </pc:spChg>
        <pc:spChg chg="add del">
          <ac:chgData name="Дарина Красильникова" userId="9f78c0c4428c89de" providerId="LiveId" clId="{D5D7E662-C976-4CBA-86EA-8188AB101F17}" dt="2023-10-14T11:43:56.208" v="352" actId="26606"/>
          <ac:spMkLst>
            <pc:docMk/>
            <pc:sldMk cId="356190438" sldId="260"/>
            <ac:spMk id="13" creationId="{7F488E8B-4E1E-4402-8935-D4E6C02615C7}"/>
          </ac:spMkLst>
        </pc:spChg>
        <pc:spChg chg="add del">
          <ac:chgData name="Дарина Красильникова" userId="9f78c0c4428c89de" providerId="LiveId" clId="{D5D7E662-C976-4CBA-86EA-8188AB101F17}" dt="2023-10-14T11:45:06.415" v="373" actId="26606"/>
          <ac:spMkLst>
            <pc:docMk/>
            <pc:sldMk cId="356190438" sldId="260"/>
            <ac:spMk id="15" creationId="{257363FD-7E77-4145-9483-331A807ADF0E}"/>
          </ac:spMkLst>
        </pc:spChg>
        <pc:spChg chg="add del">
          <ac:chgData name="Дарина Красильникова" userId="9f78c0c4428c89de" providerId="LiveId" clId="{D5D7E662-C976-4CBA-86EA-8188AB101F17}" dt="2023-10-14T11:45:09.760" v="375" actId="26606"/>
          <ac:spMkLst>
            <pc:docMk/>
            <pc:sldMk cId="356190438" sldId="260"/>
            <ac:spMk id="17" creationId="{3873B707-463F-40B0-8227-E8CC6C67EB25}"/>
          </ac:spMkLst>
        </pc:spChg>
        <pc:spChg chg="add del">
          <ac:chgData name="Дарина Красильникова" userId="9f78c0c4428c89de" providerId="LiveId" clId="{D5D7E662-C976-4CBA-86EA-8188AB101F17}" dt="2023-10-14T11:43:59.297" v="354" actId="26606"/>
          <ac:spMkLst>
            <pc:docMk/>
            <pc:sldMk cId="356190438" sldId="260"/>
            <ac:spMk id="18" creationId="{44C1F5FE-0F90-DD39-167B-F157AD718B40}"/>
          </ac:spMkLst>
        </pc:spChg>
        <pc:spChg chg="add del">
          <ac:chgData name="Дарина Красильникова" userId="9f78c0c4428c89de" providerId="LiveId" clId="{D5D7E662-C976-4CBA-86EA-8188AB101F17}" dt="2023-10-14T11:45:09.760" v="375" actId="26606"/>
          <ac:spMkLst>
            <pc:docMk/>
            <pc:sldMk cId="356190438" sldId="260"/>
            <ac:spMk id="19" creationId="{C13237C8-E62C-4F0D-A318-BD6FB6C2D138}"/>
          </ac:spMkLst>
        </pc:spChg>
        <pc:spChg chg="add del">
          <ac:chgData name="Дарина Красильникова" userId="9f78c0c4428c89de" providerId="LiveId" clId="{D5D7E662-C976-4CBA-86EA-8188AB101F17}" dt="2023-10-14T11:45:09.760" v="375" actId="26606"/>
          <ac:spMkLst>
            <pc:docMk/>
            <pc:sldMk cId="356190438" sldId="260"/>
            <ac:spMk id="21" creationId="{19C9EAEA-39D0-4B0E-A0EB-51E7B26740B1}"/>
          </ac:spMkLst>
        </pc:spChg>
        <pc:spChg chg="add del">
          <ac:chgData name="Дарина Красильникова" userId="9f78c0c4428c89de" providerId="LiveId" clId="{D5D7E662-C976-4CBA-86EA-8188AB101F17}" dt="2023-10-14T11:44:30.795" v="358" actId="26606"/>
          <ac:spMkLst>
            <pc:docMk/>
            <pc:sldMk cId="356190438" sldId="260"/>
            <ac:spMk id="22" creationId="{80B62878-12EF-4E97-A284-47BAFC30DA2E}"/>
          </ac:spMkLst>
        </pc:spChg>
        <pc:spChg chg="add del">
          <ac:chgData name="Дарина Красильникова" userId="9f78c0c4428c89de" providerId="LiveId" clId="{D5D7E662-C976-4CBA-86EA-8188AB101F17}" dt="2023-10-14T11:44:30.795" v="358" actId="26606"/>
          <ac:spMkLst>
            <pc:docMk/>
            <pc:sldMk cId="356190438" sldId="260"/>
            <ac:spMk id="23" creationId="{6D79188D-1ED5-4705-B8C7-5D6FB7670AB3}"/>
          </ac:spMkLst>
        </pc:spChg>
        <pc:spChg chg="add del">
          <ac:chgData name="Дарина Красильникова" userId="9f78c0c4428c89de" providerId="LiveId" clId="{D5D7E662-C976-4CBA-86EA-8188AB101F17}" dt="2023-10-14T11:44:30.795" v="358" actId="26606"/>
          <ac:spMkLst>
            <pc:docMk/>
            <pc:sldMk cId="356190438" sldId="260"/>
            <ac:spMk id="24" creationId="{44C1F5FE-0F90-DD39-167B-F157AD718B40}"/>
          </ac:spMkLst>
        </pc:spChg>
        <pc:spChg chg="add del">
          <ac:chgData name="Дарина Красильникова" userId="9f78c0c4428c89de" providerId="LiveId" clId="{D5D7E662-C976-4CBA-86EA-8188AB101F17}" dt="2023-10-14T11:45:09.760" v="375" actId="26606"/>
          <ac:spMkLst>
            <pc:docMk/>
            <pc:sldMk cId="356190438" sldId="260"/>
            <ac:spMk id="25" creationId="{201CC55D-ED54-4C5C-95E6-10947BD1103B}"/>
          </ac:spMkLst>
        </pc:spChg>
        <pc:spChg chg="add del">
          <ac:chgData name="Дарина Красильникова" userId="9f78c0c4428c89de" providerId="LiveId" clId="{D5D7E662-C976-4CBA-86EA-8188AB101F17}" dt="2023-10-14T11:44:59.781" v="370" actId="26606"/>
          <ac:spMkLst>
            <pc:docMk/>
            <pc:sldMk cId="356190438" sldId="260"/>
            <ac:spMk id="26" creationId="{DBF61EA3-B236-439E-9C0B-340980D56BEE}"/>
          </ac:spMkLst>
        </pc:spChg>
        <pc:spChg chg="add del">
          <ac:chgData name="Дарина Красильникова" userId="9f78c0c4428c89de" providerId="LiveId" clId="{D5D7E662-C976-4CBA-86EA-8188AB101F17}" dt="2023-10-14T11:44:59.781" v="370" actId="26606"/>
          <ac:spMkLst>
            <pc:docMk/>
            <pc:sldMk cId="356190438" sldId="260"/>
            <ac:spMk id="30" creationId="{E659831F-0D9A-4C63-9EBB-8435B85A440F}"/>
          </ac:spMkLst>
        </pc:spChg>
        <pc:spChg chg="add del mod ord">
          <ac:chgData name="Дарина Красильникова" userId="9f78c0c4428c89de" providerId="LiveId" clId="{D5D7E662-C976-4CBA-86EA-8188AB101F17}" dt="2023-10-14T11:44:59.781" v="370" actId="26606"/>
          <ac:spMkLst>
            <pc:docMk/>
            <pc:sldMk cId="356190438" sldId="260"/>
            <ac:spMk id="31" creationId="{44C1F5FE-0F90-DD39-167B-F157AD718B40}"/>
          </ac:spMkLst>
        </pc:spChg>
        <pc:spChg chg="add del">
          <ac:chgData name="Дарина Красильникова" userId="9f78c0c4428c89de" providerId="LiveId" clId="{D5D7E662-C976-4CBA-86EA-8188AB101F17}" dt="2023-10-14T11:45:13.068" v="377" actId="26606"/>
          <ac:spMkLst>
            <pc:docMk/>
            <pc:sldMk cId="356190438" sldId="260"/>
            <ac:spMk id="34" creationId="{F541DB91-0B10-46D9-B34B-7BFF9602606D}"/>
          </ac:spMkLst>
        </pc:spChg>
        <pc:spChg chg="add del">
          <ac:chgData name="Дарина Красильникова" userId="9f78c0c4428c89de" providerId="LiveId" clId="{D5D7E662-C976-4CBA-86EA-8188AB101F17}" dt="2023-10-14T11:45:13.068" v="377" actId="26606"/>
          <ac:spMkLst>
            <pc:docMk/>
            <pc:sldMk cId="356190438" sldId="260"/>
            <ac:spMk id="35" creationId="{9CF7FE1C-8BC5-4B0C-A2BC-93AB72C90FDD}"/>
          </ac:spMkLst>
        </pc:spChg>
        <pc:spChg chg="add del">
          <ac:chgData name="Дарина Красильникова" userId="9f78c0c4428c89de" providerId="LiveId" clId="{D5D7E662-C976-4CBA-86EA-8188AB101F17}" dt="2023-10-14T11:44:43.956" v="362" actId="26606"/>
          <ac:spMkLst>
            <pc:docMk/>
            <pc:sldMk cId="356190438" sldId="260"/>
            <ac:spMk id="36" creationId="{7FF47CB7-972F-479F-A36D-9E72D26EC8DA}"/>
          </ac:spMkLst>
        </pc:spChg>
        <pc:spChg chg="add del">
          <ac:chgData name="Дарина Красильникова" userId="9f78c0c4428c89de" providerId="LiveId" clId="{D5D7E662-C976-4CBA-86EA-8188AB101F17}" dt="2023-10-14T11:45:15.764" v="379" actId="26606"/>
          <ac:spMkLst>
            <pc:docMk/>
            <pc:sldMk cId="356190438" sldId="260"/>
            <ac:spMk id="37" creationId="{28D31E1B-0407-4223-9642-0B642CBF57D9}"/>
          </ac:spMkLst>
        </pc:spChg>
        <pc:spChg chg="add del">
          <ac:chgData name="Дарина Красильникова" userId="9f78c0c4428c89de" providerId="LiveId" clId="{D5D7E662-C976-4CBA-86EA-8188AB101F17}" dt="2023-10-14T11:44:43.956" v="362" actId="26606"/>
          <ac:spMkLst>
            <pc:docMk/>
            <pc:sldMk cId="356190438" sldId="260"/>
            <ac:spMk id="38" creationId="{0D153B68-5844-490D-8E67-F616D6D721CA}"/>
          </ac:spMkLst>
        </pc:spChg>
        <pc:spChg chg="add del">
          <ac:chgData name="Дарина Красильникова" userId="9f78c0c4428c89de" providerId="LiveId" clId="{D5D7E662-C976-4CBA-86EA-8188AB101F17}" dt="2023-10-14T11:44:43.956" v="362" actId="26606"/>
          <ac:spMkLst>
            <pc:docMk/>
            <pc:sldMk cId="356190438" sldId="260"/>
            <ac:spMk id="40" creationId="{9A0D773F-7A7D-4DBB-9DEA-86BB8B8F4BC8}"/>
          </ac:spMkLst>
        </pc:spChg>
        <pc:spChg chg="add del">
          <ac:chgData name="Дарина Красильникова" userId="9f78c0c4428c89de" providerId="LiveId" clId="{D5D7E662-C976-4CBA-86EA-8188AB101F17}" dt="2023-10-14T11:44:45.540" v="364" actId="26606"/>
          <ac:spMkLst>
            <pc:docMk/>
            <pc:sldMk cId="356190438" sldId="260"/>
            <ac:spMk id="42" creationId="{CC552A98-EF7D-4D42-AB69-066B786AB55B}"/>
          </ac:spMkLst>
        </pc:spChg>
        <pc:spChg chg="add del">
          <ac:chgData name="Дарина Красильникова" userId="9f78c0c4428c89de" providerId="LiveId" clId="{D5D7E662-C976-4CBA-86EA-8188AB101F17}" dt="2023-10-14T11:44:45.540" v="364" actId="26606"/>
          <ac:spMkLst>
            <pc:docMk/>
            <pc:sldMk cId="356190438" sldId="260"/>
            <ac:spMk id="43" creationId="{361DC183-07AE-409A-AB63-34A0C77B60E6}"/>
          </ac:spMkLst>
        </pc:spChg>
        <pc:spChg chg="add del">
          <ac:chgData name="Дарина Красильникова" userId="9f78c0c4428c89de" providerId="LiveId" clId="{D5D7E662-C976-4CBA-86EA-8188AB101F17}" dt="2023-10-14T11:44:45.540" v="364" actId="26606"/>
          <ac:spMkLst>
            <pc:docMk/>
            <pc:sldMk cId="356190438" sldId="260"/>
            <ac:spMk id="44" creationId="{A648176E-454C-437C-B0FC-9B82FCF32B24}"/>
          </ac:spMkLst>
        </pc:spChg>
        <pc:spChg chg="add del">
          <ac:chgData name="Дарина Красильникова" userId="9f78c0c4428c89de" providerId="LiveId" clId="{D5D7E662-C976-4CBA-86EA-8188AB101F17}" dt="2023-10-14T11:44:45.540" v="364" actId="26606"/>
          <ac:spMkLst>
            <pc:docMk/>
            <pc:sldMk cId="356190438" sldId="260"/>
            <ac:spMk id="45" creationId="{90464369-70FA-42AF-948F-80664CA7BFE5}"/>
          </ac:spMkLst>
        </pc:spChg>
        <pc:spChg chg="add del">
          <ac:chgData name="Дарина Красильникова" userId="9f78c0c4428c89de" providerId="LiveId" clId="{D5D7E662-C976-4CBA-86EA-8188AB101F17}" dt="2023-10-14T11:44:45.540" v="364" actId="26606"/>
          <ac:spMkLst>
            <pc:docMk/>
            <pc:sldMk cId="356190438" sldId="260"/>
            <ac:spMk id="46" creationId="{A6604B49-AD5C-4590-B051-06C8222ECD99}"/>
          </ac:spMkLst>
        </pc:spChg>
        <pc:spChg chg="add del">
          <ac:chgData name="Дарина Красильникова" userId="9f78c0c4428c89de" providerId="LiveId" clId="{D5D7E662-C976-4CBA-86EA-8188AB101F17}" dt="2023-10-14T11:44:47.806" v="366" actId="26606"/>
          <ac:spMkLst>
            <pc:docMk/>
            <pc:sldMk cId="356190438" sldId="260"/>
            <ac:spMk id="48" creationId="{8B3A2D1A-45FC-4F95-B150-1C13EF2F6D09}"/>
          </ac:spMkLst>
        </pc:spChg>
        <pc:spChg chg="add del">
          <ac:chgData name="Дарина Красильникова" userId="9f78c0c4428c89de" providerId="LiveId" clId="{D5D7E662-C976-4CBA-86EA-8188AB101F17}" dt="2023-10-14T11:44:47.806" v="366" actId="26606"/>
          <ac:spMkLst>
            <pc:docMk/>
            <pc:sldMk cId="356190438" sldId="260"/>
            <ac:spMk id="49" creationId="{F3768FD5-DD7A-43C7-8DEA-1F5DB3CB5B95}"/>
          </ac:spMkLst>
        </pc:spChg>
        <pc:spChg chg="add del">
          <ac:chgData name="Дарина Красильникова" userId="9f78c0c4428c89de" providerId="LiveId" clId="{D5D7E662-C976-4CBA-86EA-8188AB101F17}" dt="2023-10-14T11:45:15.764" v="379" actId="26606"/>
          <ac:spMkLst>
            <pc:docMk/>
            <pc:sldMk cId="356190438" sldId="260"/>
            <ac:spMk id="50" creationId="{D5B0017B-2ECA-49AF-B397-DC140825DF8D}"/>
          </ac:spMkLst>
        </pc:spChg>
        <pc:spChg chg="add del">
          <ac:chgData name="Дарина Красильникова" userId="9f78c0c4428c89de" providerId="LiveId" clId="{D5D7E662-C976-4CBA-86EA-8188AB101F17}" dt="2023-10-14T11:44:58.319" v="368" actId="26606"/>
          <ac:spMkLst>
            <pc:docMk/>
            <pc:sldMk cId="356190438" sldId="260"/>
            <ac:spMk id="51" creationId="{CBE3092D-4105-4026-9B66-A0011E0CA5E1}"/>
          </ac:spMkLst>
        </pc:spChg>
        <pc:spChg chg="add del">
          <ac:chgData name="Дарина Красильникова" userId="9f78c0c4428c89de" providerId="LiveId" clId="{D5D7E662-C976-4CBA-86EA-8188AB101F17}" dt="2023-10-14T11:44:58.319" v="368" actId="26606"/>
          <ac:spMkLst>
            <pc:docMk/>
            <pc:sldMk cId="356190438" sldId="260"/>
            <ac:spMk id="52" creationId="{D9759409-BDF8-4BFD-9AF3-4B5C04C2A162}"/>
          </ac:spMkLst>
        </pc:spChg>
        <pc:spChg chg="add del">
          <ac:chgData name="Дарина Красильникова" userId="9f78c0c4428c89de" providerId="LiveId" clId="{D5D7E662-C976-4CBA-86EA-8188AB101F17}" dt="2023-10-14T11:45:15.764" v="379" actId="26606"/>
          <ac:spMkLst>
            <pc:docMk/>
            <pc:sldMk cId="356190438" sldId="260"/>
            <ac:spMk id="53" creationId="{70E96339-907C-46C3-99AC-31179B6F0EBD}"/>
          </ac:spMkLst>
        </pc:spChg>
        <pc:spChg chg="add del">
          <ac:chgData name="Дарина Красильникова" userId="9f78c0c4428c89de" providerId="LiveId" clId="{D5D7E662-C976-4CBA-86EA-8188AB101F17}" dt="2023-10-14T11:47:08.557" v="394" actId="26606"/>
          <ac:spMkLst>
            <pc:docMk/>
            <pc:sldMk cId="356190438" sldId="260"/>
            <ac:spMk id="56" creationId="{058A14AF-9FB5-4CC7-BA35-E8E85D3EDF0E}"/>
          </ac:spMkLst>
        </pc:spChg>
        <pc:spChg chg="add del">
          <ac:chgData name="Дарина Красильникова" userId="9f78c0c4428c89de" providerId="LiveId" clId="{D5D7E662-C976-4CBA-86EA-8188AB101F17}" dt="2023-10-14T11:47:08.557" v="394" actId="26606"/>
          <ac:spMkLst>
            <pc:docMk/>
            <pc:sldMk cId="356190438" sldId="260"/>
            <ac:spMk id="57" creationId="{3A9A4357-BD1D-4622-A4FE-766E6AB8DE84}"/>
          </ac:spMkLst>
        </pc:spChg>
        <pc:spChg chg="add del">
          <ac:chgData name="Дарина Красильникова" userId="9f78c0c4428c89de" providerId="LiveId" clId="{D5D7E662-C976-4CBA-86EA-8188AB101F17}" dt="2023-10-14T11:47:08.557" v="394" actId="26606"/>
          <ac:spMkLst>
            <pc:docMk/>
            <pc:sldMk cId="356190438" sldId="260"/>
            <ac:spMk id="58" creationId="{E659831F-0D9A-4C63-9EBB-8435B85A440F}"/>
          </ac:spMkLst>
        </pc:spChg>
        <pc:spChg chg="add del">
          <ac:chgData name="Дарина Красильникова" userId="9f78c0c4428c89de" providerId="LiveId" clId="{D5D7E662-C976-4CBA-86EA-8188AB101F17}" dt="2023-10-14T11:47:08.557" v="394" actId="26606"/>
          <ac:spMkLst>
            <pc:docMk/>
            <pc:sldMk cId="356190438" sldId="260"/>
            <ac:spMk id="59" creationId="{E6995CE5-F890-4ABA-82A2-26507CE8D2A3}"/>
          </ac:spMkLst>
        </pc:spChg>
        <pc:spChg chg="add del">
          <ac:chgData name="Дарина Красильникова" userId="9f78c0c4428c89de" providerId="LiveId" clId="{D5D7E662-C976-4CBA-86EA-8188AB101F17}" dt="2023-10-14T11:47:08.522" v="393" actId="26606"/>
          <ac:spMkLst>
            <pc:docMk/>
            <pc:sldMk cId="356190438" sldId="260"/>
            <ac:spMk id="66" creationId="{61293230-B0F6-45B1-96D1-13D18E242995}"/>
          </ac:spMkLst>
        </pc:spChg>
        <pc:spChg chg="add del">
          <ac:chgData name="Дарина Красильникова" userId="9f78c0c4428c89de" providerId="LiveId" clId="{D5D7E662-C976-4CBA-86EA-8188AB101F17}" dt="2023-10-14T11:47:08.522" v="393" actId="26606"/>
          <ac:spMkLst>
            <pc:docMk/>
            <pc:sldMk cId="356190438" sldId="260"/>
            <ac:spMk id="68" creationId="{F1E8018D-D29A-4B9D-BF9C-9F4D7BA12343}"/>
          </ac:spMkLst>
        </pc:spChg>
        <pc:spChg chg="add">
          <ac:chgData name="Дарина Красильникова" userId="9f78c0c4428c89de" providerId="LiveId" clId="{D5D7E662-C976-4CBA-86EA-8188AB101F17}" dt="2023-10-14T11:47:08.557" v="394" actId="26606"/>
          <ac:spMkLst>
            <pc:docMk/>
            <pc:sldMk cId="356190438" sldId="260"/>
            <ac:spMk id="70" creationId="{3B438362-1E1E-4C62-A99E-4134CB16366C}"/>
          </ac:spMkLst>
        </pc:spChg>
        <pc:spChg chg="add">
          <ac:chgData name="Дарина Красильникова" userId="9f78c0c4428c89de" providerId="LiveId" clId="{D5D7E662-C976-4CBA-86EA-8188AB101F17}" dt="2023-10-14T11:47:08.557" v="394" actId="26606"/>
          <ac:spMkLst>
            <pc:docMk/>
            <pc:sldMk cId="356190438" sldId="260"/>
            <ac:spMk id="71" creationId="{9E9F2A28-69A3-4945-B6B6-C2E4A6C55373}"/>
          </ac:spMkLst>
        </pc:spChg>
        <pc:spChg chg="add">
          <ac:chgData name="Дарина Красильникова" userId="9f78c0c4428c89de" providerId="LiveId" clId="{D5D7E662-C976-4CBA-86EA-8188AB101F17}" dt="2023-10-14T11:47:08.557" v="394" actId="26606"/>
          <ac:spMkLst>
            <pc:docMk/>
            <pc:sldMk cId="356190438" sldId="260"/>
            <ac:spMk id="72" creationId="{6C077334-5571-4B83-A83E-4CCCFA7B5E8A}"/>
          </ac:spMkLst>
        </pc:spChg>
        <pc:spChg chg="add">
          <ac:chgData name="Дарина Красильникова" userId="9f78c0c4428c89de" providerId="LiveId" clId="{D5D7E662-C976-4CBA-86EA-8188AB101F17}" dt="2023-10-14T11:47:08.557" v="394" actId="26606"/>
          <ac:spMkLst>
            <pc:docMk/>
            <pc:sldMk cId="356190438" sldId="260"/>
            <ac:spMk id="73" creationId="{CB147A70-DC29-4DDF-A34C-2B82C6E2295E}"/>
          </ac:spMkLst>
        </pc:spChg>
        <pc:spChg chg="add">
          <ac:chgData name="Дарина Красильникова" userId="9f78c0c4428c89de" providerId="LiveId" clId="{D5D7E662-C976-4CBA-86EA-8188AB101F17}" dt="2023-10-14T11:47:08.557" v="394" actId="26606"/>
          <ac:spMkLst>
            <pc:docMk/>
            <pc:sldMk cId="356190438" sldId="260"/>
            <ac:spMk id="74" creationId="{4D3DC50D-CA0F-48F9-B17E-20D8669AA4E0}"/>
          </ac:spMkLst>
        </pc:spChg>
        <pc:spChg chg="add">
          <ac:chgData name="Дарина Красильникова" userId="9f78c0c4428c89de" providerId="LiveId" clId="{D5D7E662-C976-4CBA-86EA-8188AB101F17}" dt="2023-10-14T11:47:08.557" v="394" actId="26606"/>
          <ac:spMkLst>
            <pc:docMk/>
            <pc:sldMk cId="356190438" sldId="260"/>
            <ac:spMk id="76" creationId="{D1B80E9C-CF8A-440B-B8F5-54BF121BF458}"/>
          </ac:spMkLst>
        </pc:spChg>
        <pc:grpChg chg="add del">
          <ac:chgData name="Дарина Красильникова" userId="9f78c0c4428c89de" providerId="LiveId" clId="{D5D7E662-C976-4CBA-86EA-8188AB101F17}" dt="2023-10-14T11:43:59.297" v="354" actId="26606"/>
          <ac:grpSpMkLst>
            <pc:docMk/>
            <pc:sldMk cId="356190438" sldId="260"/>
            <ac:grpSpMk id="14" creationId="{C5F6476F-D303-44D3-B30F-1BA348F0F64A}"/>
          </ac:grpSpMkLst>
        </pc:grpChg>
        <pc:grpChg chg="add del">
          <ac:chgData name="Дарина Красильникова" userId="9f78c0c4428c89de" providerId="LiveId" clId="{D5D7E662-C976-4CBA-86EA-8188AB101F17}" dt="2023-10-14T11:44:59.781" v="370" actId="26606"/>
          <ac:grpSpMkLst>
            <pc:docMk/>
            <pc:sldMk cId="356190438" sldId="260"/>
            <ac:grpSpMk id="27" creationId="{28FAF094-D087-493F-8DF9-A486C2D6BBAA}"/>
          </ac:grpSpMkLst>
        </pc:grpChg>
        <pc:grpChg chg="add del">
          <ac:chgData name="Дарина Красильникова" userId="9f78c0c4428c89de" providerId="LiveId" clId="{D5D7E662-C976-4CBA-86EA-8188AB101F17}" dt="2023-10-14T11:45:09.760" v="375" actId="26606"/>
          <ac:grpSpMkLst>
            <pc:docMk/>
            <pc:sldMk cId="356190438" sldId="260"/>
            <ac:grpSpMk id="28" creationId="{1DE889C7-FAD6-4397-98E2-05D503484459}"/>
          </ac:grpSpMkLst>
        </pc:grpChg>
        <pc:grpChg chg="add del">
          <ac:chgData name="Дарина Красильникова" userId="9f78c0c4428c89de" providerId="LiveId" clId="{D5D7E662-C976-4CBA-86EA-8188AB101F17}" dt="2023-10-14T11:45:15.764" v="379" actId="26606"/>
          <ac:grpSpMkLst>
            <pc:docMk/>
            <pc:sldMk cId="356190438" sldId="260"/>
            <ac:grpSpMk id="39" creationId="{AE1C45F0-260A-458C-96ED-C1F6D2151219}"/>
          </ac:grpSpMkLst>
        </pc:grpChg>
        <pc:graphicFrameChg chg="add del">
          <ac:chgData name="Дарина Красильникова" userId="9f78c0c4428c89de" providerId="LiveId" clId="{D5D7E662-C976-4CBA-86EA-8188AB101F17}" dt="2023-10-14T11:43:56.208" v="352" actId="26606"/>
          <ac:graphicFrameMkLst>
            <pc:docMk/>
            <pc:sldMk cId="356190438" sldId="260"/>
            <ac:graphicFrameMk id="5" creationId="{B3211AF4-D41B-F5D3-18CA-2E6FE750009C}"/>
          </ac:graphicFrameMkLst>
        </pc:graphicFrameChg>
        <pc:graphicFrameChg chg="add del">
          <ac:chgData name="Дарина Красильникова" userId="9f78c0c4428c89de" providerId="LiveId" clId="{D5D7E662-C976-4CBA-86EA-8188AB101F17}" dt="2023-10-14T11:44:05.228" v="356" actId="26606"/>
          <ac:graphicFrameMkLst>
            <pc:docMk/>
            <pc:sldMk cId="356190438" sldId="260"/>
            <ac:graphicFrameMk id="20" creationId="{8647496B-7036-BE9F-57C2-1074C9175383}"/>
          </ac:graphicFrameMkLst>
        </pc:graphicFrameChg>
        <pc:picChg chg="add del mod">
          <ac:chgData name="Дарина Красильникова" userId="9f78c0c4428c89de" providerId="LiveId" clId="{D5D7E662-C976-4CBA-86EA-8188AB101F17}" dt="2023-10-14T11:44:58.474" v="369"/>
          <ac:picMkLst>
            <pc:docMk/>
            <pc:sldMk cId="356190438" sldId="260"/>
            <ac:picMk id="4" creationId="{11738D92-A886-08C8-D957-1A9047D0EC51}"/>
          </ac:picMkLst>
        </pc:picChg>
        <pc:picChg chg="add del mod ord">
          <ac:chgData name="Дарина Красильникова" userId="9f78c0c4428c89de" providerId="LiveId" clId="{D5D7E662-C976-4CBA-86EA-8188AB101F17}" dt="2023-10-14T11:45:47.291" v="382" actId="21"/>
          <ac:picMkLst>
            <pc:docMk/>
            <pc:sldMk cId="356190438" sldId="260"/>
            <ac:picMk id="6" creationId="{E36A79B1-4BD1-BA81-C14D-EE026FE892A0}"/>
          </ac:picMkLst>
        </pc:picChg>
        <pc:picChg chg="add del">
          <ac:chgData name="Дарина Красильникова" userId="9f78c0c4428c89de" providerId="LiveId" clId="{D5D7E662-C976-4CBA-86EA-8188AB101F17}" dt="2023-10-14T11:43:59.297" v="354" actId="26606"/>
          <ac:picMkLst>
            <pc:docMk/>
            <pc:sldMk cId="356190438" sldId="260"/>
            <ac:picMk id="7" creationId="{6988E537-34BA-9655-1BAF-276C3CDC444E}"/>
          </ac:picMkLst>
        </pc:picChg>
        <pc:picChg chg="add del">
          <ac:chgData name="Дарина Красильникова" userId="9f78c0c4428c89de" providerId="LiveId" clId="{D5D7E662-C976-4CBA-86EA-8188AB101F17}" dt="2023-10-14T11:46:24.279" v="390" actId="21"/>
          <ac:picMkLst>
            <pc:docMk/>
            <pc:sldMk cId="356190438" sldId="260"/>
            <ac:picMk id="33" creationId="{BCD469FD-9D30-DD94-866E-70E568E1732C}"/>
          </ac:picMkLst>
        </pc:picChg>
        <pc:picChg chg="add mod">
          <ac:chgData name="Дарина Красильникова" userId="9f78c0c4428c89de" providerId="LiveId" clId="{D5D7E662-C976-4CBA-86EA-8188AB101F17}" dt="2023-10-14T11:47:08.557" v="394" actId="26606"/>
          <ac:picMkLst>
            <pc:docMk/>
            <pc:sldMk cId="356190438" sldId="260"/>
            <ac:picMk id="55" creationId="{F3F54AAD-885C-A644-C9C0-5A0BB38BC7CC}"/>
          </ac:picMkLst>
        </pc:picChg>
        <pc:picChg chg="add mod ord">
          <ac:chgData name="Дарина Красильникова" userId="9f78c0c4428c89de" providerId="LiveId" clId="{D5D7E662-C976-4CBA-86EA-8188AB101F17}" dt="2023-10-14T11:47:08.557" v="394" actId="26606"/>
          <ac:picMkLst>
            <pc:docMk/>
            <pc:sldMk cId="356190438" sldId="260"/>
            <ac:picMk id="60" creationId="{90D08454-CBE7-E7D1-2D49-C129B46112AE}"/>
          </ac:picMkLst>
        </pc:picChg>
        <pc:picChg chg="add mod">
          <ac:chgData name="Дарина Красильникова" userId="9f78c0c4428c89de" providerId="LiveId" clId="{D5D7E662-C976-4CBA-86EA-8188AB101F17}" dt="2023-10-14T11:47:08.557" v="394" actId="26606"/>
          <ac:picMkLst>
            <pc:docMk/>
            <pc:sldMk cId="356190438" sldId="260"/>
            <ac:picMk id="61" creationId="{4DA06BB2-FDC5-8A3A-9A28-1FDCD27CDE41}"/>
          </ac:picMkLst>
        </pc:picChg>
        <pc:cxnChg chg="add del">
          <ac:chgData name="Дарина Красильникова" userId="9f78c0c4428c89de" providerId="LiveId" clId="{D5D7E662-C976-4CBA-86EA-8188AB101F17}" dt="2023-10-14T11:45:15.764" v="379" actId="26606"/>
          <ac:cxnSpMkLst>
            <pc:docMk/>
            <pc:sldMk cId="356190438" sldId="260"/>
            <ac:cxnSpMk id="54" creationId="{6CF1BAF6-AD41-4082-B212-8A1F9A2E8779}"/>
          </ac:cxnSpMkLst>
        </pc:cxnChg>
      </pc:sldChg>
      <pc:sldChg chg="addSp delSp modSp new mod setBg">
        <pc:chgData name="Дарина Красильникова" userId="9f78c0c4428c89de" providerId="LiveId" clId="{D5D7E662-C976-4CBA-86EA-8188AB101F17}" dt="2023-10-14T11:50:25.790" v="443" actId="1076"/>
        <pc:sldMkLst>
          <pc:docMk/>
          <pc:sldMk cId="3065748634" sldId="261"/>
        </pc:sldMkLst>
        <pc:spChg chg="mod">
          <ac:chgData name="Дарина Красильникова" userId="9f78c0c4428c89de" providerId="LiveId" clId="{D5D7E662-C976-4CBA-86EA-8188AB101F17}" dt="2023-10-14T11:50:25.790" v="443" actId="1076"/>
          <ac:spMkLst>
            <pc:docMk/>
            <pc:sldMk cId="3065748634" sldId="261"/>
            <ac:spMk id="2" creationId="{308C899D-4563-8D45-66BA-4E7CB4D3052B}"/>
          </ac:spMkLst>
        </pc:spChg>
        <pc:spChg chg="mod">
          <ac:chgData name="Дарина Красильникова" userId="9f78c0c4428c89de" providerId="LiveId" clId="{D5D7E662-C976-4CBA-86EA-8188AB101F17}" dt="2023-10-14T11:50:23.572" v="442" actId="1076"/>
          <ac:spMkLst>
            <pc:docMk/>
            <pc:sldMk cId="3065748634" sldId="261"/>
            <ac:spMk id="3" creationId="{6F656049-BBAB-7FBE-ABA8-BE3BE2C1836C}"/>
          </ac:spMkLst>
        </pc:spChg>
        <pc:spChg chg="add del">
          <ac:chgData name="Дарина Красильникова" userId="9f78c0c4428c89de" providerId="LiveId" clId="{D5D7E662-C976-4CBA-86EA-8188AB101F17}" dt="2023-10-14T11:49:50.296" v="408" actId="26606"/>
          <ac:spMkLst>
            <pc:docMk/>
            <pc:sldMk cId="3065748634" sldId="261"/>
            <ac:spMk id="8" creationId="{4BC99CB9-DDAD-44A2-8A1C-E3AF4E72DF5C}"/>
          </ac:spMkLst>
        </pc:spChg>
        <pc:spChg chg="add del">
          <ac:chgData name="Дарина Красильникова" userId="9f78c0c4428c89de" providerId="LiveId" clId="{D5D7E662-C976-4CBA-86EA-8188AB101F17}" dt="2023-10-14T11:49:50.296" v="408" actId="26606"/>
          <ac:spMkLst>
            <pc:docMk/>
            <pc:sldMk cId="3065748634" sldId="261"/>
            <ac:spMk id="10" creationId="{64053CBF-3932-45FF-8285-EE5146085F3A}"/>
          </ac:spMkLst>
        </pc:spChg>
        <pc:spChg chg="add del">
          <ac:chgData name="Дарина Красильникова" userId="9f78c0c4428c89de" providerId="LiveId" clId="{D5D7E662-C976-4CBA-86EA-8188AB101F17}" dt="2023-10-14T11:49:56.532" v="410" actId="26606"/>
          <ac:spMkLst>
            <pc:docMk/>
            <pc:sldMk cId="3065748634" sldId="261"/>
            <ac:spMk id="24" creationId="{18873D23-2DCF-4B31-A009-95721C06E8E1}"/>
          </ac:spMkLst>
        </pc:spChg>
        <pc:spChg chg="add del">
          <ac:chgData name="Дарина Красильникова" userId="9f78c0c4428c89de" providerId="LiveId" clId="{D5D7E662-C976-4CBA-86EA-8188AB101F17}" dt="2023-10-14T11:49:56.532" v="410" actId="26606"/>
          <ac:spMkLst>
            <pc:docMk/>
            <pc:sldMk cId="3065748634" sldId="261"/>
            <ac:spMk id="25" creationId="{C13EF075-D4EF-4929-ADBC-91B27DA19955}"/>
          </ac:spMkLst>
        </pc:spChg>
        <pc:spChg chg="add">
          <ac:chgData name="Дарина Красильникова" userId="9f78c0c4428c89de" providerId="LiveId" clId="{D5D7E662-C976-4CBA-86EA-8188AB101F17}" dt="2023-10-14T11:49:56.540" v="411" actId="26606"/>
          <ac:spMkLst>
            <pc:docMk/>
            <pc:sldMk cId="3065748634" sldId="261"/>
            <ac:spMk id="32" creationId="{1BB867FF-FC45-48F7-8104-F89BE54909F1}"/>
          </ac:spMkLst>
        </pc:spChg>
        <pc:spChg chg="add">
          <ac:chgData name="Дарина Красильникова" userId="9f78c0c4428c89de" providerId="LiveId" clId="{D5D7E662-C976-4CBA-86EA-8188AB101F17}" dt="2023-10-14T11:49:56.540" v="411" actId="26606"/>
          <ac:spMkLst>
            <pc:docMk/>
            <pc:sldMk cId="3065748634" sldId="261"/>
            <ac:spMk id="33" creationId="{8BB56887-D0D5-4F0C-9E19-7247EB83C8B7}"/>
          </ac:spMkLst>
        </pc:spChg>
        <pc:spChg chg="add">
          <ac:chgData name="Дарина Красильникова" userId="9f78c0c4428c89de" providerId="LiveId" clId="{D5D7E662-C976-4CBA-86EA-8188AB101F17}" dt="2023-10-14T11:49:56.540" v="411" actId="26606"/>
          <ac:spMkLst>
            <pc:docMk/>
            <pc:sldMk cId="3065748634" sldId="261"/>
            <ac:spMk id="34" creationId="{081E4A58-353D-44AE-B2FC-2A74E2E400F7}"/>
          </ac:spMkLst>
        </pc:spChg>
        <pc:grpChg chg="add del">
          <ac:chgData name="Дарина Красильникова" userId="9f78c0c4428c89de" providerId="LiveId" clId="{D5D7E662-C976-4CBA-86EA-8188AB101F17}" dt="2023-10-14T11:49:50.296" v="408" actId="26606"/>
          <ac:grpSpMkLst>
            <pc:docMk/>
            <pc:sldMk cId="3065748634" sldId="261"/>
            <ac:grpSpMk id="12" creationId="{2E751C04-BEA6-446B-A678-9C74819EBD4C}"/>
          </ac:grpSpMkLst>
        </pc:grpChg>
        <pc:grpChg chg="add del">
          <ac:chgData name="Дарина Красильникова" userId="9f78c0c4428c89de" providerId="LiveId" clId="{D5D7E662-C976-4CBA-86EA-8188AB101F17}" dt="2023-10-14T11:49:50.296" v="408" actId="26606"/>
          <ac:grpSpMkLst>
            <pc:docMk/>
            <pc:sldMk cId="3065748634" sldId="261"/>
            <ac:grpSpMk id="18" creationId="{B63ACBA3-DEFD-4C6D-BBA0-64468FA99C2D}"/>
          </ac:grpSpMkLst>
        </pc:grpChg>
        <pc:grpChg chg="add del">
          <ac:chgData name="Дарина Красильникова" userId="9f78c0c4428c89de" providerId="LiveId" clId="{D5D7E662-C976-4CBA-86EA-8188AB101F17}" dt="2023-10-14T11:49:56.532" v="410" actId="26606"/>
          <ac:grpSpMkLst>
            <pc:docMk/>
            <pc:sldMk cId="3065748634" sldId="261"/>
            <ac:grpSpMk id="26" creationId="{DAA26DFA-AAB2-4973-9C17-16D587C7B198}"/>
          </ac:grpSpMkLst>
        </pc:grpChg>
      </pc:sldChg>
      <pc:sldChg chg="addSp delSp modSp new mod setBg">
        <pc:chgData name="Дарина Красильникова" userId="9f78c0c4428c89de" providerId="LiveId" clId="{D5D7E662-C976-4CBA-86EA-8188AB101F17}" dt="2023-10-14T11:53:07.328" v="460" actId="27636"/>
        <pc:sldMkLst>
          <pc:docMk/>
          <pc:sldMk cId="1057074150" sldId="262"/>
        </pc:sldMkLst>
        <pc:spChg chg="mod">
          <ac:chgData name="Дарина Красильникова" userId="9f78c0c4428c89de" providerId="LiveId" clId="{D5D7E662-C976-4CBA-86EA-8188AB101F17}" dt="2023-10-14T11:53:04.186" v="458" actId="113"/>
          <ac:spMkLst>
            <pc:docMk/>
            <pc:sldMk cId="1057074150" sldId="262"/>
            <ac:spMk id="2" creationId="{B0C5656C-7664-A928-5675-BE0686A16AC5}"/>
          </ac:spMkLst>
        </pc:spChg>
        <pc:spChg chg="mod">
          <ac:chgData name="Дарина Красильникова" userId="9f78c0c4428c89de" providerId="LiveId" clId="{D5D7E662-C976-4CBA-86EA-8188AB101F17}" dt="2023-10-14T11:53:07.328" v="460" actId="27636"/>
          <ac:spMkLst>
            <pc:docMk/>
            <pc:sldMk cId="1057074150" sldId="262"/>
            <ac:spMk id="3" creationId="{53E809D7-E4B2-4C3E-89D1-99D5D1876705}"/>
          </ac:spMkLst>
        </pc:spChg>
        <pc:spChg chg="add del">
          <ac:chgData name="Дарина Красильникова" userId="9f78c0c4428c89de" providerId="LiveId" clId="{D5D7E662-C976-4CBA-86EA-8188AB101F17}" dt="2023-10-14T11:52:50.089" v="453" actId="26606"/>
          <ac:spMkLst>
            <pc:docMk/>
            <pc:sldMk cId="1057074150" sldId="262"/>
            <ac:spMk id="9" creationId="{2C61293E-6EBE-43EF-A52C-9BEBFD7679D4}"/>
          </ac:spMkLst>
        </pc:spChg>
        <pc:spChg chg="add del">
          <ac:chgData name="Дарина Красильникова" userId="9f78c0c4428c89de" providerId="LiveId" clId="{D5D7E662-C976-4CBA-86EA-8188AB101F17}" dt="2023-10-14T11:52:50.089" v="453" actId="26606"/>
          <ac:spMkLst>
            <pc:docMk/>
            <pc:sldMk cId="1057074150" sldId="262"/>
            <ac:spMk id="11" creationId="{21540236-BFD5-4A9D-8840-4703E7F76825}"/>
          </ac:spMkLst>
        </pc:spChg>
        <pc:spChg chg="add del">
          <ac:chgData name="Дарина Красильникова" userId="9f78c0c4428c89de" providerId="LiveId" clId="{D5D7E662-C976-4CBA-86EA-8188AB101F17}" dt="2023-10-14T11:52:51.543" v="455" actId="26606"/>
          <ac:spMkLst>
            <pc:docMk/>
            <pc:sldMk cId="1057074150" sldId="262"/>
            <ac:spMk id="13" creationId="{9F7D5CDA-D291-4307-BF55-1381FED29634}"/>
          </ac:spMkLst>
        </pc:spChg>
        <pc:spChg chg="add">
          <ac:chgData name="Дарина Красильникова" userId="9f78c0c4428c89de" providerId="LiveId" clId="{D5D7E662-C976-4CBA-86EA-8188AB101F17}" dt="2023-10-14T11:52:51.565" v="456" actId="26606"/>
          <ac:spMkLst>
            <pc:docMk/>
            <pc:sldMk cId="1057074150" sldId="262"/>
            <ac:spMk id="16" creationId="{2C61293E-6EBE-43EF-A52C-9BEBFD7679D4}"/>
          </ac:spMkLst>
        </pc:spChg>
        <pc:spChg chg="add">
          <ac:chgData name="Дарина Красильникова" userId="9f78c0c4428c89de" providerId="LiveId" clId="{D5D7E662-C976-4CBA-86EA-8188AB101F17}" dt="2023-10-14T11:52:51.565" v="456" actId="26606"/>
          <ac:spMkLst>
            <pc:docMk/>
            <pc:sldMk cId="1057074150" sldId="262"/>
            <ac:spMk id="18" creationId="{21540236-BFD5-4A9D-8840-4703E7F76825}"/>
          </ac:spMkLst>
        </pc:spChg>
        <pc:picChg chg="add del">
          <ac:chgData name="Дарина Красильникова" userId="9f78c0c4428c89de" providerId="LiveId" clId="{D5D7E662-C976-4CBA-86EA-8188AB101F17}" dt="2023-10-14T11:52:50.089" v="453" actId="26606"/>
          <ac:picMkLst>
            <pc:docMk/>
            <pc:sldMk cId="1057074150" sldId="262"/>
            <ac:picMk id="5" creationId="{5535AEC2-5196-95F9-74A6-0F0C3A7A714B}"/>
          </ac:picMkLst>
        </pc:picChg>
        <pc:picChg chg="add del">
          <ac:chgData name="Дарина Красильникова" userId="9f78c0c4428c89de" providerId="LiveId" clId="{D5D7E662-C976-4CBA-86EA-8188AB101F17}" dt="2023-10-14T11:52:51.543" v="455" actId="26606"/>
          <ac:picMkLst>
            <pc:docMk/>
            <pc:sldMk cId="1057074150" sldId="262"/>
            <ac:picMk id="14" creationId="{913718DF-9441-0E02-DD63-F8831F9DF1DF}"/>
          </ac:picMkLst>
        </pc:picChg>
        <pc:picChg chg="add">
          <ac:chgData name="Дарина Красильникова" userId="9f78c0c4428c89de" providerId="LiveId" clId="{D5D7E662-C976-4CBA-86EA-8188AB101F17}" dt="2023-10-14T11:52:51.565" v="456" actId="26606"/>
          <ac:picMkLst>
            <pc:docMk/>
            <pc:sldMk cId="1057074150" sldId="262"/>
            <ac:picMk id="17" creationId="{5535AEC2-5196-95F9-74A6-0F0C3A7A714B}"/>
          </ac:picMkLst>
        </pc:picChg>
      </pc:sldChg>
      <pc:sldChg chg="addSp delSp modSp new mod setBg">
        <pc:chgData name="Дарина Красильникова" userId="9f78c0c4428c89de" providerId="LiveId" clId="{D5D7E662-C976-4CBA-86EA-8188AB101F17}" dt="2023-10-14T11:54:39.460" v="487" actId="403"/>
        <pc:sldMkLst>
          <pc:docMk/>
          <pc:sldMk cId="2772426426" sldId="263"/>
        </pc:sldMkLst>
        <pc:spChg chg="mod">
          <ac:chgData name="Дарина Красильникова" userId="9f78c0c4428c89de" providerId="LiveId" clId="{D5D7E662-C976-4CBA-86EA-8188AB101F17}" dt="2023-10-14T11:54:34.181" v="484" actId="113"/>
          <ac:spMkLst>
            <pc:docMk/>
            <pc:sldMk cId="2772426426" sldId="263"/>
            <ac:spMk id="2" creationId="{6E02BED7-2565-4533-2BFD-C8BFBE804ABB}"/>
          </ac:spMkLst>
        </pc:spChg>
        <pc:spChg chg="add del mod">
          <ac:chgData name="Дарина Красильникова" userId="9f78c0c4428c89de" providerId="LiveId" clId="{D5D7E662-C976-4CBA-86EA-8188AB101F17}" dt="2023-10-14T11:54:25.849" v="483" actId="26606"/>
          <ac:spMkLst>
            <pc:docMk/>
            <pc:sldMk cId="2772426426" sldId="263"/>
            <ac:spMk id="3" creationId="{F419D8D7-B5BF-1706-8F2A-04587DECA4CE}"/>
          </ac:spMkLst>
        </pc:spChg>
        <pc:spChg chg="add del">
          <ac:chgData name="Дарина Красильникова" userId="9f78c0c4428c89de" providerId="LiveId" clId="{D5D7E662-C976-4CBA-86EA-8188AB101F17}" dt="2023-10-14T11:54:19.420" v="480" actId="26606"/>
          <ac:spMkLst>
            <pc:docMk/>
            <pc:sldMk cId="2772426426" sldId="263"/>
            <ac:spMk id="8" creationId="{965701A1-6702-97E2-FDA3-D766A6A0B3CD}"/>
          </ac:spMkLst>
        </pc:spChg>
        <pc:spChg chg="add del">
          <ac:chgData name="Дарина Красильникова" userId="9f78c0c4428c89de" providerId="LiveId" clId="{D5D7E662-C976-4CBA-86EA-8188AB101F17}" dt="2023-10-14T11:54:15.268" v="478" actId="26606"/>
          <ac:spMkLst>
            <pc:docMk/>
            <pc:sldMk cId="2772426426" sldId="263"/>
            <ac:spMk id="9" creationId="{BACC6370-2D7E-4714-9D71-7542949D7D5D}"/>
          </ac:spMkLst>
        </pc:spChg>
        <pc:spChg chg="add del">
          <ac:chgData name="Дарина Красильникова" userId="9f78c0c4428c89de" providerId="LiveId" clId="{D5D7E662-C976-4CBA-86EA-8188AB101F17}" dt="2023-10-14T11:54:15.268" v="478" actId="26606"/>
          <ac:spMkLst>
            <pc:docMk/>
            <pc:sldMk cId="2772426426" sldId="263"/>
            <ac:spMk id="11" creationId="{256B2C21-A230-48C0-8DF1-C46611373C44}"/>
          </ac:spMkLst>
        </pc:spChg>
        <pc:spChg chg="add del">
          <ac:chgData name="Дарина Красильникова" userId="9f78c0c4428c89de" providerId="LiveId" clId="{D5D7E662-C976-4CBA-86EA-8188AB101F17}" dt="2023-10-14T11:54:15.268" v="478" actId="26606"/>
          <ac:spMkLst>
            <pc:docMk/>
            <pc:sldMk cId="2772426426" sldId="263"/>
            <ac:spMk id="13" creationId="{3847E18C-932D-4C95-AABA-FEC7C9499AD7}"/>
          </ac:spMkLst>
        </pc:spChg>
        <pc:spChg chg="add del">
          <ac:chgData name="Дарина Красильникова" userId="9f78c0c4428c89de" providerId="LiveId" clId="{D5D7E662-C976-4CBA-86EA-8188AB101F17}" dt="2023-10-14T11:54:19.420" v="480" actId="26606"/>
          <ac:spMkLst>
            <pc:docMk/>
            <pc:sldMk cId="2772426426" sldId="263"/>
            <ac:spMk id="14" creationId="{7C93153C-A191-C0D8-765C-1AA01BA0E8A7}"/>
          </ac:spMkLst>
        </pc:spChg>
        <pc:spChg chg="add del">
          <ac:chgData name="Дарина Красильникова" userId="9f78c0c4428c89de" providerId="LiveId" clId="{D5D7E662-C976-4CBA-86EA-8188AB101F17}" dt="2023-10-14T11:54:15.268" v="478" actId="26606"/>
          <ac:spMkLst>
            <pc:docMk/>
            <pc:sldMk cId="2772426426" sldId="263"/>
            <ac:spMk id="15" creationId="{3150CB11-0C61-439E-910F-5787759E72A0}"/>
          </ac:spMkLst>
        </pc:spChg>
        <pc:spChg chg="add del">
          <ac:chgData name="Дарина Красильникова" userId="9f78c0c4428c89de" providerId="LiveId" clId="{D5D7E662-C976-4CBA-86EA-8188AB101F17}" dt="2023-10-14T11:54:19.420" v="480" actId="26606"/>
          <ac:spMkLst>
            <pc:docMk/>
            <pc:sldMk cId="2772426426" sldId="263"/>
            <ac:spMk id="16" creationId="{7EEB61BD-BC36-F14B-609A-3FACBC2895B2}"/>
          </ac:spMkLst>
        </pc:spChg>
        <pc:spChg chg="add del">
          <ac:chgData name="Дарина Красильникова" userId="9f78c0c4428c89de" providerId="LiveId" clId="{D5D7E662-C976-4CBA-86EA-8188AB101F17}" dt="2023-10-14T11:54:15.268" v="478" actId="26606"/>
          <ac:spMkLst>
            <pc:docMk/>
            <pc:sldMk cId="2772426426" sldId="263"/>
            <ac:spMk id="17" creationId="{43F8A58B-5155-44CE-A5FF-7647B47D0A7A}"/>
          </ac:spMkLst>
        </pc:spChg>
        <pc:spChg chg="add del">
          <ac:chgData name="Дарина Красильникова" userId="9f78c0c4428c89de" providerId="LiveId" clId="{D5D7E662-C976-4CBA-86EA-8188AB101F17}" dt="2023-10-14T11:54:15.268" v="478" actId="26606"/>
          <ac:spMkLst>
            <pc:docMk/>
            <pc:sldMk cId="2772426426" sldId="263"/>
            <ac:spMk id="19" creationId="{443F2ACA-E6D6-4028-82DD-F03C262D5DE6}"/>
          </ac:spMkLst>
        </pc:spChg>
        <pc:spChg chg="add del">
          <ac:chgData name="Дарина Красильникова" userId="9f78c0c4428c89de" providerId="LiveId" clId="{D5D7E662-C976-4CBA-86EA-8188AB101F17}" dt="2023-10-14T11:54:19.420" v="480" actId="26606"/>
          <ac:spMkLst>
            <pc:docMk/>
            <pc:sldMk cId="2772426426" sldId="263"/>
            <ac:spMk id="22" creationId="{8389DF01-A7F4-F947-B97C-7CF06510A4F6}"/>
          </ac:spMkLst>
        </pc:spChg>
        <pc:spChg chg="add del">
          <ac:chgData name="Дарина Красильникова" userId="9f78c0c4428c89de" providerId="LiveId" clId="{D5D7E662-C976-4CBA-86EA-8188AB101F17}" dt="2023-10-14T11:54:19.420" v="480" actId="26606"/>
          <ac:spMkLst>
            <pc:docMk/>
            <pc:sldMk cId="2772426426" sldId="263"/>
            <ac:spMk id="24" creationId="{4E4203D9-ED40-164B-0213-240FABE53747}"/>
          </ac:spMkLst>
        </pc:spChg>
        <pc:spChg chg="add del">
          <ac:chgData name="Дарина Красильникова" userId="9f78c0c4428c89de" providerId="LiveId" clId="{D5D7E662-C976-4CBA-86EA-8188AB101F17}" dt="2023-10-14T11:54:19.420" v="480" actId="26606"/>
          <ac:spMkLst>
            <pc:docMk/>
            <pc:sldMk cId="2772426426" sldId="263"/>
            <ac:spMk id="25" creationId="{F419D8D7-B5BF-1706-8F2A-04587DECA4CE}"/>
          </ac:spMkLst>
        </pc:spChg>
        <pc:spChg chg="add del">
          <ac:chgData name="Дарина Красильникова" userId="9f78c0c4428c89de" providerId="LiveId" clId="{D5D7E662-C976-4CBA-86EA-8188AB101F17}" dt="2023-10-14T11:54:19.420" v="480" actId="26606"/>
          <ac:spMkLst>
            <pc:docMk/>
            <pc:sldMk cId="2772426426" sldId="263"/>
            <ac:spMk id="26" creationId="{F5DD3421-EE43-B1C6-21F0-0DC6774C9F55}"/>
          </ac:spMkLst>
        </pc:spChg>
        <pc:spChg chg="add del">
          <ac:chgData name="Дарина Красильникова" userId="9f78c0c4428c89de" providerId="LiveId" clId="{D5D7E662-C976-4CBA-86EA-8188AB101F17}" dt="2023-10-14T11:54:19.420" v="480" actId="26606"/>
          <ac:spMkLst>
            <pc:docMk/>
            <pc:sldMk cId="2772426426" sldId="263"/>
            <ac:spMk id="28" creationId="{46651266-2C19-DDE0-2E7F-AAB1CEEE6F1E}"/>
          </ac:spMkLst>
        </pc:spChg>
        <pc:spChg chg="add">
          <ac:chgData name="Дарина Красильникова" userId="9f78c0c4428c89de" providerId="LiveId" clId="{D5D7E662-C976-4CBA-86EA-8188AB101F17}" dt="2023-10-14T11:54:25.849" v="483" actId="26606"/>
          <ac:spMkLst>
            <pc:docMk/>
            <pc:sldMk cId="2772426426" sldId="263"/>
            <ac:spMk id="36" creationId="{965701A1-6702-97E2-FDA3-D766A6A0B3CD}"/>
          </ac:spMkLst>
        </pc:spChg>
        <pc:spChg chg="add">
          <ac:chgData name="Дарина Красильникова" userId="9f78c0c4428c89de" providerId="LiveId" clId="{D5D7E662-C976-4CBA-86EA-8188AB101F17}" dt="2023-10-14T11:54:25.849" v="483" actId="26606"/>
          <ac:spMkLst>
            <pc:docMk/>
            <pc:sldMk cId="2772426426" sldId="263"/>
            <ac:spMk id="39" creationId="{7C93153C-A191-C0D8-765C-1AA01BA0E8A7}"/>
          </ac:spMkLst>
        </pc:spChg>
        <pc:spChg chg="add">
          <ac:chgData name="Дарина Красильникова" userId="9f78c0c4428c89de" providerId="LiveId" clId="{D5D7E662-C976-4CBA-86EA-8188AB101F17}" dt="2023-10-14T11:54:25.849" v="483" actId="26606"/>
          <ac:spMkLst>
            <pc:docMk/>
            <pc:sldMk cId="2772426426" sldId="263"/>
            <ac:spMk id="40" creationId="{7EEB61BD-BC36-F14B-609A-3FACBC2895B2}"/>
          </ac:spMkLst>
        </pc:spChg>
        <pc:spChg chg="add">
          <ac:chgData name="Дарина Красильникова" userId="9f78c0c4428c89de" providerId="LiveId" clId="{D5D7E662-C976-4CBA-86EA-8188AB101F17}" dt="2023-10-14T11:54:25.849" v="483" actId="26606"/>
          <ac:spMkLst>
            <pc:docMk/>
            <pc:sldMk cId="2772426426" sldId="263"/>
            <ac:spMk id="43" creationId="{8389DF01-A7F4-F947-B97C-7CF06510A4F6}"/>
          </ac:spMkLst>
        </pc:spChg>
        <pc:spChg chg="add">
          <ac:chgData name="Дарина Красильникова" userId="9f78c0c4428c89de" providerId="LiveId" clId="{D5D7E662-C976-4CBA-86EA-8188AB101F17}" dt="2023-10-14T11:54:25.849" v="483" actId="26606"/>
          <ac:spMkLst>
            <pc:docMk/>
            <pc:sldMk cId="2772426426" sldId="263"/>
            <ac:spMk id="44" creationId="{4E4203D9-ED40-164B-0213-240FABE53747}"/>
          </ac:spMkLst>
        </pc:spChg>
        <pc:spChg chg="add">
          <ac:chgData name="Дарина Красильникова" userId="9f78c0c4428c89de" providerId="LiveId" clId="{D5D7E662-C976-4CBA-86EA-8188AB101F17}" dt="2023-10-14T11:54:25.849" v="483" actId="26606"/>
          <ac:spMkLst>
            <pc:docMk/>
            <pc:sldMk cId="2772426426" sldId="263"/>
            <ac:spMk id="45" creationId="{F5DD3421-EE43-B1C6-21F0-0DC6774C9F55}"/>
          </ac:spMkLst>
        </pc:spChg>
        <pc:spChg chg="add">
          <ac:chgData name="Дарина Красильникова" userId="9f78c0c4428c89de" providerId="LiveId" clId="{D5D7E662-C976-4CBA-86EA-8188AB101F17}" dt="2023-10-14T11:54:25.849" v="483" actId="26606"/>
          <ac:spMkLst>
            <pc:docMk/>
            <pc:sldMk cId="2772426426" sldId="263"/>
            <ac:spMk id="46" creationId="{46651266-2C19-DDE0-2E7F-AAB1CEEE6F1E}"/>
          </ac:spMkLst>
        </pc:spChg>
        <pc:spChg chg="add mod">
          <ac:chgData name="Дарина Красильникова" userId="9f78c0c4428c89de" providerId="LiveId" clId="{D5D7E662-C976-4CBA-86EA-8188AB101F17}" dt="2023-10-14T11:54:39.460" v="487" actId="403"/>
          <ac:spMkLst>
            <pc:docMk/>
            <pc:sldMk cId="2772426426" sldId="263"/>
            <ac:spMk id="48" creationId="{F419D8D7-B5BF-1706-8F2A-04587DECA4CE}"/>
          </ac:spMkLst>
        </pc:spChg>
        <pc:grpChg chg="add del">
          <ac:chgData name="Дарина Красильникова" userId="9f78c0c4428c89de" providerId="LiveId" clId="{D5D7E662-C976-4CBA-86EA-8188AB101F17}" dt="2023-10-14T11:54:19.420" v="480" actId="26606"/>
          <ac:grpSpMkLst>
            <pc:docMk/>
            <pc:sldMk cId="2772426426" sldId="263"/>
            <ac:grpSpMk id="10" creationId="{8FCB18FC-DCF4-0937-320A-92B5AB07A8B9}"/>
          </ac:grpSpMkLst>
        </pc:grpChg>
        <pc:grpChg chg="add del">
          <ac:chgData name="Дарина Красильникова" userId="9f78c0c4428c89de" providerId="LiveId" clId="{D5D7E662-C976-4CBA-86EA-8188AB101F17}" dt="2023-10-14T11:54:19.420" v="480" actId="26606"/>
          <ac:grpSpMkLst>
            <pc:docMk/>
            <pc:sldMk cId="2772426426" sldId="263"/>
            <ac:grpSpMk id="18" creationId="{8F464F07-0D7E-66CA-BE4F-C2D0C1DEA58F}"/>
          </ac:grpSpMkLst>
        </pc:grpChg>
        <pc:grpChg chg="add del">
          <ac:chgData name="Дарина Красильникова" userId="9f78c0c4428c89de" providerId="LiveId" clId="{D5D7E662-C976-4CBA-86EA-8188AB101F17}" dt="2023-10-14T11:54:19.420" v="480" actId="26606"/>
          <ac:grpSpMkLst>
            <pc:docMk/>
            <pc:sldMk cId="2772426426" sldId="263"/>
            <ac:grpSpMk id="30" creationId="{2B0012B1-C2DE-DD1B-E129-37A7B93D07F0}"/>
          </ac:grpSpMkLst>
        </pc:grpChg>
        <pc:grpChg chg="add">
          <ac:chgData name="Дарина Красильникова" userId="9f78c0c4428c89de" providerId="LiveId" clId="{D5D7E662-C976-4CBA-86EA-8188AB101F17}" dt="2023-10-14T11:54:25.849" v="483" actId="26606"/>
          <ac:grpSpMkLst>
            <pc:docMk/>
            <pc:sldMk cId="2772426426" sldId="263"/>
            <ac:grpSpMk id="37" creationId="{8FCB18FC-DCF4-0937-320A-92B5AB07A8B9}"/>
          </ac:grpSpMkLst>
        </pc:grpChg>
        <pc:grpChg chg="add">
          <ac:chgData name="Дарина Красильникова" userId="9f78c0c4428c89de" providerId="LiveId" clId="{D5D7E662-C976-4CBA-86EA-8188AB101F17}" dt="2023-10-14T11:54:25.849" v="483" actId="26606"/>
          <ac:grpSpMkLst>
            <pc:docMk/>
            <pc:sldMk cId="2772426426" sldId="263"/>
            <ac:grpSpMk id="41" creationId="{8F464F07-0D7E-66CA-BE4F-C2D0C1DEA58F}"/>
          </ac:grpSpMkLst>
        </pc:grpChg>
        <pc:grpChg chg="add">
          <ac:chgData name="Дарина Красильникова" userId="9f78c0c4428c89de" providerId="LiveId" clId="{D5D7E662-C976-4CBA-86EA-8188AB101F17}" dt="2023-10-14T11:54:25.849" v="483" actId="26606"/>
          <ac:grpSpMkLst>
            <pc:docMk/>
            <pc:sldMk cId="2772426426" sldId="263"/>
            <ac:grpSpMk id="47" creationId="{2B0012B1-C2DE-DD1B-E129-37A7B93D07F0}"/>
          </ac:grpSpMkLst>
        </pc:grpChg>
        <pc:graphicFrameChg chg="add del">
          <ac:chgData name="Дарина Красильникова" userId="9f78c0c4428c89de" providerId="LiveId" clId="{D5D7E662-C976-4CBA-86EA-8188AB101F17}" dt="2023-10-14T11:54:15.268" v="478" actId="26606"/>
          <ac:graphicFrameMkLst>
            <pc:docMk/>
            <pc:sldMk cId="2772426426" sldId="263"/>
            <ac:graphicFrameMk id="5" creationId="{8C9D55CD-B902-0326-51BC-FC227C58CB05}"/>
          </ac:graphicFrameMkLst>
        </pc:graphicFrameChg>
        <pc:graphicFrameChg chg="add del">
          <ac:chgData name="Дарина Красильникова" userId="9f78c0c4428c89de" providerId="LiveId" clId="{D5D7E662-C976-4CBA-86EA-8188AB101F17}" dt="2023-10-14T11:54:25.771" v="482" actId="26606"/>
          <ac:graphicFrameMkLst>
            <pc:docMk/>
            <pc:sldMk cId="2772426426" sldId="263"/>
            <ac:graphicFrameMk id="34" creationId="{6A6796F7-166C-9916-A329-2E6100A51B3C}"/>
          </ac:graphicFrameMkLst>
        </pc:graphicFrameChg>
      </pc:sldChg>
      <pc:sldChg chg="addSp modSp new mod setBg">
        <pc:chgData name="Дарина Красильникова" userId="9f78c0c4428c89de" providerId="LiveId" clId="{D5D7E662-C976-4CBA-86EA-8188AB101F17}" dt="2023-10-14T12:01:55.137" v="517" actId="1076"/>
        <pc:sldMkLst>
          <pc:docMk/>
          <pc:sldMk cId="2818915664" sldId="264"/>
        </pc:sldMkLst>
        <pc:spChg chg="mod">
          <ac:chgData name="Дарина Красильникова" userId="9f78c0c4428c89de" providerId="LiveId" clId="{D5D7E662-C976-4CBA-86EA-8188AB101F17}" dt="2023-10-14T12:01:52.903" v="516" actId="1076"/>
          <ac:spMkLst>
            <pc:docMk/>
            <pc:sldMk cId="2818915664" sldId="264"/>
            <ac:spMk id="2" creationId="{8E8FDD83-D288-5226-9B8B-8D23AB15492A}"/>
          </ac:spMkLst>
        </pc:spChg>
        <pc:spChg chg="mod ord">
          <ac:chgData name="Дарина Красильникова" userId="9f78c0c4428c89de" providerId="LiveId" clId="{D5D7E662-C976-4CBA-86EA-8188AB101F17}" dt="2023-10-14T12:01:55.137" v="517" actId="1076"/>
          <ac:spMkLst>
            <pc:docMk/>
            <pc:sldMk cId="2818915664" sldId="264"/>
            <ac:spMk id="3" creationId="{10B104B5-6355-A61E-FA91-C5A10AF138AE}"/>
          </ac:spMkLst>
        </pc:spChg>
        <pc:grpChg chg="add">
          <ac:chgData name="Дарина Красильникова" userId="9f78c0c4428c89de" providerId="LiveId" clId="{D5D7E662-C976-4CBA-86EA-8188AB101F17}" dt="2023-10-14T12:01:30.428" v="508" actId="26606"/>
          <ac:grpSpMkLst>
            <pc:docMk/>
            <pc:sldMk cId="2818915664" sldId="264"/>
            <ac:grpSpMk id="9" creationId="{A825BD3A-E149-3C61-449F-23D1B09562D9}"/>
          </ac:grpSpMkLst>
        </pc:grpChg>
        <pc:picChg chg="add mod">
          <ac:chgData name="Дарина Красильникова" userId="9f78c0c4428c89de" providerId="LiveId" clId="{D5D7E662-C976-4CBA-86EA-8188AB101F17}" dt="2023-10-14T12:01:30.428" v="508" actId="26606"/>
          <ac:picMkLst>
            <pc:docMk/>
            <pc:sldMk cId="2818915664" sldId="264"/>
            <ac:picMk id="4" creationId="{E81C2A5A-EA02-2C07-F1E3-E0D629C5B90D}"/>
          </ac:picMkLst>
        </pc:picChg>
      </pc:sldChg>
      <pc:sldChg chg="addSp delSp modSp new mod setBg">
        <pc:chgData name="Дарина Красильникова" userId="9f78c0c4428c89de" providerId="LiveId" clId="{D5D7E662-C976-4CBA-86EA-8188AB101F17}" dt="2023-10-14T12:20:29.061" v="724"/>
        <pc:sldMkLst>
          <pc:docMk/>
          <pc:sldMk cId="1947691105" sldId="265"/>
        </pc:sldMkLst>
        <pc:spChg chg="mod">
          <ac:chgData name="Дарина Красильникова" userId="9f78c0c4428c89de" providerId="LiveId" clId="{D5D7E662-C976-4CBA-86EA-8188AB101F17}" dt="2023-10-14T12:19:36.006" v="718" actId="1076"/>
          <ac:spMkLst>
            <pc:docMk/>
            <pc:sldMk cId="1947691105" sldId="265"/>
            <ac:spMk id="2" creationId="{C312074E-F9B9-5A7A-B807-261252189C4D}"/>
          </ac:spMkLst>
        </pc:spChg>
        <pc:spChg chg="del">
          <ac:chgData name="Дарина Красильникова" userId="9f78c0c4428c89de" providerId="LiveId" clId="{D5D7E662-C976-4CBA-86EA-8188AB101F17}" dt="2023-10-14T12:04:45.878" v="530"/>
          <ac:spMkLst>
            <pc:docMk/>
            <pc:sldMk cId="1947691105" sldId="265"/>
            <ac:spMk id="3" creationId="{E72370A3-ADD4-62E1-BF1A-0EB0A485E02D}"/>
          </ac:spMkLst>
        </pc:spChg>
        <pc:spChg chg="add del">
          <ac:chgData name="Дарина Красильникова" userId="9f78c0c4428c89de" providerId="LiveId" clId="{D5D7E662-C976-4CBA-86EA-8188AB101F17}" dt="2023-10-14T12:08:32.359" v="551" actId="11529"/>
          <ac:spMkLst>
            <pc:docMk/>
            <pc:sldMk cId="1947691105" sldId="265"/>
            <ac:spMk id="6" creationId="{09B6EE97-7C1A-8BCD-50AF-208803B5F6A0}"/>
          </ac:spMkLst>
        </pc:spChg>
        <pc:spChg chg="add mod">
          <ac:chgData name="Дарина Красильникова" userId="9f78c0c4428c89de" providerId="LiveId" clId="{D5D7E662-C976-4CBA-86EA-8188AB101F17}" dt="2023-10-14T12:18:50.929" v="696" actId="1076"/>
          <ac:spMkLst>
            <pc:docMk/>
            <pc:sldMk cId="1947691105" sldId="265"/>
            <ac:spMk id="10" creationId="{CD86BDF5-9B22-01F6-E439-B391A1E24549}"/>
          </ac:spMkLst>
        </pc:spChg>
        <pc:spChg chg="add mod">
          <ac:chgData name="Дарина Красильникова" userId="9f78c0c4428c89de" providerId="LiveId" clId="{D5D7E662-C976-4CBA-86EA-8188AB101F17}" dt="2023-10-14T12:18:46.650" v="695" actId="1076"/>
          <ac:spMkLst>
            <pc:docMk/>
            <pc:sldMk cId="1947691105" sldId="265"/>
            <ac:spMk id="12" creationId="{651FD9F8-D260-3ED2-4164-791D82714FB4}"/>
          </ac:spMkLst>
        </pc:spChg>
        <pc:spChg chg="add del">
          <ac:chgData name="Дарина Красильникова" userId="9f78c0c4428c89de" providerId="LiveId" clId="{D5D7E662-C976-4CBA-86EA-8188AB101F17}" dt="2023-10-14T12:17:52.163" v="673" actId="26606"/>
          <ac:spMkLst>
            <pc:docMk/>
            <pc:sldMk cId="1947691105" sldId="265"/>
            <ac:spMk id="13" creationId="{EAEEEEA0-ABC8-C222-F188-DAA172B597B3}"/>
          </ac:spMkLst>
        </pc:spChg>
        <pc:spChg chg="add del">
          <ac:chgData name="Дарина Красильникова" userId="9f78c0c4428c89de" providerId="LiveId" clId="{D5D7E662-C976-4CBA-86EA-8188AB101F17}" dt="2023-10-14T12:17:43.961" v="671" actId="26606"/>
          <ac:spMkLst>
            <pc:docMk/>
            <pc:sldMk cId="1947691105" sldId="265"/>
            <ac:spMk id="14" creationId="{16EB6D37-69E3-424B-93EB-61C4FD9984C9}"/>
          </ac:spMkLst>
        </pc:spChg>
        <pc:spChg chg="add mod">
          <ac:chgData name="Дарина Красильникова" userId="9f78c0c4428c89de" providerId="LiveId" clId="{D5D7E662-C976-4CBA-86EA-8188AB101F17}" dt="2023-10-14T12:19:03.458" v="703" actId="1076"/>
          <ac:spMkLst>
            <pc:docMk/>
            <pc:sldMk cId="1947691105" sldId="265"/>
            <ac:spMk id="15" creationId="{532826C8-7546-CA55-65DD-EA7A01D09107}"/>
          </ac:spMkLst>
        </pc:spChg>
        <pc:spChg chg="add del">
          <ac:chgData name="Дарина Красильникова" userId="9f78c0c4428c89de" providerId="LiveId" clId="{D5D7E662-C976-4CBA-86EA-8188AB101F17}" dt="2023-10-14T12:17:43.961" v="671" actId="26606"/>
          <ac:spMkLst>
            <pc:docMk/>
            <pc:sldMk cId="1947691105" sldId="265"/>
            <ac:spMk id="16" creationId="{F35BC0E3-6FE4-4491-BA19-C0126066A51B}"/>
          </ac:spMkLst>
        </pc:spChg>
        <pc:spChg chg="add mod">
          <ac:chgData name="Дарина Красильникова" userId="9f78c0c4428c89de" providerId="LiveId" clId="{D5D7E662-C976-4CBA-86EA-8188AB101F17}" dt="2023-10-14T12:19:26.605" v="715" actId="1076"/>
          <ac:spMkLst>
            <pc:docMk/>
            <pc:sldMk cId="1947691105" sldId="265"/>
            <ac:spMk id="17" creationId="{B0AC8B87-88BA-B231-C578-D7E56102E6C2}"/>
          </ac:spMkLst>
        </pc:spChg>
        <pc:spChg chg="add del">
          <ac:chgData name="Дарина Красильникова" userId="9f78c0c4428c89de" providerId="LiveId" clId="{D5D7E662-C976-4CBA-86EA-8188AB101F17}" dt="2023-10-14T12:17:43.961" v="671" actId="26606"/>
          <ac:spMkLst>
            <pc:docMk/>
            <pc:sldMk cId="1947691105" sldId="265"/>
            <ac:spMk id="18" creationId="{DCD36EB2-CC93-4C1B-A9D7-1A2F45F56D73}"/>
          </ac:spMkLst>
        </pc:spChg>
        <pc:picChg chg="add mod ord modCrop">
          <ac:chgData name="Дарина Красильникова" userId="9f78c0c4428c89de" providerId="LiveId" clId="{D5D7E662-C976-4CBA-86EA-8188AB101F17}" dt="2023-10-14T12:19:34.729" v="717" actId="1076"/>
          <ac:picMkLst>
            <pc:docMk/>
            <pc:sldMk cId="1947691105" sldId="265"/>
            <ac:picMk id="4" creationId="{39ABCCF7-A61F-6CF7-762D-D97FF4D310DB}"/>
          </ac:picMkLst>
        </pc:picChg>
        <pc:picChg chg="add del mod modCrop">
          <ac:chgData name="Дарина Красильникова" userId="9f78c0c4428c89de" providerId="LiveId" clId="{D5D7E662-C976-4CBA-86EA-8188AB101F17}" dt="2023-10-14T12:15:45.483" v="647" actId="21"/>
          <ac:picMkLst>
            <pc:docMk/>
            <pc:sldMk cId="1947691105" sldId="265"/>
            <ac:picMk id="5" creationId="{0A14C6AC-9D4A-CF41-682E-FDE27E9FFA20}"/>
          </ac:picMkLst>
        </pc:picChg>
        <pc:picChg chg="add mod ord modCrop">
          <ac:chgData name="Дарина Красильникова" userId="9f78c0c4428c89de" providerId="LiveId" clId="{D5D7E662-C976-4CBA-86EA-8188AB101F17}" dt="2023-10-14T12:19:33.511" v="716" actId="1076"/>
          <ac:picMkLst>
            <pc:docMk/>
            <pc:sldMk cId="1947691105" sldId="265"/>
            <ac:picMk id="7" creationId="{7D0D696D-0537-A949-0B54-5D9A38F428EC}"/>
          </ac:picMkLst>
        </pc:picChg>
        <pc:picChg chg="add mod ord modCrop">
          <ac:chgData name="Дарина Красильникова" userId="9f78c0c4428c89de" providerId="LiveId" clId="{D5D7E662-C976-4CBA-86EA-8188AB101F17}" dt="2023-10-14T12:19:20.969" v="714" actId="1076"/>
          <ac:picMkLst>
            <pc:docMk/>
            <pc:sldMk cId="1947691105" sldId="265"/>
            <ac:picMk id="8" creationId="{6552C768-77D0-CED0-FBE9-98268B6BB173}"/>
          </ac:picMkLst>
        </pc:picChg>
        <pc:picChg chg="add mod modCrop">
          <ac:chgData name="Дарина Красильникова" userId="9f78c0c4428c89de" providerId="LiveId" clId="{D5D7E662-C976-4CBA-86EA-8188AB101F17}" dt="2023-10-14T12:19:58.812" v="720" actId="16037"/>
          <ac:picMkLst>
            <pc:docMk/>
            <pc:sldMk cId="1947691105" sldId="265"/>
            <ac:picMk id="9" creationId="{9D2DAFD4-B693-8208-EAE5-8648BD06A232}"/>
          </ac:picMkLst>
        </pc:picChg>
        <pc:cxnChg chg="add del">
          <ac:chgData name="Дарина Красильникова" userId="9f78c0c4428c89de" providerId="LiveId" clId="{D5D7E662-C976-4CBA-86EA-8188AB101F17}" dt="2023-10-14T12:17:52.163" v="673" actId="26606"/>
          <ac:cxnSpMkLst>
            <pc:docMk/>
            <pc:sldMk cId="1947691105" sldId="265"/>
            <ac:cxnSpMk id="11" creationId="{1503BFE4-729B-D9D0-C17B-501E6AF1127A}"/>
          </ac:cxnSpMkLst>
        </pc:cxnChg>
      </pc:sldChg>
      <pc:sldChg chg="addSp delSp modSp new mod setBg">
        <pc:chgData name="Дарина Красильникова" userId="9f78c0c4428c89de" providerId="LiveId" clId="{D5D7E662-C976-4CBA-86EA-8188AB101F17}" dt="2023-10-14T12:23:06.971" v="766" actId="14100"/>
        <pc:sldMkLst>
          <pc:docMk/>
          <pc:sldMk cId="2133733069" sldId="266"/>
        </pc:sldMkLst>
        <pc:spChg chg="mod">
          <ac:chgData name="Дарина Красильникова" userId="9f78c0c4428c89de" providerId="LiveId" clId="{D5D7E662-C976-4CBA-86EA-8188AB101F17}" dt="2023-10-14T12:21:40.381" v="752" actId="26606"/>
          <ac:spMkLst>
            <pc:docMk/>
            <pc:sldMk cId="2133733069" sldId="266"/>
            <ac:spMk id="2" creationId="{D45E5369-4A5F-58F6-CAB4-0B40C4E3BB10}"/>
          </ac:spMkLst>
        </pc:spChg>
        <pc:spChg chg="mod">
          <ac:chgData name="Дарина Красильникова" userId="9f78c0c4428c89de" providerId="LiveId" clId="{D5D7E662-C976-4CBA-86EA-8188AB101F17}" dt="2023-10-14T12:21:58.347" v="757" actId="14100"/>
          <ac:spMkLst>
            <pc:docMk/>
            <pc:sldMk cId="2133733069" sldId="266"/>
            <ac:spMk id="3" creationId="{E0804AF8-4448-4383-F102-5C4E876644C6}"/>
          </ac:spMkLst>
        </pc:spChg>
        <pc:spChg chg="add del">
          <ac:chgData name="Дарина Красильникова" userId="9f78c0c4428c89de" providerId="LiveId" clId="{D5D7E662-C976-4CBA-86EA-8188AB101F17}" dt="2023-10-14T12:21:40.381" v="752" actId="26606"/>
          <ac:spMkLst>
            <pc:docMk/>
            <pc:sldMk cId="2133733069" sldId="266"/>
            <ac:spMk id="10" creationId="{EDDBB197-D710-4A4F-A9CA-FD2177498BE8}"/>
          </ac:spMkLst>
        </pc:spChg>
        <pc:spChg chg="add del">
          <ac:chgData name="Дарина Красильникова" userId="9f78c0c4428c89de" providerId="LiveId" clId="{D5D7E662-C976-4CBA-86EA-8188AB101F17}" dt="2023-10-14T12:21:40.381" v="752" actId="26606"/>
          <ac:spMkLst>
            <pc:docMk/>
            <pc:sldMk cId="2133733069" sldId="266"/>
            <ac:spMk id="12" creationId="{975D1CFA-2CDB-4B64-BD9F-85744E8DA12F}"/>
          </ac:spMkLst>
        </pc:spChg>
        <pc:grpChg chg="add del">
          <ac:chgData name="Дарина Красильникова" userId="9f78c0c4428c89de" providerId="LiveId" clId="{D5D7E662-C976-4CBA-86EA-8188AB101F17}" dt="2023-10-14T12:21:40.381" v="752" actId="26606"/>
          <ac:grpSpMkLst>
            <pc:docMk/>
            <pc:sldMk cId="2133733069" sldId="266"/>
            <ac:grpSpMk id="14" creationId="{25EE5136-01F1-466C-962D-BA9B4C6757AA}"/>
          </ac:grpSpMkLst>
        </pc:grpChg>
        <pc:picChg chg="add del">
          <ac:chgData name="Дарина Красильникова" userId="9f78c0c4428c89de" providerId="LiveId" clId="{D5D7E662-C976-4CBA-86EA-8188AB101F17}" dt="2023-10-14T12:21:38.629" v="749"/>
          <ac:picMkLst>
            <pc:docMk/>
            <pc:sldMk cId="2133733069" sldId="266"/>
            <ac:picMk id="4" creationId="{0B70C5CA-C5AB-F951-BCD4-575793BFE44E}"/>
          </ac:picMkLst>
        </pc:picChg>
        <pc:picChg chg="add mod modCrop">
          <ac:chgData name="Дарина Красильникова" userId="9f78c0c4428c89de" providerId="LiveId" clId="{D5D7E662-C976-4CBA-86EA-8188AB101F17}" dt="2023-10-14T12:23:06.971" v="766" actId="14100"/>
          <ac:picMkLst>
            <pc:docMk/>
            <pc:sldMk cId="2133733069" sldId="266"/>
            <ac:picMk id="5" creationId="{5C2D9306-3559-7D3B-C649-3CF89027BF8A}"/>
          </ac:picMkLst>
        </pc:picChg>
        <pc:picChg chg="add del">
          <ac:chgData name="Дарина Красильникова" userId="9f78c0c4428c89de" providerId="LiveId" clId="{D5D7E662-C976-4CBA-86EA-8188AB101F17}" dt="2023-10-14T12:21:40.381" v="752" actId="26606"/>
          <ac:picMkLst>
            <pc:docMk/>
            <pc:sldMk cId="2133733069" sldId="266"/>
            <ac:picMk id="7" creationId="{F6F16CA0-22BB-3892-F164-B8146FED73CB}"/>
          </ac:picMkLst>
        </pc:picChg>
        <pc:picChg chg="add del mod">
          <ac:chgData name="Дарина Красильникова" userId="9f78c0c4428c89de" providerId="LiveId" clId="{D5D7E662-C976-4CBA-86EA-8188AB101F17}" dt="2023-10-14T12:21:58.906" v="758"/>
          <ac:picMkLst>
            <pc:docMk/>
            <pc:sldMk cId="2133733069" sldId="266"/>
            <ac:picMk id="1026" creationId="{BD8CA1E9-EEEE-DEB6-BDCC-500140350059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896988-F8D6-4ADB-B910-D8B8BAA52EC6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E5518DBA-A0EF-4243-9AD0-3F122D6AFC4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ru-RU"/>
            <a:t>Сможет проинформировать гостя по меню (состав блюда, аллергены, этапы и время приготовления, объем порции, страну происхождения блюда, полезные вещества).</a:t>
          </a:r>
          <a:endParaRPr lang="en-US"/>
        </a:p>
      </dgm:t>
    </dgm:pt>
    <dgm:pt modelId="{8EE9A7CE-1E42-415B-8D3C-9591F99AB4C8}" type="parTrans" cxnId="{E9FAB468-F8E8-4456-9D08-A08E7B9DCBA9}">
      <dgm:prSet/>
      <dgm:spPr/>
      <dgm:t>
        <a:bodyPr/>
        <a:lstStyle/>
        <a:p>
          <a:endParaRPr lang="en-US"/>
        </a:p>
      </dgm:t>
    </dgm:pt>
    <dgm:pt modelId="{D403FD37-7567-477C-9F34-BDE64D3C0A40}" type="sibTrans" cxnId="{E9FAB468-F8E8-4456-9D08-A08E7B9DCBA9}">
      <dgm:prSet/>
      <dgm:spPr/>
      <dgm:t>
        <a:bodyPr/>
        <a:lstStyle/>
        <a:p>
          <a:endParaRPr lang="en-US"/>
        </a:p>
      </dgm:t>
    </dgm:pt>
    <dgm:pt modelId="{31C0E96B-B81B-4988-BB32-5BED80505E8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ru-RU"/>
            <a:t>Помогает обучению персонала, консультирует его по составу блюд, этапам приготовления, отвечает на базовые вопросы по организации рабочего процесса.</a:t>
          </a:r>
          <a:endParaRPr lang="en-US"/>
        </a:p>
      </dgm:t>
    </dgm:pt>
    <dgm:pt modelId="{9C952560-3A0D-4385-AC69-B2D848503FAB}" type="parTrans" cxnId="{BAF1F3A1-7516-4DD1-9257-731ACD566A16}">
      <dgm:prSet/>
      <dgm:spPr/>
      <dgm:t>
        <a:bodyPr/>
        <a:lstStyle/>
        <a:p>
          <a:endParaRPr lang="en-US"/>
        </a:p>
      </dgm:t>
    </dgm:pt>
    <dgm:pt modelId="{3201A896-29E2-499A-97E5-9303F9F4CD33}" type="sibTrans" cxnId="{BAF1F3A1-7516-4DD1-9257-731ACD566A16}">
      <dgm:prSet/>
      <dgm:spPr/>
      <dgm:t>
        <a:bodyPr/>
        <a:lstStyle/>
        <a:p>
          <a:endParaRPr lang="en-US"/>
        </a:p>
      </dgm:t>
    </dgm:pt>
    <dgm:pt modelId="{77902389-41A0-4212-8772-22EC2054191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ru-RU"/>
            <a:t>Результатом использования данного помощника является увеличение производительности заведения, сокращения времени обслуживания потребителя, увеличение его информированности.</a:t>
          </a:r>
          <a:endParaRPr lang="en-US"/>
        </a:p>
      </dgm:t>
    </dgm:pt>
    <dgm:pt modelId="{01A8BB07-D55C-4D69-B08F-2023408DB955}" type="parTrans" cxnId="{AABCCEAB-8158-4D22-BFEB-E62567F5C7DB}">
      <dgm:prSet/>
      <dgm:spPr/>
      <dgm:t>
        <a:bodyPr/>
        <a:lstStyle/>
        <a:p>
          <a:endParaRPr lang="en-US"/>
        </a:p>
      </dgm:t>
    </dgm:pt>
    <dgm:pt modelId="{1C947E0E-C129-409D-A867-AC2761DF5926}" type="sibTrans" cxnId="{AABCCEAB-8158-4D22-BFEB-E62567F5C7DB}">
      <dgm:prSet/>
      <dgm:spPr/>
      <dgm:t>
        <a:bodyPr/>
        <a:lstStyle/>
        <a:p>
          <a:endParaRPr lang="en-US"/>
        </a:p>
      </dgm:t>
    </dgm:pt>
    <dgm:pt modelId="{015CD854-937A-4CF8-B16E-138966B57837}" type="pres">
      <dgm:prSet presAssocID="{DF896988-F8D6-4ADB-B910-D8B8BAA52EC6}" presName="root" presStyleCnt="0">
        <dgm:presLayoutVars>
          <dgm:dir/>
          <dgm:resizeHandles val="exact"/>
        </dgm:presLayoutVars>
      </dgm:prSet>
      <dgm:spPr/>
    </dgm:pt>
    <dgm:pt modelId="{F36B8F3B-9F4F-4D37-A9E7-58FD324B5EAC}" type="pres">
      <dgm:prSet presAssocID="{E5518DBA-A0EF-4243-9AD0-3F122D6AFC47}" presName="compNode" presStyleCnt="0"/>
      <dgm:spPr/>
    </dgm:pt>
    <dgm:pt modelId="{5ADD8CFA-2657-4A19-AD5C-53DC9F4152BD}" type="pres">
      <dgm:prSet presAssocID="{E5518DBA-A0EF-4243-9AD0-3F122D6AFC47}" presName="iconBgRect" presStyleLbl="bgShp" presStyleIdx="0" presStyleCnt="3"/>
      <dgm:spPr/>
    </dgm:pt>
    <dgm:pt modelId="{DE89BC8C-AD55-4D85-962C-B5F8DB96F537}" type="pres">
      <dgm:prSet presAssocID="{E5518DBA-A0EF-4243-9AD0-3F122D6AFC4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vered plate"/>
        </a:ext>
      </dgm:extLst>
    </dgm:pt>
    <dgm:pt modelId="{9792E0AD-EFD1-4843-BA88-BFB761600F17}" type="pres">
      <dgm:prSet presAssocID="{E5518DBA-A0EF-4243-9AD0-3F122D6AFC47}" presName="spaceRect" presStyleCnt="0"/>
      <dgm:spPr/>
    </dgm:pt>
    <dgm:pt modelId="{E8C1CE3C-1F29-4840-9435-B613C5F76374}" type="pres">
      <dgm:prSet presAssocID="{E5518DBA-A0EF-4243-9AD0-3F122D6AFC47}" presName="textRect" presStyleLbl="revTx" presStyleIdx="0" presStyleCnt="3">
        <dgm:presLayoutVars>
          <dgm:chMax val="1"/>
          <dgm:chPref val="1"/>
        </dgm:presLayoutVars>
      </dgm:prSet>
      <dgm:spPr/>
    </dgm:pt>
    <dgm:pt modelId="{29A32590-876F-4CC4-B1DC-828CF696012E}" type="pres">
      <dgm:prSet presAssocID="{D403FD37-7567-477C-9F34-BDE64D3C0A40}" presName="sibTrans" presStyleCnt="0"/>
      <dgm:spPr/>
    </dgm:pt>
    <dgm:pt modelId="{3230FAAC-D38C-4FBC-807F-A38EBEE8B0B5}" type="pres">
      <dgm:prSet presAssocID="{31C0E96B-B81B-4988-BB32-5BED80505E8F}" presName="compNode" presStyleCnt="0"/>
      <dgm:spPr/>
    </dgm:pt>
    <dgm:pt modelId="{C11E27FC-1F89-4D7B-A992-AC94EE722522}" type="pres">
      <dgm:prSet presAssocID="{31C0E96B-B81B-4988-BB32-5BED80505E8F}" presName="iconBgRect" presStyleLbl="bgShp" presStyleIdx="1" presStyleCnt="3"/>
      <dgm:spPr/>
    </dgm:pt>
    <dgm:pt modelId="{EE830EE1-ECBC-4270-8CDA-C700DAF99E41}" type="pres">
      <dgm:prSet presAssocID="{31C0E96B-B81B-4988-BB32-5BED80505E8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nching Diagram"/>
        </a:ext>
      </dgm:extLst>
    </dgm:pt>
    <dgm:pt modelId="{02BED050-2CE0-4194-A025-E2868F120774}" type="pres">
      <dgm:prSet presAssocID="{31C0E96B-B81B-4988-BB32-5BED80505E8F}" presName="spaceRect" presStyleCnt="0"/>
      <dgm:spPr/>
    </dgm:pt>
    <dgm:pt modelId="{56F14E0F-2BD4-4045-ACD4-F05D5ED68263}" type="pres">
      <dgm:prSet presAssocID="{31C0E96B-B81B-4988-BB32-5BED80505E8F}" presName="textRect" presStyleLbl="revTx" presStyleIdx="1" presStyleCnt="3">
        <dgm:presLayoutVars>
          <dgm:chMax val="1"/>
          <dgm:chPref val="1"/>
        </dgm:presLayoutVars>
      </dgm:prSet>
      <dgm:spPr/>
    </dgm:pt>
    <dgm:pt modelId="{8204975E-B682-4503-B825-A608F518F09E}" type="pres">
      <dgm:prSet presAssocID="{3201A896-29E2-499A-97E5-9303F9F4CD33}" presName="sibTrans" presStyleCnt="0"/>
      <dgm:spPr/>
    </dgm:pt>
    <dgm:pt modelId="{46661521-2261-4603-9BC1-67A8A8DEAE3B}" type="pres">
      <dgm:prSet presAssocID="{77902389-41A0-4212-8772-22EC20541917}" presName="compNode" presStyleCnt="0"/>
      <dgm:spPr/>
    </dgm:pt>
    <dgm:pt modelId="{19533B6F-B953-415D-97C0-C60D6512C2A9}" type="pres">
      <dgm:prSet presAssocID="{77902389-41A0-4212-8772-22EC20541917}" presName="iconBgRect" presStyleLbl="bgShp" presStyleIdx="2" presStyleCnt="3"/>
      <dgm:spPr/>
    </dgm:pt>
    <dgm:pt modelId="{A72A4F2F-C81E-4EEC-B3F6-C81F2A66ECA3}" type="pres">
      <dgm:prSet presAssocID="{77902389-41A0-4212-8772-22EC2054191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F450EC3F-91C8-4B55-ABE9-6E37BFFC604B}" type="pres">
      <dgm:prSet presAssocID="{77902389-41A0-4212-8772-22EC20541917}" presName="spaceRect" presStyleCnt="0"/>
      <dgm:spPr/>
    </dgm:pt>
    <dgm:pt modelId="{0ADFDDD4-2F57-418F-A8D3-807E547D943D}" type="pres">
      <dgm:prSet presAssocID="{77902389-41A0-4212-8772-22EC20541917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F8965C16-5E01-4292-AC5A-BBC588F825FE}" type="presOf" srcId="{31C0E96B-B81B-4988-BB32-5BED80505E8F}" destId="{56F14E0F-2BD4-4045-ACD4-F05D5ED68263}" srcOrd="0" destOrd="0" presId="urn:microsoft.com/office/officeart/2018/5/layout/IconCircleLabelList"/>
    <dgm:cxn modelId="{E489A140-639E-47A9-B65E-C84B74B5F6A9}" type="presOf" srcId="{DF896988-F8D6-4ADB-B910-D8B8BAA52EC6}" destId="{015CD854-937A-4CF8-B16E-138966B57837}" srcOrd="0" destOrd="0" presId="urn:microsoft.com/office/officeart/2018/5/layout/IconCircleLabelList"/>
    <dgm:cxn modelId="{E9FAB468-F8E8-4456-9D08-A08E7B9DCBA9}" srcId="{DF896988-F8D6-4ADB-B910-D8B8BAA52EC6}" destId="{E5518DBA-A0EF-4243-9AD0-3F122D6AFC47}" srcOrd="0" destOrd="0" parTransId="{8EE9A7CE-1E42-415B-8D3C-9591F99AB4C8}" sibTransId="{D403FD37-7567-477C-9F34-BDE64D3C0A40}"/>
    <dgm:cxn modelId="{0575DA50-A8A3-4282-BA97-1099FFC92656}" type="presOf" srcId="{E5518DBA-A0EF-4243-9AD0-3F122D6AFC47}" destId="{E8C1CE3C-1F29-4840-9435-B613C5F76374}" srcOrd="0" destOrd="0" presId="urn:microsoft.com/office/officeart/2018/5/layout/IconCircleLabelList"/>
    <dgm:cxn modelId="{DC2FFA51-D480-457F-992B-A43E508A5930}" type="presOf" srcId="{77902389-41A0-4212-8772-22EC20541917}" destId="{0ADFDDD4-2F57-418F-A8D3-807E547D943D}" srcOrd="0" destOrd="0" presId="urn:microsoft.com/office/officeart/2018/5/layout/IconCircleLabelList"/>
    <dgm:cxn modelId="{BAF1F3A1-7516-4DD1-9257-731ACD566A16}" srcId="{DF896988-F8D6-4ADB-B910-D8B8BAA52EC6}" destId="{31C0E96B-B81B-4988-BB32-5BED80505E8F}" srcOrd="1" destOrd="0" parTransId="{9C952560-3A0D-4385-AC69-B2D848503FAB}" sibTransId="{3201A896-29E2-499A-97E5-9303F9F4CD33}"/>
    <dgm:cxn modelId="{AABCCEAB-8158-4D22-BFEB-E62567F5C7DB}" srcId="{DF896988-F8D6-4ADB-B910-D8B8BAA52EC6}" destId="{77902389-41A0-4212-8772-22EC20541917}" srcOrd="2" destOrd="0" parTransId="{01A8BB07-D55C-4D69-B08F-2023408DB955}" sibTransId="{1C947E0E-C129-409D-A867-AC2761DF5926}"/>
    <dgm:cxn modelId="{9FD3CAF2-1A0C-4B8F-A1D3-68F3F510E527}" type="presParOf" srcId="{015CD854-937A-4CF8-B16E-138966B57837}" destId="{F36B8F3B-9F4F-4D37-A9E7-58FD324B5EAC}" srcOrd="0" destOrd="0" presId="urn:microsoft.com/office/officeart/2018/5/layout/IconCircleLabelList"/>
    <dgm:cxn modelId="{B8FEFDEE-F40C-4147-858C-6BF86F37D193}" type="presParOf" srcId="{F36B8F3B-9F4F-4D37-A9E7-58FD324B5EAC}" destId="{5ADD8CFA-2657-4A19-AD5C-53DC9F4152BD}" srcOrd="0" destOrd="0" presId="urn:microsoft.com/office/officeart/2018/5/layout/IconCircleLabelList"/>
    <dgm:cxn modelId="{BBF93201-07B4-40B1-8881-F7BB6F7FCDEC}" type="presParOf" srcId="{F36B8F3B-9F4F-4D37-A9E7-58FD324B5EAC}" destId="{DE89BC8C-AD55-4D85-962C-B5F8DB96F537}" srcOrd="1" destOrd="0" presId="urn:microsoft.com/office/officeart/2018/5/layout/IconCircleLabelList"/>
    <dgm:cxn modelId="{CF692353-632D-48FC-8948-022DBD36FCB2}" type="presParOf" srcId="{F36B8F3B-9F4F-4D37-A9E7-58FD324B5EAC}" destId="{9792E0AD-EFD1-4843-BA88-BFB761600F17}" srcOrd="2" destOrd="0" presId="urn:microsoft.com/office/officeart/2018/5/layout/IconCircleLabelList"/>
    <dgm:cxn modelId="{895D1023-3D64-4F8D-A1CC-8EE16F2A97C7}" type="presParOf" srcId="{F36B8F3B-9F4F-4D37-A9E7-58FD324B5EAC}" destId="{E8C1CE3C-1F29-4840-9435-B613C5F76374}" srcOrd="3" destOrd="0" presId="urn:microsoft.com/office/officeart/2018/5/layout/IconCircleLabelList"/>
    <dgm:cxn modelId="{95DE9458-F4FA-4F5B-B8C2-32D099B8F9CD}" type="presParOf" srcId="{015CD854-937A-4CF8-B16E-138966B57837}" destId="{29A32590-876F-4CC4-B1DC-828CF696012E}" srcOrd="1" destOrd="0" presId="urn:microsoft.com/office/officeart/2018/5/layout/IconCircleLabelList"/>
    <dgm:cxn modelId="{CC358FBC-392B-4A2A-9660-F680BEB7B7E1}" type="presParOf" srcId="{015CD854-937A-4CF8-B16E-138966B57837}" destId="{3230FAAC-D38C-4FBC-807F-A38EBEE8B0B5}" srcOrd="2" destOrd="0" presId="urn:microsoft.com/office/officeart/2018/5/layout/IconCircleLabelList"/>
    <dgm:cxn modelId="{FE438C3E-FB9F-490A-A522-81FB029C0CAB}" type="presParOf" srcId="{3230FAAC-D38C-4FBC-807F-A38EBEE8B0B5}" destId="{C11E27FC-1F89-4D7B-A992-AC94EE722522}" srcOrd="0" destOrd="0" presId="urn:microsoft.com/office/officeart/2018/5/layout/IconCircleLabelList"/>
    <dgm:cxn modelId="{D43E355B-BBE0-4D22-9C63-B0F1F990A0F9}" type="presParOf" srcId="{3230FAAC-D38C-4FBC-807F-A38EBEE8B0B5}" destId="{EE830EE1-ECBC-4270-8CDA-C700DAF99E41}" srcOrd="1" destOrd="0" presId="urn:microsoft.com/office/officeart/2018/5/layout/IconCircleLabelList"/>
    <dgm:cxn modelId="{6426EF64-663D-4CAD-BE58-510FE2B5044E}" type="presParOf" srcId="{3230FAAC-D38C-4FBC-807F-A38EBEE8B0B5}" destId="{02BED050-2CE0-4194-A025-E2868F120774}" srcOrd="2" destOrd="0" presId="urn:microsoft.com/office/officeart/2018/5/layout/IconCircleLabelList"/>
    <dgm:cxn modelId="{6D0FDAF5-E035-44F9-BC97-79BA542DA419}" type="presParOf" srcId="{3230FAAC-D38C-4FBC-807F-A38EBEE8B0B5}" destId="{56F14E0F-2BD4-4045-ACD4-F05D5ED68263}" srcOrd="3" destOrd="0" presId="urn:microsoft.com/office/officeart/2018/5/layout/IconCircleLabelList"/>
    <dgm:cxn modelId="{6D85277E-4346-4FFD-83AB-A217AE6DA6F7}" type="presParOf" srcId="{015CD854-937A-4CF8-B16E-138966B57837}" destId="{8204975E-B682-4503-B825-A608F518F09E}" srcOrd="3" destOrd="0" presId="urn:microsoft.com/office/officeart/2018/5/layout/IconCircleLabelList"/>
    <dgm:cxn modelId="{D6D68E67-0BEA-4D63-9B39-9163ED6E89B1}" type="presParOf" srcId="{015CD854-937A-4CF8-B16E-138966B57837}" destId="{46661521-2261-4603-9BC1-67A8A8DEAE3B}" srcOrd="4" destOrd="0" presId="urn:microsoft.com/office/officeart/2018/5/layout/IconCircleLabelList"/>
    <dgm:cxn modelId="{D78B3BCB-B3C5-4146-9019-0C5AA8A26465}" type="presParOf" srcId="{46661521-2261-4603-9BC1-67A8A8DEAE3B}" destId="{19533B6F-B953-415D-97C0-C60D6512C2A9}" srcOrd="0" destOrd="0" presId="urn:microsoft.com/office/officeart/2018/5/layout/IconCircleLabelList"/>
    <dgm:cxn modelId="{9050FA22-BBE6-4704-8B43-7A1F7BEEC096}" type="presParOf" srcId="{46661521-2261-4603-9BC1-67A8A8DEAE3B}" destId="{A72A4F2F-C81E-4EEC-B3F6-C81F2A66ECA3}" srcOrd="1" destOrd="0" presId="urn:microsoft.com/office/officeart/2018/5/layout/IconCircleLabelList"/>
    <dgm:cxn modelId="{E0B842CD-EFA2-4F78-B128-41242F98510F}" type="presParOf" srcId="{46661521-2261-4603-9BC1-67A8A8DEAE3B}" destId="{F450EC3F-91C8-4B55-ABE9-6E37BFFC604B}" srcOrd="2" destOrd="0" presId="urn:microsoft.com/office/officeart/2018/5/layout/IconCircleLabelList"/>
    <dgm:cxn modelId="{25A2D32D-1A2D-445A-989A-44A811D3D35B}" type="presParOf" srcId="{46661521-2261-4603-9BC1-67A8A8DEAE3B}" destId="{0ADFDDD4-2F57-418F-A8D3-807E547D943D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DD8CFA-2657-4A19-AD5C-53DC9F4152BD}">
      <dsp:nvSpPr>
        <dsp:cNvPr id="0" name=""/>
        <dsp:cNvSpPr/>
      </dsp:nvSpPr>
      <dsp:spPr>
        <a:xfrm>
          <a:off x="679050" y="425920"/>
          <a:ext cx="1887187" cy="188718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89BC8C-AD55-4D85-962C-B5F8DB96F537}">
      <dsp:nvSpPr>
        <dsp:cNvPr id="0" name=""/>
        <dsp:cNvSpPr/>
      </dsp:nvSpPr>
      <dsp:spPr>
        <a:xfrm>
          <a:off x="1081237" y="828107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C1CE3C-1F29-4840-9435-B613C5F76374}">
      <dsp:nvSpPr>
        <dsp:cNvPr id="0" name=""/>
        <dsp:cNvSpPr/>
      </dsp:nvSpPr>
      <dsp:spPr>
        <a:xfrm>
          <a:off x="75768" y="2900920"/>
          <a:ext cx="3093750" cy="10244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ru-RU" sz="1100" kern="1200"/>
            <a:t>Сможет проинформировать гостя по меню (состав блюда, аллергены, этапы и время приготовления, объем порции, страну происхождения блюда, полезные вещества).</a:t>
          </a:r>
          <a:endParaRPr lang="en-US" sz="1100" kern="1200"/>
        </a:p>
      </dsp:txBody>
      <dsp:txXfrm>
        <a:off x="75768" y="2900920"/>
        <a:ext cx="3093750" cy="1024497"/>
      </dsp:txXfrm>
    </dsp:sp>
    <dsp:sp modelId="{C11E27FC-1F89-4D7B-A992-AC94EE722522}">
      <dsp:nvSpPr>
        <dsp:cNvPr id="0" name=""/>
        <dsp:cNvSpPr/>
      </dsp:nvSpPr>
      <dsp:spPr>
        <a:xfrm>
          <a:off x="4314206" y="425920"/>
          <a:ext cx="1887187" cy="188718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830EE1-ECBC-4270-8CDA-C700DAF99E41}">
      <dsp:nvSpPr>
        <dsp:cNvPr id="0" name=""/>
        <dsp:cNvSpPr/>
      </dsp:nvSpPr>
      <dsp:spPr>
        <a:xfrm>
          <a:off x="4716393" y="828107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F14E0F-2BD4-4045-ACD4-F05D5ED68263}">
      <dsp:nvSpPr>
        <dsp:cNvPr id="0" name=""/>
        <dsp:cNvSpPr/>
      </dsp:nvSpPr>
      <dsp:spPr>
        <a:xfrm>
          <a:off x="3710925" y="2900920"/>
          <a:ext cx="3093750" cy="10244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ru-RU" sz="1100" kern="1200"/>
            <a:t>Помогает обучению персонала, консультирует его по составу блюд, этапам приготовления, отвечает на базовые вопросы по организации рабочего процесса.</a:t>
          </a:r>
          <a:endParaRPr lang="en-US" sz="1100" kern="1200"/>
        </a:p>
      </dsp:txBody>
      <dsp:txXfrm>
        <a:off x="3710925" y="2900920"/>
        <a:ext cx="3093750" cy="1024497"/>
      </dsp:txXfrm>
    </dsp:sp>
    <dsp:sp modelId="{19533B6F-B953-415D-97C0-C60D6512C2A9}">
      <dsp:nvSpPr>
        <dsp:cNvPr id="0" name=""/>
        <dsp:cNvSpPr/>
      </dsp:nvSpPr>
      <dsp:spPr>
        <a:xfrm>
          <a:off x="7949362" y="425920"/>
          <a:ext cx="1887187" cy="188718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2A4F2F-C81E-4EEC-B3F6-C81F2A66ECA3}">
      <dsp:nvSpPr>
        <dsp:cNvPr id="0" name=""/>
        <dsp:cNvSpPr/>
      </dsp:nvSpPr>
      <dsp:spPr>
        <a:xfrm>
          <a:off x="8351550" y="828107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DFDDD4-2F57-418F-A8D3-807E547D943D}">
      <dsp:nvSpPr>
        <dsp:cNvPr id="0" name=""/>
        <dsp:cNvSpPr/>
      </dsp:nvSpPr>
      <dsp:spPr>
        <a:xfrm>
          <a:off x="7346081" y="2900920"/>
          <a:ext cx="3093750" cy="10244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ru-RU" sz="1100" kern="1200"/>
            <a:t>Результатом использования данного помощника является увеличение производительности заведения, сокращения времени обслуживания потребителя, увеличение его информированности.</a:t>
          </a:r>
          <a:endParaRPr lang="en-US" sz="1100" kern="1200"/>
        </a:p>
      </dsp:txBody>
      <dsp:txXfrm>
        <a:off x="7346081" y="2900920"/>
        <a:ext cx="3093750" cy="10244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EB9A36-C540-3E50-B157-7847D01AED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5CFDCE4-63CB-15E8-DC25-879160401E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72FBEA-D999-8292-4B82-03E94423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3828B-3128-4023-8C01-03194923B5D3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48AFE2-3D5D-8622-F1C9-310E806D6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0AB99D-2D30-FA70-BABA-7E59623B5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67B9C-4560-4276-B9B4-26A6293A7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107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0C97F6-8790-45A6-4ABB-9B8FED2ED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02F5EA-7298-F107-01B3-4BB13AF3C8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1162A1-3C79-BB77-2B50-A58DE202D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3828B-3128-4023-8C01-03194923B5D3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6A75A7-CDBA-427E-DAFE-5609DFC09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BB836B-A3A6-FCD2-622B-31040810D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67B9C-4560-4276-B9B4-26A6293A7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859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62D7B87-C684-5FEC-25E2-3A10FFA82A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F7FE743-E127-130D-10DD-DADB7DE916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AEFEA2-068C-1F26-027A-B529C1C1E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3828B-3128-4023-8C01-03194923B5D3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904187-723E-7263-E23E-B51C5F471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D8D4DC-0E1E-FE4B-41FD-467FBD16F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67B9C-4560-4276-B9B4-26A6293A7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889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DB7673-F773-DD49-3BD6-EB3967010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27616D-DC26-0F01-1D27-F2942C5A7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7E2260-F4CB-47FE-F443-AC3B73F38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3828B-3128-4023-8C01-03194923B5D3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C9B2A5-2FCE-3F15-171F-EC5538023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A92E88-FA7C-8210-BA49-D1AB3B369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67B9C-4560-4276-B9B4-26A6293A7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924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D38008-DBBF-5519-C767-8E3C3DC02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4A4E9A-FB67-BEE0-CF94-4E6370E17B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15E1D5-8B88-AA4D-837D-DFC6E7B71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3828B-3128-4023-8C01-03194923B5D3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964615-3379-B5AD-1060-33CE84D2E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E9058D-42C2-C4AA-EFB0-2952E28C8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67B9C-4560-4276-B9B4-26A6293A7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466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BDBF7-FD15-371A-9901-E5D513095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C7A7DD-FA36-45B9-E21F-E621F009B8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3DC6BA0-CE77-4BAB-BE4D-984BA265CB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0D32D72-5787-E89C-106C-CE3203E31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3828B-3128-4023-8C01-03194923B5D3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2A3DBFB-D5D8-C100-198E-FB8AACEE1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A53B63-F73E-F1D0-6E9A-73D46243A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67B9C-4560-4276-B9B4-26A6293A7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007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B07803-6CD4-8335-1365-1A9B38056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901E60-731E-DCAB-7608-F6EE46562C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426E38-5BA6-A2AF-532A-E97584B7AA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E179248-B8EC-FE90-3565-EE1A4322BF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3E1B2D-BAEA-DDCB-6DED-F131BD8019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3A40751-FD40-DA44-519E-0027B079E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3828B-3128-4023-8C01-03194923B5D3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01B8019-66FA-2CAD-9734-6023FBF21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18196EB-F32A-04FA-0BD1-AFD6DC787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67B9C-4560-4276-B9B4-26A6293A7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33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1D5668-2848-E23F-0998-DBA1DD523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E38697E-DA6F-D0D8-C448-919A3FF80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3828B-3128-4023-8C01-03194923B5D3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E06D656-16CE-AC1C-21E6-6DAC26B12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6B67150-4212-946D-1962-50E1D49BB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67B9C-4560-4276-B9B4-26A6293A7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363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9AEC814-0594-50E0-36C3-F6B10BC82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3828B-3128-4023-8C01-03194923B5D3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6E8A533-08B5-054B-40F9-E9604E1E4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C9E6BAA-F282-0341-7ED6-78E1E2786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67B9C-4560-4276-B9B4-26A6293A7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789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4C54B0-FCFD-065F-65AB-582D1CDE6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1F0CEA-8EBA-39B1-DBA3-2A407399D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6D1DE0D-4FD1-E652-6726-D337CBD2C8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534F5B-66A3-D55C-D6E2-50B64E701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3828B-3128-4023-8C01-03194923B5D3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4A6B1C-1947-0695-6A5E-EC3CB8FF4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643BF1-2405-C994-D1AE-F51C7AE10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67B9C-4560-4276-B9B4-26A6293A7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485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31281E-BEE6-C3BD-8A36-8A71E842B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559B34D-57E7-D039-866D-35D213CA14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8B5F167-459B-C5CA-83C2-D35BA03FDE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0BAD87-AD8E-B203-EF88-DA4B4E61C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3828B-3128-4023-8C01-03194923B5D3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F51BA90-839E-0E92-32FC-073FEB6F8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2C82A5F-CE03-D2C1-5AF2-6FB878DA9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67B9C-4560-4276-B9B4-26A6293A7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959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356A00-8448-B640-9C00-42FC7E8A6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EEBA5C-6B8E-2A82-4E2B-5C7A6C2FB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1B97FF-B592-39BD-9186-C95195791E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3828B-3128-4023-8C01-03194923B5D3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364E62-6E52-FE7C-A956-DE74EEFA8F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DAC1E3-9C0A-B090-926D-7577249799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67B9C-4560-4276-B9B4-26A6293A7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79EF84-71E7-1590-0C05-B572C45196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anchor="b">
            <a:normAutofit/>
          </a:bodyPr>
          <a:lstStyle/>
          <a:p>
            <a:pPr algn="l"/>
            <a:r>
              <a:rPr lang="en-US" sz="4200" b="0" i="0" u="none" strike="noStrike" dirty="0" err="1">
                <a:effectLst/>
                <a:latin typeface="Trade Gothic Next Heavy" panose="020F0502020204030204" pitchFamily="34" charset="0"/>
              </a:rPr>
              <a:t>BrainRest</a:t>
            </a:r>
            <a:r>
              <a:rPr lang="ru-RU" sz="4200" b="0" i="0" u="none" strike="noStrike" dirty="0">
                <a:effectLst/>
                <a:latin typeface="Times New Roman" panose="02020603050405020304" pitchFamily="18" charset="0"/>
              </a:rPr>
              <a:t> - Виртуальный помощник для предприятий общественного питания</a:t>
            </a:r>
            <a:endParaRPr lang="ru-RU" sz="42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CAC475D-C7CE-3A94-5C3B-81B842D6E4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>
            <a:normAutofit/>
          </a:bodyPr>
          <a:lstStyle/>
          <a:p>
            <a:pPr algn="l"/>
            <a:r>
              <a:rPr lang="ru-RU" sz="1300" dirty="0">
                <a:latin typeface="Aptos ExtraBold" panose="020F0502020204030204" pitchFamily="34" charset="0"/>
              </a:rPr>
              <a:t>Подготовили:</a:t>
            </a:r>
          </a:p>
          <a:p>
            <a:pPr algn="l"/>
            <a:r>
              <a:rPr lang="ru-RU" sz="1300" dirty="0">
                <a:latin typeface="Aptos ExtraBold" panose="020F0502020204030204" pitchFamily="34" charset="0"/>
              </a:rPr>
              <a:t>Коняшкина Екатерина</a:t>
            </a:r>
          </a:p>
          <a:p>
            <a:pPr algn="l"/>
            <a:r>
              <a:rPr lang="ru-RU" sz="1300" dirty="0">
                <a:latin typeface="Aptos ExtraBold" panose="020F0502020204030204" pitchFamily="34" charset="0"/>
              </a:rPr>
              <a:t>Красильникова Дарина</a:t>
            </a:r>
          </a:p>
          <a:p>
            <a:pPr algn="l"/>
            <a:r>
              <a:rPr lang="ru-RU" sz="1300" dirty="0">
                <a:latin typeface="Aptos ExtraBold" panose="020F0502020204030204" pitchFamily="34" charset="0"/>
              </a:rPr>
              <a:t>Никулина Анна</a:t>
            </a:r>
          </a:p>
          <a:p>
            <a:pPr algn="l"/>
            <a:r>
              <a:rPr lang="ru-RU" sz="1300" dirty="0">
                <a:latin typeface="Aptos ExtraBold" panose="020F0502020204030204" pitchFamily="34" charset="0"/>
              </a:rPr>
              <a:t>Бодрова Екатерина</a:t>
            </a:r>
          </a:p>
        </p:txBody>
      </p:sp>
      <p:sp>
        <p:nvSpPr>
          <p:cNvPr id="24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057E85-4141-4BAA-1857-E9DE71AC22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44" r="-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28938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12074E-F9B9-5A7A-B807-26125218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13954"/>
            <a:ext cx="10515600" cy="1325563"/>
          </a:xfrm>
        </p:spPr>
        <p:txBody>
          <a:bodyPr/>
          <a:lstStyle/>
          <a:p>
            <a:pPr algn="ctr"/>
            <a:r>
              <a:rPr lang="ru-RU" b="1"/>
              <a:t>Наша команда</a:t>
            </a:r>
            <a:endParaRPr lang="ru-RU" b="1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9ABCCF7-A61F-6CF7-762D-D97FF4D310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342" t="24744" r="36818" b="58347"/>
          <a:stretch/>
        </p:blipFill>
        <p:spPr>
          <a:xfrm>
            <a:off x="2345765" y="1211609"/>
            <a:ext cx="3478161" cy="2539847"/>
          </a:xfrm>
          <a:prstGeom prst="ellipse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D0D696D-0537-A949-0B54-5D9A38F428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1" t="5978" r="-580" b="40278"/>
          <a:stretch/>
        </p:blipFill>
        <p:spPr>
          <a:xfrm>
            <a:off x="6245045" y="1148525"/>
            <a:ext cx="3416706" cy="2539847"/>
          </a:xfrm>
          <a:prstGeom prst="ellipse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52C768-77D0-CED0-FBE9-98268B6BB1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1355" b="43878"/>
          <a:stretch/>
        </p:blipFill>
        <p:spPr>
          <a:xfrm flipH="1">
            <a:off x="1571730" y="4008436"/>
            <a:ext cx="3478161" cy="2539847"/>
          </a:xfrm>
          <a:prstGeom prst="ellipse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D2DAFD4-B693-8208-EAE5-8648BD06A2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536" t="35360" r="19954" b="38162"/>
          <a:stretch/>
        </p:blipFill>
        <p:spPr>
          <a:xfrm>
            <a:off x="6977567" y="4008435"/>
            <a:ext cx="3478161" cy="2539847"/>
          </a:xfrm>
          <a:prstGeom prst="ellipse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86BDF5-9B22-01F6-E439-B391A1E24549}"/>
              </a:ext>
            </a:extLst>
          </p:cNvPr>
          <p:cNvSpPr txBox="1"/>
          <p:nvPr/>
        </p:nvSpPr>
        <p:spPr>
          <a:xfrm>
            <a:off x="761236" y="2281478"/>
            <a:ext cx="1333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Екатерина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1FD9F8-D260-3ED2-4164-791D82714FB4}"/>
              </a:ext>
            </a:extLst>
          </p:cNvPr>
          <p:cNvSpPr txBox="1"/>
          <p:nvPr/>
        </p:nvSpPr>
        <p:spPr>
          <a:xfrm>
            <a:off x="10687271" y="5078305"/>
            <a:ext cx="1333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Екатерина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2826C8-7546-CA55-65DD-EA7A01D09107}"/>
              </a:ext>
            </a:extLst>
          </p:cNvPr>
          <p:cNvSpPr txBox="1"/>
          <p:nvPr/>
        </p:nvSpPr>
        <p:spPr>
          <a:xfrm>
            <a:off x="10082870" y="2218394"/>
            <a:ext cx="745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Анна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AC8B87-88BA-B231-C578-D7E56102E6C2}"/>
              </a:ext>
            </a:extLst>
          </p:cNvPr>
          <p:cNvSpPr txBox="1"/>
          <p:nvPr/>
        </p:nvSpPr>
        <p:spPr>
          <a:xfrm>
            <a:off x="171672" y="5078304"/>
            <a:ext cx="1031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Дарина</a:t>
            </a:r>
          </a:p>
        </p:txBody>
      </p:sp>
    </p:spTree>
    <p:extLst>
      <p:ext uri="{BB962C8B-B14F-4D97-AF65-F5344CB8AC3E}">
        <p14:creationId xmlns:p14="http://schemas.microsoft.com/office/powerpoint/2010/main" val="1947691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E5369-4A5F-58F6-CAB4-0B40C4E3B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804AF8-4448-4383-F102-5C4E876644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2D9306-3559-7D3B-C649-3CF89027BF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35" t="20788" r="13703" b="4229"/>
          <a:stretch/>
        </p:blipFill>
        <p:spPr>
          <a:xfrm>
            <a:off x="0" y="29036"/>
            <a:ext cx="12192000" cy="682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733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1FA251-D4B8-A2CB-205F-2F9323FFB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863"/>
            <a:ext cx="10515600" cy="1004594"/>
          </a:xfrm>
        </p:spPr>
        <p:txBody>
          <a:bodyPr>
            <a:normAutofit/>
          </a:bodyPr>
          <a:lstStyle/>
          <a:p>
            <a:pPr algn="ctr"/>
            <a:r>
              <a:rPr lang="ru-RU" b="1">
                <a:solidFill>
                  <a:srgbClr val="FFFFFF"/>
                </a:solidFill>
              </a:rPr>
              <a:t>Аннотация проекта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496" y="1587970"/>
            <a:ext cx="11033008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Объект 2">
            <a:extLst>
              <a:ext uri="{FF2B5EF4-FFF2-40B4-BE49-F238E27FC236}">
                <a16:creationId xmlns:a16="http://schemas.microsoft.com/office/drawing/2014/main" id="{23843C74-8814-7DBC-1969-9C20785243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1489907"/>
              </p:ext>
            </p:extLst>
          </p:nvPr>
        </p:nvGraphicFramePr>
        <p:xfrm>
          <a:off x="838200" y="180091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31944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EC6C05-50D4-94FA-CC03-2470EFA67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0" y="1006724"/>
            <a:ext cx="8074815" cy="1618489"/>
          </a:xfrm>
        </p:spPr>
        <p:txBody>
          <a:bodyPr anchor="ctr">
            <a:normAutofit/>
          </a:bodyPr>
          <a:lstStyle/>
          <a:p>
            <a:r>
              <a:rPr lang="ru-RU" sz="6000" b="1" dirty="0"/>
              <a:t>Бизнес - модель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209C36-89CF-6E55-FB9F-229A342B5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240" y="2625213"/>
            <a:ext cx="8871483" cy="3144651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1400" b="1" dirty="0"/>
              <a:t>Ценностное предложение:</a:t>
            </a:r>
          </a:p>
          <a:p>
            <a:pPr marL="0" indent="0">
              <a:buNone/>
            </a:pPr>
            <a:r>
              <a:rPr lang="ru-RU" sz="1400" dirty="0"/>
              <a:t>- Возможность для потребителя получать информацию по меню;</a:t>
            </a:r>
          </a:p>
          <a:p>
            <a:pPr marL="0" indent="0">
              <a:buNone/>
            </a:pPr>
            <a:r>
              <a:rPr lang="ru-RU" sz="1400" dirty="0"/>
              <a:t>- Возможность для потребителей получать своевременную информацию о стадии приготовления его заказа</a:t>
            </a:r>
          </a:p>
          <a:p>
            <a:pPr marL="0" indent="0">
              <a:buNone/>
            </a:pPr>
            <a:r>
              <a:rPr lang="ru-RU" sz="1400" dirty="0"/>
              <a:t>- Предоставление сотрудникам возможности онлайн-обучения </a:t>
            </a:r>
          </a:p>
          <a:p>
            <a:pPr marL="0" indent="0">
              <a:buNone/>
            </a:pPr>
            <a:r>
              <a:rPr lang="ru-RU" sz="1400" b="1" dirty="0"/>
              <a:t>Потребительские сегменты:</a:t>
            </a:r>
          </a:p>
          <a:p>
            <a:pPr marL="0" indent="0">
              <a:buNone/>
            </a:pPr>
            <a:r>
              <a:rPr lang="ru-RU" sz="1400" dirty="0"/>
              <a:t>Предприятия общественного питания</a:t>
            </a:r>
          </a:p>
          <a:p>
            <a:pPr marL="0" indent="0">
              <a:buNone/>
            </a:pPr>
            <a:r>
              <a:rPr lang="ru-RU" sz="1400" b="1" dirty="0"/>
              <a:t>Каналы сбыта:</a:t>
            </a:r>
          </a:p>
          <a:p>
            <a:pPr marL="0" indent="0">
              <a:buNone/>
            </a:pPr>
            <a:r>
              <a:rPr lang="ru-RU" sz="1400" dirty="0"/>
              <a:t>- Интернет (сайт компании,  блоги в социальных сетях с возможностью связаться с производителем (нами)), </a:t>
            </a:r>
          </a:p>
          <a:p>
            <a:pPr marL="0" indent="0">
              <a:buNone/>
            </a:pPr>
            <a:r>
              <a:rPr lang="ru-RU" sz="1400" dirty="0"/>
              <a:t>- Мероприятия в среде ресторанного бизнеса и IT-среде.</a:t>
            </a: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36282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795C80-3AF1-4952-4D3C-B7735B845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0" y="859240"/>
            <a:ext cx="8074815" cy="1618489"/>
          </a:xfrm>
        </p:spPr>
        <p:txBody>
          <a:bodyPr anchor="ctr">
            <a:normAutofit/>
          </a:bodyPr>
          <a:lstStyle/>
          <a:p>
            <a:r>
              <a:rPr lang="ru-RU" sz="6600" b="1" dirty="0"/>
              <a:t>Бизнес-модель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FD2F64-3C32-1AEE-B1D3-99F430A6E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240" y="2477729"/>
            <a:ext cx="9232490" cy="3329676"/>
          </a:xfrm>
        </p:spPr>
        <p:txBody>
          <a:bodyPr numCol="2" anchor="t"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1600" b="1" dirty="0"/>
              <a:t>Взаимоотношения с клиентами:</a:t>
            </a:r>
          </a:p>
          <a:p>
            <a:pPr algn="just"/>
            <a:r>
              <a:rPr lang="ru-RU" sz="1600" dirty="0"/>
              <a:t>Продажа программного обеспечения</a:t>
            </a:r>
          </a:p>
          <a:p>
            <a:pPr algn="just"/>
            <a:r>
              <a:rPr lang="ru-RU" sz="1600" dirty="0"/>
              <a:t>Техническая поддержка</a:t>
            </a:r>
          </a:p>
          <a:p>
            <a:pPr marL="0" indent="0" algn="just">
              <a:buNone/>
            </a:pPr>
            <a:r>
              <a:rPr lang="ru-RU" sz="1600" b="1" dirty="0"/>
              <a:t>Потоки поступления доходов:</a:t>
            </a:r>
          </a:p>
          <a:p>
            <a:pPr marL="0" indent="0" algn="just">
              <a:buNone/>
            </a:pPr>
            <a:r>
              <a:rPr lang="ru-RU" sz="1600" dirty="0"/>
              <a:t>Продажа программного обеспечения</a:t>
            </a:r>
          </a:p>
          <a:p>
            <a:pPr algn="just"/>
            <a:r>
              <a:rPr lang="ru-RU" sz="1600" dirty="0"/>
              <a:t>Платная подписка</a:t>
            </a:r>
          </a:p>
          <a:p>
            <a:pPr algn="just"/>
            <a:r>
              <a:rPr lang="ru-RU" sz="1600" dirty="0"/>
              <a:t>Привлечение спонсоров</a:t>
            </a:r>
          </a:p>
          <a:p>
            <a:pPr marL="0" indent="0" algn="just">
              <a:buNone/>
            </a:pPr>
            <a:endParaRPr lang="ru-RU" sz="1600" b="1" dirty="0"/>
          </a:p>
          <a:p>
            <a:pPr marL="0" indent="0" algn="just">
              <a:buNone/>
            </a:pPr>
            <a:endParaRPr lang="ru-RU" sz="1600" b="1" dirty="0"/>
          </a:p>
          <a:p>
            <a:pPr marL="0" indent="0" algn="just">
              <a:buNone/>
            </a:pPr>
            <a:endParaRPr lang="ru-RU" sz="1600" b="1" dirty="0"/>
          </a:p>
          <a:p>
            <a:pPr marL="0" indent="0" algn="just">
              <a:buNone/>
            </a:pPr>
            <a:r>
              <a:rPr lang="ru-RU" sz="1600" b="1" dirty="0"/>
              <a:t>Ключевые ресурсы:</a:t>
            </a:r>
          </a:p>
          <a:p>
            <a:pPr algn="just"/>
            <a:r>
              <a:rPr lang="ru-RU" sz="1600" dirty="0"/>
              <a:t>Финансовые (оборотные средства, кредиты, инвестиции)</a:t>
            </a:r>
          </a:p>
          <a:p>
            <a:pPr algn="just"/>
            <a:r>
              <a:rPr lang="ru-RU" sz="1600" dirty="0"/>
              <a:t>Интеллектуальные (технологии, знания)</a:t>
            </a:r>
          </a:p>
          <a:p>
            <a:pPr algn="just"/>
            <a:r>
              <a:rPr lang="ru-RU" sz="1600" dirty="0"/>
              <a:t>Персонал (программисты, маркетологи, дизайнеры, аниматоры)</a:t>
            </a:r>
          </a:p>
          <a:p>
            <a:pPr marL="0" indent="0" algn="just">
              <a:buNone/>
            </a:pPr>
            <a:r>
              <a:rPr lang="ru-RU" sz="1600" b="1" dirty="0"/>
              <a:t>Структура издержек:</a:t>
            </a:r>
          </a:p>
          <a:p>
            <a:pPr algn="just"/>
            <a:r>
              <a:rPr lang="ru-RU" sz="1600" dirty="0"/>
              <a:t>Деньги на разработку ПО</a:t>
            </a:r>
          </a:p>
          <a:p>
            <a:pPr algn="just"/>
            <a:r>
              <a:rPr lang="ru-RU" sz="1600" dirty="0"/>
              <a:t>На содержание команды</a:t>
            </a:r>
          </a:p>
          <a:p>
            <a:pPr algn="just"/>
            <a:r>
              <a:rPr lang="ru-RU" sz="1600" dirty="0"/>
              <a:t>На маркетинг </a:t>
            </a:r>
          </a:p>
          <a:p>
            <a:pPr algn="just"/>
            <a:r>
              <a:rPr lang="ru-RU" sz="1600" dirty="0"/>
              <a:t>На инновационные разработки</a:t>
            </a:r>
          </a:p>
        </p:txBody>
      </p:sp>
    </p:spTree>
    <p:extLst>
      <p:ext uri="{BB962C8B-B14F-4D97-AF65-F5344CB8AC3E}">
        <p14:creationId xmlns:p14="http://schemas.microsoft.com/office/powerpoint/2010/main" val="3327756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65">
            <a:extLst>
              <a:ext uri="{FF2B5EF4-FFF2-40B4-BE49-F238E27FC236}">
                <a16:creationId xmlns:a16="http://schemas.microsoft.com/office/drawing/2014/main" id="{9E9F2A28-69A3-4945-B6B6-C2E4A6C55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89F0EC-4199-E87D-3AD0-EAF787D10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4683" y="355625"/>
            <a:ext cx="539336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Основные конкуренты</a:t>
            </a:r>
          </a:p>
        </p:txBody>
      </p:sp>
      <p:sp>
        <p:nvSpPr>
          <p:cNvPr id="73" name="Freeform: Shape 67">
            <a:extLst>
              <a:ext uri="{FF2B5EF4-FFF2-40B4-BE49-F238E27FC236}">
                <a16:creationId xmlns:a16="http://schemas.microsoft.com/office/drawing/2014/main" id="{CB147A70-DC29-4DDF-A34C-2B82C6E22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84038" y="0"/>
            <a:ext cx="842502" cy="354793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F3F54AAD-885C-A644-C9C0-5A0BB38BC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02" y="558913"/>
            <a:ext cx="2533422" cy="2533422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3B438362-1E1E-4C62-A99E-4134CB163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31108" y="1327365"/>
            <a:ext cx="610857" cy="61085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6C077334-5571-4B83-A83E-4CCCFA7B5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28176" y="0"/>
            <a:ext cx="2093996" cy="1402773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DA06BB2-FDC5-8A3A-9A28-1FDCD27CD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01" y="4602475"/>
            <a:ext cx="2533423" cy="652356"/>
          </a:xfrm>
          <a:custGeom>
            <a:avLst/>
            <a:gdLst/>
            <a:ahLst/>
            <a:cxnLst/>
            <a:rect l="l" t="t" r="r" b="b"/>
            <a:pathLst>
              <a:path w="3064284" h="3064284">
                <a:moveTo>
                  <a:pt x="166483" y="0"/>
                </a:moveTo>
                <a:lnTo>
                  <a:pt x="2897801" y="0"/>
                </a:lnTo>
                <a:cubicBezTo>
                  <a:pt x="2989747" y="0"/>
                  <a:pt x="3064284" y="74537"/>
                  <a:pt x="3064284" y="166483"/>
                </a:cubicBezTo>
                <a:lnTo>
                  <a:pt x="3064284" y="2897801"/>
                </a:lnTo>
                <a:cubicBezTo>
                  <a:pt x="3064284" y="2989747"/>
                  <a:pt x="2989747" y="3064284"/>
                  <a:pt x="2897801" y="3064284"/>
                </a:cubicBezTo>
                <a:lnTo>
                  <a:pt x="166483" y="3064284"/>
                </a:lnTo>
                <a:cubicBezTo>
                  <a:pt x="74537" y="3064284"/>
                  <a:pt x="0" y="2989747"/>
                  <a:pt x="0" y="2897801"/>
                </a:cubicBezTo>
                <a:lnTo>
                  <a:pt x="0" y="166483"/>
                </a:lnTo>
                <a:cubicBezTo>
                  <a:pt x="0" y="74537"/>
                  <a:pt x="74537" y="0"/>
                  <a:pt x="166483" y="0"/>
                </a:cubicBezTo>
                <a:close/>
              </a:path>
            </a:pathLst>
          </a:cu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0D08454-CBE7-E7D1-2D49-C129B4611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8750" y="3124302"/>
            <a:ext cx="2533422" cy="1070370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44C1F5FE-0F90-DD39-167B-F157AD718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8881" y="1632793"/>
            <a:ext cx="5393361" cy="4584137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1600" dirty="0"/>
              <a:t>Роботизированная кухонная система для приготовления пищи </a:t>
            </a:r>
          </a:p>
          <a:p>
            <a:pPr algn="just"/>
            <a:r>
              <a:rPr lang="ru-RU" sz="1600" dirty="0" err="1"/>
              <a:t>RIIVA.Виртуальный</a:t>
            </a:r>
            <a:r>
              <a:rPr lang="ru-RU" sz="1600" dirty="0"/>
              <a:t> ассистент для ресторанов </a:t>
            </a:r>
          </a:p>
          <a:p>
            <a:pPr algn="just"/>
            <a:r>
              <a:rPr lang="ru-RU" sz="1600" dirty="0" err="1"/>
              <a:t>ServeU</a:t>
            </a:r>
            <a:r>
              <a:rPr lang="ru-RU" sz="1600" dirty="0"/>
              <a:t>: виртуальный официант с искусственным интеллектом для ресторанов</a:t>
            </a:r>
          </a:p>
          <a:p>
            <a:pPr algn="just"/>
            <a:r>
              <a:rPr lang="ru-RU" sz="1600" dirty="0"/>
              <a:t>Система </a:t>
            </a:r>
            <a:r>
              <a:rPr lang="ru-RU" sz="1600" dirty="0" err="1"/>
              <a:t>IIko</a:t>
            </a:r>
            <a:r>
              <a:rPr lang="ru-RU" sz="1600" dirty="0"/>
              <a:t>: охватывает основные бизнес процессы: продажи, маркетинг, управление персоналом, закупки и склад, учет и финансовое планирование, помогает контролировать важные операции и вовремя принимать решения.</a:t>
            </a:r>
          </a:p>
          <a:p>
            <a:pPr algn="just"/>
            <a:r>
              <a:rPr lang="ru-RU" sz="1600" dirty="0" err="1"/>
              <a:t>R_keeper</a:t>
            </a:r>
            <a:r>
              <a:rPr lang="ru-RU" sz="1600" dirty="0"/>
              <a:t> — торговая марка компании UCS, под которой продаются программное обеспечение и программно-аппаратные комплексы, предназначенные преимущественно для комплексной автоматизации ресторанов. </a:t>
            </a:r>
          </a:p>
          <a:p>
            <a:pPr algn="just"/>
            <a:r>
              <a:rPr lang="ru-RU" sz="1600" dirty="0"/>
              <a:t>Quick </a:t>
            </a:r>
            <a:r>
              <a:rPr lang="ru-RU" sz="1600" dirty="0" err="1"/>
              <a:t>resto</a:t>
            </a:r>
            <a:r>
              <a:rPr lang="ru-RU" sz="1600" dirty="0"/>
              <a:t> - Программа простая в установке, ее можно использовать в зале, при работе по предзаказу или в службе доставки ресторана. Есть возможность вести складской учёт, контролировать остатки и вовремя пополнять запасы.</a:t>
            </a:r>
          </a:p>
          <a:p>
            <a:endParaRPr lang="ru-RU" sz="1300" dirty="0"/>
          </a:p>
          <a:p>
            <a:endParaRPr lang="ru-RU" sz="1300" dirty="0"/>
          </a:p>
        </p:txBody>
      </p:sp>
      <p:sp>
        <p:nvSpPr>
          <p:cNvPr id="74" name="Arc 73">
            <a:extLst>
              <a:ext uri="{FF2B5EF4-FFF2-40B4-BE49-F238E27FC236}">
                <a16:creationId xmlns:a16="http://schemas.microsoft.com/office/drawing/2014/main" id="{4D3DC50D-CA0F-48F9-B17E-20D8669AA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899690" y="5509119"/>
            <a:ext cx="3939038" cy="3939038"/>
          </a:xfrm>
          <a:prstGeom prst="arc">
            <a:avLst>
              <a:gd name="adj1" fmla="val 16200000"/>
              <a:gd name="adj2" fmla="val 20354996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D1B80E9C-CF8A-440B-B8F5-54BF121BF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24986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90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8C899D-4563-8D45-66BA-4E7CB4D30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099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Устойчивость бизнеса</a:t>
            </a:r>
          </a:p>
        </p:txBody>
      </p:sp>
      <p:sp>
        <p:nvSpPr>
          <p:cNvPr id="34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656049-BBAB-7FBE-ABA8-BE3BE2C18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690" y="2183222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err="1"/>
              <a:t>BrainRest</a:t>
            </a:r>
            <a:r>
              <a:rPr lang="ru-RU" dirty="0"/>
              <a:t> станет своеобразной базой информации с приятным интерфейсом для удобного использования потребителем. Обо всем этом можно будет узнать как из уст анимированного помощника, так и в текстовой форме. Потенциальная прибыльность бизнеса-продажа виртуального помощника.</a:t>
            </a:r>
          </a:p>
        </p:txBody>
      </p:sp>
    </p:spTree>
    <p:extLst>
      <p:ext uri="{BB962C8B-B14F-4D97-AF65-F5344CB8AC3E}">
        <p14:creationId xmlns:p14="http://schemas.microsoft.com/office/powerpoint/2010/main" val="3065748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C5656C-7664-A928-5675-BE0686A16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ru-RU" sz="5400" b="1" dirty="0"/>
              <a:t>Конкурентные преимущества</a:t>
            </a:r>
          </a:p>
        </p:txBody>
      </p:sp>
      <p:pic>
        <p:nvPicPr>
          <p:cNvPr id="17" name="Picture 4" descr="Лампочка на желтом фоне с нарисованными световыми лучами и шнуром">
            <a:extLst>
              <a:ext uri="{FF2B5EF4-FFF2-40B4-BE49-F238E27FC236}">
                <a16:creationId xmlns:a16="http://schemas.microsoft.com/office/drawing/2014/main" id="{5535AEC2-5196-95F9-74A6-0F0C3A7A71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46" r="6988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8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E809D7-E4B2-4C3E-89D1-99D5D1876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dirty="0"/>
              <a:t>Наша разработка является единственным помощником как для потребителя, так и персонала. </a:t>
            </a:r>
          </a:p>
          <a:p>
            <a:pPr marL="0" indent="0">
              <a:buNone/>
            </a:pPr>
            <a:r>
              <a:rPr lang="ru-RU" sz="2400" dirty="0"/>
              <a:t>В корпоративной сфере виртуальный помощник будет дополнительной (к «ручному» обучению) обучающей единицей. Это сборник обучающих видео и интерактивных способов обучения персонала (тестов, игр, теоретических материалов и т.д.). Также у сотрудника есть возможность задавать интересующие вопросы нейросети (анимированному помощнику), и получать ответы в реальном времени. </a:t>
            </a:r>
          </a:p>
        </p:txBody>
      </p:sp>
    </p:spTree>
    <p:extLst>
      <p:ext uri="{BB962C8B-B14F-4D97-AF65-F5344CB8AC3E}">
        <p14:creationId xmlns:p14="http://schemas.microsoft.com/office/powerpoint/2010/main" val="1057074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02BED7-2565-4533-2BFD-C8BFBE804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5382" y="643260"/>
            <a:ext cx="6195081" cy="1576054"/>
          </a:xfrm>
        </p:spPr>
        <p:txBody>
          <a:bodyPr anchor="b">
            <a:normAutofit/>
          </a:bodyPr>
          <a:lstStyle/>
          <a:p>
            <a:r>
              <a:rPr lang="ru-RU" sz="3600" b="1" dirty="0">
                <a:solidFill>
                  <a:schemeClr val="tx2"/>
                </a:solidFill>
              </a:rPr>
              <a:t>Научно-техническое решение необходимое для создания продукции</a:t>
            </a:r>
          </a:p>
        </p:txBody>
      </p:sp>
      <p:sp>
        <p:nvSpPr>
          <p:cNvPr id="36" name="Freeform: Shape 7">
            <a:extLst>
              <a:ext uri="{FF2B5EF4-FFF2-40B4-BE49-F238E27FC236}">
                <a16:creationId xmlns:a16="http://schemas.microsoft.com/office/drawing/2014/main" id="{965701A1-6702-97E2-FDA3-D766A6A0B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42313">
            <a:off x="-122271" y="844079"/>
            <a:ext cx="1274987" cy="1053765"/>
          </a:xfrm>
          <a:custGeom>
            <a:avLst/>
            <a:gdLst>
              <a:gd name="connsiteX0" fmla="*/ 28155 w 1274987"/>
              <a:gd name="connsiteY0" fmla="*/ 17133 h 1053765"/>
              <a:gd name="connsiteX1" fmla="*/ 613218 w 1274987"/>
              <a:gd name="connsiteY1" fmla="*/ 79473 h 1053765"/>
              <a:gd name="connsiteX2" fmla="*/ 1094738 w 1274987"/>
              <a:gd name="connsiteY2" fmla="*/ 458170 h 1053765"/>
              <a:gd name="connsiteX3" fmla="*/ 1260715 w 1274987"/>
              <a:gd name="connsiteY3" fmla="*/ 875444 h 1053765"/>
              <a:gd name="connsiteX4" fmla="*/ 1274569 w 1274987"/>
              <a:gd name="connsiteY4" fmla="*/ 1044480 h 1053765"/>
              <a:gd name="connsiteX5" fmla="*/ 1195790 w 1274987"/>
              <a:gd name="connsiteY5" fmla="*/ 1044946 h 1053765"/>
              <a:gd name="connsiteX6" fmla="*/ 349940 w 1274987"/>
              <a:gd name="connsiteY6" fmla="*/ 859242 h 1053765"/>
              <a:gd name="connsiteX7" fmla="*/ 172845 w 1274987"/>
              <a:gd name="connsiteY7" fmla="*/ 813281 h 1053765"/>
              <a:gd name="connsiteX8" fmla="*/ 0 w 1274987"/>
              <a:gd name="connsiteY8" fmla="*/ 25294 h 1053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74987" h="1053765">
                <a:moveTo>
                  <a:pt x="28155" y="17133"/>
                </a:moveTo>
                <a:cubicBezTo>
                  <a:pt x="225435" y="-25943"/>
                  <a:pt x="445581" y="18661"/>
                  <a:pt x="613218" y="79473"/>
                </a:cubicBezTo>
                <a:cubicBezTo>
                  <a:pt x="804803" y="148973"/>
                  <a:pt x="986821" y="325508"/>
                  <a:pt x="1094738" y="458170"/>
                </a:cubicBezTo>
                <a:cubicBezTo>
                  <a:pt x="1202654" y="590832"/>
                  <a:pt x="1243206" y="757481"/>
                  <a:pt x="1260715" y="875444"/>
                </a:cubicBezTo>
                <a:cubicBezTo>
                  <a:pt x="1264163" y="908176"/>
                  <a:pt x="1277505" y="1021069"/>
                  <a:pt x="1274569" y="1044480"/>
                </a:cubicBezTo>
                <a:cubicBezTo>
                  <a:pt x="1263505" y="1058303"/>
                  <a:pt x="1246986" y="1055191"/>
                  <a:pt x="1195790" y="1044946"/>
                </a:cubicBezTo>
                <a:cubicBezTo>
                  <a:pt x="912975" y="1003179"/>
                  <a:pt x="633455" y="932979"/>
                  <a:pt x="349940" y="859242"/>
                </a:cubicBezTo>
                <a:lnTo>
                  <a:pt x="172845" y="813281"/>
                </a:lnTo>
                <a:lnTo>
                  <a:pt x="0" y="2529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37" name="Group 9">
            <a:extLst>
              <a:ext uri="{FF2B5EF4-FFF2-40B4-BE49-F238E27FC236}">
                <a16:creationId xmlns:a16="http://schemas.microsoft.com/office/drawing/2014/main" id="{8FCB18FC-DCF4-0937-320A-92B5AB07A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77615" y="370219"/>
            <a:ext cx="351313" cy="359331"/>
            <a:chOff x="9553737" y="5949448"/>
            <a:chExt cx="351313" cy="359331"/>
          </a:xfrm>
        </p:grpSpPr>
        <p:sp>
          <p:nvSpPr>
            <p:cNvPr id="38" name="Freeform: Shape 10">
              <a:extLst>
                <a:ext uri="{FF2B5EF4-FFF2-40B4-BE49-F238E27FC236}">
                  <a16:creationId xmlns:a16="http://schemas.microsoft.com/office/drawing/2014/main" id="{3C117547-BB14-BB27-1C13-55E1D59381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0478977">
              <a:off x="9553738" y="5949448"/>
              <a:ext cx="351312" cy="354664"/>
            </a:xfrm>
            <a:custGeom>
              <a:avLst/>
              <a:gdLst>
                <a:gd name="connsiteX0" fmla="*/ 2531073 w 4828010"/>
                <a:gd name="connsiteY0" fmla="*/ 0 h 4873559"/>
                <a:gd name="connsiteX1" fmla="*/ 3937963 w 4828010"/>
                <a:gd name="connsiteY1" fmla="*/ 437433 h 4873559"/>
                <a:gd name="connsiteX2" fmla="*/ 4806231 w 4828010"/>
                <a:gd name="connsiteY2" fmla="*/ 1773180 h 4873559"/>
                <a:gd name="connsiteX3" fmla="*/ 4448644 w 4828010"/>
                <a:gd name="connsiteY3" fmla="*/ 3933235 h 4873559"/>
                <a:gd name="connsiteX4" fmla="*/ 3192542 w 4828010"/>
                <a:gd name="connsiteY4" fmla="*/ 4716168 h 4873559"/>
                <a:gd name="connsiteX5" fmla="*/ 937448 w 4828010"/>
                <a:gd name="connsiteY5" fmla="*/ 4547691 h 4873559"/>
                <a:gd name="connsiteX6" fmla="*/ 12348 w 4828010"/>
                <a:gd name="connsiteY6" fmla="*/ 3026750 h 4873559"/>
                <a:gd name="connsiteX7" fmla="*/ 553508 w 4828010"/>
                <a:gd name="connsiteY7" fmla="*/ 740383 h 4873559"/>
                <a:gd name="connsiteX8" fmla="*/ 2531073 w 4828010"/>
                <a:gd name="connsiteY8" fmla="*/ 0 h 4873559"/>
                <a:gd name="connsiteX0" fmla="*/ 2531073 w 4828010"/>
                <a:gd name="connsiteY0" fmla="*/ 0 h 4853896"/>
                <a:gd name="connsiteX1" fmla="*/ 3937963 w 4828010"/>
                <a:gd name="connsiteY1" fmla="*/ 437433 h 4853896"/>
                <a:gd name="connsiteX2" fmla="*/ 4806231 w 4828010"/>
                <a:gd name="connsiteY2" fmla="*/ 1773180 h 4853896"/>
                <a:gd name="connsiteX3" fmla="*/ 4448644 w 4828010"/>
                <a:gd name="connsiteY3" fmla="*/ 3933235 h 4853896"/>
                <a:gd name="connsiteX4" fmla="*/ 3192542 w 4828010"/>
                <a:gd name="connsiteY4" fmla="*/ 4716168 h 4853896"/>
                <a:gd name="connsiteX5" fmla="*/ 1075671 w 4828010"/>
                <a:gd name="connsiteY5" fmla="*/ 4473263 h 4853896"/>
                <a:gd name="connsiteX6" fmla="*/ 12348 w 4828010"/>
                <a:gd name="connsiteY6" fmla="*/ 3026750 h 4853896"/>
                <a:gd name="connsiteX7" fmla="*/ 553508 w 4828010"/>
                <a:gd name="connsiteY7" fmla="*/ 740383 h 4853896"/>
                <a:gd name="connsiteX8" fmla="*/ 2531073 w 4828010"/>
                <a:gd name="connsiteY8" fmla="*/ 0 h 4853896"/>
                <a:gd name="connsiteX0" fmla="*/ 2531073 w 4828010"/>
                <a:gd name="connsiteY0" fmla="*/ 0 h 4852652"/>
                <a:gd name="connsiteX1" fmla="*/ 3937963 w 4828010"/>
                <a:gd name="connsiteY1" fmla="*/ 437433 h 4852652"/>
                <a:gd name="connsiteX2" fmla="*/ 4806231 w 4828010"/>
                <a:gd name="connsiteY2" fmla="*/ 1773180 h 4852652"/>
                <a:gd name="connsiteX3" fmla="*/ 4448644 w 4828010"/>
                <a:gd name="connsiteY3" fmla="*/ 3933235 h 4852652"/>
                <a:gd name="connsiteX4" fmla="*/ 3192542 w 4828010"/>
                <a:gd name="connsiteY4" fmla="*/ 4716168 h 4852652"/>
                <a:gd name="connsiteX5" fmla="*/ 1160732 w 4828010"/>
                <a:gd name="connsiteY5" fmla="*/ 4467947 h 4852652"/>
                <a:gd name="connsiteX6" fmla="*/ 12348 w 4828010"/>
                <a:gd name="connsiteY6" fmla="*/ 3026750 h 4852652"/>
                <a:gd name="connsiteX7" fmla="*/ 553508 w 4828010"/>
                <a:gd name="connsiteY7" fmla="*/ 740383 h 4852652"/>
                <a:gd name="connsiteX8" fmla="*/ 2531073 w 4828010"/>
                <a:gd name="connsiteY8" fmla="*/ 0 h 4852652"/>
                <a:gd name="connsiteX0" fmla="*/ 2531073 w 4828010"/>
                <a:gd name="connsiteY0" fmla="*/ 0 h 4852652"/>
                <a:gd name="connsiteX1" fmla="*/ 3937963 w 4828010"/>
                <a:gd name="connsiteY1" fmla="*/ 437433 h 4852652"/>
                <a:gd name="connsiteX2" fmla="*/ 4806231 w 4828010"/>
                <a:gd name="connsiteY2" fmla="*/ 1773180 h 4852652"/>
                <a:gd name="connsiteX3" fmla="*/ 4448644 w 4828010"/>
                <a:gd name="connsiteY3" fmla="*/ 3933235 h 4852652"/>
                <a:gd name="connsiteX4" fmla="*/ 3192542 w 4828010"/>
                <a:gd name="connsiteY4" fmla="*/ 4716168 h 4852652"/>
                <a:gd name="connsiteX5" fmla="*/ 1160732 w 4828010"/>
                <a:gd name="connsiteY5" fmla="*/ 4467947 h 4852652"/>
                <a:gd name="connsiteX6" fmla="*/ 12348 w 4828010"/>
                <a:gd name="connsiteY6" fmla="*/ 3026750 h 4852652"/>
                <a:gd name="connsiteX7" fmla="*/ 553508 w 4828010"/>
                <a:gd name="connsiteY7" fmla="*/ 740383 h 4852652"/>
                <a:gd name="connsiteX8" fmla="*/ 2531073 w 4828010"/>
                <a:gd name="connsiteY8" fmla="*/ 0 h 4852652"/>
                <a:gd name="connsiteX0" fmla="*/ 2460239 w 4757176"/>
                <a:gd name="connsiteY0" fmla="*/ 0 h 4850182"/>
                <a:gd name="connsiteX1" fmla="*/ 3867129 w 4757176"/>
                <a:gd name="connsiteY1" fmla="*/ 437433 h 4850182"/>
                <a:gd name="connsiteX2" fmla="*/ 4735397 w 4757176"/>
                <a:gd name="connsiteY2" fmla="*/ 1773180 h 4850182"/>
                <a:gd name="connsiteX3" fmla="*/ 4377810 w 4757176"/>
                <a:gd name="connsiteY3" fmla="*/ 3933235 h 4850182"/>
                <a:gd name="connsiteX4" fmla="*/ 3121708 w 4757176"/>
                <a:gd name="connsiteY4" fmla="*/ 4716168 h 4850182"/>
                <a:gd name="connsiteX5" fmla="*/ 1089898 w 4757176"/>
                <a:gd name="connsiteY5" fmla="*/ 4467947 h 4850182"/>
                <a:gd name="connsiteX6" fmla="*/ 15942 w 4757176"/>
                <a:gd name="connsiteY6" fmla="*/ 3101178 h 4850182"/>
                <a:gd name="connsiteX7" fmla="*/ 482674 w 4757176"/>
                <a:gd name="connsiteY7" fmla="*/ 740383 h 4850182"/>
                <a:gd name="connsiteX8" fmla="*/ 2460239 w 4757176"/>
                <a:gd name="connsiteY8" fmla="*/ 0 h 4850182"/>
                <a:gd name="connsiteX0" fmla="*/ 2460239 w 4757176"/>
                <a:gd name="connsiteY0" fmla="*/ 0 h 4850182"/>
                <a:gd name="connsiteX1" fmla="*/ 3867129 w 4757176"/>
                <a:gd name="connsiteY1" fmla="*/ 437433 h 4850182"/>
                <a:gd name="connsiteX2" fmla="*/ 4735397 w 4757176"/>
                <a:gd name="connsiteY2" fmla="*/ 1773180 h 4850182"/>
                <a:gd name="connsiteX3" fmla="*/ 4377810 w 4757176"/>
                <a:gd name="connsiteY3" fmla="*/ 3933235 h 4850182"/>
                <a:gd name="connsiteX4" fmla="*/ 3121708 w 4757176"/>
                <a:gd name="connsiteY4" fmla="*/ 4716168 h 4850182"/>
                <a:gd name="connsiteX5" fmla="*/ 1089898 w 4757176"/>
                <a:gd name="connsiteY5" fmla="*/ 4467947 h 4850182"/>
                <a:gd name="connsiteX6" fmla="*/ 15942 w 4757176"/>
                <a:gd name="connsiteY6" fmla="*/ 3101178 h 4850182"/>
                <a:gd name="connsiteX7" fmla="*/ 482674 w 4757176"/>
                <a:gd name="connsiteY7" fmla="*/ 740383 h 4850182"/>
                <a:gd name="connsiteX8" fmla="*/ 2460239 w 4757176"/>
                <a:gd name="connsiteY8" fmla="*/ 0 h 4850182"/>
                <a:gd name="connsiteX0" fmla="*/ 2484014 w 4780951"/>
                <a:gd name="connsiteY0" fmla="*/ 0 h 4850182"/>
                <a:gd name="connsiteX1" fmla="*/ 3890904 w 4780951"/>
                <a:gd name="connsiteY1" fmla="*/ 437433 h 4850182"/>
                <a:gd name="connsiteX2" fmla="*/ 4759172 w 4780951"/>
                <a:gd name="connsiteY2" fmla="*/ 1773180 h 4850182"/>
                <a:gd name="connsiteX3" fmla="*/ 4401585 w 4780951"/>
                <a:gd name="connsiteY3" fmla="*/ 3933235 h 4850182"/>
                <a:gd name="connsiteX4" fmla="*/ 3145483 w 4780951"/>
                <a:gd name="connsiteY4" fmla="*/ 4716168 h 4850182"/>
                <a:gd name="connsiteX5" fmla="*/ 1113673 w 4780951"/>
                <a:gd name="connsiteY5" fmla="*/ 4467947 h 4850182"/>
                <a:gd name="connsiteX6" fmla="*/ 39717 w 4780951"/>
                <a:gd name="connsiteY6" fmla="*/ 3101178 h 4850182"/>
                <a:gd name="connsiteX7" fmla="*/ 506449 w 4780951"/>
                <a:gd name="connsiteY7" fmla="*/ 740383 h 4850182"/>
                <a:gd name="connsiteX8" fmla="*/ 2484014 w 4780951"/>
                <a:gd name="connsiteY8" fmla="*/ 0 h 4850182"/>
                <a:gd name="connsiteX0" fmla="*/ 2484014 w 4780127"/>
                <a:gd name="connsiteY0" fmla="*/ 0 h 4850182"/>
                <a:gd name="connsiteX1" fmla="*/ 3890904 w 4780127"/>
                <a:gd name="connsiteY1" fmla="*/ 437433 h 4850182"/>
                <a:gd name="connsiteX2" fmla="*/ 4759172 w 4780127"/>
                <a:gd name="connsiteY2" fmla="*/ 1773180 h 4850182"/>
                <a:gd name="connsiteX3" fmla="*/ 4390953 w 4780127"/>
                <a:gd name="connsiteY3" fmla="*/ 3805644 h 4850182"/>
                <a:gd name="connsiteX4" fmla="*/ 3145483 w 4780127"/>
                <a:gd name="connsiteY4" fmla="*/ 4716168 h 4850182"/>
                <a:gd name="connsiteX5" fmla="*/ 1113673 w 4780127"/>
                <a:gd name="connsiteY5" fmla="*/ 4467947 h 4850182"/>
                <a:gd name="connsiteX6" fmla="*/ 39717 w 4780127"/>
                <a:gd name="connsiteY6" fmla="*/ 3101178 h 4850182"/>
                <a:gd name="connsiteX7" fmla="*/ 506449 w 4780127"/>
                <a:gd name="connsiteY7" fmla="*/ 740383 h 4850182"/>
                <a:gd name="connsiteX8" fmla="*/ 2484014 w 4780127"/>
                <a:gd name="connsiteY8" fmla="*/ 0 h 4850182"/>
                <a:gd name="connsiteX0" fmla="*/ 2484014 w 4778010"/>
                <a:gd name="connsiteY0" fmla="*/ 0 h 4846926"/>
                <a:gd name="connsiteX1" fmla="*/ 3890904 w 4778010"/>
                <a:gd name="connsiteY1" fmla="*/ 437433 h 4846926"/>
                <a:gd name="connsiteX2" fmla="*/ 4759172 w 4778010"/>
                <a:gd name="connsiteY2" fmla="*/ 1773180 h 4846926"/>
                <a:gd name="connsiteX3" fmla="*/ 4390953 w 4778010"/>
                <a:gd name="connsiteY3" fmla="*/ 3805644 h 4846926"/>
                <a:gd name="connsiteX4" fmla="*/ 3343914 w 4778010"/>
                <a:gd name="connsiteY4" fmla="*/ 4712128 h 4846926"/>
                <a:gd name="connsiteX5" fmla="*/ 1113673 w 4778010"/>
                <a:gd name="connsiteY5" fmla="*/ 4467947 h 4846926"/>
                <a:gd name="connsiteX6" fmla="*/ 39717 w 4778010"/>
                <a:gd name="connsiteY6" fmla="*/ 3101178 h 4846926"/>
                <a:gd name="connsiteX7" fmla="*/ 506449 w 4778010"/>
                <a:gd name="connsiteY7" fmla="*/ 740383 h 4846926"/>
                <a:gd name="connsiteX8" fmla="*/ 2484014 w 4778010"/>
                <a:gd name="connsiteY8" fmla="*/ 0 h 4846926"/>
                <a:gd name="connsiteX0" fmla="*/ 2484014 w 4782503"/>
                <a:gd name="connsiteY0" fmla="*/ 0 h 4846926"/>
                <a:gd name="connsiteX1" fmla="*/ 3890904 w 4782503"/>
                <a:gd name="connsiteY1" fmla="*/ 437433 h 4846926"/>
                <a:gd name="connsiteX2" fmla="*/ 4759172 w 4782503"/>
                <a:gd name="connsiteY2" fmla="*/ 1773180 h 4846926"/>
                <a:gd name="connsiteX3" fmla="*/ 4450482 w 4782503"/>
                <a:gd name="connsiteY3" fmla="*/ 3688481 h 4846926"/>
                <a:gd name="connsiteX4" fmla="*/ 3343914 w 4782503"/>
                <a:gd name="connsiteY4" fmla="*/ 4712128 h 4846926"/>
                <a:gd name="connsiteX5" fmla="*/ 1113673 w 4782503"/>
                <a:gd name="connsiteY5" fmla="*/ 4467947 h 4846926"/>
                <a:gd name="connsiteX6" fmla="*/ 39717 w 4782503"/>
                <a:gd name="connsiteY6" fmla="*/ 3101178 h 4846926"/>
                <a:gd name="connsiteX7" fmla="*/ 506449 w 4782503"/>
                <a:gd name="connsiteY7" fmla="*/ 740383 h 4846926"/>
                <a:gd name="connsiteX8" fmla="*/ 2484014 w 4782503"/>
                <a:gd name="connsiteY8" fmla="*/ 0 h 4846926"/>
                <a:gd name="connsiteX0" fmla="*/ 2484014 w 4784889"/>
                <a:gd name="connsiteY0" fmla="*/ 0 h 4846926"/>
                <a:gd name="connsiteX1" fmla="*/ 3890904 w 4784889"/>
                <a:gd name="connsiteY1" fmla="*/ 437433 h 4846926"/>
                <a:gd name="connsiteX2" fmla="*/ 4759172 w 4784889"/>
                <a:gd name="connsiteY2" fmla="*/ 1773180 h 4846926"/>
                <a:gd name="connsiteX3" fmla="*/ 4474294 w 4784889"/>
                <a:gd name="connsiteY3" fmla="*/ 3676361 h 4846926"/>
                <a:gd name="connsiteX4" fmla="*/ 3343914 w 4784889"/>
                <a:gd name="connsiteY4" fmla="*/ 4712128 h 4846926"/>
                <a:gd name="connsiteX5" fmla="*/ 1113673 w 4784889"/>
                <a:gd name="connsiteY5" fmla="*/ 4467947 h 4846926"/>
                <a:gd name="connsiteX6" fmla="*/ 39717 w 4784889"/>
                <a:gd name="connsiteY6" fmla="*/ 3101178 h 4846926"/>
                <a:gd name="connsiteX7" fmla="*/ 506449 w 4784889"/>
                <a:gd name="connsiteY7" fmla="*/ 740383 h 4846926"/>
                <a:gd name="connsiteX8" fmla="*/ 2484014 w 4784889"/>
                <a:gd name="connsiteY8" fmla="*/ 0 h 4846926"/>
                <a:gd name="connsiteX0" fmla="*/ 2484014 w 4784889"/>
                <a:gd name="connsiteY0" fmla="*/ 0 h 4860980"/>
                <a:gd name="connsiteX1" fmla="*/ 3890904 w 4784889"/>
                <a:gd name="connsiteY1" fmla="*/ 437433 h 4860980"/>
                <a:gd name="connsiteX2" fmla="*/ 4759172 w 4784889"/>
                <a:gd name="connsiteY2" fmla="*/ 1773180 h 4860980"/>
                <a:gd name="connsiteX3" fmla="*/ 4474294 w 4784889"/>
                <a:gd name="connsiteY3" fmla="*/ 3676361 h 4860980"/>
                <a:gd name="connsiteX4" fmla="*/ 3343914 w 4784889"/>
                <a:gd name="connsiteY4" fmla="*/ 4712128 h 4860980"/>
                <a:gd name="connsiteX5" fmla="*/ 1097799 w 4784889"/>
                <a:gd name="connsiteY5" fmla="*/ 4524510 h 4860980"/>
                <a:gd name="connsiteX6" fmla="*/ 39717 w 4784889"/>
                <a:gd name="connsiteY6" fmla="*/ 3101178 h 4860980"/>
                <a:gd name="connsiteX7" fmla="*/ 506449 w 4784889"/>
                <a:gd name="connsiteY7" fmla="*/ 740383 h 4860980"/>
                <a:gd name="connsiteX8" fmla="*/ 2484014 w 4784889"/>
                <a:gd name="connsiteY8" fmla="*/ 0 h 4860980"/>
                <a:gd name="connsiteX0" fmla="*/ 2484014 w 4783308"/>
                <a:gd name="connsiteY0" fmla="*/ 0 h 4860981"/>
                <a:gd name="connsiteX1" fmla="*/ 3890904 w 4783308"/>
                <a:gd name="connsiteY1" fmla="*/ 437433 h 4860981"/>
                <a:gd name="connsiteX2" fmla="*/ 4759172 w 4783308"/>
                <a:gd name="connsiteY2" fmla="*/ 1773180 h 4860981"/>
                <a:gd name="connsiteX3" fmla="*/ 4474294 w 4783308"/>
                <a:gd name="connsiteY3" fmla="*/ 3676361 h 4860981"/>
                <a:gd name="connsiteX4" fmla="*/ 3443129 w 4783308"/>
                <a:gd name="connsiteY4" fmla="*/ 4712129 h 4860981"/>
                <a:gd name="connsiteX5" fmla="*/ 1097799 w 4783308"/>
                <a:gd name="connsiteY5" fmla="*/ 4524510 h 4860981"/>
                <a:gd name="connsiteX6" fmla="*/ 39717 w 4783308"/>
                <a:gd name="connsiteY6" fmla="*/ 3101178 h 4860981"/>
                <a:gd name="connsiteX7" fmla="*/ 506449 w 4783308"/>
                <a:gd name="connsiteY7" fmla="*/ 740383 h 4860981"/>
                <a:gd name="connsiteX8" fmla="*/ 2484014 w 4783308"/>
                <a:gd name="connsiteY8" fmla="*/ 0 h 4860981"/>
                <a:gd name="connsiteX0" fmla="*/ 2484014 w 4783308"/>
                <a:gd name="connsiteY0" fmla="*/ 0 h 4821502"/>
                <a:gd name="connsiteX1" fmla="*/ 3890904 w 4783308"/>
                <a:gd name="connsiteY1" fmla="*/ 437433 h 4821502"/>
                <a:gd name="connsiteX2" fmla="*/ 4759172 w 4783308"/>
                <a:gd name="connsiteY2" fmla="*/ 1773180 h 4821502"/>
                <a:gd name="connsiteX3" fmla="*/ 4474294 w 4783308"/>
                <a:gd name="connsiteY3" fmla="*/ 3676361 h 4821502"/>
                <a:gd name="connsiteX4" fmla="*/ 3443129 w 4783308"/>
                <a:gd name="connsiteY4" fmla="*/ 4712129 h 4821502"/>
                <a:gd name="connsiteX5" fmla="*/ 1097799 w 4783308"/>
                <a:gd name="connsiteY5" fmla="*/ 4524510 h 4821502"/>
                <a:gd name="connsiteX6" fmla="*/ 39717 w 4783308"/>
                <a:gd name="connsiteY6" fmla="*/ 3101178 h 4821502"/>
                <a:gd name="connsiteX7" fmla="*/ 506449 w 4783308"/>
                <a:gd name="connsiteY7" fmla="*/ 740383 h 4821502"/>
                <a:gd name="connsiteX8" fmla="*/ 2484014 w 4783308"/>
                <a:gd name="connsiteY8" fmla="*/ 0 h 4821502"/>
                <a:gd name="connsiteX0" fmla="*/ 2484014 w 4783308"/>
                <a:gd name="connsiteY0" fmla="*/ 0 h 4821502"/>
                <a:gd name="connsiteX1" fmla="*/ 3890904 w 4783308"/>
                <a:gd name="connsiteY1" fmla="*/ 437433 h 4821502"/>
                <a:gd name="connsiteX2" fmla="*/ 4759172 w 4783308"/>
                <a:gd name="connsiteY2" fmla="*/ 1773180 h 4821502"/>
                <a:gd name="connsiteX3" fmla="*/ 4474294 w 4783308"/>
                <a:gd name="connsiteY3" fmla="*/ 3676361 h 4821502"/>
                <a:gd name="connsiteX4" fmla="*/ 3443129 w 4783308"/>
                <a:gd name="connsiteY4" fmla="*/ 4712129 h 4821502"/>
                <a:gd name="connsiteX5" fmla="*/ 1097799 w 4783308"/>
                <a:gd name="connsiteY5" fmla="*/ 4524510 h 4821502"/>
                <a:gd name="connsiteX6" fmla="*/ 39717 w 4783308"/>
                <a:gd name="connsiteY6" fmla="*/ 3101178 h 4821502"/>
                <a:gd name="connsiteX7" fmla="*/ 506449 w 4783308"/>
                <a:gd name="connsiteY7" fmla="*/ 740383 h 4821502"/>
                <a:gd name="connsiteX8" fmla="*/ 2484014 w 4783308"/>
                <a:gd name="connsiteY8" fmla="*/ 0 h 4821502"/>
                <a:gd name="connsiteX0" fmla="*/ 2532073 w 4784141"/>
                <a:gd name="connsiteY0" fmla="*/ 0 h 4773425"/>
                <a:gd name="connsiteX1" fmla="*/ 3891737 w 4784141"/>
                <a:gd name="connsiteY1" fmla="*/ 389356 h 4773425"/>
                <a:gd name="connsiteX2" fmla="*/ 4760005 w 4784141"/>
                <a:gd name="connsiteY2" fmla="*/ 1725103 h 4773425"/>
                <a:gd name="connsiteX3" fmla="*/ 4475127 w 4784141"/>
                <a:gd name="connsiteY3" fmla="*/ 3628284 h 4773425"/>
                <a:gd name="connsiteX4" fmla="*/ 3443962 w 4784141"/>
                <a:gd name="connsiteY4" fmla="*/ 4664052 h 4773425"/>
                <a:gd name="connsiteX5" fmla="*/ 1098632 w 4784141"/>
                <a:gd name="connsiteY5" fmla="*/ 4476433 h 4773425"/>
                <a:gd name="connsiteX6" fmla="*/ 40550 w 4784141"/>
                <a:gd name="connsiteY6" fmla="*/ 3053101 h 4773425"/>
                <a:gd name="connsiteX7" fmla="*/ 507282 w 4784141"/>
                <a:gd name="connsiteY7" fmla="*/ 692306 h 4773425"/>
                <a:gd name="connsiteX8" fmla="*/ 2532073 w 4784141"/>
                <a:gd name="connsiteY8" fmla="*/ 0 h 4773425"/>
                <a:gd name="connsiteX0" fmla="*/ 2532073 w 4784141"/>
                <a:gd name="connsiteY0" fmla="*/ 491 h 4773916"/>
                <a:gd name="connsiteX1" fmla="*/ 3891737 w 4784141"/>
                <a:gd name="connsiteY1" fmla="*/ 389847 h 4773916"/>
                <a:gd name="connsiteX2" fmla="*/ 4760005 w 4784141"/>
                <a:gd name="connsiteY2" fmla="*/ 1725594 h 4773916"/>
                <a:gd name="connsiteX3" fmla="*/ 4475127 w 4784141"/>
                <a:gd name="connsiteY3" fmla="*/ 3628775 h 4773916"/>
                <a:gd name="connsiteX4" fmla="*/ 3443962 w 4784141"/>
                <a:gd name="connsiteY4" fmla="*/ 4664543 h 4773916"/>
                <a:gd name="connsiteX5" fmla="*/ 1098632 w 4784141"/>
                <a:gd name="connsiteY5" fmla="*/ 4476924 h 4773916"/>
                <a:gd name="connsiteX6" fmla="*/ 40550 w 4784141"/>
                <a:gd name="connsiteY6" fmla="*/ 3053592 h 4773916"/>
                <a:gd name="connsiteX7" fmla="*/ 507282 w 4784141"/>
                <a:gd name="connsiteY7" fmla="*/ 692797 h 4773916"/>
                <a:gd name="connsiteX8" fmla="*/ 2532073 w 4784141"/>
                <a:gd name="connsiteY8" fmla="*/ 491 h 4773916"/>
                <a:gd name="connsiteX0" fmla="*/ 2532073 w 4784141"/>
                <a:gd name="connsiteY0" fmla="*/ 491 h 4773916"/>
                <a:gd name="connsiteX1" fmla="*/ 3891737 w 4784141"/>
                <a:gd name="connsiteY1" fmla="*/ 389847 h 4773916"/>
                <a:gd name="connsiteX2" fmla="*/ 4760005 w 4784141"/>
                <a:gd name="connsiteY2" fmla="*/ 1725594 h 4773916"/>
                <a:gd name="connsiteX3" fmla="*/ 4475127 w 4784141"/>
                <a:gd name="connsiteY3" fmla="*/ 3628775 h 4773916"/>
                <a:gd name="connsiteX4" fmla="*/ 3443962 w 4784141"/>
                <a:gd name="connsiteY4" fmla="*/ 4664543 h 4773916"/>
                <a:gd name="connsiteX5" fmla="*/ 1098632 w 4784141"/>
                <a:gd name="connsiteY5" fmla="*/ 4476924 h 4773916"/>
                <a:gd name="connsiteX6" fmla="*/ 40550 w 4784141"/>
                <a:gd name="connsiteY6" fmla="*/ 3053592 h 4773916"/>
                <a:gd name="connsiteX7" fmla="*/ 507282 w 4784141"/>
                <a:gd name="connsiteY7" fmla="*/ 692797 h 4773916"/>
                <a:gd name="connsiteX8" fmla="*/ 2532073 w 4784141"/>
                <a:gd name="connsiteY8" fmla="*/ 491 h 4773916"/>
                <a:gd name="connsiteX0" fmla="*/ 2558783 w 4784614"/>
                <a:gd name="connsiteY0" fmla="*/ 525 h 4757924"/>
                <a:gd name="connsiteX1" fmla="*/ 3892210 w 4784614"/>
                <a:gd name="connsiteY1" fmla="*/ 373855 h 4757924"/>
                <a:gd name="connsiteX2" fmla="*/ 4760478 w 4784614"/>
                <a:gd name="connsiteY2" fmla="*/ 1709602 h 4757924"/>
                <a:gd name="connsiteX3" fmla="*/ 4475600 w 4784614"/>
                <a:gd name="connsiteY3" fmla="*/ 3612783 h 4757924"/>
                <a:gd name="connsiteX4" fmla="*/ 3444435 w 4784614"/>
                <a:gd name="connsiteY4" fmla="*/ 4648551 h 4757924"/>
                <a:gd name="connsiteX5" fmla="*/ 1099105 w 4784614"/>
                <a:gd name="connsiteY5" fmla="*/ 4460932 h 4757924"/>
                <a:gd name="connsiteX6" fmla="*/ 41023 w 4784614"/>
                <a:gd name="connsiteY6" fmla="*/ 3037600 h 4757924"/>
                <a:gd name="connsiteX7" fmla="*/ 507755 w 4784614"/>
                <a:gd name="connsiteY7" fmla="*/ 676805 h 4757924"/>
                <a:gd name="connsiteX8" fmla="*/ 2558783 w 4784614"/>
                <a:gd name="connsiteY8" fmla="*/ 525 h 4757924"/>
                <a:gd name="connsiteX0" fmla="*/ 2558783 w 4784614"/>
                <a:gd name="connsiteY0" fmla="*/ 408 h 4757807"/>
                <a:gd name="connsiteX1" fmla="*/ 3907953 w 4784614"/>
                <a:gd name="connsiteY1" fmla="*/ 443183 h 4757807"/>
                <a:gd name="connsiteX2" fmla="*/ 4760478 w 4784614"/>
                <a:gd name="connsiteY2" fmla="*/ 1709485 h 4757807"/>
                <a:gd name="connsiteX3" fmla="*/ 4475600 w 4784614"/>
                <a:gd name="connsiteY3" fmla="*/ 3612666 h 4757807"/>
                <a:gd name="connsiteX4" fmla="*/ 3444435 w 4784614"/>
                <a:gd name="connsiteY4" fmla="*/ 4648434 h 4757807"/>
                <a:gd name="connsiteX5" fmla="*/ 1099105 w 4784614"/>
                <a:gd name="connsiteY5" fmla="*/ 4460815 h 4757807"/>
                <a:gd name="connsiteX6" fmla="*/ 41023 w 4784614"/>
                <a:gd name="connsiteY6" fmla="*/ 3037483 h 4757807"/>
                <a:gd name="connsiteX7" fmla="*/ 507755 w 4784614"/>
                <a:gd name="connsiteY7" fmla="*/ 676688 h 4757807"/>
                <a:gd name="connsiteX8" fmla="*/ 2558783 w 4784614"/>
                <a:gd name="connsiteY8" fmla="*/ 408 h 4757807"/>
                <a:gd name="connsiteX0" fmla="*/ 2675744 w 4786788"/>
                <a:gd name="connsiteY0" fmla="*/ 250 h 4954478"/>
                <a:gd name="connsiteX1" fmla="*/ 3910127 w 4786788"/>
                <a:gd name="connsiteY1" fmla="*/ 639854 h 4954478"/>
                <a:gd name="connsiteX2" fmla="*/ 4762652 w 4786788"/>
                <a:gd name="connsiteY2" fmla="*/ 1906156 h 4954478"/>
                <a:gd name="connsiteX3" fmla="*/ 4477774 w 4786788"/>
                <a:gd name="connsiteY3" fmla="*/ 3809337 h 4954478"/>
                <a:gd name="connsiteX4" fmla="*/ 3446609 w 4786788"/>
                <a:gd name="connsiteY4" fmla="*/ 4845105 h 4954478"/>
                <a:gd name="connsiteX5" fmla="*/ 1101279 w 4786788"/>
                <a:gd name="connsiteY5" fmla="*/ 4657486 h 4954478"/>
                <a:gd name="connsiteX6" fmla="*/ 43197 w 4786788"/>
                <a:gd name="connsiteY6" fmla="*/ 3234154 h 4954478"/>
                <a:gd name="connsiteX7" fmla="*/ 509929 w 4786788"/>
                <a:gd name="connsiteY7" fmla="*/ 873359 h 4954478"/>
                <a:gd name="connsiteX8" fmla="*/ 2675744 w 4786788"/>
                <a:gd name="connsiteY8" fmla="*/ 250 h 4954478"/>
                <a:gd name="connsiteX0" fmla="*/ 2675744 w 4786788"/>
                <a:gd name="connsiteY0" fmla="*/ 250 h 4954478"/>
                <a:gd name="connsiteX1" fmla="*/ 3910127 w 4786788"/>
                <a:gd name="connsiteY1" fmla="*/ 639854 h 4954478"/>
                <a:gd name="connsiteX2" fmla="*/ 4762652 w 4786788"/>
                <a:gd name="connsiteY2" fmla="*/ 1906156 h 4954478"/>
                <a:gd name="connsiteX3" fmla="*/ 4477774 w 4786788"/>
                <a:gd name="connsiteY3" fmla="*/ 3809337 h 4954478"/>
                <a:gd name="connsiteX4" fmla="*/ 3446609 w 4786788"/>
                <a:gd name="connsiteY4" fmla="*/ 4845105 h 4954478"/>
                <a:gd name="connsiteX5" fmla="*/ 1101279 w 4786788"/>
                <a:gd name="connsiteY5" fmla="*/ 4657486 h 4954478"/>
                <a:gd name="connsiteX6" fmla="*/ 43197 w 4786788"/>
                <a:gd name="connsiteY6" fmla="*/ 3234154 h 4954478"/>
                <a:gd name="connsiteX7" fmla="*/ 509929 w 4786788"/>
                <a:gd name="connsiteY7" fmla="*/ 873359 h 4954478"/>
                <a:gd name="connsiteX8" fmla="*/ 2675744 w 4786788"/>
                <a:gd name="connsiteY8" fmla="*/ 250 h 4954478"/>
                <a:gd name="connsiteX0" fmla="*/ 2675744 w 4786788"/>
                <a:gd name="connsiteY0" fmla="*/ 290 h 4954518"/>
                <a:gd name="connsiteX1" fmla="*/ 3910127 w 4786788"/>
                <a:gd name="connsiteY1" fmla="*/ 639894 h 4954518"/>
                <a:gd name="connsiteX2" fmla="*/ 4762652 w 4786788"/>
                <a:gd name="connsiteY2" fmla="*/ 1906196 h 4954518"/>
                <a:gd name="connsiteX3" fmla="*/ 4477774 w 4786788"/>
                <a:gd name="connsiteY3" fmla="*/ 3809377 h 4954518"/>
                <a:gd name="connsiteX4" fmla="*/ 3446609 w 4786788"/>
                <a:gd name="connsiteY4" fmla="*/ 4845145 h 4954518"/>
                <a:gd name="connsiteX5" fmla="*/ 1101279 w 4786788"/>
                <a:gd name="connsiteY5" fmla="*/ 4657526 h 4954518"/>
                <a:gd name="connsiteX6" fmla="*/ 43197 w 4786788"/>
                <a:gd name="connsiteY6" fmla="*/ 3234194 h 4954518"/>
                <a:gd name="connsiteX7" fmla="*/ 509929 w 4786788"/>
                <a:gd name="connsiteY7" fmla="*/ 873399 h 4954518"/>
                <a:gd name="connsiteX8" fmla="*/ 2675744 w 4786788"/>
                <a:gd name="connsiteY8" fmla="*/ 290 h 4954518"/>
                <a:gd name="connsiteX0" fmla="*/ 2675744 w 4786788"/>
                <a:gd name="connsiteY0" fmla="*/ 326 h 4954554"/>
                <a:gd name="connsiteX1" fmla="*/ 3990884 w 4786788"/>
                <a:gd name="connsiteY1" fmla="*/ 591130 h 4954554"/>
                <a:gd name="connsiteX2" fmla="*/ 4762652 w 4786788"/>
                <a:gd name="connsiteY2" fmla="*/ 1906232 h 4954554"/>
                <a:gd name="connsiteX3" fmla="*/ 4477774 w 4786788"/>
                <a:gd name="connsiteY3" fmla="*/ 3809413 h 4954554"/>
                <a:gd name="connsiteX4" fmla="*/ 3446609 w 4786788"/>
                <a:gd name="connsiteY4" fmla="*/ 4845181 h 4954554"/>
                <a:gd name="connsiteX5" fmla="*/ 1101279 w 4786788"/>
                <a:gd name="connsiteY5" fmla="*/ 4657562 h 4954554"/>
                <a:gd name="connsiteX6" fmla="*/ 43197 w 4786788"/>
                <a:gd name="connsiteY6" fmla="*/ 3234230 h 4954554"/>
                <a:gd name="connsiteX7" fmla="*/ 509929 w 4786788"/>
                <a:gd name="connsiteY7" fmla="*/ 873435 h 4954554"/>
                <a:gd name="connsiteX8" fmla="*/ 2675744 w 4786788"/>
                <a:gd name="connsiteY8" fmla="*/ 326 h 4954554"/>
                <a:gd name="connsiteX0" fmla="*/ 2662196 w 4773240"/>
                <a:gd name="connsiteY0" fmla="*/ 326 h 4954554"/>
                <a:gd name="connsiteX1" fmla="*/ 3977336 w 4773240"/>
                <a:gd name="connsiteY1" fmla="*/ 591130 h 4954554"/>
                <a:gd name="connsiteX2" fmla="*/ 4749104 w 4773240"/>
                <a:gd name="connsiteY2" fmla="*/ 1906232 h 4954554"/>
                <a:gd name="connsiteX3" fmla="*/ 4464226 w 4773240"/>
                <a:gd name="connsiteY3" fmla="*/ 3809413 h 4954554"/>
                <a:gd name="connsiteX4" fmla="*/ 3433061 w 4773240"/>
                <a:gd name="connsiteY4" fmla="*/ 4845181 h 4954554"/>
                <a:gd name="connsiteX5" fmla="*/ 1087731 w 4773240"/>
                <a:gd name="connsiteY5" fmla="*/ 4657562 h 4954554"/>
                <a:gd name="connsiteX6" fmla="*/ 29649 w 4773240"/>
                <a:gd name="connsiteY6" fmla="*/ 3234230 h 4954554"/>
                <a:gd name="connsiteX7" fmla="*/ 640977 w 4773240"/>
                <a:gd name="connsiteY7" fmla="*/ 730117 h 4954554"/>
                <a:gd name="connsiteX8" fmla="*/ 2662196 w 4773240"/>
                <a:gd name="connsiteY8" fmla="*/ 326 h 4954554"/>
                <a:gd name="connsiteX0" fmla="*/ 2664762 w 4775806"/>
                <a:gd name="connsiteY0" fmla="*/ 326 h 4954554"/>
                <a:gd name="connsiteX1" fmla="*/ 3979902 w 4775806"/>
                <a:gd name="connsiteY1" fmla="*/ 591130 h 4954554"/>
                <a:gd name="connsiteX2" fmla="*/ 4751670 w 4775806"/>
                <a:gd name="connsiteY2" fmla="*/ 1906232 h 4954554"/>
                <a:gd name="connsiteX3" fmla="*/ 4466792 w 4775806"/>
                <a:gd name="connsiteY3" fmla="*/ 3809413 h 4954554"/>
                <a:gd name="connsiteX4" fmla="*/ 3435627 w 4775806"/>
                <a:gd name="connsiteY4" fmla="*/ 4845181 h 4954554"/>
                <a:gd name="connsiteX5" fmla="*/ 1090297 w 4775806"/>
                <a:gd name="connsiteY5" fmla="*/ 4657562 h 4954554"/>
                <a:gd name="connsiteX6" fmla="*/ 32215 w 4775806"/>
                <a:gd name="connsiteY6" fmla="*/ 3234230 h 4954554"/>
                <a:gd name="connsiteX7" fmla="*/ 607899 w 4775806"/>
                <a:gd name="connsiteY7" fmla="*/ 806182 h 4954554"/>
                <a:gd name="connsiteX8" fmla="*/ 2664762 w 4775806"/>
                <a:gd name="connsiteY8" fmla="*/ 326 h 4954554"/>
                <a:gd name="connsiteX0" fmla="*/ 2673549 w 4784593"/>
                <a:gd name="connsiteY0" fmla="*/ 326 h 4954554"/>
                <a:gd name="connsiteX1" fmla="*/ 3988689 w 4784593"/>
                <a:gd name="connsiteY1" fmla="*/ 591130 h 4954554"/>
                <a:gd name="connsiteX2" fmla="*/ 4760457 w 4784593"/>
                <a:gd name="connsiteY2" fmla="*/ 1906232 h 4954554"/>
                <a:gd name="connsiteX3" fmla="*/ 4475579 w 4784593"/>
                <a:gd name="connsiteY3" fmla="*/ 3809413 h 4954554"/>
                <a:gd name="connsiteX4" fmla="*/ 3444414 w 4784593"/>
                <a:gd name="connsiteY4" fmla="*/ 4845181 h 4954554"/>
                <a:gd name="connsiteX5" fmla="*/ 1099084 w 4784593"/>
                <a:gd name="connsiteY5" fmla="*/ 4657562 h 4954554"/>
                <a:gd name="connsiteX6" fmla="*/ 41002 w 4784593"/>
                <a:gd name="connsiteY6" fmla="*/ 3234230 h 4954554"/>
                <a:gd name="connsiteX7" fmla="*/ 616686 w 4784593"/>
                <a:gd name="connsiteY7" fmla="*/ 806182 h 4954554"/>
                <a:gd name="connsiteX8" fmla="*/ 2673549 w 4784593"/>
                <a:gd name="connsiteY8" fmla="*/ 326 h 4954554"/>
                <a:gd name="connsiteX0" fmla="*/ 2649000 w 4760044"/>
                <a:gd name="connsiteY0" fmla="*/ 326 h 4964273"/>
                <a:gd name="connsiteX1" fmla="*/ 3964140 w 4760044"/>
                <a:gd name="connsiteY1" fmla="*/ 591130 h 4964273"/>
                <a:gd name="connsiteX2" fmla="*/ 4735908 w 4760044"/>
                <a:gd name="connsiteY2" fmla="*/ 1906232 h 4964273"/>
                <a:gd name="connsiteX3" fmla="*/ 4451030 w 4760044"/>
                <a:gd name="connsiteY3" fmla="*/ 3809413 h 4964273"/>
                <a:gd name="connsiteX4" fmla="*/ 3419865 w 4760044"/>
                <a:gd name="connsiteY4" fmla="*/ 4845181 h 4964273"/>
                <a:gd name="connsiteX5" fmla="*/ 1074535 w 4760044"/>
                <a:gd name="connsiteY5" fmla="*/ 4657562 h 4964273"/>
                <a:gd name="connsiteX6" fmla="*/ 33359 w 4760044"/>
                <a:gd name="connsiteY6" fmla="*/ 2995991 h 4964273"/>
                <a:gd name="connsiteX7" fmla="*/ 592137 w 4760044"/>
                <a:gd name="connsiteY7" fmla="*/ 806182 h 4964273"/>
                <a:gd name="connsiteX8" fmla="*/ 2649000 w 4760044"/>
                <a:gd name="connsiteY8" fmla="*/ 326 h 4964273"/>
                <a:gd name="connsiteX0" fmla="*/ 2649000 w 4760044"/>
                <a:gd name="connsiteY0" fmla="*/ 300 h 4964247"/>
                <a:gd name="connsiteX1" fmla="*/ 3813909 w 4760044"/>
                <a:gd name="connsiteY1" fmla="*/ 619239 h 4964247"/>
                <a:gd name="connsiteX2" fmla="*/ 4735908 w 4760044"/>
                <a:gd name="connsiteY2" fmla="*/ 1906206 h 4964247"/>
                <a:gd name="connsiteX3" fmla="*/ 4451030 w 4760044"/>
                <a:gd name="connsiteY3" fmla="*/ 3809387 h 4964247"/>
                <a:gd name="connsiteX4" fmla="*/ 3419865 w 4760044"/>
                <a:gd name="connsiteY4" fmla="*/ 4845155 h 4964247"/>
                <a:gd name="connsiteX5" fmla="*/ 1074535 w 4760044"/>
                <a:gd name="connsiteY5" fmla="*/ 4657536 h 4964247"/>
                <a:gd name="connsiteX6" fmla="*/ 33359 w 4760044"/>
                <a:gd name="connsiteY6" fmla="*/ 2995965 h 4964247"/>
                <a:gd name="connsiteX7" fmla="*/ 592137 w 4760044"/>
                <a:gd name="connsiteY7" fmla="*/ 806156 h 4964247"/>
                <a:gd name="connsiteX8" fmla="*/ 2649000 w 4760044"/>
                <a:gd name="connsiteY8" fmla="*/ 300 h 4964247"/>
                <a:gd name="connsiteX0" fmla="*/ 2649000 w 4849477"/>
                <a:gd name="connsiteY0" fmla="*/ -2 h 4963945"/>
                <a:gd name="connsiteX1" fmla="*/ 4735908 w 4849477"/>
                <a:gd name="connsiteY1" fmla="*/ 1905904 h 4963945"/>
                <a:gd name="connsiteX2" fmla="*/ 4451030 w 4849477"/>
                <a:gd name="connsiteY2" fmla="*/ 3809085 h 4963945"/>
                <a:gd name="connsiteX3" fmla="*/ 3419865 w 4849477"/>
                <a:gd name="connsiteY3" fmla="*/ 4844853 h 4963945"/>
                <a:gd name="connsiteX4" fmla="*/ 1074535 w 4849477"/>
                <a:gd name="connsiteY4" fmla="*/ 4657234 h 4963945"/>
                <a:gd name="connsiteX5" fmla="*/ 33359 w 4849477"/>
                <a:gd name="connsiteY5" fmla="*/ 2995663 h 4963945"/>
                <a:gd name="connsiteX6" fmla="*/ 592137 w 4849477"/>
                <a:gd name="connsiteY6" fmla="*/ 805854 h 4963945"/>
                <a:gd name="connsiteX7" fmla="*/ 2649000 w 4849477"/>
                <a:gd name="connsiteY7" fmla="*/ -2 h 4963945"/>
                <a:gd name="connsiteX0" fmla="*/ 2649000 w 4859466"/>
                <a:gd name="connsiteY0" fmla="*/ -2 h 5536260"/>
                <a:gd name="connsiteX1" fmla="*/ 4735908 w 4859466"/>
                <a:gd name="connsiteY1" fmla="*/ 1905904 h 5536260"/>
                <a:gd name="connsiteX2" fmla="*/ 4451030 w 4859466"/>
                <a:gd name="connsiteY2" fmla="*/ 3809085 h 5536260"/>
                <a:gd name="connsiteX3" fmla="*/ 3067466 w 4859466"/>
                <a:gd name="connsiteY3" fmla="*/ 5491001 h 5536260"/>
                <a:gd name="connsiteX4" fmla="*/ 1074535 w 4859466"/>
                <a:gd name="connsiteY4" fmla="*/ 4657234 h 5536260"/>
                <a:gd name="connsiteX5" fmla="*/ 33359 w 4859466"/>
                <a:gd name="connsiteY5" fmla="*/ 2995663 h 5536260"/>
                <a:gd name="connsiteX6" fmla="*/ 592137 w 4859466"/>
                <a:gd name="connsiteY6" fmla="*/ 805854 h 5536260"/>
                <a:gd name="connsiteX7" fmla="*/ 2649000 w 4859466"/>
                <a:gd name="connsiteY7" fmla="*/ -2 h 5536260"/>
                <a:gd name="connsiteX0" fmla="*/ 2780481 w 4861205"/>
                <a:gd name="connsiteY0" fmla="*/ -2 h 5864449"/>
                <a:gd name="connsiteX1" fmla="*/ 4737647 w 4861205"/>
                <a:gd name="connsiteY1" fmla="*/ 2234093 h 5864449"/>
                <a:gd name="connsiteX2" fmla="*/ 4452769 w 4861205"/>
                <a:gd name="connsiteY2" fmla="*/ 4137274 h 5864449"/>
                <a:gd name="connsiteX3" fmla="*/ 3069205 w 4861205"/>
                <a:gd name="connsiteY3" fmla="*/ 5819190 h 5864449"/>
                <a:gd name="connsiteX4" fmla="*/ 1076274 w 4861205"/>
                <a:gd name="connsiteY4" fmla="*/ 4985423 h 5864449"/>
                <a:gd name="connsiteX5" fmla="*/ 35098 w 4861205"/>
                <a:gd name="connsiteY5" fmla="*/ 3323852 h 5864449"/>
                <a:gd name="connsiteX6" fmla="*/ 593876 w 4861205"/>
                <a:gd name="connsiteY6" fmla="*/ 1134043 h 5864449"/>
                <a:gd name="connsiteX7" fmla="*/ 2780481 w 4861205"/>
                <a:gd name="connsiteY7" fmla="*/ -2 h 5864449"/>
                <a:gd name="connsiteX0" fmla="*/ 2289077 w 4369801"/>
                <a:gd name="connsiteY0" fmla="*/ -2 h 5893101"/>
                <a:gd name="connsiteX1" fmla="*/ 4246243 w 4369801"/>
                <a:gd name="connsiteY1" fmla="*/ 2234093 h 5893101"/>
                <a:gd name="connsiteX2" fmla="*/ 3961365 w 4369801"/>
                <a:gd name="connsiteY2" fmla="*/ 4137274 h 5893101"/>
                <a:gd name="connsiteX3" fmla="*/ 2577801 w 4369801"/>
                <a:gd name="connsiteY3" fmla="*/ 5819190 h 5893101"/>
                <a:gd name="connsiteX4" fmla="*/ 584870 w 4369801"/>
                <a:gd name="connsiteY4" fmla="*/ 4985423 h 5893101"/>
                <a:gd name="connsiteX5" fmla="*/ 102472 w 4369801"/>
                <a:gd name="connsiteY5" fmla="*/ 1134043 h 5893101"/>
                <a:gd name="connsiteX6" fmla="*/ 2289077 w 4369801"/>
                <a:gd name="connsiteY6" fmla="*/ -2 h 5893101"/>
                <a:gd name="connsiteX0" fmla="*/ 2352777 w 4433501"/>
                <a:gd name="connsiteY0" fmla="*/ -2 h 5854124"/>
                <a:gd name="connsiteX1" fmla="*/ 4309943 w 4433501"/>
                <a:gd name="connsiteY1" fmla="*/ 2234093 h 5854124"/>
                <a:gd name="connsiteX2" fmla="*/ 4025065 w 4433501"/>
                <a:gd name="connsiteY2" fmla="*/ 4137274 h 5854124"/>
                <a:gd name="connsiteX3" fmla="*/ 2641501 w 4433501"/>
                <a:gd name="connsiteY3" fmla="*/ 5819190 h 5854124"/>
                <a:gd name="connsiteX4" fmla="*/ 430809 w 4433501"/>
                <a:gd name="connsiteY4" fmla="*/ 4389642 h 5854124"/>
                <a:gd name="connsiteX5" fmla="*/ 166172 w 4433501"/>
                <a:gd name="connsiteY5" fmla="*/ 1134043 h 5854124"/>
                <a:gd name="connsiteX6" fmla="*/ 2352777 w 4433501"/>
                <a:gd name="connsiteY6" fmla="*/ -2 h 5854124"/>
                <a:gd name="connsiteX0" fmla="*/ 2193618 w 4274342"/>
                <a:gd name="connsiteY0" fmla="*/ -2 h 5850779"/>
                <a:gd name="connsiteX1" fmla="*/ 4150784 w 4274342"/>
                <a:gd name="connsiteY1" fmla="*/ 2234093 h 5850779"/>
                <a:gd name="connsiteX2" fmla="*/ 3865906 w 4274342"/>
                <a:gd name="connsiteY2" fmla="*/ 4137274 h 5850779"/>
                <a:gd name="connsiteX3" fmla="*/ 2482342 w 4274342"/>
                <a:gd name="connsiteY3" fmla="*/ 5819190 h 5850779"/>
                <a:gd name="connsiteX4" fmla="*/ 271650 w 4274342"/>
                <a:gd name="connsiteY4" fmla="*/ 4389642 h 5850779"/>
                <a:gd name="connsiteX5" fmla="*/ 247914 w 4274342"/>
                <a:gd name="connsiteY5" fmla="*/ 1846756 h 5850779"/>
                <a:gd name="connsiteX6" fmla="*/ 2193618 w 4274342"/>
                <a:gd name="connsiteY6" fmla="*/ -2 h 5850779"/>
                <a:gd name="connsiteX0" fmla="*/ 1967294 w 4267345"/>
                <a:gd name="connsiteY0" fmla="*/ -3 h 5416782"/>
                <a:gd name="connsiteX1" fmla="*/ 4137681 w 4267345"/>
                <a:gd name="connsiteY1" fmla="*/ 1800096 h 5416782"/>
                <a:gd name="connsiteX2" fmla="*/ 3852803 w 4267345"/>
                <a:gd name="connsiteY2" fmla="*/ 3703277 h 5416782"/>
                <a:gd name="connsiteX3" fmla="*/ 2469239 w 4267345"/>
                <a:gd name="connsiteY3" fmla="*/ 5385193 h 5416782"/>
                <a:gd name="connsiteX4" fmla="*/ 258547 w 4267345"/>
                <a:gd name="connsiteY4" fmla="*/ 3955645 h 5416782"/>
                <a:gd name="connsiteX5" fmla="*/ 234811 w 4267345"/>
                <a:gd name="connsiteY5" fmla="*/ 1412759 h 5416782"/>
                <a:gd name="connsiteX6" fmla="*/ 1967294 w 4267345"/>
                <a:gd name="connsiteY6" fmla="*/ -3 h 5416782"/>
                <a:gd name="connsiteX0" fmla="*/ 1967294 w 3964997"/>
                <a:gd name="connsiteY0" fmla="*/ -3 h 5416782"/>
                <a:gd name="connsiteX1" fmla="*/ 3668011 w 3964997"/>
                <a:gd name="connsiteY1" fmla="*/ 1478862 h 5416782"/>
                <a:gd name="connsiteX2" fmla="*/ 3852803 w 3964997"/>
                <a:gd name="connsiteY2" fmla="*/ 3703277 h 5416782"/>
                <a:gd name="connsiteX3" fmla="*/ 2469239 w 3964997"/>
                <a:gd name="connsiteY3" fmla="*/ 5385193 h 5416782"/>
                <a:gd name="connsiteX4" fmla="*/ 258547 w 3964997"/>
                <a:gd name="connsiteY4" fmla="*/ 3955645 h 5416782"/>
                <a:gd name="connsiteX5" fmla="*/ 234811 w 3964997"/>
                <a:gd name="connsiteY5" fmla="*/ 1412759 h 5416782"/>
                <a:gd name="connsiteX6" fmla="*/ 1967294 w 3964997"/>
                <a:gd name="connsiteY6" fmla="*/ -3 h 5416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64997" h="5416782">
                  <a:moveTo>
                    <a:pt x="1967294" y="-3"/>
                  </a:moveTo>
                  <a:cubicBezTo>
                    <a:pt x="2657922" y="183339"/>
                    <a:pt x="3353760" y="861649"/>
                    <a:pt x="3668011" y="1478862"/>
                  </a:cubicBezTo>
                  <a:cubicBezTo>
                    <a:pt x="3982262" y="2096075"/>
                    <a:pt x="4052598" y="3052222"/>
                    <a:pt x="3852803" y="3703277"/>
                  </a:cubicBezTo>
                  <a:cubicBezTo>
                    <a:pt x="3653008" y="4354332"/>
                    <a:pt x="2782065" y="5270224"/>
                    <a:pt x="2469239" y="5385193"/>
                  </a:cubicBezTo>
                  <a:cubicBezTo>
                    <a:pt x="1758393" y="5606258"/>
                    <a:pt x="630952" y="4617717"/>
                    <a:pt x="258547" y="3955645"/>
                  </a:cubicBezTo>
                  <a:cubicBezTo>
                    <a:pt x="-113858" y="3293573"/>
                    <a:pt x="-49980" y="2072034"/>
                    <a:pt x="234811" y="1412759"/>
                  </a:cubicBezTo>
                  <a:cubicBezTo>
                    <a:pt x="519602" y="753484"/>
                    <a:pt x="1314621" y="30745"/>
                    <a:pt x="1967294" y="-3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CEA52A3-435A-4072-874D-4E07A58F1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0478977">
              <a:off x="9553737" y="5954115"/>
              <a:ext cx="351312" cy="354664"/>
            </a:xfrm>
            <a:custGeom>
              <a:avLst/>
              <a:gdLst>
                <a:gd name="connsiteX0" fmla="*/ 2531073 w 4828010"/>
                <a:gd name="connsiteY0" fmla="*/ 0 h 4873559"/>
                <a:gd name="connsiteX1" fmla="*/ 3937963 w 4828010"/>
                <a:gd name="connsiteY1" fmla="*/ 437433 h 4873559"/>
                <a:gd name="connsiteX2" fmla="*/ 4806231 w 4828010"/>
                <a:gd name="connsiteY2" fmla="*/ 1773180 h 4873559"/>
                <a:gd name="connsiteX3" fmla="*/ 4448644 w 4828010"/>
                <a:gd name="connsiteY3" fmla="*/ 3933235 h 4873559"/>
                <a:gd name="connsiteX4" fmla="*/ 3192542 w 4828010"/>
                <a:gd name="connsiteY4" fmla="*/ 4716168 h 4873559"/>
                <a:gd name="connsiteX5" fmla="*/ 937448 w 4828010"/>
                <a:gd name="connsiteY5" fmla="*/ 4547691 h 4873559"/>
                <a:gd name="connsiteX6" fmla="*/ 12348 w 4828010"/>
                <a:gd name="connsiteY6" fmla="*/ 3026750 h 4873559"/>
                <a:gd name="connsiteX7" fmla="*/ 553508 w 4828010"/>
                <a:gd name="connsiteY7" fmla="*/ 740383 h 4873559"/>
                <a:gd name="connsiteX8" fmla="*/ 2531073 w 4828010"/>
                <a:gd name="connsiteY8" fmla="*/ 0 h 4873559"/>
                <a:gd name="connsiteX0" fmla="*/ 2531073 w 4828010"/>
                <a:gd name="connsiteY0" fmla="*/ 0 h 4853896"/>
                <a:gd name="connsiteX1" fmla="*/ 3937963 w 4828010"/>
                <a:gd name="connsiteY1" fmla="*/ 437433 h 4853896"/>
                <a:gd name="connsiteX2" fmla="*/ 4806231 w 4828010"/>
                <a:gd name="connsiteY2" fmla="*/ 1773180 h 4853896"/>
                <a:gd name="connsiteX3" fmla="*/ 4448644 w 4828010"/>
                <a:gd name="connsiteY3" fmla="*/ 3933235 h 4853896"/>
                <a:gd name="connsiteX4" fmla="*/ 3192542 w 4828010"/>
                <a:gd name="connsiteY4" fmla="*/ 4716168 h 4853896"/>
                <a:gd name="connsiteX5" fmla="*/ 1075671 w 4828010"/>
                <a:gd name="connsiteY5" fmla="*/ 4473263 h 4853896"/>
                <a:gd name="connsiteX6" fmla="*/ 12348 w 4828010"/>
                <a:gd name="connsiteY6" fmla="*/ 3026750 h 4853896"/>
                <a:gd name="connsiteX7" fmla="*/ 553508 w 4828010"/>
                <a:gd name="connsiteY7" fmla="*/ 740383 h 4853896"/>
                <a:gd name="connsiteX8" fmla="*/ 2531073 w 4828010"/>
                <a:gd name="connsiteY8" fmla="*/ 0 h 4853896"/>
                <a:gd name="connsiteX0" fmla="*/ 2531073 w 4828010"/>
                <a:gd name="connsiteY0" fmla="*/ 0 h 4852652"/>
                <a:gd name="connsiteX1" fmla="*/ 3937963 w 4828010"/>
                <a:gd name="connsiteY1" fmla="*/ 437433 h 4852652"/>
                <a:gd name="connsiteX2" fmla="*/ 4806231 w 4828010"/>
                <a:gd name="connsiteY2" fmla="*/ 1773180 h 4852652"/>
                <a:gd name="connsiteX3" fmla="*/ 4448644 w 4828010"/>
                <a:gd name="connsiteY3" fmla="*/ 3933235 h 4852652"/>
                <a:gd name="connsiteX4" fmla="*/ 3192542 w 4828010"/>
                <a:gd name="connsiteY4" fmla="*/ 4716168 h 4852652"/>
                <a:gd name="connsiteX5" fmla="*/ 1160732 w 4828010"/>
                <a:gd name="connsiteY5" fmla="*/ 4467947 h 4852652"/>
                <a:gd name="connsiteX6" fmla="*/ 12348 w 4828010"/>
                <a:gd name="connsiteY6" fmla="*/ 3026750 h 4852652"/>
                <a:gd name="connsiteX7" fmla="*/ 553508 w 4828010"/>
                <a:gd name="connsiteY7" fmla="*/ 740383 h 4852652"/>
                <a:gd name="connsiteX8" fmla="*/ 2531073 w 4828010"/>
                <a:gd name="connsiteY8" fmla="*/ 0 h 4852652"/>
                <a:gd name="connsiteX0" fmla="*/ 2531073 w 4828010"/>
                <a:gd name="connsiteY0" fmla="*/ 0 h 4852652"/>
                <a:gd name="connsiteX1" fmla="*/ 3937963 w 4828010"/>
                <a:gd name="connsiteY1" fmla="*/ 437433 h 4852652"/>
                <a:gd name="connsiteX2" fmla="*/ 4806231 w 4828010"/>
                <a:gd name="connsiteY2" fmla="*/ 1773180 h 4852652"/>
                <a:gd name="connsiteX3" fmla="*/ 4448644 w 4828010"/>
                <a:gd name="connsiteY3" fmla="*/ 3933235 h 4852652"/>
                <a:gd name="connsiteX4" fmla="*/ 3192542 w 4828010"/>
                <a:gd name="connsiteY4" fmla="*/ 4716168 h 4852652"/>
                <a:gd name="connsiteX5" fmla="*/ 1160732 w 4828010"/>
                <a:gd name="connsiteY5" fmla="*/ 4467947 h 4852652"/>
                <a:gd name="connsiteX6" fmla="*/ 12348 w 4828010"/>
                <a:gd name="connsiteY6" fmla="*/ 3026750 h 4852652"/>
                <a:gd name="connsiteX7" fmla="*/ 553508 w 4828010"/>
                <a:gd name="connsiteY7" fmla="*/ 740383 h 4852652"/>
                <a:gd name="connsiteX8" fmla="*/ 2531073 w 4828010"/>
                <a:gd name="connsiteY8" fmla="*/ 0 h 4852652"/>
                <a:gd name="connsiteX0" fmla="*/ 2460239 w 4757176"/>
                <a:gd name="connsiteY0" fmla="*/ 0 h 4850182"/>
                <a:gd name="connsiteX1" fmla="*/ 3867129 w 4757176"/>
                <a:gd name="connsiteY1" fmla="*/ 437433 h 4850182"/>
                <a:gd name="connsiteX2" fmla="*/ 4735397 w 4757176"/>
                <a:gd name="connsiteY2" fmla="*/ 1773180 h 4850182"/>
                <a:gd name="connsiteX3" fmla="*/ 4377810 w 4757176"/>
                <a:gd name="connsiteY3" fmla="*/ 3933235 h 4850182"/>
                <a:gd name="connsiteX4" fmla="*/ 3121708 w 4757176"/>
                <a:gd name="connsiteY4" fmla="*/ 4716168 h 4850182"/>
                <a:gd name="connsiteX5" fmla="*/ 1089898 w 4757176"/>
                <a:gd name="connsiteY5" fmla="*/ 4467947 h 4850182"/>
                <a:gd name="connsiteX6" fmla="*/ 15942 w 4757176"/>
                <a:gd name="connsiteY6" fmla="*/ 3101178 h 4850182"/>
                <a:gd name="connsiteX7" fmla="*/ 482674 w 4757176"/>
                <a:gd name="connsiteY7" fmla="*/ 740383 h 4850182"/>
                <a:gd name="connsiteX8" fmla="*/ 2460239 w 4757176"/>
                <a:gd name="connsiteY8" fmla="*/ 0 h 4850182"/>
                <a:gd name="connsiteX0" fmla="*/ 2460239 w 4757176"/>
                <a:gd name="connsiteY0" fmla="*/ 0 h 4850182"/>
                <a:gd name="connsiteX1" fmla="*/ 3867129 w 4757176"/>
                <a:gd name="connsiteY1" fmla="*/ 437433 h 4850182"/>
                <a:gd name="connsiteX2" fmla="*/ 4735397 w 4757176"/>
                <a:gd name="connsiteY2" fmla="*/ 1773180 h 4850182"/>
                <a:gd name="connsiteX3" fmla="*/ 4377810 w 4757176"/>
                <a:gd name="connsiteY3" fmla="*/ 3933235 h 4850182"/>
                <a:gd name="connsiteX4" fmla="*/ 3121708 w 4757176"/>
                <a:gd name="connsiteY4" fmla="*/ 4716168 h 4850182"/>
                <a:gd name="connsiteX5" fmla="*/ 1089898 w 4757176"/>
                <a:gd name="connsiteY5" fmla="*/ 4467947 h 4850182"/>
                <a:gd name="connsiteX6" fmla="*/ 15942 w 4757176"/>
                <a:gd name="connsiteY6" fmla="*/ 3101178 h 4850182"/>
                <a:gd name="connsiteX7" fmla="*/ 482674 w 4757176"/>
                <a:gd name="connsiteY7" fmla="*/ 740383 h 4850182"/>
                <a:gd name="connsiteX8" fmla="*/ 2460239 w 4757176"/>
                <a:gd name="connsiteY8" fmla="*/ 0 h 4850182"/>
                <a:gd name="connsiteX0" fmla="*/ 2484014 w 4780951"/>
                <a:gd name="connsiteY0" fmla="*/ 0 h 4850182"/>
                <a:gd name="connsiteX1" fmla="*/ 3890904 w 4780951"/>
                <a:gd name="connsiteY1" fmla="*/ 437433 h 4850182"/>
                <a:gd name="connsiteX2" fmla="*/ 4759172 w 4780951"/>
                <a:gd name="connsiteY2" fmla="*/ 1773180 h 4850182"/>
                <a:gd name="connsiteX3" fmla="*/ 4401585 w 4780951"/>
                <a:gd name="connsiteY3" fmla="*/ 3933235 h 4850182"/>
                <a:gd name="connsiteX4" fmla="*/ 3145483 w 4780951"/>
                <a:gd name="connsiteY4" fmla="*/ 4716168 h 4850182"/>
                <a:gd name="connsiteX5" fmla="*/ 1113673 w 4780951"/>
                <a:gd name="connsiteY5" fmla="*/ 4467947 h 4850182"/>
                <a:gd name="connsiteX6" fmla="*/ 39717 w 4780951"/>
                <a:gd name="connsiteY6" fmla="*/ 3101178 h 4850182"/>
                <a:gd name="connsiteX7" fmla="*/ 506449 w 4780951"/>
                <a:gd name="connsiteY7" fmla="*/ 740383 h 4850182"/>
                <a:gd name="connsiteX8" fmla="*/ 2484014 w 4780951"/>
                <a:gd name="connsiteY8" fmla="*/ 0 h 4850182"/>
                <a:gd name="connsiteX0" fmla="*/ 2484014 w 4780127"/>
                <a:gd name="connsiteY0" fmla="*/ 0 h 4850182"/>
                <a:gd name="connsiteX1" fmla="*/ 3890904 w 4780127"/>
                <a:gd name="connsiteY1" fmla="*/ 437433 h 4850182"/>
                <a:gd name="connsiteX2" fmla="*/ 4759172 w 4780127"/>
                <a:gd name="connsiteY2" fmla="*/ 1773180 h 4850182"/>
                <a:gd name="connsiteX3" fmla="*/ 4390953 w 4780127"/>
                <a:gd name="connsiteY3" fmla="*/ 3805644 h 4850182"/>
                <a:gd name="connsiteX4" fmla="*/ 3145483 w 4780127"/>
                <a:gd name="connsiteY4" fmla="*/ 4716168 h 4850182"/>
                <a:gd name="connsiteX5" fmla="*/ 1113673 w 4780127"/>
                <a:gd name="connsiteY5" fmla="*/ 4467947 h 4850182"/>
                <a:gd name="connsiteX6" fmla="*/ 39717 w 4780127"/>
                <a:gd name="connsiteY6" fmla="*/ 3101178 h 4850182"/>
                <a:gd name="connsiteX7" fmla="*/ 506449 w 4780127"/>
                <a:gd name="connsiteY7" fmla="*/ 740383 h 4850182"/>
                <a:gd name="connsiteX8" fmla="*/ 2484014 w 4780127"/>
                <a:gd name="connsiteY8" fmla="*/ 0 h 4850182"/>
                <a:gd name="connsiteX0" fmla="*/ 2484014 w 4778010"/>
                <a:gd name="connsiteY0" fmla="*/ 0 h 4846926"/>
                <a:gd name="connsiteX1" fmla="*/ 3890904 w 4778010"/>
                <a:gd name="connsiteY1" fmla="*/ 437433 h 4846926"/>
                <a:gd name="connsiteX2" fmla="*/ 4759172 w 4778010"/>
                <a:gd name="connsiteY2" fmla="*/ 1773180 h 4846926"/>
                <a:gd name="connsiteX3" fmla="*/ 4390953 w 4778010"/>
                <a:gd name="connsiteY3" fmla="*/ 3805644 h 4846926"/>
                <a:gd name="connsiteX4" fmla="*/ 3343914 w 4778010"/>
                <a:gd name="connsiteY4" fmla="*/ 4712128 h 4846926"/>
                <a:gd name="connsiteX5" fmla="*/ 1113673 w 4778010"/>
                <a:gd name="connsiteY5" fmla="*/ 4467947 h 4846926"/>
                <a:gd name="connsiteX6" fmla="*/ 39717 w 4778010"/>
                <a:gd name="connsiteY6" fmla="*/ 3101178 h 4846926"/>
                <a:gd name="connsiteX7" fmla="*/ 506449 w 4778010"/>
                <a:gd name="connsiteY7" fmla="*/ 740383 h 4846926"/>
                <a:gd name="connsiteX8" fmla="*/ 2484014 w 4778010"/>
                <a:gd name="connsiteY8" fmla="*/ 0 h 4846926"/>
                <a:gd name="connsiteX0" fmla="*/ 2484014 w 4782503"/>
                <a:gd name="connsiteY0" fmla="*/ 0 h 4846926"/>
                <a:gd name="connsiteX1" fmla="*/ 3890904 w 4782503"/>
                <a:gd name="connsiteY1" fmla="*/ 437433 h 4846926"/>
                <a:gd name="connsiteX2" fmla="*/ 4759172 w 4782503"/>
                <a:gd name="connsiteY2" fmla="*/ 1773180 h 4846926"/>
                <a:gd name="connsiteX3" fmla="*/ 4450482 w 4782503"/>
                <a:gd name="connsiteY3" fmla="*/ 3688481 h 4846926"/>
                <a:gd name="connsiteX4" fmla="*/ 3343914 w 4782503"/>
                <a:gd name="connsiteY4" fmla="*/ 4712128 h 4846926"/>
                <a:gd name="connsiteX5" fmla="*/ 1113673 w 4782503"/>
                <a:gd name="connsiteY5" fmla="*/ 4467947 h 4846926"/>
                <a:gd name="connsiteX6" fmla="*/ 39717 w 4782503"/>
                <a:gd name="connsiteY6" fmla="*/ 3101178 h 4846926"/>
                <a:gd name="connsiteX7" fmla="*/ 506449 w 4782503"/>
                <a:gd name="connsiteY7" fmla="*/ 740383 h 4846926"/>
                <a:gd name="connsiteX8" fmla="*/ 2484014 w 4782503"/>
                <a:gd name="connsiteY8" fmla="*/ 0 h 4846926"/>
                <a:gd name="connsiteX0" fmla="*/ 2484014 w 4784889"/>
                <a:gd name="connsiteY0" fmla="*/ 0 h 4846926"/>
                <a:gd name="connsiteX1" fmla="*/ 3890904 w 4784889"/>
                <a:gd name="connsiteY1" fmla="*/ 437433 h 4846926"/>
                <a:gd name="connsiteX2" fmla="*/ 4759172 w 4784889"/>
                <a:gd name="connsiteY2" fmla="*/ 1773180 h 4846926"/>
                <a:gd name="connsiteX3" fmla="*/ 4474294 w 4784889"/>
                <a:gd name="connsiteY3" fmla="*/ 3676361 h 4846926"/>
                <a:gd name="connsiteX4" fmla="*/ 3343914 w 4784889"/>
                <a:gd name="connsiteY4" fmla="*/ 4712128 h 4846926"/>
                <a:gd name="connsiteX5" fmla="*/ 1113673 w 4784889"/>
                <a:gd name="connsiteY5" fmla="*/ 4467947 h 4846926"/>
                <a:gd name="connsiteX6" fmla="*/ 39717 w 4784889"/>
                <a:gd name="connsiteY6" fmla="*/ 3101178 h 4846926"/>
                <a:gd name="connsiteX7" fmla="*/ 506449 w 4784889"/>
                <a:gd name="connsiteY7" fmla="*/ 740383 h 4846926"/>
                <a:gd name="connsiteX8" fmla="*/ 2484014 w 4784889"/>
                <a:gd name="connsiteY8" fmla="*/ 0 h 4846926"/>
                <a:gd name="connsiteX0" fmla="*/ 2484014 w 4784889"/>
                <a:gd name="connsiteY0" fmla="*/ 0 h 4860980"/>
                <a:gd name="connsiteX1" fmla="*/ 3890904 w 4784889"/>
                <a:gd name="connsiteY1" fmla="*/ 437433 h 4860980"/>
                <a:gd name="connsiteX2" fmla="*/ 4759172 w 4784889"/>
                <a:gd name="connsiteY2" fmla="*/ 1773180 h 4860980"/>
                <a:gd name="connsiteX3" fmla="*/ 4474294 w 4784889"/>
                <a:gd name="connsiteY3" fmla="*/ 3676361 h 4860980"/>
                <a:gd name="connsiteX4" fmla="*/ 3343914 w 4784889"/>
                <a:gd name="connsiteY4" fmla="*/ 4712128 h 4860980"/>
                <a:gd name="connsiteX5" fmla="*/ 1097799 w 4784889"/>
                <a:gd name="connsiteY5" fmla="*/ 4524510 h 4860980"/>
                <a:gd name="connsiteX6" fmla="*/ 39717 w 4784889"/>
                <a:gd name="connsiteY6" fmla="*/ 3101178 h 4860980"/>
                <a:gd name="connsiteX7" fmla="*/ 506449 w 4784889"/>
                <a:gd name="connsiteY7" fmla="*/ 740383 h 4860980"/>
                <a:gd name="connsiteX8" fmla="*/ 2484014 w 4784889"/>
                <a:gd name="connsiteY8" fmla="*/ 0 h 4860980"/>
                <a:gd name="connsiteX0" fmla="*/ 2484014 w 4783308"/>
                <a:gd name="connsiteY0" fmla="*/ 0 h 4860981"/>
                <a:gd name="connsiteX1" fmla="*/ 3890904 w 4783308"/>
                <a:gd name="connsiteY1" fmla="*/ 437433 h 4860981"/>
                <a:gd name="connsiteX2" fmla="*/ 4759172 w 4783308"/>
                <a:gd name="connsiteY2" fmla="*/ 1773180 h 4860981"/>
                <a:gd name="connsiteX3" fmla="*/ 4474294 w 4783308"/>
                <a:gd name="connsiteY3" fmla="*/ 3676361 h 4860981"/>
                <a:gd name="connsiteX4" fmla="*/ 3443129 w 4783308"/>
                <a:gd name="connsiteY4" fmla="*/ 4712129 h 4860981"/>
                <a:gd name="connsiteX5" fmla="*/ 1097799 w 4783308"/>
                <a:gd name="connsiteY5" fmla="*/ 4524510 h 4860981"/>
                <a:gd name="connsiteX6" fmla="*/ 39717 w 4783308"/>
                <a:gd name="connsiteY6" fmla="*/ 3101178 h 4860981"/>
                <a:gd name="connsiteX7" fmla="*/ 506449 w 4783308"/>
                <a:gd name="connsiteY7" fmla="*/ 740383 h 4860981"/>
                <a:gd name="connsiteX8" fmla="*/ 2484014 w 4783308"/>
                <a:gd name="connsiteY8" fmla="*/ 0 h 4860981"/>
                <a:gd name="connsiteX0" fmla="*/ 2484014 w 4783308"/>
                <a:gd name="connsiteY0" fmla="*/ 0 h 4821502"/>
                <a:gd name="connsiteX1" fmla="*/ 3890904 w 4783308"/>
                <a:gd name="connsiteY1" fmla="*/ 437433 h 4821502"/>
                <a:gd name="connsiteX2" fmla="*/ 4759172 w 4783308"/>
                <a:gd name="connsiteY2" fmla="*/ 1773180 h 4821502"/>
                <a:gd name="connsiteX3" fmla="*/ 4474294 w 4783308"/>
                <a:gd name="connsiteY3" fmla="*/ 3676361 h 4821502"/>
                <a:gd name="connsiteX4" fmla="*/ 3443129 w 4783308"/>
                <a:gd name="connsiteY4" fmla="*/ 4712129 h 4821502"/>
                <a:gd name="connsiteX5" fmla="*/ 1097799 w 4783308"/>
                <a:gd name="connsiteY5" fmla="*/ 4524510 h 4821502"/>
                <a:gd name="connsiteX6" fmla="*/ 39717 w 4783308"/>
                <a:gd name="connsiteY6" fmla="*/ 3101178 h 4821502"/>
                <a:gd name="connsiteX7" fmla="*/ 506449 w 4783308"/>
                <a:gd name="connsiteY7" fmla="*/ 740383 h 4821502"/>
                <a:gd name="connsiteX8" fmla="*/ 2484014 w 4783308"/>
                <a:gd name="connsiteY8" fmla="*/ 0 h 4821502"/>
                <a:gd name="connsiteX0" fmla="*/ 2484014 w 4783308"/>
                <a:gd name="connsiteY0" fmla="*/ 0 h 4821502"/>
                <a:gd name="connsiteX1" fmla="*/ 3890904 w 4783308"/>
                <a:gd name="connsiteY1" fmla="*/ 437433 h 4821502"/>
                <a:gd name="connsiteX2" fmla="*/ 4759172 w 4783308"/>
                <a:gd name="connsiteY2" fmla="*/ 1773180 h 4821502"/>
                <a:gd name="connsiteX3" fmla="*/ 4474294 w 4783308"/>
                <a:gd name="connsiteY3" fmla="*/ 3676361 h 4821502"/>
                <a:gd name="connsiteX4" fmla="*/ 3443129 w 4783308"/>
                <a:gd name="connsiteY4" fmla="*/ 4712129 h 4821502"/>
                <a:gd name="connsiteX5" fmla="*/ 1097799 w 4783308"/>
                <a:gd name="connsiteY5" fmla="*/ 4524510 h 4821502"/>
                <a:gd name="connsiteX6" fmla="*/ 39717 w 4783308"/>
                <a:gd name="connsiteY6" fmla="*/ 3101178 h 4821502"/>
                <a:gd name="connsiteX7" fmla="*/ 506449 w 4783308"/>
                <a:gd name="connsiteY7" fmla="*/ 740383 h 4821502"/>
                <a:gd name="connsiteX8" fmla="*/ 2484014 w 4783308"/>
                <a:gd name="connsiteY8" fmla="*/ 0 h 4821502"/>
                <a:gd name="connsiteX0" fmla="*/ 2532073 w 4784141"/>
                <a:gd name="connsiteY0" fmla="*/ 0 h 4773425"/>
                <a:gd name="connsiteX1" fmla="*/ 3891737 w 4784141"/>
                <a:gd name="connsiteY1" fmla="*/ 389356 h 4773425"/>
                <a:gd name="connsiteX2" fmla="*/ 4760005 w 4784141"/>
                <a:gd name="connsiteY2" fmla="*/ 1725103 h 4773425"/>
                <a:gd name="connsiteX3" fmla="*/ 4475127 w 4784141"/>
                <a:gd name="connsiteY3" fmla="*/ 3628284 h 4773425"/>
                <a:gd name="connsiteX4" fmla="*/ 3443962 w 4784141"/>
                <a:gd name="connsiteY4" fmla="*/ 4664052 h 4773425"/>
                <a:gd name="connsiteX5" fmla="*/ 1098632 w 4784141"/>
                <a:gd name="connsiteY5" fmla="*/ 4476433 h 4773425"/>
                <a:gd name="connsiteX6" fmla="*/ 40550 w 4784141"/>
                <a:gd name="connsiteY6" fmla="*/ 3053101 h 4773425"/>
                <a:gd name="connsiteX7" fmla="*/ 507282 w 4784141"/>
                <a:gd name="connsiteY7" fmla="*/ 692306 h 4773425"/>
                <a:gd name="connsiteX8" fmla="*/ 2532073 w 4784141"/>
                <a:gd name="connsiteY8" fmla="*/ 0 h 4773425"/>
                <a:gd name="connsiteX0" fmla="*/ 2532073 w 4784141"/>
                <a:gd name="connsiteY0" fmla="*/ 491 h 4773916"/>
                <a:gd name="connsiteX1" fmla="*/ 3891737 w 4784141"/>
                <a:gd name="connsiteY1" fmla="*/ 389847 h 4773916"/>
                <a:gd name="connsiteX2" fmla="*/ 4760005 w 4784141"/>
                <a:gd name="connsiteY2" fmla="*/ 1725594 h 4773916"/>
                <a:gd name="connsiteX3" fmla="*/ 4475127 w 4784141"/>
                <a:gd name="connsiteY3" fmla="*/ 3628775 h 4773916"/>
                <a:gd name="connsiteX4" fmla="*/ 3443962 w 4784141"/>
                <a:gd name="connsiteY4" fmla="*/ 4664543 h 4773916"/>
                <a:gd name="connsiteX5" fmla="*/ 1098632 w 4784141"/>
                <a:gd name="connsiteY5" fmla="*/ 4476924 h 4773916"/>
                <a:gd name="connsiteX6" fmla="*/ 40550 w 4784141"/>
                <a:gd name="connsiteY6" fmla="*/ 3053592 h 4773916"/>
                <a:gd name="connsiteX7" fmla="*/ 507282 w 4784141"/>
                <a:gd name="connsiteY7" fmla="*/ 692797 h 4773916"/>
                <a:gd name="connsiteX8" fmla="*/ 2532073 w 4784141"/>
                <a:gd name="connsiteY8" fmla="*/ 491 h 4773916"/>
                <a:gd name="connsiteX0" fmla="*/ 2532073 w 4784141"/>
                <a:gd name="connsiteY0" fmla="*/ 491 h 4773916"/>
                <a:gd name="connsiteX1" fmla="*/ 3891737 w 4784141"/>
                <a:gd name="connsiteY1" fmla="*/ 389847 h 4773916"/>
                <a:gd name="connsiteX2" fmla="*/ 4760005 w 4784141"/>
                <a:gd name="connsiteY2" fmla="*/ 1725594 h 4773916"/>
                <a:gd name="connsiteX3" fmla="*/ 4475127 w 4784141"/>
                <a:gd name="connsiteY3" fmla="*/ 3628775 h 4773916"/>
                <a:gd name="connsiteX4" fmla="*/ 3443962 w 4784141"/>
                <a:gd name="connsiteY4" fmla="*/ 4664543 h 4773916"/>
                <a:gd name="connsiteX5" fmla="*/ 1098632 w 4784141"/>
                <a:gd name="connsiteY5" fmla="*/ 4476924 h 4773916"/>
                <a:gd name="connsiteX6" fmla="*/ 40550 w 4784141"/>
                <a:gd name="connsiteY6" fmla="*/ 3053592 h 4773916"/>
                <a:gd name="connsiteX7" fmla="*/ 507282 w 4784141"/>
                <a:gd name="connsiteY7" fmla="*/ 692797 h 4773916"/>
                <a:gd name="connsiteX8" fmla="*/ 2532073 w 4784141"/>
                <a:gd name="connsiteY8" fmla="*/ 491 h 4773916"/>
                <a:gd name="connsiteX0" fmla="*/ 2558783 w 4784614"/>
                <a:gd name="connsiteY0" fmla="*/ 525 h 4757924"/>
                <a:gd name="connsiteX1" fmla="*/ 3892210 w 4784614"/>
                <a:gd name="connsiteY1" fmla="*/ 373855 h 4757924"/>
                <a:gd name="connsiteX2" fmla="*/ 4760478 w 4784614"/>
                <a:gd name="connsiteY2" fmla="*/ 1709602 h 4757924"/>
                <a:gd name="connsiteX3" fmla="*/ 4475600 w 4784614"/>
                <a:gd name="connsiteY3" fmla="*/ 3612783 h 4757924"/>
                <a:gd name="connsiteX4" fmla="*/ 3444435 w 4784614"/>
                <a:gd name="connsiteY4" fmla="*/ 4648551 h 4757924"/>
                <a:gd name="connsiteX5" fmla="*/ 1099105 w 4784614"/>
                <a:gd name="connsiteY5" fmla="*/ 4460932 h 4757924"/>
                <a:gd name="connsiteX6" fmla="*/ 41023 w 4784614"/>
                <a:gd name="connsiteY6" fmla="*/ 3037600 h 4757924"/>
                <a:gd name="connsiteX7" fmla="*/ 507755 w 4784614"/>
                <a:gd name="connsiteY7" fmla="*/ 676805 h 4757924"/>
                <a:gd name="connsiteX8" fmla="*/ 2558783 w 4784614"/>
                <a:gd name="connsiteY8" fmla="*/ 525 h 4757924"/>
                <a:gd name="connsiteX0" fmla="*/ 2558783 w 4784614"/>
                <a:gd name="connsiteY0" fmla="*/ 408 h 4757807"/>
                <a:gd name="connsiteX1" fmla="*/ 3907953 w 4784614"/>
                <a:gd name="connsiteY1" fmla="*/ 443183 h 4757807"/>
                <a:gd name="connsiteX2" fmla="*/ 4760478 w 4784614"/>
                <a:gd name="connsiteY2" fmla="*/ 1709485 h 4757807"/>
                <a:gd name="connsiteX3" fmla="*/ 4475600 w 4784614"/>
                <a:gd name="connsiteY3" fmla="*/ 3612666 h 4757807"/>
                <a:gd name="connsiteX4" fmla="*/ 3444435 w 4784614"/>
                <a:gd name="connsiteY4" fmla="*/ 4648434 h 4757807"/>
                <a:gd name="connsiteX5" fmla="*/ 1099105 w 4784614"/>
                <a:gd name="connsiteY5" fmla="*/ 4460815 h 4757807"/>
                <a:gd name="connsiteX6" fmla="*/ 41023 w 4784614"/>
                <a:gd name="connsiteY6" fmla="*/ 3037483 h 4757807"/>
                <a:gd name="connsiteX7" fmla="*/ 507755 w 4784614"/>
                <a:gd name="connsiteY7" fmla="*/ 676688 h 4757807"/>
                <a:gd name="connsiteX8" fmla="*/ 2558783 w 4784614"/>
                <a:gd name="connsiteY8" fmla="*/ 408 h 4757807"/>
                <a:gd name="connsiteX0" fmla="*/ 2675744 w 4786788"/>
                <a:gd name="connsiteY0" fmla="*/ 250 h 4954478"/>
                <a:gd name="connsiteX1" fmla="*/ 3910127 w 4786788"/>
                <a:gd name="connsiteY1" fmla="*/ 639854 h 4954478"/>
                <a:gd name="connsiteX2" fmla="*/ 4762652 w 4786788"/>
                <a:gd name="connsiteY2" fmla="*/ 1906156 h 4954478"/>
                <a:gd name="connsiteX3" fmla="*/ 4477774 w 4786788"/>
                <a:gd name="connsiteY3" fmla="*/ 3809337 h 4954478"/>
                <a:gd name="connsiteX4" fmla="*/ 3446609 w 4786788"/>
                <a:gd name="connsiteY4" fmla="*/ 4845105 h 4954478"/>
                <a:gd name="connsiteX5" fmla="*/ 1101279 w 4786788"/>
                <a:gd name="connsiteY5" fmla="*/ 4657486 h 4954478"/>
                <a:gd name="connsiteX6" fmla="*/ 43197 w 4786788"/>
                <a:gd name="connsiteY6" fmla="*/ 3234154 h 4954478"/>
                <a:gd name="connsiteX7" fmla="*/ 509929 w 4786788"/>
                <a:gd name="connsiteY7" fmla="*/ 873359 h 4954478"/>
                <a:gd name="connsiteX8" fmla="*/ 2675744 w 4786788"/>
                <a:gd name="connsiteY8" fmla="*/ 250 h 4954478"/>
                <a:gd name="connsiteX0" fmla="*/ 2675744 w 4786788"/>
                <a:gd name="connsiteY0" fmla="*/ 250 h 4954478"/>
                <a:gd name="connsiteX1" fmla="*/ 3910127 w 4786788"/>
                <a:gd name="connsiteY1" fmla="*/ 639854 h 4954478"/>
                <a:gd name="connsiteX2" fmla="*/ 4762652 w 4786788"/>
                <a:gd name="connsiteY2" fmla="*/ 1906156 h 4954478"/>
                <a:gd name="connsiteX3" fmla="*/ 4477774 w 4786788"/>
                <a:gd name="connsiteY3" fmla="*/ 3809337 h 4954478"/>
                <a:gd name="connsiteX4" fmla="*/ 3446609 w 4786788"/>
                <a:gd name="connsiteY4" fmla="*/ 4845105 h 4954478"/>
                <a:gd name="connsiteX5" fmla="*/ 1101279 w 4786788"/>
                <a:gd name="connsiteY5" fmla="*/ 4657486 h 4954478"/>
                <a:gd name="connsiteX6" fmla="*/ 43197 w 4786788"/>
                <a:gd name="connsiteY6" fmla="*/ 3234154 h 4954478"/>
                <a:gd name="connsiteX7" fmla="*/ 509929 w 4786788"/>
                <a:gd name="connsiteY7" fmla="*/ 873359 h 4954478"/>
                <a:gd name="connsiteX8" fmla="*/ 2675744 w 4786788"/>
                <a:gd name="connsiteY8" fmla="*/ 250 h 4954478"/>
                <a:gd name="connsiteX0" fmla="*/ 2675744 w 4786788"/>
                <a:gd name="connsiteY0" fmla="*/ 290 h 4954518"/>
                <a:gd name="connsiteX1" fmla="*/ 3910127 w 4786788"/>
                <a:gd name="connsiteY1" fmla="*/ 639894 h 4954518"/>
                <a:gd name="connsiteX2" fmla="*/ 4762652 w 4786788"/>
                <a:gd name="connsiteY2" fmla="*/ 1906196 h 4954518"/>
                <a:gd name="connsiteX3" fmla="*/ 4477774 w 4786788"/>
                <a:gd name="connsiteY3" fmla="*/ 3809377 h 4954518"/>
                <a:gd name="connsiteX4" fmla="*/ 3446609 w 4786788"/>
                <a:gd name="connsiteY4" fmla="*/ 4845145 h 4954518"/>
                <a:gd name="connsiteX5" fmla="*/ 1101279 w 4786788"/>
                <a:gd name="connsiteY5" fmla="*/ 4657526 h 4954518"/>
                <a:gd name="connsiteX6" fmla="*/ 43197 w 4786788"/>
                <a:gd name="connsiteY6" fmla="*/ 3234194 h 4954518"/>
                <a:gd name="connsiteX7" fmla="*/ 509929 w 4786788"/>
                <a:gd name="connsiteY7" fmla="*/ 873399 h 4954518"/>
                <a:gd name="connsiteX8" fmla="*/ 2675744 w 4786788"/>
                <a:gd name="connsiteY8" fmla="*/ 290 h 4954518"/>
                <a:gd name="connsiteX0" fmla="*/ 2675744 w 4786788"/>
                <a:gd name="connsiteY0" fmla="*/ 326 h 4954554"/>
                <a:gd name="connsiteX1" fmla="*/ 3990884 w 4786788"/>
                <a:gd name="connsiteY1" fmla="*/ 591130 h 4954554"/>
                <a:gd name="connsiteX2" fmla="*/ 4762652 w 4786788"/>
                <a:gd name="connsiteY2" fmla="*/ 1906232 h 4954554"/>
                <a:gd name="connsiteX3" fmla="*/ 4477774 w 4786788"/>
                <a:gd name="connsiteY3" fmla="*/ 3809413 h 4954554"/>
                <a:gd name="connsiteX4" fmla="*/ 3446609 w 4786788"/>
                <a:gd name="connsiteY4" fmla="*/ 4845181 h 4954554"/>
                <a:gd name="connsiteX5" fmla="*/ 1101279 w 4786788"/>
                <a:gd name="connsiteY5" fmla="*/ 4657562 h 4954554"/>
                <a:gd name="connsiteX6" fmla="*/ 43197 w 4786788"/>
                <a:gd name="connsiteY6" fmla="*/ 3234230 h 4954554"/>
                <a:gd name="connsiteX7" fmla="*/ 509929 w 4786788"/>
                <a:gd name="connsiteY7" fmla="*/ 873435 h 4954554"/>
                <a:gd name="connsiteX8" fmla="*/ 2675744 w 4786788"/>
                <a:gd name="connsiteY8" fmla="*/ 326 h 4954554"/>
                <a:gd name="connsiteX0" fmla="*/ 2662196 w 4773240"/>
                <a:gd name="connsiteY0" fmla="*/ 326 h 4954554"/>
                <a:gd name="connsiteX1" fmla="*/ 3977336 w 4773240"/>
                <a:gd name="connsiteY1" fmla="*/ 591130 h 4954554"/>
                <a:gd name="connsiteX2" fmla="*/ 4749104 w 4773240"/>
                <a:gd name="connsiteY2" fmla="*/ 1906232 h 4954554"/>
                <a:gd name="connsiteX3" fmla="*/ 4464226 w 4773240"/>
                <a:gd name="connsiteY3" fmla="*/ 3809413 h 4954554"/>
                <a:gd name="connsiteX4" fmla="*/ 3433061 w 4773240"/>
                <a:gd name="connsiteY4" fmla="*/ 4845181 h 4954554"/>
                <a:gd name="connsiteX5" fmla="*/ 1087731 w 4773240"/>
                <a:gd name="connsiteY5" fmla="*/ 4657562 h 4954554"/>
                <a:gd name="connsiteX6" fmla="*/ 29649 w 4773240"/>
                <a:gd name="connsiteY6" fmla="*/ 3234230 h 4954554"/>
                <a:gd name="connsiteX7" fmla="*/ 640977 w 4773240"/>
                <a:gd name="connsiteY7" fmla="*/ 730117 h 4954554"/>
                <a:gd name="connsiteX8" fmla="*/ 2662196 w 4773240"/>
                <a:gd name="connsiteY8" fmla="*/ 326 h 4954554"/>
                <a:gd name="connsiteX0" fmla="*/ 2664762 w 4775806"/>
                <a:gd name="connsiteY0" fmla="*/ 326 h 4954554"/>
                <a:gd name="connsiteX1" fmla="*/ 3979902 w 4775806"/>
                <a:gd name="connsiteY1" fmla="*/ 591130 h 4954554"/>
                <a:gd name="connsiteX2" fmla="*/ 4751670 w 4775806"/>
                <a:gd name="connsiteY2" fmla="*/ 1906232 h 4954554"/>
                <a:gd name="connsiteX3" fmla="*/ 4466792 w 4775806"/>
                <a:gd name="connsiteY3" fmla="*/ 3809413 h 4954554"/>
                <a:gd name="connsiteX4" fmla="*/ 3435627 w 4775806"/>
                <a:gd name="connsiteY4" fmla="*/ 4845181 h 4954554"/>
                <a:gd name="connsiteX5" fmla="*/ 1090297 w 4775806"/>
                <a:gd name="connsiteY5" fmla="*/ 4657562 h 4954554"/>
                <a:gd name="connsiteX6" fmla="*/ 32215 w 4775806"/>
                <a:gd name="connsiteY6" fmla="*/ 3234230 h 4954554"/>
                <a:gd name="connsiteX7" fmla="*/ 607899 w 4775806"/>
                <a:gd name="connsiteY7" fmla="*/ 806182 h 4954554"/>
                <a:gd name="connsiteX8" fmla="*/ 2664762 w 4775806"/>
                <a:gd name="connsiteY8" fmla="*/ 326 h 4954554"/>
                <a:gd name="connsiteX0" fmla="*/ 2673549 w 4784593"/>
                <a:gd name="connsiteY0" fmla="*/ 326 h 4954554"/>
                <a:gd name="connsiteX1" fmla="*/ 3988689 w 4784593"/>
                <a:gd name="connsiteY1" fmla="*/ 591130 h 4954554"/>
                <a:gd name="connsiteX2" fmla="*/ 4760457 w 4784593"/>
                <a:gd name="connsiteY2" fmla="*/ 1906232 h 4954554"/>
                <a:gd name="connsiteX3" fmla="*/ 4475579 w 4784593"/>
                <a:gd name="connsiteY3" fmla="*/ 3809413 h 4954554"/>
                <a:gd name="connsiteX4" fmla="*/ 3444414 w 4784593"/>
                <a:gd name="connsiteY4" fmla="*/ 4845181 h 4954554"/>
                <a:gd name="connsiteX5" fmla="*/ 1099084 w 4784593"/>
                <a:gd name="connsiteY5" fmla="*/ 4657562 h 4954554"/>
                <a:gd name="connsiteX6" fmla="*/ 41002 w 4784593"/>
                <a:gd name="connsiteY6" fmla="*/ 3234230 h 4954554"/>
                <a:gd name="connsiteX7" fmla="*/ 616686 w 4784593"/>
                <a:gd name="connsiteY7" fmla="*/ 806182 h 4954554"/>
                <a:gd name="connsiteX8" fmla="*/ 2673549 w 4784593"/>
                <a:gd name="connsiteY8" fmla="*/ 326 h 4954554"/>
                <a:gd name="connsiteX0" fmla="*/ 2649000 w 4760044"/>
                <a:gd name="connsiteY0" fmla="*/ 326 h 4964273"/>
                <a:gd name="connsiteX1" fmla="*/ 3964140 w 4760044"/>
                <a:gd name="connsiteY1" fmla="*/ 591130 h 4964273"/>
                <a:gd name="connsiteX2" fmla="*/ 4735908 w 4760044"/>
                <a:gd name="connsiteY2" fmla="*/ 1906232 h 4964273"/>
                <a:gd name="connsiteX3" fmla="*/ 4451030 w 4760044"/>
                <a:gd name="connsiteY3" fmla="*/ 3809413 h 4964273"/>
                <a:gd name="connsiteX4" fmla="*/ 3419865 w 4760044"/>
                <a:gd name="connsiteY4" fmla="*/ 4845181 h 4964273"/>
                <a:gd name="connsiteX5" fmla="*/ 1074535 w 4760044"/>
                <a:gd name="connsiteY5" fmla="*/ 4657562 h 4964273"/>
                <a:gd name="connsiteX6" fmla="*/ 33359 w 4760044"/>
                <a:gd name="connsiteY6" fmla="*/ 2995991 h 4964273"/>
                <a:gd name="connsiteX7" fmla="*/ 592137 w 4760044"/>
                <a:gd name="connsiteY7" fmla="*/ 806182 h 4964273"/>
                <a:gd name="connsiteX8" fmla="*/ 2649000 w 4760044"/>
                <a:gd name="connsiteY8" fmla="*/ 326 h 4964273"/>
                <a:gd name="connsiteX0" fmla="*/ 2649000 w 4760044"/>
                <a:gd name="connsiteY0" fmla="*/ 300 h 4964247"/>
                <a:gd name="connsiteX1" fmla="*/ 3813909 w 4760044"/>
                <a:gd name="connsiteY1" fmla="*/ 619239 h 4964247"/>
                <a:gd name="connsiteX2" fmla="*/ 4735908 w 4760044"/>
                <a:gd name="connsiteY2" fmla="*/ 1906206 h 4964247"/>
                <a:gd name="connsiteX3" fmla="*/ 4451030 w 4760044"/>
                <a:gd name="connsiteY3" fmla="*/ 3809387 h 4964247"/>
                <a:gd name="connsiteX4" fmla="*/ 3419865 w 4760044"/>
                <a:gd name="connsiteY4" fmla="*/ 4845155 h 4964247"/>
                <a:gd name="connsiteX5" fmla="*/ 1074535 w 4760044"/>
                <a:gd name="connsiteY5" fmla="*/ 4657536 h 4964247"/>
                <a:gd name="connsiteX6" fmla="*/ 33359 w 4760044"/>
                <a:gd name="connsiteY6" fmla="*/ 2995965 h 4964247"/>
                <a:gd name="connsiteX7" fmla="*/ 592137 w 4760044"/>
                <a:gd name="connsiteY7" fmla="*/ 806156 h 4964247"/>
                <a:gd name="connsiteX8" fmla="*/ 2649000 w 4760044"/>
                <a:gd name="connsiteY8" fmla="*/ 300 h 4964247"/>
                <a:gd name="connsiteX0" fmla="*/ 2649000 w 4849477"/>
                <a:gd name="connsiteY0" fmla="*/ -2 h 4963945"/>
                <a:gd name="connsiteX1" fmla="*/ 4735908 w 4849477"/>
                <a:gd name="connsiteY1" fmla="*/ 1905904 h 4963945"/>
                <a:gd name="connsiteX2" fmla="*/ 4451030 w 4849477"/>
                <a:gd name="connsiteY2" fmla="*/ 3809085 h 4963945"/>
                <a:gd name="connsiteX3" fmla="*/ 3419865 w 4849477"/>
                <a:gd name="connsiteY3" fmla="*/ 4844853 h 4963945"/>
                <a:gd name="connsiteX4" fmla="*/ 1074535 w 4849477"/>
                <a:gd name="connsiteY4" fmla="*/ 4657234 h 4963945"/>
                <a:gd name="connsiteX5" fmla="*/ 33359 w 4849477"/>
                <a:gd name="connsiteY5" fmla="*/ 2995663 h 4963945"/>
                <a:gd name="connsiteX6" fmla="*/ 592137 w 4849477"/>
                <a:gd name="connsiteY6" fmla="*/ 805854 h 4963945"/>
                <a:gd name="connsiteX7" fmla="*/ 2649000 w 4849477"/>
                <a:gd name="connsiteY7" fmla="*/ -2 h 4963945"/>
                <a:gd name="connsiteX0" fmla="*/ 2649000 w 4859466"/>
                <a:gd name="connsiteY0" fmla="*/ -2 h 5536260"/>
                <a:gd name="connsiteX1" fmla="*/ 4735908 w 4859466"/>
                <a:gd name="connsiteY1" fmla="*/ 1905904 h 5536260"/>
                <a:gd name="connsiteX2" fmla="*/ 4451030 w 4859466"/>
                <a:gd name="connsiteY2" fmla="*/ 3809085 h 5536260"/>
                <a:gd name="connsiteX3" fmla="*/ 3067466 w 4859466"/>
                <a:gd name="connsiteY3" fmla="*/ 5491001 h 5536260"/>
                <a:gd name="connsiteX4" fmla="*/ 1074535 w 4859466"/>
                <a:gd name="connsiteY4" fmla="*/ 4657234 h 5536260"/>
                <a:gd name="connsiteX5" fmla="*/ 33359 w 4859466"/>
                <a:gd name="connsiteY5" fmla="*/ 2995663 h 5536260"/>
                <a:gd name="connsiteX6" fmla="*/ 592137 w 4859466"/>
                <a:gd name="connsiteY6" fmla="*/ 805854 h 5536260"/>
                <a:gd name="connsiteX7" fmla="*/ 2649000 w 4859466"/>
                <a:gd name="connsiteY7" fmla="*/ -2 h 5536260"/>
                <a:gd name="connsiteX0" fmla="*/ 2780481 w 4861205"/>
                <a:gd name="connsiteY0" fmla="*/ -2 h 5864449"/>
                <a:gd name="connsiteX1" fmla="*/ 4737647 w 4861205"/>
                <a:gd name="connsiteY1" fmla="*/ 2234093 h 5864449"/>
                <a:gd name="connsiteX2" fmla="*/ 4452769 w 4861205"/>
                <a:gd name="connsiteY2" fmla="*/ 4137274 h 5864449"/>
                <a:gd name="connsiteX3" fmla="*/ 3069205 w 4861205"/>
                <a:gd name="connsiteY3" fmla="*/ 5819190 h 5864449"/>
                <a:gd name="connsiteX4" fmla="*/ 1076274 w 4861205"/>
                <a:gd name="connsiteY4" fmla="*/ 4985423 h 5864449"/>
                <a:gd name="connsiteX5" fmla="*/ 35098 w 4861205"/>
                <a:gd name="connsiteY5" fmla="*/ 3323852 h 5864449"/>
                <a:gd name="connsiteX6" fmla="*/ 593876 w 4861205"/>
                <a:gd name="connsiteY6" fmla="*/ 1134043 h 5864449"/>
                <a:gd name="connsiteX7" fmla="*/ 2780481 w 4861205"/>
                <a:gd name="connsiteY7" fmla="*/ -2 h 5864449"/>
                <a:gd name="connsiteX0" fmla="*/ 2289077 w 4369801"/>
                <a:gd name="connsiteY0" fmla="*/ -2 h 5893101"/>
                <a:gd name="connsiteX1" fmla="*/ 4246243 w 4369801"/>
                <a:gd name="connsiteY1" fmla="*/ 2234093 h 5893101"/>
                <a:gd name="connsiteX2" fmla="*/ 3961365 w 4369801"/>
                <a:gd name="connsiteY2" fmla="*/ 4137274 h 5893101"/>
                <a:gd name="connsiteX3" fmla="*/ 2577801 w 4369801"/>
                <a:gd name="connsiteY3" fmla="*/ 5819190 h 5893101"/>
                <a:gd name="connsiteX4" fmla="*/ 584870 w 4369801"/>
                <a:gd name="connsiteY4" fmla="*/ 4985423 h 5893101"/>
                <a:gd name="connsiteX5" fmla="*/ 102472 w 4369801"/>
                <a:gd name="connsiteY5" fmla="*/ 1134043 h 5893101"/>
                <a:gd name="connsiteX6" fmla="*/ 2289077 w 4369801"/>
                <a:gd name="connsiteY6" fmla="*/ -2 h 5893101"/>
                <a:gd name="connsiteX0" fmla="*/ 2352777 w 4433501"/>
                <a:gd name="connsiteY0" fmla="*/ -2 h 5854124"/>
                <a:gd name="connsiteX1" fmla="*/ 4309943 w 4433501"/>
                <a:gd name="connsiteY1" fmla="*/ 2234093 h 5854124"/>
                <a:gd name="connsiteX2" fmla="*/ 4025065 w 4433501"/>
                <a:gd name="connsiteY2" fmla="*/ 4137274 h 5854124"/>
                <a:gd name="connsiteX3" fmla="*/ 2641501 w 4433501"/>
                <a:gd name="connsiteY3" fmla="*/ 5819190 h 5854124"/>
                <a:gd name="connsiteX4" fmla="*/ 430809 w 4433501"/>
                <a:gd name="connsiteY4" fmla="*/ 4389642 h 5854124"/>
                <a:gd name="connsiteX5" fmla="*/ 166172 w 4433501"/>
                <a:gd name="connsiteY5" fmla="*/ 1134043 h 5854124"/>
                <a:gd name="connsiteX6" fmla="*/ 2352777 w 4433501"/>
                <a:gd name="connsiteY6" fmla="*/ -2 h 5854124"/>
                <a:gd name="connsiteX0" fmla="*/ 2193618 w 4274342"/>
                <a:gd name="connsiteY0" fmla="*/ -2 h 5850779"/>
                <a:gd name="connsiteX1" fmla="*/ 4150784 w 4274342"/>
                <a:gd name="connsiteY1" fmla="*/ 2234093 h 5850779"/>
                <a:gd name="connsiteX2" fmla="*/ 3865906 w 4274342"/>
                <a:gd name="connsiteY2" fmla="*/ 4137274 h 5850779"/>
                <a:gd name="connsiteX3" fmla="*/ 2482342 w 4274342"/>
                <a:gd name="connsiteY3" fmla="*/ 5819190 h 5850779"/>
                <a:gd name="connsiteX4" fmla="*/ 271650 w 4274342"/>
                <a:gd name="connsiteY4" fmla="*/ 4389642 h 5850779"/>
                <a:gd name="connsiteX5" fmla="*/ 247914 w 4274342"/>
                <a:gd name="connsiteY5" fmla="*/ 1846756 h 5850779"/>
                <a:gd name="connsiteX6" fmla="*/ 2193618 w 4274342"/>
                <a:gd name="connsiteY6" fmla="*/ -2 h 5850779"/>
                <a:gd name="connsiteX0" fmla="*/ 1967294 w 4267345"/>
                <a:gd name="connsiteY0" fmla="*/ -3 h 5416782"/>
                <a:gd name="connsiteX1" fmla="*/ 4137681 w 4267345"/>
                <a:gd name="connsiteY1" fmla="*/ 1800096 h 5416782"/>
                <a:gd name="connsiteX2" fmla="*/ 3852803 w 4267345"/>
                <a:gd name="connsiteY2" fmla="*/ 3703277 h 5416782"/>
                <a:gd name="connsiteX3" fmla="*/ 2469239 w 4267345"/>
                <a:gd name="connsiteY3" fmla="*/ 5385193 h 5416782"/>
                <a:gd name="connsiteX4" fmla="*/ 258547 w 4267345"/>
                <a:gd name="connsiteY4" fmla="*/ 3955645 h 5416782"/>
                <a:gd name="connsiteX5" fmla="*/ 234811 w 4267345"/>
                <a:gd name="connsiteY5" fmla="*/ 1412759 h 5416782"/>
                <a:gd name="connsiteX6" fmla="*/ 1967294 w 4267345"/>
                <a:gd name="connsiteY6" fmla="*/ -3 h 5416782"/>
                <a:gd name="connsiteX0" fmla="*/ 1967294 w 3964997"/>
                <a:gd name="connsiteY0" fmla="*/ -3 h 5416782"/>
                <a:gd name="connsiteX1" fmla="*/ 3668011 w 3964997"/>
                <a:gd name="connsiteY1" fmla="*/ 1478862 h 5416782"/>
                <a:gd name="connsiteX2" fmla="*/ 3852803 w 3964997"/>
                <a:gd name="connsiteY2" fmla="*/ 3703277 h 5416782"/>
                <a:gd name="connsiteX3" fmla="*/ 2469239 w 3964997"/>
                <a:gd name="connsiteY3" fmla="*/ 5385193 h 5416782"/>
                <a:gd name="connsiteX4" fmla="*/ 258547 w 3964997"/>
                <a:gd name="connsiteY4" fmla="*/ 3955645 h 5416782"/>
                <a:gd name="connsiteX5" fmla="*/ 234811 w 3964997"/>
                <a:gd name="connsiteY5" fmla="*/ 1412759 h 5416782"/>
                <a:gd name="connsiteX6" fmla="*/ 1967294 w 3964997"/>
                <a:gd name="connsiteY6" fmla="*/ -3 h 5416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64997" h="5416782">
                  <a:moveTo>
                    <a:pt x="1967294" y="-3"/>
                  </a:moveTo>
                  <a:cubicBezTo>
                    <a:pt x="2657922" y="183339"/>
                    <a:pt x="3353760" y="861649"/>
                    <a:pt x="3668011" y="1478862"/>
                  </a:cubicBezTo>
                  <a:cubicBezTo>
                    <a:pt x="3982262" y="2096075"/>
                    <a:pt x="4052598" y="3052222"/>
                    <a:pt x="3852803" y="3703277"/>
                  </a:cubicBezTo>
                  <a:cubicBezTo>
                    <a:pt x="3653008" y="4354332"/>
                    <a:pt x="2782065" y="5270224"/>
                    <a:pt x="2469239" y="5385193"/>
                  </a:cubicBezTo>
                  <a:cubicBezTo>
                    <a:pt x="1758393" y="5606258"/>
                    <a:pt x="630952" y="4617717"/>
                    <a:pt x="258547" y="3955645"/>
                  </a:cubicBezTo>
                  <a:cubicBezTo>
                    <a:pt x="-113858" y="3293573"/>
                    <a:pt x="-49980" y="2072034"/>
                    <a:pt x="234811" y="1412759"/>
                  </a:cubicBezTo>
                  <a:cubicBezTo>
                    <a:pt x="519602" y="753484"/>
                    <a:pt x="1314621" y="30745"/>
                    <a:pt x="1967294" y="-3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9" name="Freeform: Shape 13">
            <a:extLst>
              <a:ext uri="{FF2B5EF4-FFF2-40B4-BE49-F238E27FC236}">
                <a16:creationId xmlns:a16="http://schemas.microsoft.com/office/drawing/2014/main" id="{7C93153C-A191-C0D8-765C-1AA01BA0E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178026" flipH="1" flipV="1">
            <a:off x="76741" y="2855226"/>
            <a:ext cx="1279679" cy="1147201"/>
          </a:xfrm>
          <a:custGeom>
            <a:avLst/>
            <a:gdLst>
              <a:gd name="connsiteX0" fmla="*/ 164618 w 1619348"/>
              <a:gd name="connsiteY0" fmla="*/ 1081639 h 1455334"/>
              <a:gd name="connsiteX1" fmla="*/ 0 w 1619348"/>
              <a:gd name="connsiteY1" fmla="*/ 910437 h 1455334"/>
              <a:gd name="connsiteX2" fmla="*/ 379896 w 1619348"/>
              <a:gd name="connsiteY2" fmla="*/ 396309 h 1455334"/>
              <a:gd name="connsiteX3" fmla="*/ 907704 w 1619348"/>
              <a:gd name="connsiteY3" fmla="*/ 46408 h 1455334"/>
              <a:gd name="connsiteX4" fmla="*/ 1619348 w 1619348"/>
              <a:gd name="connsiteY4" fmla="*/ 19864 h 1455334"/>
              <a:gd name="connsiteX5" fmla="*/ 1336246 w 1619348"/>
              <a:gd name="connsiteY5" fmla="*/ 430433 h 1455334"/>
              <a:gd name="connsiteX6" fmla="*/ 1004984 w 1619348"/>
              <a:gd name="connsiteY6" fmla="*/ 698792 h 1455334"/>
              <a:gd name="connsiteX7" fmla="*/ 798499 w 1619348"/>
              <a:gd name="connsiteY7" fmla="*/ 808317 h 1455334"/>
              <a:gd name="connsiteX8" fmla="*/ 800389 w 1619348"/>
              <a:gd name="connsiteY8" fmla="*/ 844290 h 1455334"/>
              <a:gd name="connsiteX9" fmla="*/ 1054824 w 1619348"/>
              <a:gd name="connsiteY9" fmla="*/ 924348 h 1455334"/>
              <a:gd name="connsiteX10" fmla="*/ 1514867 w 1619348"/>
              <a:gd name="connsiteY10" fmla="*/ 1141481 h 1455334"/>
              <a:gd name="connsiteX11" fmla="*/ 1589766 w 1619348"/>
              <a:gd name="connsiteY11" fmla="*/ 1187689 h 1455334"/>
              <a:gd name="connsiteX12" fmla="*/ 1370811 w 1619348"/>
              <a:gd name="connsiteY12" fmla="*/ 1445268 h 1455334"/>
              <a:gd name="connsiteX13" fmla="*/ 1323182 w 1619348"/>
              <a:gd name="connsiteY13" fmla="*/ 1447990 h 1455334"/>
              <a:gd name="connsiteX14" fmla="*/ 834207 w 1619348"/>
              <a:gd name="connsiteY14" fmla="*/ 1436333 h 1455334"/>
              <a:gd name="connsiteX15" fmla="*/ 340649 w 1619348"/>
              <a:gd name="connsiteY15" fmla="*/ 1227684 h 1455334"/>
              <a:gd name="connsiteX16" fmla="*/ 164618 w 1619348"/>
              <a:gd name="connsiteY16" fmla="*/ 1081639 h 1455334"/>
              <a:gd name="connsiteX0" fmla="*/ 164618 w 1619348"/>
              <a:gd name="connsiteY0" fmla="*/ 1081639 h 1455334"/>
              <a:gd name="connsiteX1" fmla="*/ 0 w 1619348"/>
              <a:gd name="connsiteY1" fmla="*/ 910437 h 1455334"/>
              <a:gd name="connsiteX2" fmla="*/ 379896 w 1619348"/>
              <a:gd name="connsiteY2" fmla="*/ 396309 h 1455334"/>
              <a:gd name="connsiteX3" fmla="*/ 907704 w 1619348"/>
              <a:gd name="connsiteY3" fmla="*/ 46408 h 1455334"/>
              <a:gd name="connsiteX4" fmla="*/ 1619348 w 1619348"/>
              <a:gd name="connsiteY4" fmla="*/ 19864 h 1455334"/>
              <a:gd name="connsiteX5" fmla="*/ 1336246 w 1619348"/>
              <a:gd name="connsiteY5" fmla="*/ 430433 h 1455334"/>
              <a:gd name="connsiteX6" fmla="*/ 1004984 w 1619348"/>
              <a:gd name="connsiteY6" fmla="*/ 698792 h 1455334"/>
              <a:gd name="connsiteX7" fmla="*/ 798499 w 1619348"/>
              <a:gd name="connsiteY7" fmla="*/ 808317 h 1455334"/>
              <a:gd name="connsiteX8" fmla="*/ 800389 w 1619348"/>
              <a:gd name="connsiteY8" fmla="*/ 844290 h 1455334"/>
              <a:gd name="connsiteX9" fmla="*/ 1054824 w 1619348"/>
              <a:gd name="connsiteY9" fmla="*/ 924348 h 1455334"/>
              <a:gd name="connsiteX10" fmla="*/ 1514867 w 1619348"/>
              <a:gd name="connsiteY10" fmla="*/ 1141481 h 1455334"/>
              <a:gd name="connsiteX11" fmla="*/ 1589766 w 1619348"/>
              <a:gd name="connsiteY11" fmla="*/ 1187689 h 1455334"/>
              <a:gd name="connsiteX12" fmla="*/ 1370811 w 1619348"/>
              <a:gd name="connsiteY12" fmla="*/ 1445268 h 1455334"/>
              <a:gd name="connsiteX13" fmla="*/ 1323182 w 1619348"/>
              <a:gd name="connsiteY13" fmla="*/ 1447990 h 1455334"/>
              <a:gd name="connsiteX14" fmla="*/ 834207 w 1619348"/>
              <a:gd name="connsiteY14" fmla="*/ 1436333 h 1455334"/>
              <a:gd name="connsiteX15" fmla="*/ 164618 w 1619348"/>
              <a:gd name="connsiteY15" fmla="*/ 1081639 h 1455334"/>
              <a:gd name="connsiteX0" fmla="*/ 283148 w 1619348"/>
              <a:gd name="connsiteY0" fmla="*/ 1129982 h 1455334"/>
              <a:gd name="connsiteX1" fmla="*/ 0 w 1619348"/>
              <a:gd name="connsiteY1" fmla="*/ 910437 h 1455334"/>
              <a:gd name="connsiteX2" fmla="*/ 379896 w 1619348"/>
              <a:gd name="connsiteY2" fmla="*/ 396309 h 1455334"/>
              <a:gd name="connsiteX3" fmla="*/ 907704 w 1619348"/>
              <a:gd name="connsiteY3" fmla="*/ 46408 h 1455334"/>
              <a:gd name="connsiteX4" fmla="*/ 1619348 w 1619348"/>
              <a:gd name="connsiteY4" fmla="*/ 19864 h 1455334"/>
              <a:gd name="connsiteX5" fmla="*/ 1336246 w 1619348"/>
              <a:gd name="connsiteY5" fmla="*/ 430433 h 1455334"/>
              <a:gd name="connsiteX6" fmla="*/ 1004984 w 1619348"/>
              <a:gd name="connsiteY6" fmla="*/ 698792 h 1455334"/>
              <a:gd name="connsiteX7" fmla="*/ 798499 w 1619348"/>
              <a:gd name="connsiteY7" fmla="*/ 808317 h 1455334"/>
              <a:gd name="connsiteX8" fmla="*/ 800389 w 1619348"/>
              <a:gd name="connsiteY8" fmla="*/ 844290 h 1455334"/>
              <a:gd name="connsiteX9" fmla="*/ 1054824 w 1619348"/>
              <a:gd name="connsiteY9" fmla="*/ 924348 h 1455334"/>
              <a:gd name="connsiteX10" fmla="*/ 1514867 w 1619348"/>
              <a:gd name="connsiteY10" fmla="*/ 1141481 h 1455334"/>
              <a:gd name="connsiteX11" fmla="*/ 1589766 w 1619348"/>
              <a:gd name="connsiteY11" fmla="*/ 1187689 h 1455334"/>
              <a:gd name="connsiteX12" fmla="*/ 1370811 w 1619348"/>
              <a:gd name="connsiteY12" fmla="*/ 1445268 h 1455334"/>
              <a:gd name="connsiteX13" fmla="*/ 1323182 w 1619348"/>
              <a:gd name="connsiteY13" fmla="*/ 1447990 h 1455334"/>
              <a:gd name="connsiteX14" fmla="*/ 834207 w 1619348"/>
              <a:gd name="connsiteY14" fmla="*/ 1436333 h 1455334"/>
              <a:gd name="connsiteX15" fmla="*/ 283148 w 1619348"/>
              <a:gd name="connsiteY15" fmla="*/ 1129982 h 1455334"/>
              <a:gd name="connsiteX0" fmla="*/ 283148 w 1619348"/>
              <a:gd name="connsiteY0" fmla="*/ 1129982 h 1455334"/>
              <a:gd name="connsiteX1" fmla="*/ 0 w 1619348"/>
              <a:gd name="connsiteY1" fmla="*/ 910437 h 1455334"/>
              <a:gd name="connsiteX2" fmla="*/ 379896 w 1619348"/>
              <a:gd name="connsiteY2" fmla="*/ 396309 h 1455334"/>
              <a:gd name="connsiteX3" fmla="*/ 907704 w 1619348"/>
              <a:gd name="connsiteY3" fmla="*/ 46408 h 1455334"/>
              <a:gd name="connsiteX4" fmla="*/ 1619348 w 1619348"/>
              <a:gd name="connsiteY4" fmla="*/ 19864 h 1455334"/>
              <a:gd name="connsiteX5" fmla="*/ 1336246 w 1619348"/>
              <a:gd name="connsiteY5" fmla="*/ 430433 h 1455334"/>
              <a:gd name="connsiteX6" fmla="*/ 1004984 w 1619348"/>
              <a:gd name="connsiteY6" fmla="*/ 698792 h 1455334"/>
              <a:gd name="connsiteX7" fmla="*/ 798499 w 1619348"/>
              <a:gd name="connsiteY7" fmla="*/ 808317 h 1455334"/>
              <a:gd name="connsiteX8" fmla="*/ 800389 w 1619348"/>
              <a:gd name="connsiteY8" fmla="*/ 844290 h 1455334"/>
              <a:gd name="connsiteX9" fmla="*/ 1054824 w 1619348"/>
              <a:gd name="connsiteY9" fmla="*/ 924348 h 1455334"/>
              <a:gd name="connsiteX10" fmla="*/ 1514867 w 1619348"/>
              <a:gd name="connsiteY10" fmla="*/ 1141481 h 1455334"/>
              <a:gd name="connsiteX11" fmla="*/ 1589766 w 1619348"/>
              <a:gd name="connsiteY11" fmla="*/ 1187689 h 1455334"/>
              <a:gd name="connsiteX12" fmla="*/ 1370811 w 1619348"/>
              <a:gd name="connsiteY12" fmla="*/ 1445268 h 1455334"/>
              <a:gd name="connsiteX13" fmla="*/ 1323182 w 1619348"/>
              <a:gd name="connsiteY13" fmla="*/ 1447990 h 1455334"/>
              <a:gd name="connsiteX14" fmla="*/ 834207 w 1619348"/>
              <a:gd name="connsiteY14" fmla="*/ 1436333 h 1455334"/>
              <a:gd name="connsiteX15" fmla="*/ 283148 w 1619348"/>
              <a:gd name="connsiteY15" fmla="*/ 1129982 h 1455334"/>
              <a:gd name="connsiteX0" fmla="*/ 283148 w 1619348"/>
              <a:gd name="connsiteY0" fmla="*/ 1129982 h 1449450"/>
              <a:gd name="connsiteX1" fmla="*/ 0 w 1619348"/>
              <a:gd name="connsiteY1" fmla="*/ 910437 h 1449450"/>
              <a:gd name="connsiteX2" fmla="*/ 379896 w 1619348"/>
              <a:gd name="connsiteY2" fmla="*/ 396309 h 1449450"/>
              <a:gd name="connsiteX3" fmla="*/ 907704 w 1619348"/>
              <a:gd name="connsiteY3" fmla="*/ 46408 h 1449450"/>
              <a:gd name="connsiteX4" fmla="*/ 1619348 w 1619348"/>
              <a:gd name="connsiteY4" fmla="*/ 19864 h 1449450"/>
              <a:gd name="connsiteX5" fmla="*/ 1336246 w 1619348"/>
              <a:gd name="connsiteY5" fmla="*/ 430433 h 1449450"/>
              <a:gd name="connsiteX6" fmla="*/ 1004984 w 1619348"/>
              <a:gd name="connsiteY6" fmla="*/ 698792 h 1449450"/>
              <a:gd name="connsiteX7" fmla="*/ 798499 w 1619348"/>
              <a:gd name="connsiteY7" fmla="*/ 808317 h 1449450"/>
              <a:gd name="connsiteX8" fmla="*/ 800389 w 1619348"/>
              <a:gd name="connsiteY8" fmla="*/ 844290 h 1449450"/>
              <a:gd name="connsiteX9" fmla="*/ 1054824 w 1619348"/>
              <a:gd name="connsiteY9" fmla="*/ 924348 h 1449450"/>
              <a:gd name="connsiteX10" fmla="*/ 1514867 w 1619348"/>
              <a:gd name="connsiteY10" fmla="*/ 1141481 h 1449450"/>
              <a:gd name="connsiteX11" fmla="*/ 1589766 w 1619348"/>
              <a:gd name="connsiteY11" fmla="*/ 1187689 h 1449450"/>
              <a:gd name="connsiteX12" fmla="*/ 1370811 w 1619348"/>
              <a:gd name="connsiteY12" fmla="*/ 1445268 h 1449450"/>
              <a:gd name="connsiteX13" fmla="*/ 1323182 w 1619348"/>
              <a:gd name="connsiteY13" fmla="*/ 1447990 h 1449450"/>
              <a:gd name="connsiteX14" fmla="*/ 814568 w 1619348"/>
              <a:gd name="connsiteY14" fmla="*/ 1400582 h 1449450"/>
              <a:gd name="connsiteX15" fmla="*/ 283148 w 1619348"/>
              <a:gd name="connsiteY15" fmla="*/ 1129982 h 1449450"/>
              <a:gd name="connsiteX0" fmla="*/ 283148 w 1619348"/>
              <a:gd name="connsiteY0" fmla="*/ 1132238 h 1451706"/>
              <a:gd name="connsiteX1" fmla="*/ 0 w 1619348"/>
              <a:gd name="connsiteY1" fmla="*/ 912693 h 1451706"/>
              <a:gd name="connsiteX2" fmla="*/ 392066 w 1619348"/>
              <a:gd name="connsiteY2" fmla="*/ 437499 h 1451706"/>
              <a:gd name="connsiteX3" fmla="*/ 907704 w 1619348"/>
              <a:gd name="connsiteY3" fmla="*/ 48664 h 1451706"/>
              <a:gd name="connsiteX4" fmla="*/ 1619348 w 1619348"/>
              <a:gd name="connsiteY4" fmla="*/ 22120 h 1451706"/>
              <a:gd name="connsiteX5" fmla="*/ 1336246 w 1619348"/>
              <a:gd name="connsiteY5" fmla="*/ 432689 h 1451706"/>
              <a:gd name="connsiteX6" fmla="*/ 1004984 w 1619348"/>
              <a:gd name="connsiteY6" fmla="*/ 701048 h 1451706"/>
              <a:gd name="connsiteX7" fmla="*/ 798499 w 1619348"/>
              <a:gd name="connsiteY7" fmla="*/ 810573 h 1451706"/>
              <a:gd name="connsiteX8" fmla="*/ 800389 w 1619348"/>
              <a:gd name="connsiteY8" fmla="*/ 846546 h 1451706"/>
              <a:gd name="connsiteX9" fmla="*/ 1054824 w 1619348"/>
              <a:gd name="connsiteY9" fmla="*/ 926604 h 1451706"/>
              <a:gd name="connsiteX10" fmla="*/ 1514867 w 1619348"/>
              <a:gd name="connsiteY10" fmla="*/ 1143737 h 1451706"/>
              <a:gd name="connsiteX11" fmla="*/ 1589766 w 1619348"/>
              <a:gd name="connsiteY11" fmla="*/ 1189945 h 1451706"/>
              <a:gd name="connsiteX12" fmla="*/ 1370811 w 1619348"/>
              <a:gd name="connsiteY12" fmla="*/ 1447524 h 1451706"/>
              <a:gd name="connsiteX13" fmla="*/ 1323182 w 1619348"/>
              <a:gd name="connsiteY13" fmla="*/ 1450246 h 1451706"/>
              <a:gd name="connsiteX14" fmla="*/ 814568 w 1619348"/>
              <a:gd name="connsiteY14" fmla="*/ 1402838 h 1451706"/>
              <a:gd name="connsiteX15" fmla="*/ 283148 w 1619348"/>
              <a:gd name="connsiteY15" fmla="*/ 1132238 h 1451706"/>
              <a:gd name="connsiteX0" fmla="*/ 283148 w 1619348"/>
              <a:gd name="connsiteY0" fmla="*/ 1132238 h 1451706"/>
              <a:gd name="connsiteX1" fmla="*/ 0 w 1619348"/>
              <a:gd name="connsiteY1" fmla="*/ 912693 h 1451706"/>
              <a:gd name="connsiteX2" fmla="*/ 392066 w 1619348"/>
              <a:gd name="connsiteY2" fmla="*/ 437499 h 1451706"/>
              <a:gd name="connsiteX3" fmla="*/ 907704 w 1619348"/>
              <a:gd name="connsiteY3" fmla="*/ 48664 h 1451706"/>
              <a:gd name="connsiteX4" fmla="*/ 1619348 w 1619348"/>
              <a:gd name="connsiteY4" fmla="*/ 22120 h 1451706"/>
              <a:gd name="connsiteX5" fmla="*/ 1336246 w 1619348"/>
              <a:gd name="connsiteY5" fmla="*/ 432689 h 1451706"/>
              <a:gd name="connsiteX6" fmla="*/ 1004984 w 1619348"/>
              <a:gd name="connsiteY6" fmla="*/ 701048 h 1451706"/>
              <a:gd name="connsiteX7" fmla="*/ 798499 w 1619348"/>
              <a:gd name="connsiteY7" fmla="*/ 810573 h 1451706"/>
              <a:gd name="connsiteX8" fmla="*/ 800389 w 1619348"/>
              <a:gd name="connsiteY8" fmla="*/ 846546 h 1451706"/>
              <a:gd name="connsiteX9" fmla="*/ 1054824 w 1619348"/>
              <a:gd name="connsiteY9" fmla="*/ 926604 h 1451706"/>
              <a:gd name="connsiteX10" fmla="*/ 1514867 w 1619348"/>
              <a:gd name="connsiteY10" fmla="*/ 1143737 h 1451706"/>
              <a:gd name="connsiteX11" fmla="*/ 1589766 w 1619348"/>
              <a:gd name="connsiteY11" fmla="*/ 1189945 h 1451706"/>
              <a:gd name="connsiteX12" fmla="*/ 1370811 w 1619348"/>
              <a:gd name="connsiteY12" fmla="*/ 1447524 h 1451706"/>
              <a:gd name="connsiteX13" fmla="*/ 1323182 w 1619348"/>
              <a:gd name="connsiteY13" fmla="*/ 1450246 h 1451706"/>
              <a:gd name="connsiteX14" fmla="*/ 814568 w 1619348"/>
              <a:gd name="connsiteY14" fmla="*/ 1402838 h 1451706"/>
              <a:gd name="connsiteX15" fmla="*/ 283148 w 1619348"/>
              <a:gd name="connsiteY15" fmla="*/ 1132238 h 1451706"/>
              <a:gd name="connsiteX0" fmla="*/ 283148 w 1619348"/>
              <a:gd name="connsiteY0" fmla="*/ 1132238 h 1451706"/>
              <a:gd name="connsiteX1" fmla="*/ 0 w 1619348"/>
              <a:gd name="connsiteY1" fmla="*/ 912693 h 1451706"/>
              <a:gd name="connsiteX2" fmla="*/ 392066 w 1619348"/>
              <a:gd name="connsiteY2" fmla="*/ 437499 h 1451706"/>
              <a:gd name="connsiteX3" fmla="*/ 907704 w 1619348"/>
              <a:gd name="connsiteY3" fmla="*/ 48664 h 1451706"/>
              <a:gd name="connsiteX4" fmla="*/ 1619348 w 1619348"/>
              <a:gd name="connsiteY4" fmla="*/ 22120 h 1451706"/>
              <a:gd name="connsiteX5" fmla="*/ 1336246 w 1619348"/>
              <a:gd name="connsiteY5" fmla="*/ 432689 h 1451706"/>
              <a:gd name="connsiteX6" fmla="*/ 1004984 w 1619348"/>
              <a:gd name="connsiteY6" fmla="*/ 701048 h 1451706"/>
              <a:gd name="connsiteX7" fmla="*/ 798499 w 1619348"/>
              <a:gd name="connsiteY7" fmla="*/ 810573 h 1451706"/>
              <a:gd name="connsiteX8" fmla="*/ 800389 w 1619348"/>
              <a:gd name="connsiteY8" fmla="*/ 846546 h 1451706"/>
              <a:gd name="connsiteX9" fmla="*/ 1054824 w 1619348"/>
              <a:gd name="connsiteY9" fmla="*/ 926604 h 1451706"/>
              <a:gd name="connsiteX10" fmla="*/ 1514867 w 1619348"/>
              <a:gd name="connsiteY10" fmla="*/ 1143737 h 1451706"/>
              <a:gd name="connsiteX11" fmla="*/ 1589766 w 1619348"/>
              <a:gd name="connsiteY11" fmla="*/ 1189945 h 1451706"/>
              <a:gd name="connsiteX12" fmla="*/ 1370811 w 1619348"/>
              <a:gd name="connsiteY12" fmla="*/ 1447524 h 1451706"/>
              <a:gd name="connsiteX13" fmla="*/ 1323182 w 1619348"/>
              <a:gd name="connsiteY13" fmla="*/ 1450246 h 1451706"/>
              <a:gd name="connsiteX14" fmla="*/ 814568 w 1619348"/>
              <a:gd name="connsiteY14" fmla="*/ 1402838 h 1451706"/>
              <a:gd name="connsiteX15" fmla="*/ 283148 w 1619348"/>
              <a:gd name="connsiteY15" fmla="*/ 1132238 h 1451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19348" h="1451706">
                <a:moveTo>
                  <a:pt x="283148" y="1132238"/>
                </a:moveTo>
                <a:cubicBezTo>
                  <a:pt x="147387" y="1050547"/>
                  <a:pt x="41739" y="969217"/>
                  <a:pt x="0" y="912693"/>
                </a:cubicBezTo>
                <a:cubicBezTo>
                  <a:pt x="126820" y="747535"/>
                  <a:pt x="242915" y="592015"/>
                  <a:pt x="392066" y="437499"/>
                </a:cubicBezTo>
                <a:cubicBezTo>
                  <a:pt x="540766" y="283450"/>
                  <a:pt x="703157" y="117894"/>
                  <a:pt x="907704" y="48664"/>
                </a:cubicBezTo>
                <a:cubicBezTo>
                  <a:pt x="1112251" y="-20566"/>
                  <a:pt x="1574254" y="-2821"/>
                  <a:pt x="1619348" y="22120"/>
                </a:cubicBezTo>
                <a:cubicBezTo>
                  <a:pt x="1576729" y="164256"/>
                  <a:pt x="1500114" y="264780"/>
                  <a:pt x="1336246" y="432689"/>
                </a:cubicBezTo>
                <a:cubicBezTo>
                  <a:pt x="1221147" y="544616"/>
                  <a:pt x="1094608" y="638068"/>
                  <a:pt x="1004984" y="701048"/>
                </a:cubicBezTo>
                <a:cubicBezTo>
                  <a:pt x="915359" y="764029"/>
                  <a:pt x="832598" y="786323"/>
                  <a:pt x="798499" y="810573"/>
                </a:cubicBezTo>
                <a:cubicBezTo>
                  <a:pt x="764400" y="834823"/>
                  <a:pt x="757668" y="827208"/>
                  <a:pt x="800389" y="846546"/>
                </a:cubicBezTo>
                <a:cubicBezTo>
                  <a:pt x="843110" y="865885"/>
                  <a:pt x="935744" y="877072"/>
                  <a:pt x="1054824" y="926604"/>
                </a:cubicBezTo>
                <a:cubicBezTo>
                  <a:pt x="1173903" y="976135"/>
                  <a:pt x="1375763" y="1066029"/>
                  <a:pt x="1514867" y="1143737"/>
                </a:cubicBezTo>
                <a:lnTo>
                  <a:pt x="1589766" y="1189945"/>
                </a:lnTo>
                <a:lnTo>
                  <a:pt x="1370811" y="1447524"/>
                </a:lnTo>
                <a:lnTo>
                  <a:pt x="1323182" y="1450246"/>
                </a:lnTo>
                <a:cubicBezTo>
                  <a:pt x="1168686" y="1458623"/>
                  <a:pt x="954594" y="1429397"/>
                  <a:pt x="814568" y="1402838"/>
                </a:cubicBezTo>
                <a:cubicBezTo>
                  <a:pt x="621474" y="1341780"/>
                  <a:pt x="418909" y="1213929"/>
                  <a:pt x="283148" y="1132238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0" name="Freeform: Shape 15">
            <a:extLst>
              <a:ext uri="{FF2B5EF4-FFF2-40B4-BE49-F238E27FC236}">
                <a16:creationId xmlns:a16="http://schemas.microsoft.com/office/drawing/2014/main" id="{7EEB61BD-BC36-F14B-609A-3FACBC2895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78977">
            <a:off x="1552182" y="2219465"/>
            <a:ext cx="442769" cy="445803"/>
          </a:xfrm>
          <a:custGeom>
            <a:avLst/>
            <a:gdLst>
              <a:gd name="connsiteX0" fmla="*/ 2531073 w 4828010"/>
              <a:gd name="connsiteY0" fmla="*/ 0 h 4873559"/>
              <a:gd name="connsiteX1" fmla="*/ 3937963 w 4828010"/>
              <a:gd name="connsiteY1" fmla="*/ 437433 h 4873559"/>
              <a:gd name="connsiteX2" fmla="*/ 4806231 w 4828010"/>
              <a:gd name="connsiteY2" fmla="*/ 1773180 h 4873559"/>
              <a:gd name="connsiteX3" fmla="*/ 4448644 w 4828010"/>
              <a:gd name="connsiteY3" fmla="*/ 3933235 h 4873559"/>
              <a:gd name="connsiteX4" fmla="*/ 3192542 w 4828010"/>
              <a:gd name="connsiteY4" fmla="*/ 4716168 h 4873559"/>
              <a:gd name="connsiteX5" fmla="*/ 937448 w 4828010"/>
              <a:gd name="connsiteY5" fmla="*/ 4547691 h 4873559"/>
              <a:gd name="connsiteX6" fmla="*/ 12348 w 4828010"/>
              <a:gd name="connsiteY6" fmla="*/ 3026750 h 4873559"/>
              <a:gd name="connsiteX7" fmla="*/ 553508 w 4828010"/>
              <a:gd name="connsiteY7" fmla="*/ 740383 h 4873559"/>
              <a:gd name="connsiteX8" fmla="*/ 2531073 w 4828010"/>
              <a:gd name="connsiteY8" fmla="*/ 0 h 4873559"/>
              <a:gd name="connsiteX0" fmla="*/ 2531073 w 4828010"/>
              <a:gd name="connsiteY0" fmla="*/ 0 h 4853896"/>
              <a:gd name="connsiteX1" fmla="*/ 3937963 w 4828010"/>
              <a:gd name="connsiteY1" fmla="*/ 437433 h 4853896"/>
              <a:gd name="connsiteX2" fmla="*/ 4806231 w 4828010"/>
              <a:gd name="connsiteY2" fmla="*/ 1773180 h 4853896"/>
              <a:gd name="connsiteX3" fmla="*/ 4448644 w 4828010"/>
              <a:gd name="connsiteY3" fmla="*/ 3933235 h 4853896"/>
              <a:gd name="connsiteX4" fmla="*/ 3192542 w 4828010"/>
              <a:gd name="connsiteY4" fmla="*/ 4716168 h 4853896"/>
              <a:gd name="connsiteX5" fmla="*/ 1075671 w 4828010"/>
              <a:gd name="connsiteY5" fmla="*/ 4473263 h 4853896"/>
              <a:gd name="connsiteX6" fmla="*/ 12348 w 4828010"/>
              <a:gd name="connsiteY6" fmla="*/ 3026750 h 4853896"/>
              <a:gd name="connsiteX7" fmla="*/ 553508 w 4828010"/>
              <a:gd name="connsiteY7" fmla="*/ 740383 h 4853896"/>
              <a:gd name="connsiteX8" fmla="*/ 2531073 w 4828010"/>
              <a:gd name="connsiteY8" fmla="*/ 0 h 4853896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84014 w 4780951"/>
              <a:gd name="connsiteY0" fmla="*/ 0 h 4850182"/>
              <a:gd name="connsiteX1" fmla="*/ 3890904 w 4780951"/>
              <a:gd name="connsiteY1" fmla="*/ 437433 h 4850182"/>
              <a:gd name="connsiteX2" fmla="*/ 4759172 w 4780951"/>
              <a:gd name="connsiteY2" fmla="*/ 1773180 h 4850182"/>
              <a:gd name="connsiteX3" fmla="*/ 4401585 w 4780951"/>
              <a:gd name="connsiteY3" fmla="*/ 3933235 h 4850182"/>
              <a:gd name="connsiteX4" fmla="*/ 3145483 w 4780951"/>
              <a:gd name="connsiteY4" fmla="*/ 4716168 h 4850182"/>
              <a:gd name="connsiteX5" fmla="*/ 1113673 w 4780951"/>
              <a:gd name="connsiteY5" fmla="*/ 4467947 h 4850182"/>
              <a:gd name="connsiteX6" fmla="*/ 39717 w 4780951"/>
              <a:gd name="connsiteY6" fmla="*/ 3101178 h 4850182"/>
              <a:gd name="connsiteX7" fmla="*/ 506449 w 4780951"/>
              <a:gd name="connsiteY7" fmla="*/ 740383 h 4850182"/>
              <a:gd name="connsiteX8" fmla="*/ 2484014 w 4780951"/>
              <a:gd name="connsiteY8" fmla="*/ 0 h 4850182"/>
              <a:gd name="connsiteX0" fmla="*/ 2484014 w 4780127"/>
              <a:gd name="connsiteY0" fmla="*/ 0 h 4850182"/>
              <a:gd name="connsiteX1" fmla="*/ 3890904 w 4780127"/>
              <a:gd name="connsiteY1" fmla="*/ 437433 h 4850182"/>
              <a:gd name="connsiteX2" fmla="*/ 4759172 w 4780127"/>
              <a:gd name="connsiteY2" fmla="*/ 1773180 h 4850182"/>
              <a:gd name="connsiteX3" fmla="*/ 4390953 w 4780127"/>
              <a:gd name="connsiteY3" fmla="*/ 3805644 h 4850182"/>
              <a:gd name="connsiteX4" fmla="*/ 3145483 w 4780127"/>
              <a:gd name="connsiteY4" fmla="*/ 4716168 h 4850182"/>
              <a:gd name="connsiteX5" fmla="*/ 1113673 w 4780127"/>
              <a:gd name="connsiteY5" fmla="*/ 4467947 h 4850182"/>
              <a:gd name="connsiteX6" fmla="*/ 39717 w 4780127"/>
              <a:gd name="connsiteY6" fmla="*/ 3101178 h 4850182"/>
              <a:gd name="connsiteX7" fmla="*/ 506449 w 4780127"/>
              <a:gd name="connsiteY7" fmla="*/ 740383 h 4850182"/>
              <a:gd name="connsiteX8" fmla="*/ 2484014 w 4780127"/>
              <a:gd name="connsiteY8" fmla="*/ 0 h 4850182"/>
              <a:gd name="connsiteX0" fmla="*/ 2484014 w 4778010"/>
              <a:gd name="connsiteY0" fmla="*/ 0 h 4846926"/>
              <a:gd name="connsiteX1" fmla="*/ 3890904 w 4778010"/>
              <a:gd name="connsiteY1" fmla="*/ 437433 h 4846926"/>
              <a:gd name="connsiteX2" fmla="*/ 4759172 w 4778010"/>
              <a:gd name="connsiteY2" fmla="*/ 1773180 h 4846926"/>
              <a:gd name="connsiteX3" fmla="*/ 4390953 w 4778010"/>
              <a:gd name="connsiteY3" fmla="*/ 3805644 h 4846926"/>
              <a:gd name="connsiteX4" fmla="*/ 3343914 w 4778010"/>
              <a:gd name="connsiteY4" fmla="*/ 4712128 h 4846926"/>
              <a:gd name="connsiteX5" fmla="*/ 1113673 w 4778010"/>
              <a:gd name="connsiteY5" fmla="*/ 4467947 h 4846926"/>
              <a:gd name="connsiteX6" fmla="*/ 39717 w 4778010"/>
              <a:gd name="connsiteY6" fmla="*/ 3101178 h 4846926"/>
              <a:gd name="connsiteX7" fmla="*/ 506449 w 4778010"/>
              <a:gd name="connsiteY7" fmla="*/ 740383 h 4846926"/>
              <a:gd name="connsiteX8" fmla="*/ 2484014 w 4778010"/>
              <a:gd name="connsiteY8" fmla="*/ 0 h 4846926"/>
              <a:gd name="connsiteX0" fmla="*/ 2484014 w 4782503"/>
              <a:gd name="connsiteY0" fmla="*/ 0 h 4846926"/>
              <a:gd name="connsiteX1" fmla="*/ 3890904 w 4782503"/>
              <a:gd name="connsiteY1" fmla="*/ 437433 h 4846926"/>
              <a:gd name="connsiteX2" fmla="*/ 4759172 w 4782503"/>
              <a:gd name="connsiteY2" fmla="*/ 1773180 h 4846926"/>
              <a:gd name="connsiteX3" fmla="*/ 4450482 w 4782503"/>
              <a:gd name="connsiteY3" fmla="*/ 3688481 h 4846926"/>
              <a:gd name="connsiteX4" fmla="*/ 3343914 w 4782503"/>
              <a:gd name="connsiteY4" fmla="*/ 4712128 h 4846926"/>
              <a:gd name="connsiteX5" fmla="*/ 1113673 w 4782503"/>
              <a:gd name="connsiteY5" fmla="*/ 4467947 h 4846926"/>
              <a:gd name="connsiteX6" fmla="*/ 39717 w 4782503"/>
              <a:gd name="connsiteY6" fmla="*/ 3101178 h 4846926"/>
              <a:gd name="connsiteX7" fmla="*/ 506449 w 4782503"/>
              <a:gd name="connsiteY7" fmla="*/ 740383 h 4846926"/>
              <a:gd name="connsiteX8" fmla="*/ 2484014 w 4782503"/>
              <a:gd name="connsiteY8" fmla="*/ 0 h 4846926"/>
              <a:gd name="connsiteX0" fmla="*/ 2484014 w 4784889"/>
              <a:gd name="connsiteY0" fmla="*/ 0 h 4846926"/>
              <a:gd name="connsiteX1" fmla="*/ 3890904 w 4784889"/>
              <a:gd name="connsiteY1" fmla="*/ 437433 h 4846926"/>
              <a:gd name="connsiteX2" fmla="*/ 4759172 w 4784889"/>
              <a:gd name="connsiteY2" fmla="*/ 1773180 h 4846926"/>
              <a:gd name="connsiteX3" fmla="*/ 4474294 w 4784889"/>
              <a:gd name="connsiteY3" fmla="*/ 3676361 h 4846926"/>
              <a:gd name="connsiteX4" fmla="*/ 3343914 w 4784889"/>
              <a:gd name="connsiteY4" fmla="*/ 4712128 h 4846926"/>
              <a:gd name="connsiteX5" fmla="*/ 1113673 w 4784889"/>
              <a:gd name="connsiteY5" fmla="*/ 4467947 h 4846926"/>
              <a:gd name="connsiteX6" fmla="*/ 39717 w 4784889"/>
              <a:gd name="connsiteY6" fmla="*/ 3101178 h 4846926"/>
              <a:gd name="connsiteX7" fmla="*/ 506449 w 4784889"/>
              <a:gd name="connsiteY7" fmla="*/ 740383 h 4846926"/>
              <a:gd name="connsiteX8" fmla="*/ 2484014 w 4784889"/>
              <a:gd name="connsiteY8" fmla="*/ 0 h 4846926"/>
              <a:gd name="connsiteX0" fmla="*/ 2484014 w 4784889"/>
              <a:gd name="connsiteY0" fmla="*/ 0 h 4860980"/>
              <a:gd name="connsiteX1" fmla="*/ 3890904 w 4784889"/>
              <a:gd name="connsiteY1" fmla="*/ 437433 h 4860980"/>
              <a:gd name="connsiteX2" fmla="*/ 4759172 w 4784889"/>
              <a:gd name="connsiteY2" fmla="*/ 1773180 h 4860980"/>
              <a:gd name="connsiteX3" fmla="*/ 4474294 w 4784889"/>
              <a:gd name="connsiteY3" fmla="*/ 3676361 h 4860980"/>
              <a:gd name="connsiteX4" fmla="*/ 3343914 w 4784889"/>
              <a:gd name="connsiteY4" fmla="*/ 4712128 h 4860980"/>
              <a:gd name="connsiteX5" fmla="*/ 1097799 w 4784889"/>
              <a:gd name="connsiteY5" fmla="*/ 4524510 h 4860980"/>
              <a:gd name="connsiteX6" fmla="*/ 39717 w 4784889"/>
              <a:gd name="connsiteY6" fmla="*/ 3101178 h 4860980"/>
              <a:gd name="connsiteX7" fmla="*/ 506449 w 4784889"/>
              <a:gd name="connsiteY7" fmla="*/ 740383 h 4860980"/>
              <a:gd name="connsiteX8" fmla="*/ 2484014 w 4784889"/>
              <a:gd name="connsiteY8" fmla="*/ 0 h 4860980"/>
              <a:gd name="connsiteX0" fmla="*/ 2484014 w 4783308"/>
              <a:gd name="connsiteY0" fmla="*/ 0 h 4860981"/>
              <a:gd name="connsiteX1" fmla="*/ 3890904 w 4783308"/>
              <a:gd name="connsiteY1" fmla="*/ 437433 h 4860981"/>
              <a:gd name="connsiteX2" fmla="*/ 4759172 w 4783308"/>
              <a:gd name="connsiteY2" fmla="*/ 1773180 h 4860981"/>
              <a:gd name="connsiteX3" fmla="*/ 4474294 w 4783308"/>
              <a:gd name="connsiteY3" fmla="*/ 3676361 h 4860981"/>
              <a:gd name="connsiteX4" fmla="*/ 3443129 w 4783308"/>
              <a:gd name="connsiteY4" fmla="*/ 4712129 h 4860981"/>
              <a:gd name="connsiteX5" fmla="*/ 1097799 w 4783308"/>
              <a:gd name="connsiteY5" fmla="*/ 4524510 h 4860981"/>
              <a:gd name="connsiteX6" fmla="*/ 39717 w 4783308"/>
              <a:gd name="connsiteY6" fmla="*/ 3101178 h 4860981"/>
              <a:gd name="connsiteX7" fmla="*/ 506449 w 4783308"/>
              <a:gd name="connsiteY7" fmla="*/ 740383 h 4860981"/>
              <a:gd name="connsiteX8" fmla="*/ 2484014 w 4783308"/>
              <a:gd name="connsiteY8" fmla="*/ 0 h 4860981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532073 w 4784141"/>
              <a:gd name="connsiteY0" fmla="*/ 0 h 4773425"/>
              <a:gd name="connsiteX1" fmla="*/ 3891737 w 4784141"/>
              <a:gd name="connsiteY1" fmla="*/ 389356 h 4773425"/>
              <a:gd name="connsiteX2" fmla="*/ 4760005 w 4784141"/>
              <a:gd name="connsiteY2" fmla="*/ 1725103 h 4773425"/>
              <a:gd name="connsiteX3" fmla="*/ 4475127 w 4784141"/>
              <a:gd name="connsiteY3" fmla="*/ 3628284 h 4773425"/>
              <a:gd name="connsiteX4" fmla="*/ 3443962 w 4784141"/>
              <a:gd name="connsiteY4" fmla="*/ 4664052 h 4773425"/>
              <a:gd name="connsiteX5" fmla="*/ 1098632 w 4784141"/>
              <a:gd name="connsiteY5" fmla="*/ 4476433 h 4773425"/>
              <a:gd name="connsiteX6" fmla="*/ 40550 w 4784141"/>
              <a:gd name="connsiteY6" fmla="*/ 3053101 h 4773425"/>
              <a:gd name="connsiteX7" fmla="*/ 507282 w 4784141"/>
              <a:gd name="connsiteY7" fmla="*/ 692306 h 4773425"/>
              <a:gd name="connsiteX8" fmla="*/ 2532073 w 4784141"/>
              <a:gd name="connsiteY8" fmla="*/ 0 h 4773425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58783 w 4784614"/>
              <a:gd name="connsiteY0" fmla="*/ 525 h 4757924"/>
              <a:gd name="connsiteX1" fmla="*/ 3892210 w 4784614"/>
              <a:gd name="connsiteY1" fmla="*/ 373855 h 4757924"/>
              <a:gd name="connsiteX2" fmla="*/ 4760478 w 4784614"/>
              <a:gd name="connsiteY2" fmla="*/ 1709602 h 4757924"/>
              <a:gd name="connsiteX3" fmla="*/ 4475600 w 4784614"/>
              <a:gd name="connsiteY3" fmla="*/ 3612783 h 4757924"/>
              <a:gd name="connsiteX4" fmla="*/ 3444435 w 4784614"/>
              <a:gd name="connsiteY4" fmla="*/ 4648551 h 4757924"/>
              <a:gd name="connsiteX5" fmla="*/ 1099105 w 4784614"/>
              <a:gd name="connsiteY5" fmla="*/ 4460932 h 4757924"/>
              <a:gd name="connsiteX6" fmla="*/ 41023 w 4784614"/>
              <a:gd name="connsiteY6" fmla="*/ 3037600 h 4757924"/>
              <a:gd name="connsiteX7" fmla="*/ 507755 w 4784614"/>
              <a:gd name="connsiteY7" fmla="*/ 676805 h 4757924"/>
              <a:gd name="connsiteX8" fmla="*/ 2558783 w 4784614"/>
              <a:gd name="connsiteY8" fmla="*/ 525 h 4757924"/>
              <a:gd name="connsiteX0" fmla="*/ 2558783 w 4784614"/>
              <a:gd name="connsiteY0" fmla="*/ 408 h 4757807"/>
              <a:gd name="connsiteX1" fmla="*/ 3907953 w 4784614"/>
              <a:gd name="connsiteY1" fmla="*/ 443183 h 4757807"/>
              <a:gd name="connsiteX2" fmla="*/ 4760478 w 4784614"/>
              <a:gd name="connsiteY2" fmla="*/ 1709485 h 4757807"/>
              <a:gd name="connsiteX3" fmla="*/ 4475600 w 4784614"/>
              <a:gd name="connsiteY3" fmla="*/ 3612666 h 4757807"/>
              <a:gd name="connsiteX4" fmla="*/ 3444435 w 4784614"/>
              <a:gd name="connsiteY4" fmla="*/ 4648434 h 4757807"/>
              <a:gd name="connsiteX5" fmla="*/ 1099105 w 4784614"/>
              <a:gd name="connsiteY5" fmla="*/ 4460815 h 4757807"/>
              <a:gd name="connsiteX6" fmla="*/ 41023 w 4784614"/>
              <a:gd name="connsiteY6" fmla="*/ 3037483 h 4757807"/>
              <a:gd name="connsiteX7" fmla="*/ 507755 w 4784614"/>
              <a:gd name="connsiteY7" fmla="*/ 676688 h 4757807"/>
              <a:gd name="connsiteX8" fmla="*/ 2558783 w 4784614"/>
              <a:gd name="connsiteY8" fmla="*/ 408 h 4757807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90 h 4954518"/>
              <a:gd name="connsiteX1" fmla="*/ 3910127 w 4786788"/>
              <a:gd name="connsiteY1" fmla="*/ 639894 h 4954518"/>
              <a:gd name="connsiteX2" fmla="*/ 4762652 w 4786788"/>
              <a:gd name="connsiteY2" fmla="*/ 1906196 h 4954518"/>
              <a:gd name="connsiteX3" fmla="*/ 4477774 w 4786788"/>
              <a:gd name="connsiteY3" fmla="*/ 3809377 h 4954518"/>
              <a:gd name="connsiteX4" fmla="*/ 3446609 w 4786788"/>
              <a:gd name="connsiteY4" fmla="*/ 4845145 h 4954518"/>
              <a:gd name="connsiteX5" fmla="*/ 1101279 w 4786788"/>
              <a:gd name="connsiteY5" fmla="*/ 4657526 h 4954518"/>
              <a:gd name="connsiteX6" fmla="*/ 43197 w 4786788"/>
              <a:gd name="connsiteY6" fmla="*/ 3234194 h 4954518"/>
              <a:gd name="connsiteX7" fmla="*/ 509929 w 4786788"/>
              <a:gd name="connsiteY7" fmla="*/ 873399 h 4954518"/>
              <a:gd name="connsiteX8" fmla="*/ 2675744 w 4786788"/>
              <a:gd name="connsiteY8" fmla="*/ 290 h 4954518"/>
              <a:gd name="connsiteX0" fmla="*/ 2675744 w 4786788"/>
              <a:gd name="connsiteY0" fmla="*/ 326 h 4954554"/>
              <a:gd name="connsiteX1" fmla="*/ 3990884 w 4786788"/>
              <a:gd name="connsiteY1" fmla="*/ 591130 h 4954554"/>
              <a:gd name="connsiteX2" fmla="*/ 4762652 w 4786788"/>
              <a:gd name="connsiteY2" fmla="*/ 1906232 h 4954554"/>
              <a:gd name="connsiteX3" fmla="*/ 4477774 w 4786788"/>
              <a:gd name="connsiteY3" fmla="*/ 3809413 h 4954554"/>
              <a:gd name="connsiteX4" fmla="*/ 3446609 w 4786788"/>
              <a:gd name="connsiteY4" fmla="*/ 4845181 h 4954554"/>
              <a:gd name="connsiteX5" fmla="*/ 1101279 w 4786788"/>
              <a:gd name="connsiteY5" fmla="*/ 4657562 h 4954554"/>
              <a:gd name="connsiteX6" fmla="*/ 43197 w 4786788"/>
              <a:gd name="connsiteY6" fmla="*/ 3234230 h 4954554"/>
              <a:gd name="connsiteX7" fmla="*/ 509929 w 4786788"/>
              <a:gd name="connsiteY7" fmla="*/ 873435 h 4954554"/>
              <a:gd name="connsiteX8" fmla="*/ 2675744 w 4786788"/>
              <a:gd name="connsiteY8" fmla="*/ 326 h 4954554"/>
              <a:gd name="connsiteX0" fmla="*/ 2662196 w 4773240"/>
              <a:gd name="connsiteY0" fmla="*/ 326 h 4954554"/>
              <a:gd name="connsiteX1" fmla="*/ 3977336 w 4773240"/>
              <a:gd name="connsiteY1" fmla="*/ 591130 h 4954554"/>
              <a:gd name="connsiteX2" fmla="*/ 4749104 w 4773240"/>
              <a:gd name="connsiteY2" fmla="*/ 1906232 h 4954554"/>
              <a:gd name="connsiteX3" fmla="*/ 4464226 w 4773240"/>
              <a:gd name="connsiteY3" fmla="*/ 3809413 h 4954554"/>
              <a:gd name="connsiteX4" fmla="*/ 3433061 w 4773240"/>
              <a:gd name="connsiteY4" fmla="*/ 4845181 h 4954554"/>
              <a:gd name="connsiteX5" fmla="*/ 1087731 w 4773240"/>
              <a:gd name="connsiteY5" fmla="*/ 4657562 h 4954554"/>
              <a:gd name="connsiteX6" fmla="*/ 29649 w 4773240"/>
              <a:gd name="connsiteY6" fmla="*/ 3234230 h 4954554"/>
              <a:gd name="connsiteX7" fmla="*/ 640977 w 4773240"/>
              <a:gd name="connsiteY7" fmla="*/ 730117 h 4954554"/>
              <a:gd name="connsiteX8" fmla="*/ 2662196 w 4773240"/>
              <a:gd name="connsiteY8" fmla="*/ 326 h 4954554"/>
              <a:gd name="connsiteX0" fmla="*/ 2664762 w 4775806"/>
              <a:gd name="connsiteY0" fmla="*/ 326 h 4954554"/>
              <a:gd name="connsiteX1" fmla="*/ 3979902 w 4775806"/>
              <a:gd name="connsiteY1" fmla="*/ 591130 h 4954554"/>
              <a:gd name="connsiteX2" fmla="*/ 4751670 w 4775806"/>
              <a:gd name="connsiteY2" fmla="*/ 1906232 h 4954554"/>
              <a:gd name="connsiteX3" fmla="*/ 4466792 w 4775806"/>
              <a:gd name="connsiteY3" fmla="*/ 3809413 h 4954554"/>
              <a:gd name="connsiteX4" fmla="*/ 3435627 w 4775806"/>
              <a:gd name="connsiteY4" fmla="*/ 4845181 h 4954554"/>
              <a:gd name="connsiteX5" fmla="*/ 1090297 w 4775806"/>
              <a:gd name="connsiteY5" fmla="*/ 4657562 h 4954554"/>
              <a:gd name="connsiteX6" fmla="*/ 32215 w 4775806"/>
              <a:gd name="connsiteY6" fmla="*/ 3234230 h 4954554"/>
              <a:gd name="connsiteX7" fmla="*/ 607899 w 4775806"/>
              <a:gd name="connsiteY7" fmla="*/ 806182 h 4954554"/>
              <a:gd name="connsiteX8" fmla="*/ 2664762 w 4775806"/>
              <a:gd name="connsiteY8" fmla="*/ 326 h 4954554"/>
              <a:gd name="connsiteX0" fmla="*/ 2673549 w 4784593"/>
              <a:gd name="connsiteY0" fmla="*/ 326 h 4954554"/>
              <a:gd name="connsiteX1" fmla="*/ 3988689 w 4784593"/>
              <a:gd name="connsiteY1" fmla="*/ 591130 h 4954554"/>
              <a:gd name="connsiteX2" fmla="*/ 4760457 w 4784593"/>
              <a:gd name="connsiteY2" fmla="*/ 1906232 h 4954554"/>
              <a:gd name="connsiteX3" fmla="*/ 4475579 w 4784593"/>
              <a:gd name="connsiteY3" fmla="*/ 3809413 h 4954554"/>
              <a:gd name="connsiteX4" fmla="*/ 3444414 w 4784593"/>
              <a:gd name="connsiteY4" fmla="*/ 4845181 h 4954554"/>
              <a:gd name="connsiteX5" fmla="*/ 1099084 w 4784593"/>
              <a:gd name="connsiteY5" fmla="*/ 4657562 h 4954554"/>
              <a:gd name="connsiteX6" fmla="*/ 41002 w 4784593"/>
              <a:gd name="connsiteY6" fmla="*/ 3234230 h 4954554"/>
              <a:gd name="connsiteX7" fmla="*/ 616686 w 4784593"/>
              <a:gd name="connsiteY7" fmla="*/ 806182 h 4954554"/>
              <a:gd name="connsiteX8" fmla="*/ 2673549 w 4784593"/>
              <a:gd name="connsiteY8" fmla="*/ 326 h 4954554"/>
              <a:gd name="connsiteX0" fmla="*/ 2649000 w 4760044"/>
              <a:gd name="connsiteY0" fmla="*/ 326 h 4964273"/>
              <a:gd name="connsiteX1" fmla="*/ 3964140 w 4760044"/>
              <a:gd name="connsiteY1" fmla="*/ 591130 h 4964273"/>
              <a:gd name="connsiteX2" fmla="*/ 4735908 w 4760044"/>
              <a:gd name="connsiteY2" fmla="*/ 1906232 h 4964273"/>
              <a:gd name="connsiteX3" fmla="*/ 4451030 w 4760044"/>
              <a:gd name="connsiteY3" fmla="*/ 3809413 h 4964273"/>
              <a:gd name="connsiteX4" fmla="*/ 3419865 w 4760044"/>
              <a:gd name="connsiteY4" fmla="*/ 4845181 h 4964273"/>
              <a:gd name="connsiteX5" fmla="*/ 1074535 w 4760044"/>
              <a:gd name="connsiteY5" fmla="*/ 4657562 h 4964273"/>
              <a:gd name="connsiteX6" fmla="*/ 33359 w 4760044"/>
              <a:gd name="connsiteY6" fmla="*/ 2995991 h 4964273"/>
              <a:gd name="connsiteX7" fmla="*/ 592137 w 4760044"/>
              <a:gd name="connsiteY7" fmla="*/ 806182 h 4964273"/>
              <a:gd name="connsiteX8" fmla="*/ 2649000 w 4760044"/>
              <a:gd name="connsiteY8" fmla="*/ 326 h 4964273"/>
              <a:gd name="connsiteX0" fmla="*/ 2649000 w 4468508"/>
              <a:gd name="connsiteY0" fmla="*/ 326 h 4964273"/>
              <a:gd name="connsiteX1" fmla="*/ 3964140 w 4468508"/>
              <a:gd name="connsiteY1" fmla="*/ 591130 h 4964273"/>
              <a:gd name="connsiteX2" fmla="*/ 4451030 w 4468508"/>
              <a:gd name="connsiteY2" fmla="*/ 3809413 h 4964273"/>
              <a:gd name="connsiteX3" fmla="*/ 3419865 w 4468508"/>
              <a:gd name="connsiteY3" fmla="*/ 4845181 h 4964273"/>
              <a:gd name="connsiteX4" fmla="*/ 1074535 w 4468508"/>
              <a:gd name="connsiteY4" fmla="*/ 4657562 h 4964273"/>
              <a:gd name="connsiteX5" fmla="*/ 33359 w 4468508"/>
              <a:gd name="connsiteY5" fmla="*/ 2995991 h 4964273"/>
              <a:gd name="connsiteX6" fmla="*/ 592137 w 4468508"/>
              <a:gd name="connsiteY6" fmla="*/ 806182 h 4964273"/>
              <a:gd name="connsiteX7" fmla="*/ 2649000 w 4468508"/>
              <a:gd name="connsiteY7" fmla="*/ 326 h 4964273"/>
              <a:gd name="connsiteX0" fmla="*/ 2788684 w 4608192"/>
              <a:gd name="connsiteY0" fmla="*/ 326 h 4845177"/>
              <a:gd name="connsiteX1" fmla="*/ 4103824 w 4608192"/>
              <a:gd name="connsiteY1" fmla="*/ 591130 h 4845177"/>
              <a:gd name="connsiteX2" fmla="*/ 4590714 w 4608192"/>
              <a:gd name="connsiteY2" fmla="*/ 3809413 h 4845177"/>
              <a:gd name="connsiteX3" fmla="*/ 3559549 w 4608192"/>
              <a:gd name="connsiteY3" fmla="*/ 4845181 h 4845177"/>
              <a:gd name="connsiteX4" fmla="*/ 173043 w 4608192"/>
              <a:gd name="connsiteY4" fmla="*/ 2995991 h 4845177"/>
              <a:gd name="connsiteX5" fmla="*/ 731821 w 4608192"/>
              <a:gd name="connsiteY5" fmla="*/ 806182 h 4845177"/>
              <a:gd name="connsiteX6" fmla="*/ 2788684 w 4608192"/>
              <a:gd name="connsiteY6" fmla="*/ 326 h 4845177"/>
              <a:gd name="connsiteX0" fmla="*/ 2788684 w 4656382"/>
              <a:gd name="connsiteY0" fmla="*/ 326 h 4593408"/>
              <a:gd name="connsiteX1" fmla="*/ 4103824 w 4656382"/>
              <a:gd name="connsiteY1" fmla="*/ 591130 h 4593408"/>
              <a:gd name="connsiteX2" fmla="*/ 4590714 w 4656382"/>
              <a:gd name="connsiteY2" fmla="*/ 3809413 h 4593408"/>
              <a:gd name="connsiteX3" fmla="*/ 2737164 w 4656382"/>
              <a:gd name="connsiteY3" fmla="*/ 4593410 h 4593408"/>
              <a:gd name="connsiteX4" fmla="*/ 173043 w 4656382"/>
              <a:gd name="connsiteY4" fmla="*/ 2995991 h 4593408"/>
              <a:gd name="connsiteX5" fmla="*/ 731821 w 4656382"/>
              <a:gd name="connsiteY5" fmla="*/ 806182 h 4593408"/>
              <a:gd name="connsiteX6" fmla="*/ 2788684 w 4656382"/>
              <a:gd name="connsiteY6" fmla="*/ 326 h 4593408"/>
              <a:gd name="connsiteX0" fmla="*/ 2788684 w 4720632"/>
              <a:gd name="connsiteY0" fmla="*/ 326 h 4593408"/>
              <a:gd name="connsiteX1" fmla="*/ 4103824 w 4720632"/>
              <a:gd name="connsiteY1" fmla="*/ 591130 h 4593408"/>
              <a:gd name="connsiteX2" fmla="*/ 4661706 w 4720632"/>
              <a:gd name="connsiteY2" fmla="*/ 3597011 h 4593408"/>
              <a:gd name="connsiteX3" fmla="*/ 2737164 w 4720632"/>
              <a:gd name="connsiteY3" fmla="*/ 4593410 h 4593408"/>
              <a:gd name="connsiteX4" fmla="*/ 173043 w 4720632"/>
              <a:gd name="connsiteY4" fmla="*/ 2995991 h 4593408"/>
              <a:gd name="connsiteX5" fmla="*/ 731821 w 4720632"/>
              <a:gd name="connsiteY5" fmla="*/ 806182 h 4593408"/>
              <a:gd name="connsiteX6" fmla="*/ 2788684 w 4720632"/>
              <a:gd name="connsiteY6" fmla="*/ 326 h 4593408"/>
              <a:gd name="connsiteX0" fmla="*/ 2615637 w 4547585"/>
              <a:gd name="connsiteY0" fmla="*/ 326 h 4593408"/>
              <a:gd name="connsiteX1" fmla="*/ 3930777 w 4547585"/>
              <a:gd name="connsiteY1" fmla="*/ 591130 h 4593408"/>
              <a:gd name="connsiteX2" fmla="*/ 4488659 w 4547585"/>
              <a:gd name="connsiteY2" fmla="*/ 3597011 h 4593408"/>
              <a:gd name="connsiteX3" fmla="*/ 2564117 w 4547585"/>
              <a:gd name="connsiteY3" fmla="*/ 4593410 h 4593408"/>
              <a:gd name="connsiteX4" fmla="*/ -4 w 4547585"/>
              <a:gd name="connsiteY4" fmla="*/ 2995991 h 4593408"/>
              <a:gd name="connsiteX5" fmla="*/ 2615637 w 4547585"/>
              <a:gd name="connsiteY5" fmla="*/ 326 h 4593408"/>
              <a:gd name="connsiteX0" fmla="*/ 1599114 w 4547585"/>
              <a:gd name="connsiteY0" fmla="*/ 673 h 4392722"/>
              <a:gd name="connsiteX1" fmla="*/ 3930777 w 4547585"/>
              <a:gd name="connsiteY1" fmla="*/ 390444 h 4392722"/>
              <a:gd name="connsiteX2" fmla="*/ 4488659 w 4547585"/>
              <a:gd name="connsiteY2" fmla="*/ 3396325 h 4392722"/>
              <a:gd name="connsiteX3" fmla="*/ 2564117 w 4547585"/>
              <a:gd name="connsiteY3" fmla="*/ 4392724 h 4392722"/>
              <a:gd name="connsiteX4" fmla="*/ -4 w 4547585"/>
              <a:gd name="connsiteY4" fmla="*/ 2795305 h 4392722"/>
              <a:gd name="connsiteX5" fmla="*/ 1599114 w 4547585"/>
              <a:gd name="connsiteY5" fmla="*/ 673 h 4392722"/>
              <a:gd name="connsiteX0" fmla="*/ 1599114 w 4556102"/>
              <a:gd name="connsiteY0" fmla="*/ 673 h 4345138"/>
              <a:gd name="connsiteX1" fmla="*/ 3930777 w 4556102"/>
              <a:gd name="connsiteY1" fmla="*/ 390444 h 4345138"/>
              <a:gd name="connsiteX2" fmla="*/ 4488659 w 4556102"/>
              <a:gd name="connsiteY2" fmla="*/ 3396325 h 4345138"/>
              <a:gd name="connsiteX3" fmla="*/ 2425030 w 4556102"/>
              <a:gd name="connsiteY3" fmla="*/ 4345136 h 4345138"/>
              <a:gd name="connsiteX4" fmla="*/ -4 w 4556102"/>
              <a:gd name="connsiteY4" fmla="*/ 2795305 h 4345138"/>
              <a:gd name="connsiteX5" fmla="*/ 1599114 w 4556102"/>
              <a:gd name="connsiteY5" fmla="*/ 673 h 4345138"/>
              <a:gd name="connsiteX0" fmla="*/ 1308676 w 4265664"/>
              <a:gd name="connsiteY0" fmla="*/ 673 h 4345138"/>
              <a:gd name="connsiteX1" fmla="*/ 3640339 w 4265664"/>
              <a:gd name="connsiteY1" fmla="*/ 390444 h 4345138"/>
              <a:gd name="connsiteX2" fmla="*/ 4198221 w 4265664"/>
              <a:gd name="connsiteY2" fmla="*/ 3396325 h 4345138"/>
              <a:gd name="connsiteX3" fmla="*/ 2134592 w 4265664"/>
              <a:gd name="connsiteY3" fmla="*/ 4345136 h 4345138"/>
              <a:gd name="connsiteX4" fmla="*/ 2 w 4265664"/>
              <a:gd name="connsiteY4" fmla="*/ 2737868 h 4345138"/>
              <a:gd name="connsiteX5" fmla="*/ 1308676 w 4265664"/>
              <a:gd name="connsiteY5" fmla="*/ 673 h 434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65664" h="4345138">
                <a:moveTo>
                  <a:pt x="1308676" y="673"/>
                </a:moveTo>
                <a:cubicBezTo>
                  <a:pt x="1850442" y="-12337"/>
                  <a:pt x="3307336" y="165670"/>
                  <a:pt x="3640339" y="390444"/>
                </a:cubicBezTo>
                <a:cubicBezTo>
                  <a:pt x="3940677" y="1025292"/>
                  <a:pt x="4449179" y="2737210"/>
                  <a:pt x="4198221" y="3396325"/>
                </a:cubicBezTo>
                <a:cubicBezTo>
                  <a:pt x="3947263" y="4055440"/>
                  <a:pt x="2447418" y="4230167"/>
                  <a:pt x="2134592" y="4345136"/>
                </a:cubicBezTo>
                <a:cubicBezTo>
                  <a:pt x="1398314" y="4209566"/>
                  <a:pt x="471290" y="3411035"/>
                  <a:pt x="2" y="2737868"/>
                </a:cubicBezTo>
                <a:cubicBezTo>
                  <a:pt x="8589" y="1972354"/>
                  <a:pt x="653546" y="401483"/>
                  <a:pt x="1308676" y="67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41" name="Group 17">
            <a:extLst>
              <a:ext uri="{FF2B5EF4-FFF2-40B4-BE49-F238E27FC236}">
                <a16:creationId xmlns:a16="http://schemas.microsoft.com/office/drawing/2014/main" id="{8F464F07-0D7E-66CA-BE4F-C2D0C1DEA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24119" flipH="1">
            <a:off x="2432655" y="301732"/>
            <a:ext cx="1284318" cy="1937410"/>
            <a:chOff x="11748101" y="3114058"/>
            <a:chExt cx="1284318" cy="1937410"/>
          </a:xfrm>
        </p:grpSpPr>
        <p:sp>
          <p:nvSpPr>
            <p:cNvPr id="42" name="Freeform: Shape 18">
              <a:extLst>
                <a:ext uri="{FF2B5EF4-FFF2-40B4-BE49-F238E27FC236}">
                  <a16:creationId xmlns:a16="http://schemas.microsoft.com/office/drawing/2014/main" id="{5EE1B48D-FF5A-846C-BCEE-2A936EE216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516067" flipH="1">
              <a:off x="11748101" y="3114058"/>
              <a:ext cx="1284318" cy="1937410"/>
            </a:xfrm>
            <a:custGeom>
              <a:avLst/>
              <a:gdLst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99666 w 1914334"/>
                <a:gd name="connsiteY28" fmla="*/ 437421 h 2986466"/>
                <a:gd name="connsiteX29" fmla="*/ 685894 w 1914334"/>
                <a:gd name="connsiteY29" fmla="*/ 678417 h 2986466"/>
                <a:gd name="connsiteX30" fmla="*/ 508792 w 1914334"/>
                <a:gd name="connsiteY30" fmla="*/ 1006120 h 2986466"/>
                <a:gd name="connsiteX31" fmla="*/ 511266 w 1914334"/>
                <a:gd name="connsiteY31" fmla="*/ 1050185 h 2986466"/>
                <a:gd name="connsiteX32" fmla="*/ 930004 w 1914334"/>
                <a:gd name="connsiteY32" fmla="*/ 813729 h 2986466"/>
                <a:gd name="connsiteX33" fmla="*/ 1422398 w 1914334"/>
                <a:gd name="connsiteY33" fmla="*/ 701643 h 2986466"/>
                <a:gd name="connsiteX34" fmla="*/ 1435000 w 1914334"/>
                <a:gd name="connsiteY34" fmla="*/ 708733 h 2986466"/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85894 w 1914334"/>
                <a:gd name="connsiteY28" fmla="*/ 678417 h 2986466"/>
                <a:gd name="connsiteX29" fmla="*/ 508792 w 1914334"/>
                <a:gd name="connsiteY29" fmla="*/ 1006120 h 2986466"/>
                <a:gd name="connsiteX30" fmla="*/ 511266 w 1914334"/>
                <a:gd name="connsiteY30" fmla="*/ 1050185 h 2986466"/>
                <a:gd name="connsiteX31" fmla="*/ 930004 w 1914334"/>
                <a:gd name="connsiteY31" fmla="*/ 813729 h 2986466"/>
                <a:gd name="connsiteX32" fmla="*/ 1422398 w 1914334"/>
                <a:gd name="connsiteY32" fmla="*/ 701643 h 2986466"/>
                <a:gd name="connsiteX33" fmla="*/ 1435000 w 1914334"/>
                <a:gd name="connsiteY33" fmla="*/ 708733 h 2986466"/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85894 w 1914334"/>
                <a:gd name="connsiteY28" fmla="*/ 678417 h 2986466"/>
                <a:gd name="connsiteX29" fmla="*/ 508792 w 1914334"/>
                <a:gd name="connsiteY29" fmla="*/ 1006120 h 2986466"/>
                <a:gd name="connsiteX30" fmla="*/ 511266 w 1914334"/>
                <a:gd name="connsiteY30" fmla="*/ 1050185 h 2986466"/>
                <a:gd name="connsiteX31" fmla="*/ 930004 w 1914334"/>
                <a:gd name="connsiteY31" fmla="*/ 813729 h 2986466"/>
                <a:gd name="connsiteX32" fmla="*/ 1422398 w 1914334"/>
                <a:gd name="connsiteY32" fmla="*/ 701643 h 2986466"/>
                <a:gd name="connsiteX33" fmla="*/ 1435000 w 1914334"/>
                <a:gd name="connsiteY33" fmla="*/ 708733 h 2986466"/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85894 w 1914334"/>
                <a:gd name="connsiteY28" fmla="*/ 678417 h 2986466"/>
                <a:gd name="connsiteX29" fmla="*/ 508792 w 1914334"/>
                <a:gd name="connsiteY29" fmla="*/ 1006120 h 2986466"/>
                <a:gd name="connsiteX30" fmla="*/ 511266 w 1914334"/>
                <a:gd name="connsiteY30" fmla="*/ 1050185 h 2986466"/>
                <a:gd name="connsiteX31" fmla="*/ 930004 w 1914334"/>
                <a:gd name="connsiteY31" fmla="*/ 813729 h 2986466"/>
                <a:gd name="connsiteX32" fmla="*/ 1422398 w 1914334"/>
                <a:gd name="connsiteY32" fmla="*/ 701643 h 2986466"/>
                <a:gd name="connsiteX33" fmla="*/ 1435000 w 1914334"/>
                <a:gd name="connsiteY33" fmla="*/ 708733 h 2986466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698410 w 1914334"/>
                <a:gd name="connsiteY5" fmla="*/ 1653421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528062 w 1914334"/>
                <a:gd name="connsiteY4" fmla="*/ 1632245 h 2986134"/>
                <a:gd name="connsiteX5" fmla="*/ 698410 w 1914334"/>
                <a:gd name="connsiteY5" fmla="*/ 1653421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528062 w 1914334"/>
                <a:gd name="connsiteY4" fmla="*/ 1632245 h 2986134"/>
                <a:gd name="connsiteX5" fmla="*/ 698410 w 1914334"/>
                <a:gd name="connsiteY5" fmla="*/ 1653421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73669 w 1953003"/>
                <a:gd name="connsiteY0" fmla="*/ 708401 h 2986134"/>
                <a:gd name="connsiteX1" fmla="*/ 1411076 w 1953003"/>
                <a:gd name="connsiteY1" fmla="*/ 919813 h 2986134"/>
                <a:gd name="connsiteX2" fmla="*/ 1189873 w 1953003"/>
                <a:gd name="connsiteY2" fmla="*/ 1213129 h 2986134"/>
                <a:gd name="connsiteX3" fmla="*/ 908992 w 1953003"/>
                <a:gd name="connsiteY3" fmla="*/ 1450576 h 2986134"/>
                <a:gd name="connsiteX4" fmla="*/ 566731 w 1953003"/>
                <a:gd name="connsiteY4" fmla="*/ 1632245 h 2986134"/>
                <a:gd name="connsiteX5" fmla="*/ 737079 w 1953003"/>
                <a:gd name="connsiteY5" fmla="*/ 1653421 h 2986134"/>
                <a:gd name="connsiteX6" fmla="*/ 1274693 w 1953003"/>
                <a:gd name="connsiteY6" fmla="*/ 1655250 h 2986134"/>
                <a:gd name="connsiteX7" fmla="*/ 1674785 w 1953003"/>
                <a:gd name="connsiteY7" fmla="*/ 1749816 h 2986134"/>
                <a:gd name="connsiteX8" fmla="*/ 1932074 w 1953003"/>
                <a:gd name="connsiteY8" fmla="*/ 1866208 h 2986134"/>
                <a:gd name="connsiteX9" fmla="*/ 1905948 w 1953003"/>
                <a:gd name="connsiteY9" fmla="*/ 1943962 h 2986134"/>
                <a:gd name="connsiteX10" fmla="*/ 1652961 w 1953003"/>
                <a:gd name="connsiteY10" fmla="*/ 2106263 h 2986134"/>
                <a:gd name="connsiteX11" fmla="*/ 1252869 w 1953003"/>
                <a:gd name="connsiteY11" fmla="*/ 2208104 h 2986134"/>
                <a:gd name="connsiteX12" fmla="*/ 935554 w 1953003"/>
                <a:gd name="connsiteY12" fmla="*/ 2195250 h 2986134"/>
                <a:gd name="connsiteX13" fmla="*/ 578462 w 1953003"/>
                <a:gd name="connsiteY13" fmla="*/ 2089164 h 2986134"/>
                <a:gd name="connsiteX14" fmla="*/ 321668 w 1953003"/>
                <a:gd name="connsiteY14" fmla="*/ 1949541 h 2986134"/>
                <a:gd name="connsiteX15" fmla="*/ 291941 w 1953003"/>
                <a:gd name="connsiteY15" fmla="*/ 2002232 h 2986134"/>
                <a:gd name="connsiteX16" fmla="*/ 340903 w 1953003"/>
                <a:gd name="connsiteY16" fmla="*/ 2395326 h 2986134"/>
                <a:gd name="connsiteX17" fmla="*/ 426218 w 1953003"/>
                <a:gd name="connsiteY17" fmla="*/ 2772335 h 2986134"/>
                <a:gd name="connsiteX18" fmla="*/ 465002 w 1953003"/>
                <a:gd name="connsiteY18" fmla="*/ 2891702 h 2986134"/>
                <a:gd name="connsiteX19" fmla="*/ 246582 w 1953003"/>
                <a:gd name="connsiteY19" fmla="*/ 2986134 h 2986134"/>
                <a:gd name="connsiteX20" fmla="*/ 76777 w 1953003"/>
                <a:gd name="connsiteY20" fmla="*/ 2352917 h 2986134"/>
                <a:gd name="connsiteX21" fmla="*/ 131 w 1953003"/>
                <a:gd name="connsiteY21" fmla="*/ 1730652 h 2986134"/>
                <a:gd name="connsiteX22" fmla="*/ 105626 w 1953003"/>
                <a:gd name="connsiteY22" fmla="*/ 904785 h 2986134"/>
                <a:gd name="connsiteX23" fmla="*/ 278097 w 1953003"/>
                <a:gd name="connsiteY23" fmla="*/ 433148 h 2986134"/>
                <a:gd name="connsiteX24" fmla="*/ 443604 w 1953003"/>
                <a:gd name="connsiteY24" fmla="*/ 172515 h 2986134"/>
                <a:gd name="connsiteX25" fmla="*/ 612455 w 1953003"/>
                <a:gd name="connsiteY25" fmla="*/ 0 h 2986134"/>
                <a:gd name="connsiteX26" fmla="*/ 731677 w 1953003"/>
                <a:gd name="connsiteY26" fmla="*/ 332056 h 2986134"/>
                <a:gd name="connsiteX27" fmla="*/ 724563 w 1953003"/>
                <a:gd name="connsiteY27" fmla="*/ 678085 h 2986134"/>
                <a:gd name="connsiteX28" fmla="*/ 547461 w 1953003"/>
                <a:gd name="connsiteY28" fmla="*/ 1005788 h 2986134"/>
                <a:gd name="connsiteX29" fmla="*/ 549935 w 1953003"/>
                <a:gd name="connsiteY29" fmla="*/ 1049853 h 2986134"/>
                <a:gd name="connsiteX30" fmla="*/ 968673 w 1953003"/>
                <a:gd name="connsiteY30" fmla="*/ 813397 h 2986134"/>
                <a:gd name="connsiteX31" fmla="*/ 1461067 w 1953003"/>
                <a:gd name="connsiteY31" fmla="*/ 701311 h 2986134"/>
                <a:gd name="connsiteX32" fmla="*/ 1473669 w 1953003"/>
                <a:gd name="connsiteY32" fmla="*/ 708401 h 2986134"/>
                <a:gd name="connsiteX0" fmla="*/ 1473951 w 1953285"/>
                <a:gd name="connsiteY0" fmla="*/ 708401 h 2986134"/>
                <a:gd name="connsiteX1" fmla="*/ 1411358 w 1953285"/>
                <a:gd name="connsiteY1" fmla="*/ 919813 h 2986134"/>
                <a:gd name="connsiteX2" fmla="*/ 1190155 w 1953285"/>
                <a:gd name="connsiteY2" fmla="*/ 1213129 h 2986134"/>
                <a:gd name="connsiteX3" fmla="*/ 909274 w 1953285"/>
                <a:gd name="connsiteY3" fmla="*/ 1450576 h 2986134"/>
                <a:gd name="connsiteX4" fmla="*/ 567013 w 1953285"/>
                <a:gd name="connsiteY4" fmla="*/ 1632245 h 2986134"/>
                <a:gd name="connsiteX5" fmla="*/ 737361 w 1953285"/>
                <a:gd name="connsiteY5" fmla="*/ 1653421 h 2986134"/>
                <a:gd name="connsiteX6" fmla="*/ 1274975 w 1953285"/>
                <a:gd name="connsiteY6" fmla="*/ 1655250 h 2986134"/>
                <a:gd name="connsiteX7" fmla="*/ 1675067 w 1953285"/>
                <a:gd name="connsiteY7" fmla="*/ 1749816 h 2986134"/>
                <a:gd name="connsiteX8" fmla="*/ 1932356 w 1953285"/>
                <a:gd name="connsiteY8" fmla="*/ 1866208 h 2986134"/>
                <a:gd name="connsiteX9" fmla="*/ 1906230 w 1953285"/>
                <a:gd name="connsiteY9" fmla="*/ 1943962 h 2986134"/>
                <a:gd name="connsiteX10" fmla="*/ 1653243 w 1953285"/>
                <a:gd name="connsiteY10" fmla="*/ 2106263 h 2986134"/>
                <a:gd name="connsiteX11" fmla="*/ 1253151 w 1953285"/>
                <a:gd name="connsiteY11" fmla="*/ 2208104 h 2986134"/>
                <a:gd name="connsiteX12" fmla="*/ 935836 w 1953285"/>
                <a:gd name="connsiteY12" fmla="*/ 2195250 h 2986134"/>
                <a:gd name="connsiteX13" fmla="*/ 578744 w 1953285"/>
                <a:gd name="connsiteY13" fmla="*/ 2089164 h 2986134"/>
                <a:gd name="connsiteX14" fmla="*/ 321950 w 1953285"/>
                <a:gd name="connsiteY14" fmla="*/ 1949541 h 2986134"/>
                <a:gd name="connsiteX15" fmla="*/ 292223 w 1953285"/>
                <a:gd name="connsiteY15" fmla="*/ 2002232 h 2986134"/>
                <a:gd name="connsiteX16" fmla="*/ 341185 w 1953285"/>
                <a:gd name="connsiteY16" fmla="*/ 2395326 h 2986134"/>
                <a:gd name="connsiteX17" fmla="*/ 426500 w 1953285"/>
                <a:gd name="connsiteY17" fmla="*/ 2772335 h 2986134"/>
                <a:gd name="connsiteX18" fmla="*/ 465284 w 1953285"/>
                <a:gd name="connsiteY18" fmla="*/ 2891702 h 2986134"/>
                <a:gd name="connsiteX19" fmla="*/ 246864 w 1953285"/>
                <a:gd name="connsiteY19" fmla="*/ 2986134 h 2986134"/>
                <a:gd name="connsiteX20" fmla="*/ 48349 w 1953285"/>
                <a:gd name="connsiteY20" fmla="*/ 2358824 h 2986134"/>
                <a:gd name="connsiteX21" fmla="*/ 413 w 1953285"/>
                <a:gd name="connsiteY21" fmla="*/ 1730652 h 2986134"/>
                <a:gd name="connsiteX22" fmla="*/ 105908 w 1953285"/>
                <a:gd name="connsiteY22" fmla="*/ 904785 h 2986134"/>
                <a:gd name="connsiteX23" fmla="*/ 278379 w 1953285"/>
                <a:gd name="connsiteY23" fmla="*/ 433148 h 2986134"/>
                <a:gd name="connsiteX24" fmla="*/ 443886 w 1953285"/>
                <a:gd name="connsiteY24" fmla="*/ 172515 h 2986134"/>
                <a:gd name="connsiteX25" fmla="*/ 612737 w 1953285"/>
                <a:gd name="connsiteY25" fmla="*/ 0 h 2986134"/>
                <a:gd name="connsiteX26" fmla="*/ 731959 w 1953285"/>
                <a:gd name="connsiteY26" fmla="*/ 332056 h 2986134"/>
                <a:gd name="connsiteX27" fmla="*/ 724845 w 1953285"/>
                <a:gd name="connsiteY27" fmla="*/ 678085 h 2986134"/>
                <a:gd name="connsiteX28" fmla="*/ 547743 w 1953285"/>
                <a:gd name="connsiteY28" fmla="*/ 1005788 h 2986134"/>
                <a:gd name="connsiteX29" fmla="*/ 550217 w 1953285"/>
                <a:gd name="connsiteY29" fmla="*/ 1049853 h 2986134"/>
                <a:gd name="connsiteX30" fmla="*/ 968955 w 1953285"/>
                <a:gd name="connsiteY30" fmla="*/ 813397 h 2986134"/>
                <a:gd name="connsiteX31" fmla="*/ 1461349 w 1953285"/>
                <a:gd name="connsiteY31" fmla="*/ 701311 h 2986134"/>
                <a:gd name="connsiteX32" fmla="*/ 1473951 w 1953285"/>
                <a:gd name="connsiteY32" fmla="*/ 708401 h 2986134"/>
                <a:gd name="connsiteX0" fmla="*/ 1473856 w 1953190"/>
                <a:gd name="connsiteY0" fmla="*/ 708401 h 2991508"/>
                <a:gd name="connsiteX1" fmla="*/ 1411263 w 1953190"/>
                <a:gd name="connsiteY1" fmla="*/ 919813 h 2991508"/>
                <a:gd name="connsiteX2" fmla="*/ 1190060 w 1953190"/>
                <a:gd name="connsiteY2" fmla="*/ 1213129 h 2991508"/>
                <a:gd name="connsiteX3" fmla="*/ 909179 w 1953190"/>
                <a:gd name="connsiteY3" fmla="*/ 1450576 h 2991508"/>
                <a:gd name="connsiteX4" fmla="*/ 566918 w 1953190"/>
                <a:gd name="connsiteY4" fmla="*/ 1632245 h 2991508"/>
                <a:gd name="connsiteX5" fmla="*/ 737266 w 1953190"/>
                <a:gd name="connsiteY5" fmla="*/ 1653421 h 2991508"/>
                <a:gd name="connsiteX6" fmla="*/ 1274880 w 1953190"/>
                <a:gd name="connsiteY6" fmla="*/ 1655250 h 2991508"/>
                <a:gd name="connsiteX7" fmla="*/ 1674972 w 1953190"/>
                <a:gd name="connsiteY7" fmla="*/ 1749816 h 2991508"/>
                <a:gd name="connsiteX8" fmla="*/ 1932261 w 1953190"/>
                <a:gd name="connsiteY8" fmla="*/ 1866208 h 2991508"/>
                <a:gd name="connsiteX9" fmla="*/ 1906135 w 1953190"/>
                <a:gd name="connsiteY9" fmla="*/ 1943962 h 2991508"/>
                <a:gd name="connsiteX10" fmla="*/ 1653148 w 1953190"/>
                <a:gd name="connsiteY10" fmla="*/ 2106263 h 2991508"/>
                <a:gd name="connsiteX11" fmla="*/ 1253056 w 1953190"/>
                <a:gd name="connsiteY11" fmla="*/ 2208104 h 2991508"/>
                <a:gd name="connsiteX12" fmla="*/ 935741 w 1953190"/>
                <a:gd name="connsiteY12" fmla="*/ 2195250 h 2991508"/>
                <a:gd name="connsiteX13" fmla="*/ 578649 w 1953190"/>
                <a:gd name="connsiteY13" fmla="*/ 2089164 h 2991508"/>
                <a:gd name="connsiteX14" fmla="*/ 321855 w 1953190"/>
                <a:gd name="connsiteY14" fmla="*/ 1949541 h 2991508"/>
                <a:gd name="connsiteX15" fmla="*/ 292128 w 1953190"/>
                <a:gd name="connsiteY15" fmla="*/ 2002232 h 2991508"/>
                <a:gd name="connsiteX16" fmla="*/ 341090 w 1953190"/>
                <a:gd name="connsiteY16" fmla="*/ 2395326 h 2991508"/>
                <a:gd name="connsiteX17" fmla="*/ 426405 w 1953190"/>
                <a:gd name="connsiteY17" fmla="*/ 2772335 h 2991508"/>
                <a:gd name="connsiteX18" fmla="*/ 465189 w 1953190"/>
                <a:gd name="connsiteY18" fmla="*/ 2891702 h 2991508"/>
                <a:gd name="connsiteX19" fmla="*/ 220668 w 1953190"/>
                <a:gd name="connsiteY19" fmla="*/ 2991507 h 2991508"/>
                <a:gd name="connsiteX20" fmla="*/ 48254 w 1953190"/>
                <a:gd name="connsiteY20" fmla="*/ 2358824 h 2991508"/>
                <a:gd name="connsiteX21" fmla="*/ 318 w 1953190"/>
                <a:gd name="connsiteY21" fmla="*/ 1730652 h 2991508"/>
                <a:gd name="connsiteX22" fmla="*/ 105813 w 1953190"/>
                <a:gd name="connsiteY22" fmla="*/ 904785 h 2991508"/>
                <a:gd name="connsiteX23" fmla="*/ 278284 w 1953190"/>
                <a:gd name="connsiteY23" fmla="*/ 433148 h 2991508"/>
                <a:gd name="connsiteX24" fmla="*/ 443791 w 1953190"/>
                <a:gd name="connsiteY24" fmla="*/ 172515 h 2991508"/>
                <a:gd name="connsiteX25" fmla="*/ 612642 w 1953190"/>
                <a:gd name="connsiteY25" fmla="*/ 0 h 2991508"/>
                <a:gd name="connsiteX26" fmla="*/ 731864 w 1953190"/>
                <a:gd name="connsiteY26" fmla="*/ 332056 h 2991508"/>
                <a:gd name="connsiteX27" fmla="*/ 724750 w 1953190"/>
                <a:gd name="connsiteY27" fmla="*/ 678085 h 2991508"/>
                <a:gd name="connsiteX28" fmla="*/ 547648 w 1953190"/>
                <a:gd name="connsiteY28" fmla="*/ 1005788 h 2991508"/>
                <a:gd name="connsiteX29" fmla="*/ 550122 w 1953190"/>
                <a:gd name="connsiteY29" fmla="*/ 1049853 h 2991508"/>
                <a:gd name="connsiteX30" fmla="*/ 968860 w 1953190"/>
                <a:gd name="connsiteY30" fmla="*/ 813397 h 2991508"/>
                <a:gd name="connsiteX31" fmla="*/ 1461254 w 1953190"/>
                <a:gd name="connsiteY31" fmla="*/ 701311 h 2991508"/>
                <a:gd name="connsiteX32" fmla="*/ 1473856 w 1953190"/>
                <a:gd name="connsiteY32" fmla="*/ 708401 h 2991508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56229 w 1983014"/>
                <a:gd name="connsiteY17" fmla="*/ 2772335 h 2991507"/>
                <a:gd name="connsiteX18" fmla="*/ 495013 w 1983014"/>
                <a:gd name="connsiteY18" fmla="*/ 2891702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35637 w 1983014"/>
                <a:gd name="connsiteY22" fmla="*/ 904785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56229 w 1983014"/>
                <a:gd name="connsiteY17" fmla="*/ 2772335 h 2991507"/>
                <a:gd name="connsiteX18" fmla="*/ 495013 w 1983014"/>
                <a:gd name="connsiteY18" fmla="*/ 2891702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56229 w 1983014"/>
                <a:gd name="connsiteY17" fmla="*/ 2772335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96789 w 1983014"/>
                <a:gd name="connsiteY16" fmla="*/ 2349194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42833 w 1983014"/>
                <a:gd name="connsiteY15" fmla="*/ 1997936 h 2991507"/>
                <a:gd name="connsiteX16" fmla="*/ 396789 w 1983014"/>
                <a:gd name="connsiteY16" fmla="*/ 2349194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42833 w 1983014"/>
                <a:gd name="connsiteY15" fmla="*/ 1997936 h 2991507"/>
                <a:gd name="connsiteX16" fmla="*/ 396789 w 1983014"/>
                <a:gd name="connsiteY16" fmla="*/ 2349194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750 w 1983084"/>
                <a:gd name="connsiteY0" fmla="*/ 708401 h 2991507"/>
                <a:gd name="connsiteX1" fmla="*/ 1441157 w 1983084"/>
                <a:gd name="connsiteY1" fmla="*/ 919813 h 2991507"/>
                <a:gd name="connsiteX2" fmla="*/ 1219954 w 1983084"/>
                <a:gd name="connsiteY2" fmla="*/ 1213129 h 2991507"/>
                <a:gd name="connsiteX3" fmla="*/ 939073 w 1983084"/>
                <a:gd name="connsiteY3" fmla="*/ 1450576 h 2991507"/>
                <a:gd name="connsiteX4" fmla="*/ 596812 w 1983084"/>
                <a:gd name="connsiteY4" fmla="*/ 1632245 h 2991507"/>
                <a:gd name="connsiteX5" fmla="*/ 767160 w 1983084"/>
                <a:gd name="connsiteY5" fmla="*/ 1653421 h 2991507"/>
                <a:gd name="connsiteX6" fmla="*/ 1304774 w 1983084"/>
                <a:gd name="connsiteY6" fmla="*/ 1655250 h 2991507"/>
                <a:gd name="connsiteX7" fmla="*/ 1704866 w 1983084"/>
                <a:gd name="connsiteY7" fmla="*/ 1749816 h 2991507"/>
                <a:gd name="connsiteX8" fmla="*/ 1962155 w 1983084"/>
                <a:gd name="connsiteY8" fmla="*/ 1866208 h 2991507"/>
                <a:gd name="connsiteX9" fmla="*/ 1936029 w 1983084"/>
                <a:gd name="connsiteY9" fmla="*/ 1943962 h 2991507"/>
                <a:gd name="connsiteX10" fmla="*/ 1683042 w 1983084"/>
                <a:gd name="connsiteY10" fmla="*/ 2106263 h 2991507"/>
                <a:gd name="connsiteX11" fmla="*/ 1282950 w 1983084"/>
                <a:gd name="connsiteY11" fmla="*/ 2208104 h 2991507"/>
                <a:gd name="connsiteX12" fmla="*/ 965635 w 1983084"/>
                <a:gd name="connsiteY12" fmla="*/ 2195250 h 2991507"/>
                <a:gd name="connsiteX13" fmla="*/ 608543 w 1983084"/>
                <a:gd name="connsiteY13" fmla="*/ 2089164 h 2991507"/>
                <a:gd name="connsiteX14" fmla="*/ 351749 w 1983084"/>
                <a:gd name="connsiteY14" fmla="*/ 1949541 h 2991507"/>
                <a:gd name="connsiteX15" fmla="*/ 342903 w 1983084"/>
                <a:gd name="connsiteY15" fmla="*/ 1997936 h 2991507"/>
                <a:gd name="connsiteX16" fmla="*/ 396859 w 1983084"/>
                <a:gd name="connsiteY16" fmla="*/ 2349194 h 2991507"/>
                <a:gd name="connsiteX17" fmla="*/ 489005 w 1983084"/>
                <a:gd name="connsiteY17" fmla="*/ 2732957 h 2991507"/>
                <a:gd name="connsiteX18" fmla="*/ 553043 w 1983084"/>
                <a:gd name="connsiteY18" fmla="*/ 2882494 h 2991507"/>
                <a:gd name="connsiteX19" fmla="*/ 250562 w 1983084"/>
                <a:gd name="connsiteY19" fmla="*/ 2991507 h 2991507"/>
                <a:gd name="connsiteX20" fmla="*/ 63305 w 1983084"/>
                <a:gd name="connsiteY20" fmla="*/ 2363639 h 2991507"/>
                <a:gd name="connsiteX21" fmla="*/ 199 w 1983084"/>
                <a:gd name="connsiteY21" fmla="*/ 1690577 h 2991507"/>
                <a:gd name="connsiteX22" fmla="*/ 120046 w 1983084"/>
                <a:gd name="connsiteY22" fmla="*/ 908009 h 2991507"/>
                <a:gd name="connsiteX23" fmla="*/ 308178 w 1983084"/>
                <a:gd name="connsiteY23" fmla="*/ 433148 h 2991507"/>
                <a:gd name="connsiteX24" fmla="*/ 473685 w 1983084"/>
                <a:gd name="connsiteY24" fmla="*/ 172515 h 2991507"/>
                <a:gd name="connsiteX25" fmla="*/ 642536 w 1983084"/>
                <a:gd name="connsiteY25" fmla="*/ 0 h 2991507"/>
                <a:gd name="connsiteX26" fmla="*/ 761758 w 1983084"/>
                <a:gd name="connsiteY26" fmla="*/ 332056 h 2991507"/>
                <a:gd name="connsiteX27" fmla="*/ 754644 w 1983084"/>
                <a:gd name="connsiteY27" fmla="*/ 678085 h 2991507"/>
                <a:gd name="connsiteX28" fmla="*/ 577542 w 1983084"/>
                <a:gd name="connsiteY28" fmla="*/ 1005788 h 2991507"/>
                <a:gd name="connsiteX29" fmla="*/ 580016 w 1983084"/>
                <a:gd name="connsiteY29" fmla="*/ 1049853 h 2991507"/>
                <a:gd name="connsiteX30" fmla="*/ 998754 w 1983084"/>
                <a:gd name="connsiteY30" fmla="*/ 813397 h 2991507"/>
                <a:gd name="connsiteX31" fmla="*/ 1491148 w 1983084"/>
                <a:gd name="connsiteY31" fmla="*/ 701311 h 2991507"/>
                <a:gd name="connsiteX32" fmla="*/ 1503750 w 1983084"/>
                <a:gd name="connsiteY32" fmla="*/ 708401 h 2991507"/>
                <a:gd name="connsiteX0" fmla="*/ 1503751 w 1983085"/>
                <a:gd name="connsiteY0" fmla="*/ 708401 h 2991507"/>
                <a:gd name="connsiteX1" fmla="*/ 1441158 w 1983085"/>
                <a:gd name="connsiteY1" fmla="*/ 919813 h 2991507"/>
                <a:gd name="connsiteX2" fmla="*/ 1219955 w 1983085"/>
                <a:gd name="connsiteY2" fmla="*/ 1213129 h 2991507"/>
                <a:gd name="connsiteX3" fmla="*/ 939074 w 1983085"/>
                <a:gd name="connsiteY3" fmla="*/ 1450576 h 2991507"/>
                <a:gd name="connsiteX4" fmla="*/ 596813 w 1983085"/>
                <a:gd name="connsiteY4" fmla="*/ 1632245 h 2991507"/>
                <a:gd name="connsiteX5" fmla="*/ 767161 w 1983085"/>
                <a:gd name="connsiteY5" fmla="*/ 1653421 h 2991507"/>
                <a:gd name="connsiteX6" fmla="*/ 1304775 w 1983085"/>
                <a:gd name="connsiteY6" fmla="*/ 1655250 h 2991507"/>
                <a:gd name="connsiteX7" fmla="*/ 1704867 w 1983085"/>
                <a:gd name="connsiteY7" fmla="*/ 1749816 h 2991507"/>
                <a:gd name="connsiteX8" fmla="*/ 1962156 w 1983085"/>
                <a:gd name="connsiteY8" fmla="*/ 1866208 h 2991507"/>
                <a:gd name="connsiteX9" fmla="*/ 1936030 w 1983085"/>
                <a:gd name="connsiteY9" fmla="*/ 1943962 h 2991507"/>
                <a:gd name="connsiteX10" fmla="*/ 1683043 w 1983085"/>
                <a:gd name="connsiteY10" fmla="*/ 2106263 h 2991507"/>
                <a:gd name="connsiteX11" fmla="*/ 1282951 w 1983085"/>
                <a:gd name="connsiteY11" fmla="*/ 2208104 h 2991507"/>
                <a:gd name="connsiteX12" fmla="*/ 965636 w 1983085"/>
                <a:gd name="connsiteY12" fmla="*/ 2195250 h 2991507"/>
                <a:gd name="connsiteX13" fmla="*/ 608544 w 1983085"/>
                <a:gd name="connsiteY13" fmla="*/ 2089164 h 2991507"/>
                <a:gd name="connsiteX14" fmla="*/ 351750 w 1983085"/>
                <a:gd name="connsiteY14" fmla="*/ 1949541 h 2991507"/>
                <a:gd name="connsiteX15" fmla="*/ 342904 w 1983085"/>
                <a:gd name="connsiteY15" fmla="*/ 1997936 h 2991507"/>
                <a:gd name="connsiteX16" fmla="*/ 396860 w 1983085"/>
                <a:gd name="connsiteY16" fmla="*/ 2349194 h 2991507"/>
                <a:gd name="connsiteX17" fmla="*/ 509109 w 1983085"/>
                <a:gd name="connsiteY17" fmla="*/ 2762247 h 2991507"/>
                <a:gd name="connsiteX18" fmla="*/ 553044 w 1983085"/>
                <a:gd name="connsiteY18" fmla="*/ 2882494 h 2991507"/>
                <a:gd name="connsiteX19" fmla="*/ 250563 w 1983085"/>
                <a:gd name="connsiteY19" fmla="*/ 2991507 h 2991507"/>
                <a:gd name="connsiteX20" fmla="*/ 63306 w 1983085"/>
                <a:gd name="connsiteY20" fmla="*/ 2363639 h 2991507"/>
                <a:gd name="connsiteX21" fmla="*/ 200 w 1983085"/>
                <a:gd name="connsiteY21" fmla="*/ 1690577 h 2991507"/>
                <a:gd name="connsiteX22" fmla="*/ 120047 w 1983085"/>
                <a:gd name="connsiteY22" fmla="*/ 908009 h 2991507"/>
                <a:gd name="connsiteX23" fmla="*/ 308179 w 1983085"/>
                <a:gd name="connsiteY23" fmla="*/ 433148 h 2991507"/>
                <a:gd name="connsiteX24" fmla="*/ 473686 w 1983085"/>
                <a:gd name="connsiteY24" fmla="*/ 172515 h 2991507"/>
                <a:gd name="connsiteX25" fmla="*/ 642537 w 1983085"/>
                <a:gd name="connsiteY25" fmla="*/ 0 h 2991507"/>
                <a:gd name="connsiteX26" fmla="*/ 761759 w 1983085"/>
                <a:gd name="connsiteY26" fmla="*/ 332056 h 2991507"/>
                <a:gd name="connsiteX27" fmla="*/ 754645 w 1983085"/>
                <a:gd name="connsiteY27" fmla="*/ 678085 h 2991507"/>
                <a:gd name="connsiteX28" fmla="*/ 577543 w 1983085"/>
                <a:gd name="connsiteY28" fmla="*/ 1005788 h 2991507"/>
                <a:gd name="connsiteX29" fmla="*/ 580017 w 1983085"/>
                <a:gd name="connsiteY29" fmla="*/ 1049853 h 2991507"/>
                <a:gd name="connsiteX30" fmla="*/ 998755 w 1983085"/>
                <a:gd name="connsiteY30" fmla="*/ 813397 h 2991507"/>
                <a:gd name="connsiteX31" fmla="*/ 1491149 w 1983085"/>
                <a:gd name="connsiteY31" fmla="*/ 701311 h 2991507"/>
                <a:gd name="connsiteX32" fmla="*/ 1503751 w 1983085"/>
                <a:gd name="connsiteY32" fmla="*/ 708401 h 29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83085" h="2991507">
                  <a:moveTo>
                    <a:pt x="1503751" y="708401"/>
                  </a:moveTo>
                  <a:cubicBezTo>
                    <a:pt x="1523712" y="737061"/>
                    <a:pt x="1480707" y="845173"/>
                    <a:pt x="1441158" y="919813"/>
                  </a:cubicBezTo>
                  <a:cubicBezTo>
                    <a:pt x="1395959" y="1005116"/>
                    <a:pt x="1303636" y="1124669"/>
                    <a:pt x="1219955" y="1213129"/>
                  </a:cubicBezTo>
                  <a:cubicBezTo>
                    <a:pt x="1136275" y="1301590"/>
                    <a:pt x="1042931" y="1380723"/>
                    <a:pt x="939074" y="1450576"/>
                  </a:cubicBezTo>
                  <a:cubicBezTo>
                    <a:pt x="835217" y="1520429"/>
                    <a:pt x="606345" y="1620692"/>
                    <a:pt x="596813" y="1632245"/>
                  </a:cubicBezTo>
                  <a:cubicBezTo>
                    <a:pt x="587281" y="1643798"/>
                    <a:pt x="649167" y="1649587"/>
                    <a:pt x="767161" y="1653421"/>
                  </a:cubicBezTo>
                  <a:cubicBezTo>
                    <a:pt x="885155" y="1657255"/>
                    <a:pt x="1148491" y="1639184"/>
                    <a:pt x="1304775" y="1655250"/>
                  </a:cubicBezTo>
                  <a:cubicBezTo>
                    <a:pt x="1461059" y="1671316"/>
                    <a:pt x="1595303" y="1714658"/>
                    <a:pt x="1704867" y="1749816"/>
                  </a:cubicBezTo>
                  <a:cubicBezTo>
                    <a:pt x="1814430" y="1784976"/>
                    <a:pt x="1923629" y="1833850"/>
                    <a:pt x="1962156" y="1866208"/>
                  </a:cubicBezTo>
                  <a:cubicBezTo>
                    <a:pt x="2000683" y="1898565"/>
                    <a:pt x="1982548" y="1903952"/>
                    <a:pt x="1936030" y="1943962"/>
                  </a:cubicBezTo>
                  <a:cubicBezTo>
                    <a:pt x="1889511" y="1983971"/>
                    <a:pt x="1791890" y="2062239"/>
                    <a:pt x="1683043" y="2106263"/>
                  </a:cubicBezTo>
                  <a:cubicBezTo>
                    <a:pt x="1574197" y="2150286"/>
                    <a:pt x="1402519" y="2193274"/>
                    <a:pt x="1282951" y="2208104"/>
                  </a:cubicBezTo>
                  <a:cubicBezTo>
                    <a:pt x="1163382" y="2222935"/>
                    <a:pt x="1078036" y="2215074"/>
                    <a:pt x="965636" y="2195250"/>
                  </a:cubicBezTo>
                  <a:cubicBezTo>
                    <a:pt x="853235" y="2175427"/>
                    <a:pt x="710858" y="2130115"/>
                    <a:pt x="608544" y="2089164"/>
                  </a:cubicBezTo>
                  <a:cubicBezTo>
                    <a:pt x="506230" y="2048213"/>
                    <a:pt x="368968" y="1961518"/>
                    <a:pt x="351750" y="1949541"/>
                  </a:cubicBezTo>
                  <a:cubicBezTo>
                    <a:pt x="334532" y="1937564"/>
                    <a:pt x="335386" y="1931327"/>
                    <a:pt x="342904" y="1997936"/>
                  </a:cubicBezTo>
                  <a:cubicBezTo>
                    <a:pt x="350422" y="2064545"/>
                    <a:pt x="369159" y="2221809"/>
                    <a:pt x="396860" y="2349194"/>
                  </a:cubicBezTo>
                  <a:cubicBezTo>
                    <a:pt x="424561" y="2476579"/>
                    <a:pt x="467735" y="2639985"/>
                    <a:pt x="509109" y="2762247"/>
                  </a:cubicBezTo>
                  <a:lnTo>
                    <a:pt x="553044" y="2882494"/>
                  </a:lnTo>
                  <a:cubicBezTo>
                    <a:pt x="473777" y="2939687"/>
                    <a:pt x="326860" y="2968014"/>
                    <a:pt x="250563" y="2991507"/>
                  </a:cubicBezTo>
                  <a:cubicBezTo>
                    <a:pt x="170949" y="2783480"/>
                    <a:pt x="105033" y="2580461"/>
                    <a:pt x="63306" y="2363639"/>
                  </a:cubicBezTo>
                  <a:cubicBezTo>
                    <a:pt x="21579" y="2146817"/>
                    <a:pt x="-2461" y="1929490"/>
                    <a:pt x="200" y="1690577"/>
                  </a:cubicBezTo>
                  <a:cubicBezTo>
                    <a:pt x="2859" y="1451663"/>
                    <a:pt x="68717" y="1117581"/>
                    <a:pt x="120047" y="908009"/>
                  </a:cubicBezTo>
                  <a:cubicBezTo>
                    <a:pt x="171377" y="698438"/>
                    <a:pt x="249239" y="555730"/>
                    <a:pt x="308179" y="433148"/>
                  </a:cubicBezTo>
                  <a:cubicBezTo>
                    <a:pt x="367119" y="310566"/>
                    <a:pt x="414822" y="245163"/>
                    <a:pt x="473686" y="172515"/>
                  </a:cubicBezTo>
                  <a:cubicBezTo>
                    <a:pt x="525192" y="108949"/>
                    <a:pt x="595112" y="17610"/>
                    <a:pt x="642537" y="0"/>
                  </a:cubicBezTo>
                  <a:cubicBezTo>
                    <a:pt x="709556" y="115352"/>
                    <a:pt x="737990" y="210065"/>
                    <a:pt x="761759" y="332056"/>
                  </a:cubicBezTo>
                  <a:cubicBezTo>
                    <a:pt x="780973" y="477891"/>
                    <a:pt x="781276" y="547748"/>
                    <a:pt x="754645" y="678085"/>
                  </a:cubicBezTo>
                  <a:cubicBezTo>
                    <a:pt x="727497" y="810951"/>
                    <a:pt x="606647" y="943826"/>
                    <a:pt x="577543" y="1005788"/>
                  </a:cubicBezTo>
                  <a:cubicBezTo>
                    <a:pt x="548438" y="1067749"/>
                    <a:pt x="509816" y="1081918"/>
                    <a:pt x="580017" y="1049853"/>
                  </a:cubicBezTo>
                  <a:cubicBezTo>
                    <a:pt x="650219" y="1017789"/>
                    <a:pt x="846899" y="871489"/>
                    <a:pt x="998755" y="813397"/>
                  </a:cubicBezTo>
                  <a:cubicBezTo>
                    <a:pt x="1150609" y="755308"/>
                    <a:pt x="1446228" y="697135"/>
                    <a:pt x="1491149" y="701311"/>
                  </a:cubicBezTo>
                  <a:cubicBezTo>
                    <a:pt x="1496764" y="701833"/>
                    <a:pt x="1500901" y="704307"/>
                    <a:pt x="1503751" y="708401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92F9F4E-63D9-377B-043B-81C65D28C9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516067" flipH="1">
              <a:off x="11748101" y="3114058"/>
              <a:ext cx="1284318" cy="1937410"/>
            </a:xfrm>
            <a:custGeom>
              <a:avLst/>
              <a:gdLst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99666 w 1914334"/>
                <a:gd name="connsiteY28" fmla="*/ 437421 h 2986466"/>
                <a:gd name="connsiteX29" fmla="*/ 685894 w 1914334"/>
                <a:gd name="connsiteY29" fmla="*/ 678417 h 2986466"/>
                <a:gd name="connsiteX30" fmla="*/ 508792 w 1914334"/>
                <a:gd name="connsiteY30" fmla="*/ 1006120 h 2986466"/>
                <a:gd name="connsiteX31" fmla="*/ 511266 w 1914334"/>
                <a:gd name="connsiteY31" fmla="*/ 1050185 h 2986466"/>
                <a:gd name="connsiteX32" fmla="*/ 930004 w 1914334"/>
                <a:gd name="connsiteY32" fmla="*/ 813729 h 2986466"/>
                <a:gd name="connsiteX33" fmla="*/ 1422398 w 1914334"/>
                <a:gd name="connsiteY33" fmla="*/ 701643 h 2986466"/>
                <a:gd name="connsiteX34" fmla="*/ 1435000 w 1914334"/>
                <a:gd name="connsiteY34" fmla="*/ 708733 h 2986466"/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85894 w 1914334"/>
                <a:gd name="connsiteY28" fmla="*/ 678417 h 2986466"/>
                <a:gd name="connsiteX29" fmla="*/ 508792 w 1914334"/>
                <a:gd name="connsiteY29" fmla="*/ 1006120 h 2986466"/>
                <a:gd name="connsiteX30" fmla="*/ 511266 w 1914334"/>
                <a:gd name="connsiteY30" fmla="*/ 1050185 h 2986466"/>
                <a:gd name="connsiteX31" fmla="*/ 930004 w 1914334"/>
                <a:gd name="connsiteY31" fmla="*/ 813729 h 2986466"/>
                <a:gd name="connsiteX32" fmla="*/ 1422398 w 1914334"/>
                <a:gd name="connsiteY32" fmla="*/ 701643 h 2986466"/>
                <a:gd name="connsiteX33" fmla="*/ 1435000 w 1914334"/>
                <a:gd name="connsiteY33" fmla="*/ 708733 h 2986466"/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85894 w 1914334"/>
                <a:gd name="connsiteY28" fmla="*/ 678417 h 2986466"/>
                <a:gd name="connsiteX29" fmla="*/ 508792 w 1914334"/>
                <a:gd name="connsiteY29" fmla="*/ 1006120 h 2986466"/>
                <a:gd name="connsiteX30" fmla="*/ 511266 w 1914334"/>
                <a:gd name="connsiteY30" fmla="*/ 1050185 h 2986466"/>
                <a:gd name="connsiteX31" fmla="*/ 930004 w 1914334"/>
                <a:gd name="connsiteY31" fmla="*/ 813729 h 2986466"/>
                <a:gd name="connsiteX32" fmla="*/ 1422398 w 1914334"/>
                <a:gd name="connsiteY32" fmla="*/ 701643 h 2986466"/>
                <a:gd name="connsiteX33" fmla="*/ 1435000 w 1914334"/>
                <a:gd name="connsiteY33" fmla="*/ 708733 h 2986466"/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85894 w 1914334"/>
                <a:gd name="connsiteY28" fmla="*/ 678417 h 2986466"/>
                <a:gd name="connsiteX29" fmla="*/ 508792 w 1914334"/>
                <a:gd name="connsiteY29" fmla="*/ 1006120 h 2986466"/>
                <a:gd name="connsiteX30" fmla="*/ 511266 w 1914334"/>
                <a:gd name="connsiteY30" fmla="*/ 1050185 h 2986466"/>
                <a:gd name="connsiteX31" fmla="*/ 930004 w 1914334"/>
                <a:gd name="connsiteY31" fmla="*/ 813729 h 2986466"/>
                <a:gd name="connsiteX32" fmla="*/ 1422398 w 1914334"/>
                <a:gd name="connsiteY32" fmla="*/ 701643 h 2986466"/>
                <a:gd name="connsiteX33" fmla="*/ 1435000 w 1914334"/>
                <a:gd name="connsiteY33" fmla="*/ 708733 h 2986466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698410 w 1914334"/>
                <a:gd name="connsiteY5" fmla="*/ 1653421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528062 w 1914334"/>
                <a:gd name="connsiteY4" fmla="*/ 1632245 h 2986134"/>
                <a:gd name="connsiteX5" fmla="*/ 698410 w 1914334"/>
                <a:gd name="connsiteY5" fmla="*/ 1653421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528062 w 1914334"/>
                <a:gd name="connsiteY4" fmla="*/ 1632245 h 2986134"/>
                <a:gd name="connsiteX5" fmla="*/ 698410 w 1914334"/>
                <a:gd name="connsiteY5" fmla="*/ 1653421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73669 w 1953003"/>
                <a:gd name="connsiteY0" fmla="*/ 708401 h 2986134"/>
                <a:gd name="connsiteX1" fmla="*/ 1411076 w 1953003"/>
                <a:gd name="connsiteY1" fmla="*/ 919813 h 2986134"/>
                <a:gd name="connsiteX2" fmla="*/ 1189873 w 1953003"/>
                <a:gd name="connsiteY2" fmla="*/ 1213129 h 2986134"/>
                <a:gd name="connsiteX3" fmla="*/ 908992 w 1953003"/>
                <a:gd name="connsiteY3" fmla="*/ 1450576 h 2986134"/>
                <a:gd name="connsiteX4" fmla="*/ 566731 w 1953003"/>
                <a:gd name="connsiteY4" fmla="*/ 1632245 h 2986134"/>
                <a:gd name="connsiteX5" fmla="*/ 737079 w 1953003"/>
                <a:gd name="connsiteY5" fmla="*/ 1653421 h 2986134"/>
                <a:gd name="connsiteX6" fmla="*/ 1274693 w 1953003"/>
                <a:gd name="connsiteY6" fmla="*/ 1655250 h 2986134"/>
                <a:gd name="connsiteX7" fmla="*/ 1674785 w 1953003"/>
                <a:gd name="connsiteY7" fmla="*/ 1749816 h 2986134"/>
                <a:gd name="connsiteX8" fmla="*/ 1932074 w 1953003"/>
                <a:gd name="connsiteY8" fmla="*/ 1866208 h 2986134"/>
                <a:gd name="connsiteX9" fmla="*/ 1905948 w 1953003"/>
                <a:gd name="connsiteY9" fmla="*/ 1943962 h 2986134"/>
                <a:gd name="connsiteX10" fmla="*/ 1652961 w 1953003"/>
                <a:gd name="connsiteY10" fmla="*/ 2106263 h 2986134"/>
                <a:gd name="connsiteX11" fmla="*/ 1252869 w 1953003"/>
                <a:gd name="connsiteY11" fmla="*/ 2208104 h 2986134"/>
                <a:gd name="connsiteX12" fmla="*/ 935554 w 1953003"/>
                <a:gd name="connsiteY12" fmla="*/ 2195250 h 2986134"/>
                <a:gd name="connsiteX13" fmla="*/ 578462 w 1953003"/>
                <a:gd name="connsiteY13" fmla="*/ 2089164 h 2986134"/>
                <a:gd name="connsiteX14" fmla="*/ 321668 w 1953003"/>
                <a:gd name="connsiteY14" fmla="*/ 1949541 h 2986134"/>
                <a:gd name="connsiteX15" fmla="*/ 291941 w 1953003"/>
                <a:gd name="connsiteY15" fmla="*/ 2002232 h 2986134"/>
                <a:gd name="connsiteX16" fmla="*/ 340903 w 1953003"/>
                <a:gd name="connsiteY16" fmla="*/ 2395326 h 2986134"/>
                <a:gd name="connsiteX17" fmla="*/ 426218 w 1953003"/>
                <a:gd name="connsiteY17" fmla="*/ 2772335 h 2986134"/>
                <a:gd name="connsiteX18" fmla="*/ 465002 w 1953003"/>
                <a:gd name="connsiteY18" fmla="*/ 2891702 h 2986134"/>
                <a:gd name="connsiteX19" fmla="*/ 246582 w 1953003"/>
                <a:gd name="connsiteY19" fmla="*/ 2986134 h 2986134"/>
                <a:gd name="connsiteX20" fmla="*/ 76777 w 1953003"/>
                <a:gd name="connsiteY20" fmla="*/ 2352917 h 2986134"/>
                <a:gd name="connsiteX21" fmla="*/ 131 w 1953003"/>
                <a:gd name="connsiteY21" fmla="*/ 1730652 h 2986134"/>
                <a:gd name="connsiteX22" fmla="*/ 105626 w 1953003"/>
                <a:gd name="connsiteY22" fmla="*/ 904785 h 2986134"/>
                <a:gd name="connsiteX23" fmla="*/ 278097 w 1953003"/>
                <a:gd name="connsiteY23" fmla="*/ 433148 h 2986134"/>
                <a:gd name="connsiteX24" fmla="*/ 443604 w 1953003"/>
                <a:gd name="connsiteY24" fmla="*/ 172515 h 2986134"/>
                <a:gd name="connsiteX25" fmla="*/ 612455 w 1953003"/>
                <a:gd name="connsiteY25" fmla="*/ 0 h 2986134"/>
                <a:gd name="connsiteX26" fmla="*/ 731677 w 1953003"/>
                <a:gd name="connsiteY26" fmla="*/ 332056 h 2986134"/>
                <a:gd name="connsiteX27" fmla="*/ 724563 w 1953003"/>
                <a:gd name="connsiteY27" fmla="*/ 678085 h 2986134"/>
                <a:gd name="connsiteX28" fmla="*/ 547461 w 1953003"/>
                <a:gd name="connsiteY28" fmla="*/ 1005788 h 2986134"/>
                <a:gd name="connsiteX29" fmla="*/ 549935 w 1953003"/>
                <a:gd name="connsiteY29" fmla="*/ 1049853 h 2986134"/>
                <a:gd name="connsiteX30" fmla="*/ 968673 w 1953003"/>
                <a:gd name="connsiteY30" fmla="*/ 813397 h 2986134"/>
                <a:gd name="connsiteX31" fmla="*/ 1461067 w 1953003"/>
                <a:gd name="connsiteY31" fmla="*/ 701311 h 2986134"/>
                <a:gd name="connsiteX32" fmla="*/ 1473669 w 1953003"/>
                <a:gd name="connsiteY32" fmla="*/ 708401 h 2986134"/>
                <a:gd name="connsiteX0" fmla="*/ 1473951 w 1953285"/>
                <a:gd name="connsiteY0" fmla="*/ 708401 h 2986134"/>
                <a:gd name="connsiteX1" fmla="*/ 1411358 w 1953285"/>
                <a:gd name="connsiteY1" fmla="*/ 919813 h 2986134"/>
                <a:gd name="connsiteX2" fmla="*/ 1190155 w 1953285"/>
                <a:gd name="connsiteY2" fmla="*/ 1213129 h 2986134"/>
                <a:gd name="connsiteX3" fmla="*/ 909274 w 1953285"/>
                <a:gd name="connsiteY3" fmla="*/ 1450576 h 2986134"/>
                <a:gd name="connsiteX4" fmla="*/ 567013 w 1953285"/>
                <a:gd name="connsiteY4" fmla="*/ 1632245 h 2986134"/>
                <a:gd name="connsiteX5" fmla="*/ 737361 w 1953285"/>
                <a:gd name="connsiteY5" fmla="*/ 1653421 h 2986134"/>
                <a:gd name="connsiteX6" fmla="*/ 1274975 w 1953285"/>
                <a:gd name="connsiteY6" fmla="*/ 1655250 h 2986134"/>
                <a:gd name="connsiteX7" fmla="*/ 1675067 w 1953285"/>
                <a:gd name="connsiteY7" fmla="*/ 1749816 h 2986134"/>
                <a:gd name="connsiteX8" fmla="*/ 1932356 w 1953285"/>
                <a:gd name="connsiteY8" fmla="*/ 1866208 h 2986134"/>
                <a:gd name="connsiteX9" fmla="*/ 1906230 w 1953285"/>
                <a:gd name="connsiteY9" fmla="*/ 1943962 h 2986134"/>
                <a:gd name="connsiteX10" fmla="*/ 1653243 w 1953285"/>
                <a:gd name="connsiteY10" fmla="*/ 2106263 h 2986134"/>
                <a:gd name="connsiteX11" fmla="*/ 1253151 w 1953285"/>
                <a:gd name="connsiteY11" fmla="*/ 2208104 h 2986134"/>
                <a:gd name="connsiteX12" fmla="*/ 935836 w 1953285"/>
                <a:gd name="connsiteY12" fmla="*/ 2195250 h 2986134"/>
                <a:gd name="connsiteX13" fmla="*/ 578744 w 1953285"/>
                <a:gd name="connsiteY13" fmla="*/ 2089164 h 2986134"/>
                <a:gd name="connsiteX14" fmla="*/ 321950 w 1953285"/>
                <a:gd name="connsiteY14" fmla="*/ 1949541 h 2986134"/>
                <a:gd name="connsiteX15" fmla="*/ 292223 w 1953285"/>
                <a:gd name="connsiteY15" fmla="*/ 2002232 h 2986134"/>
                <a:gd name="connsiteX16" fmla="*/ 341185 w 1953285"/>
                <a:gd name="connsiteY16" fmla="*/ 2395326 h 2986134"/>
                <a:gd name="connsiteX17" fmla="*/ 426500 w 1953285"/>
                <a:gd name="connsiteY17" fmla="*/ 2772335 h 2986134"/>
                <a:gd name="connsiteX18" fmla="*/ 465284 w 1953285"/>
                <a:gd name="connsiteY18" fmla="*/ 2891702 h 2986134"/>
                <a:gd name="connsiteX19" fmla="*/ 246864 w 1953285"/>
                <a:gd name="connsiteY19" fmla="*/ 2986134 h 2986134"/>
                <a:gd name="connsiteX20" fmla="*/ 48349 w 1953285"/>
                <a:gd name="connsiteY20" fmla="*/ 2358824 h 2986134"/>
                <a:gd name="connsiteX21" fmla="*/ 413 w 1953285"/>
                <a:gd name="connsiteY21" fmla="*/ 1730652 h 2986134"/>
                <a:gd name="connsiteX22" fmla="*/ 105908 w 1953285"/>
                <a:gd name="connsiteY22" fmla="*/ 904785 h 2986134"/>
                <a:gd name="connsiteX23" fmla="*/ 278379 w 1953285"/>
                <a:gd name="connsiteY23" fmla="*/ 433148 h 2986134"/>
                <a:gd name="connsiteX24" fmla="*/ 443886 w 1953285"/>
                <a:gd name="connsiteY24" fmla="*/ 172515 h 2986134"/>
                <a:gd name="connsiteX25" fmla="*/ 612737 w 1953285"/>
                <a:gd name="connsiteY25" fmla="*/ 0 h 2986134"/>
                <a:gd name="connsiteX26" fmla="*/ 731959 w 1953285"/>
                <a:gd name="connsiteY26" fmla="*/ 332056 h 2986134"/>
                <a:gd name="connsiteX27" fmla="*/ 724845 w 1953285"/>
                <a:gd name="connsiteY27" fmla="*/ 678085 h 2986134"/>
                <a:gd name="connsiteX28" fmla="*/ 547743 w 1953285"/>
                <a:gd name="connsiteY28" fmla="*/ 1005788 h 2986134"/>
                <a:gd name="connsiteX29" fmla="*/ 550217 w 1953285"/>
                <a:gd name="connsiteY29" fmla="*/ 1049853 h 2986134"/>
                <a:gd name="connsiteX30" fmla="*/ 968955 w 1953285"/>
                <a:gd name="connsiteY30" fmla="*/ 813397 h 2986134"/>
                <a:gd name="connsiteX31" fmla="*/ 1461349 w 1953285"/>
                <a:gd name="connsiteY31" fmla="*/ 701311 h 2986134"/>
                <a:gd name="connsiteX32" fmla="*/ 1473951 w 1953285"/>
                <a:gd name="connsiteY32" fmla="*/ 708401 h 2986134"/>
                <a:gd name="connsiteX0" fmla="*/ 1473856 w 1953190"/>
                <a:gd name="connsiteY0" fmla="*/ 708401 h 2991508"/>
                <a:gd name="connsiteX1" fmla="*/ 1411263 w 1953190"/>
                <a:gd name="connsiteY1" fmla="*/ 919813 h 2991508"/>
                <a:gd name="connsiteX2" fmla="*/ 1190060 w 1953190"/>
                <a:gd name="connsiteY2" fmla="*/ 1213129 h 2991508"/>
                <a:gd name="connsiteX3" fmla="*/ 909179 w 1953190"/>
                <a:gd name="connsiteY3" fmla="*/ 1450576 h 2991508"/>
                <a:gd name="connsiteX4" fmla="*/ 566918 w 1953190"/>
                <a:gd name="connsiteY4" fmla="*/ 1632245 h 2991508"/>
                <a:gd name="connsiteX5" fmla="*/ 737266 w 1953190"/>
                <a:gd name="connsiteY5" fmla="*/ 1653421 h 2991508"/>
                <a:gd name="connsiteX6" fmla="*/ 1274880 w 1953190"/>
                <a:gd name="connsiteY6" fmla="*/ 1655250 h 2991508"/>
                <a:gd name="connsiteX7" fmla="*/ 1674972 w 1953190"/>
                <a:gd name="connsiteY7" fmla="*/ 1749816 h 2991508"/>
                <a:gd name="connsiteX8" fmla="*/ 1932261 w 1953190"/>
                <a:gd name="connsiteY8" fmla="*/ 1866208 h 2991508"/>
                <a:gd name="connsiteX9" fmla="*/ 1906135 w 1953190"/>
                <a:gd name="connsiteY9" fmla="*/ 1943962 h 2991508"/>
                <a:gd name="connsiteX10" fmla="*/ 1653148 w 1953190"/>
                <a:gd name="connsiteY10" fmla="*/ 2106263 h 2991508"/>
                <a:gd name="connsiteX11" fmla="*/ 1253056 w 1953190"/>
                <a:gd name="connsiteY11" fmla="*/ 2208104 h 2991508"/>
                <a:gd name="connsiteX12" fmla="*/ 935741 w 1953190"/>
                <a:gd name="connsiteY12" fmla="*/ 2195250 h 2991508"/>
                <a:gd name="connsiteX13" fmla="*/ 578649 w 1953190"/>
                <a:gd name="connsiteY13" fmla="*/ 2089164 h 2991508"/>
                <a:gd name="connsiteX14" fmla="*/ 321855 w 1953190"/>
                <a:gd name="connsiteY14" fmla="*/ 1949541 h 2991508"/>
                <a:gd name="connsiteX15" fmla="*/ 292128 w 1953190"/>
                <a:gd name="connsiteY15" fmla="*/ 2002232 h 2991508"/>
                <a:gd name="connsiteX16" fmla="*/ 341090 w 1953190"/>
                <a:gd name="connsiteY16" fmla="*/ 2395326 h 2991508"/>
                <a:gd name="connsiteX17" fmla="*/ 426405 w 1953190"/>
                <a:gd name="connsiteY17" fmla="*/ 2772335 h 2991508"/>
                <a:gd name="connsiteX18" fmla="*/ 465189 w 1953190"/>
                <a:gd name="connsiteY18" fmla="*/ 2891702 h 2991508"/>
                <a:gd name="connsiteX19" fmla="*/ 220668 w 1953190"/>
                <a:gd name="connsiteY19" fmla="*/ 2991507 h 2991508"/>
                <a:gd name="connsiteX20" fmla="*/ 48254 w 1953190"/>
                <a:gd name="connsiteY20" fmla="*/ 2358824 h 2991508"/>
                <a:gd name="connsiteX21" fmla="*/ 318 w 1953190"/>
                <a:gd name="connsiteY21" fmla="*/ 1730652 h 2991508"/>
                <a:gd name="connsiteX22" fmla="*/ 105813 w 1953190"/>
                <a:gd name="connsiteY22" fmla="*/ 904785 h 2991508"/>
                <a:gd name="connsiteX23" fmla="*/ 278284 w 1953190"/>
                <a:gd name="connsiteY23" fmla="*/ 433148 h 2991508"/>
                <a:gd name="connsiteX24" fmla="*/ 443791 w 1953190"/>
                <a:gd name="connsiteY24" fmla="*/ 172515 h 2991508"/>
                <a:gd name="connsiteX25" fmla="*/ 612642 w 1953190"/>
                <a:gd name="connsiteY25" fmla="*/ 0 h 2991508"/>
                <a:gd name="connsiteX26" fmla="*/ 731864 w 1953190"/>
                <a:gd name="connsiteY26" fmla="*/ 332056 h 2991508"/>
                <a:gd name="connsiteX27" fmla="*/ 724750 w 1953190"/>
                <a:gd name="connsiteY27" fmla="*/ 678085 h 2991508"/>
                <a:gd name="connsiteX28" fmla="*/ 547648 w 1953190"/>
                <a:gd name="connsiteY28" fmla="*/ 1005788 h 2991508"/>
                <a:gd name="connsiteX29" fmla="*/ 550122 w 1953190"/>
                <a:gd name="connsiteY29" fmla="*/ 1049853 h 2991508"/>
                <a:gd name="connsiteX30" fmla="*/ 968860 w 1953190"/>
                <a:gd name="connsiteY30" fmla="*/ 813397 h 2991508"/>
                <a:gd name="connsiteX31" fmla="*/ 1461254 w 1953190"/>
                <a:gd name="connsiteY31" fmla="*/ 701311 h 2991508"/>
                <a:gd name="connsiteX32" fmla="*/ 1473856 w 1953190"/>
                <a:gd name="connsiteY32" fmla="*/ 708401 h 2991508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56229 w 1983014"/>
                <a:gd name="connsiteY17" fmla="*/ 2772335 h 2991507"/>
                <a:gd name="connsiteX18" fmla="*/ 495013 w 1983014"/>
                <a:gd name="connsiteY18" fmla="*/ 2891702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35637 w 1983014"/>
                <a:gd name="connsiteY22" fmla="*/ 904785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56229 w 1983014"/>
                <a:gd name="connsiteY17" fmla="*/ 2772335 h 2991507"/>
                <a:gd name="connsiteX18" fmla="*/ 495013 w 1983014"/>
                <a:gd name="connsiteY18" fmla="*/ 2891702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56229 w 1983014"/>
                <a:gd name="connsiteY17" fmla="*/ 2772335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96789 w 1983014"/>
                <a:gd name="connsiteY16" fmla="*/ 2349194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42833 w 1983014"/>
                <a:gd name="connsiteY15" fmla="*/ 1997936 h 2991507"/>
                <a:gd name="connsiteX16" fmla="*/ 396789 w 1983014"/>
                <a:gd name="connsiteY16" fmla="*/ 2349194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42833 w 1983014"/>
                <a:gd name="connsiteY15" fmla="*/ 1997936 h 2991507"/>
                <a:gd name="connsiteX16" fmla="*/ 396789 w 1983014"/>
                <a:gd name="connsiteY16" fmla="*/ 2349194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750 w 1983084"/>
                <a:gd name="connsiteY0" fmla="*/ 708401 h 2991507"/>
                <a:gd name="connsiteX1" fmla="*/ 1441157 w 1983084"/>
                <a:gd name="connsiteY1" fmla="*/ 919813 h 2991507"/>
                <a:gd name="connsiteX2" fmla="*/ 1219954 w 1983084"/>
                <a:gd name="connsiteY2" fmla="*/ 1213129 h 2991507"/>
                <a:gd name="connsiteX3" fmla="*/ 939073 w 1983084"/>
                <a:gd name="connsiteY3" fmla="*/ 1450576 h 2991507"/>
                <a:gd name="connsiteX4" fmla="*/ 596812 w 1983084"/>
                <a:gd name="connsiteY4" fmla="*/ 1632245 h 2991507"/>
                <a:gd name="connsiteX5" fmla="*/ 767160 w 1983084"/>
                <a:gd name="connsiteY5" fmla="*/ 1653421 h 2991507"/>
                <a:gd name="connsiteX6" fmla="*/ 1304774 w 1983084"/>
                <a:gd name="connsiteY6" fmla="*/ 1655250 h 2991507"/>
                <a:gd name="connsiteX7" fmla="*/ 1704866 w 1983084"/>
                <a:gd name="connsiteY7" fmla="*/ 1749816 h 2991507"/>
                <a:gd name="connsiteX8" fmla="*/ 1962155 w 1983084"/>
                <a:gd name="connsiteY8" fmla="*/ 1866208 h 2991507"/>
                <a:gd name="connsiteX9" fmla="*/ 1936029 w 1983084"/>
                <a:gd name="connsiteY9" fmla="*/ 1943962 h 2991507"/>
                <a:gd name="connsiteX10" fmla="*/ 1683042 w 1983084"/>
                <a:gd name="connsiteY10" fmla="*/ 2106263 h 2991507"/>
                <a:gd name="connsiteX11" fmla="*/ 1282950 w 1983084"/>
                <a:gd name="connsiteY11" fmla="*/ 2208104 h 2991507"/>
                <a:gd name="connsiteX12" fmla="*/ 965635 w 1983084"/>
                <a:gd name="connsiteY12" fmla="*/ 2195250 h 2991507"/>
                <a:gd name="connsiteX13" fmla="*/ 608543 w 1983084"/>
                <a:gd name="connsiteY13" fmla="*/ 2089164 h 2991507"/>
                <a:gd name="connsiteX14" fmla="*/ 351749 w 1983084"/>
                <a:gd name="connsiteY14" fmla="*/ 1949541 h 2991507"/>
                <a:gd name="connsiteX15" fmla="*/ 342903 w 1983084"/>
                <a:gd name="connsiteY15" fmla="*/ 1997936 h 2991507"/>
                <a:gd name="connsiteX16" fmla="*/ 396859 w 1983084"/>
                <a:gd name="connsiteY16" fmla="*/ 2349194 h 2991507"/>
                <a:gd name="connsiteX17" fmla="*/ 489005 w 1983084"/>
                <a:gd name="connsiteY17" fmla="*/ 2732957 h 2991507"/>
                <a:gd name="connsiteX18" fmla="*/ 553043 w 1983084"/>
                <a:gd name="connsiteY18" fmla="*/ 2882494 h 2991507"/>
                <a:gd name="connsiteX19" fmla="*/ 250562 w 1983084"/>
                <a:gd name="connsiteY19" fmla="*/ 2991507 h 2991507"/>
                <a:gd name="connsiteX20" fmla="*/ 63305 w 1983084"/>
                <a:gd name="connsiteY20" fmla="*/ 2363639 h 2991507"/>
                <a:gd name="connsiteX21" fmla="*/ 199 w 1983084"/>
                <a:gd name="connsiteY21" fmla="*/ 1690577 h 2991507"/>
                <a:gd name="connsiteX22" fmla="*/ 120046 w 1983084"/>
                <a:gd name="connsiteY22" fmla="*/ 908009 h 2991507"/>
                <a:gd name="connsiteX23" fmla="*/ 308178 w 1983084"/>
                <a:gd name="connsiteY23" fmla="*/ 433148 h 2991507"/>
                <a:gd name="connsiteX24" fmla="*/ 473685 w 1983084"/>
                <a:gd name="connsiteY24" fmla="*/ 172515 h 2991507"/>
                <a:gd name="connsiteX25" fmla="*/ 642536 w 1983084"/>
                <a:gd name="connsiteY25" fmla="*/ 0 h 2991507"/>
                <a:gd name="connsiteX26" fmla="*/ 761758 w 1983084"/>
                <a:gd name="connsiteY26" fmla="*/ 332056 h 2991507"/>
                <a:gd name="connsiteX27" fmla="*/ 754644 w 1983084"/>
                <a:gd name="connsiteY27" fmla="*/ 678085 h 2991507"/>
                <a:gd name="connsiteX28" fmla="*/ 577542 w 1983084"/>
                <a:gd name="connsiteY28" fmla="*/ 1005788 h 2991507"/>
                <a:gd name="connsiteX29" fmla="*/ 580016 w 1983084"/>
                <a:gd name="connsiteY29" fmla="*/ 1049853 h 2991507"/>
                <a:gd name="connsiteX30" fmla="*/ 998754 w 1983084"/>
                <a:gd name="connsiteY30" fmla="*/ 813397 h 2991507"/>
                <a:gd name="connsiteX31" fmla="*/ 1491148 w 1983084"/>
                <a:gd name="connsiteY31" fmla="*/ 701311 h 2991507"/>
                <a:gd name="connsiteX32" fmla="*/ 1503750 w 1983084"/>
                <a:gd name="connsiteY32" fmla="*/ 708401 h 2991507"/>
                <a:gd name="connsiteX0" fmla="*/ 1503751 w 1983085"/>
                <a:gd name="connsiteY0" fmla="*/ 708401 h 2991507"/>
                <a:gd name="connsiteX1" fmla="*/ 1441158 w 1983085"/>
                <a:gd name="connsiteY1" fmla="*/ 919813 h 2991507"/>
                <a:gd name="connsiteX2" fmla="*/ 1219955 w 1983085"/>
                <a:gd name="connsiteY2" fmla="*/ 1213129 h 2991507"/>
                <a:gd name="connsiteX3" fmla="*/ 939074 w 1983085"/>
                <a:gd name="connsiteY3" fmla="*/ 1450576 h 2991507"/>
                <a:gd name="connsiteX4" fmla="*/ 596813 w 1983085"/>
                <a:gd name="connsiteY4" fmla="*/ 1632245 h 2991507"/>
                <a:gd name="connsiteX5" fmla="*/ 767161 w 1983085"/>
                <a:gd name="connsiteY5" fmla="*/ 1653421 h 2991507"/>
                <a:gd name="connsiteX6" fmla="*/ 1304775 w 1983085"/>
                <a:gd name="connsiteY6" fmla="*/ 1655250 h 2991507"/>
                <a:gd name="connsiteX7" fmla="*/ 1704867 w 1983085"/>
                <a:gd name="connsiteY7" fmla="*/ 1749816 h 2991507"/>
                <a:gd name="connsiteX8" fmla="*/ 1962156 w 1983085"/>
                <a:gd name="connsiteY8" fmla="*/ 1866208 h 2991507"/>
                <a:gd name="connsiteX9" fmla="*/ 1936030 w 1983085"/>
                <a:gd name="connsiteY9" fmla="*/ 1943962 h 2991507"/>
                <a:gd name="connsiteX10" fmla="*/ 1683043 w 1983085"/>
                <a:gd name="connsiteY10" fmla="*/ 2106263 h 2991507"/>
                <a:gd name="connsiteX11" fmla="*/ 1282951 w 1983085"/>
                <a:gd name="connsiteY11" fmla="*/ 2208104 h 2991507"/>
                <a:gd name="connsiteX12" fmla="*/ 965636 w 1983085"/>
                <a:gd name="connsiteY12" fmla="*/ 2195250 h 2991507"/>
                <a:gd name="connsiteX13" fmla="*/ 608544 w 1983085"/>
                <a:gd name="connsiteY13" fmla="*/ 2089164 h 2991507"/>
                <a:gd name="connsiteX14" fmla="*/ 351750 w 1983085"/>
                <a:gd name="connsiteY14" fmla="*/ 1949541 h 2991507"/>
                <a:gd name="connsiteX15" fmla="*/ 342904 w 1983085"/>
                <a:gd name="connsiteY15" fmla="*/ 1997936 h 2991507"/>
                <a:gd name="connsiteX16" fmla="*/ 396860 w 1983085"/>
                <a:gd name="connsiteY16" fmla="*/ 2349194 h 2991507"/>
                <a:gd name="connsiteX17" fmla="*/ 509109 w 1983085"/>
                <a:gd name="connsiteY17" fmla="*/ 2762247 h 2991507"/>
                <a:gd name="connsiteX18" fmla="*/ 553044 w 1983085"/>
                <a:gd name="connsiteY18" fmla="*/ 2882494 h 2991507"/>
                <a:gd name="connsiteX19" fmla="*/ 250563 w 1983085"/>
                <a:gd name="connsiteY19" fmla="*/ 2991507 h 2991507"/>
                <a:gd name="connsiteX20" fmla="*/ 63306 w 1983085"/>
                <a:gd name="connsiteY20" fmla="*/ 2363639 h 2991507"/>
                <a:gd name="connsiteX21" fmla="*/ 200 w 1983085"/>
                <a:gd name="connsiteY21" fmla="*/ 1690577 h 2991507"/>
                <a:gd name="connsiteX22" fmla="*/ 120047 w 1983085"/>
                <a:gd name="connsiteY22" fmla="*/ 908009 h 2991507"/>
                <a:gd name="connsiteX23" fmla="*/ 308179 w 1983085"/>
                <a:gd name="connsiteY23" fmla="*/ 433148 h 2991507"/>
                <a:gd name="connsiteX24" fmla="*/ 473686 w 1983085"/>
                <a:gd name="connsiteY24" fmla="*/ 172515 h 2991507"/>
                <a:gd name="connsiteX25" fmla="*/ 642537 w 1983085"/>
                <a:gd name="connsiteY25" fmla="*/ 0 h 2991507"/>
                <a:gd name="connsiteX26" fmla="*/ 761759 w 1983085"/>
                <a:gd name="connsiteY26" fmla="*/ 332056 h 2991507"/>
                <a:gd name="connsiteX27" fmla="*/ 754645 w 1983085"/>
                <a:gd name="connsiteY27" fmla="*/ 678085 h 2991507"/>
                <a:gd name="connsiteX28" fmla="*/ 577543 w 1983085"/>
                <a:gd name="connsiteY28" fmla="*/ 1005788 h 2991507"/>
                <a:gd name="connsiteX29" fmla="*/ 580017 w 1983085"/>
                <a:gd name="connsiteY29" fmla="*/ 1049853 h 2991507"/>
                <a:gd name="connsiteX30" fmla="*/ 998755 w 1983085"/>
                <a:gd name="connsiteY30" fmla="*/ 813397 h 2991507"/>
                <a:gd name="connsiteX31" fmla="*/ 1491149 w 1983085"/>
                <a:gd name="connsiteY31" fmla="*/ 701311 h 2991507"/>
                <a:gd name="connsiteX32" fmla="*/ 1503751 w 1983085"/>
                <a:gd name="connsiteY32" fmla="*/ 708401 h 29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83085" h="2991507">
                  <a:moveTo>
                    <a:pt x="1503751" y="708401"/>
                  </a:moveTo>
                  <a:cubicBezTo>
                    <a:pt x="1523712" y="737061"/>
                    <a:pt x="1480707" y="845173"/>
                    <a:pt x="1441158" y="919813"/>
                  </a:cubicBezTo>
                  <a:cubicBezTo>
                    <a:pt x="1395959" y="1005116"/>
                    <a:pt x="1303636" y="1124669"/>
                    <a:pt x="1219955" y="1213129"/>
                  </a:cubicBezTo>
                  <a:cubicBezTo>
                    <a:pt x="1136275" y="1301590"/>
                    <a:pt x="1042931" y="1380723"/>
                    <a:pt x="939074" y="1450576"/>
                  </a:cubicBezTo>
                  <a:cubicBezTo>
                    <a:pt x="835217" y="1520429"/>
                    <a:pt x="606345" y="1620692"/>
                    <a:pt x="596813" y="1632245"/>
                  </a:cubicBezTo>
                  <a:cubicBezTo>
                    <a:pt x="587281" y="1643798"/>
                    <a:pt x="649167" y="1649587"/>
                    <a:pt x="767161" y="1653421"/>
                  </a:cubicBezTo>
                  <a:cubicBezTo>
                    <a:pt x="885155" y="1657255"/>
                    <a:pt x="1148491" y="1639184"/>
                    <a:pt x="1304775" y="1655250"/>
                  </a:cubicBezTo>
                  <a:cubicBezTo>
                    <a:pt x="1461059" y="1671316"/>
                    <a:pt x="1595303" y="1714658"/>
                    <a:pt x="1704867" y="1749816"/>
                  </a:cubicBezTo>
                  <a:cubicBezTo>
                    <a:pt x="1814430" y="1784976"/>
                    <a:pt x="1923629" y="1833850"/>
                    <a:pt x="1962156" y="1866208"/>
                  </a:cubicBezTo>
                  <a:cubicBezTo>
                    <a:pt x="2000683" y="1898565"/>
                    <a:pt x="1982548" y="1903952"/>
                    <a:pt x="1936030" y="1943962"/>
                  </a:cubicBezTo>
                  <a:cubicBezTo>
                    <a:pt x="1889511" y="1983971"/>
                    <a:pt x="1791890" y="2062239"/>
                    <a:pt x="1683043" y="2106263"/>
                  </a:cubicBezTo>
                  <a:cubicBezTo>
                    <a:pt x="1574197" y="2150286"/>
                    <a:pt x="1402519" y="2193274"/>
                    <a:pt x="1282951" y="2208104"/>
                  </a:cubicBezTo>
                  <a:cubicBezTo>
                    <a:pt x="1163382" y="2222935"/>
                    <a:pt x="1078036" y="2215074"/>
                    <a:pt x="965636" y="2195250"/>
                  </a:cubicBezTo>
                  <a:cubicBezTo>
                    <a:pt x="853235" y="2175427"/>
                    <a:pt x="710858" y="2130115"/>
                    <a:pt x="608544" y="2089164"/>
                  </a:cubicBezTo>
                  <a:cubicBezTo>
                    <a:pt x="506230" y="2048213"/>
                    <a:pt x="368968" y="1961518"/>
                    <a:pt x="351750" y="1949541"/>
                  </a:cubicBezTo>
                  <a:cubicBezTo>
                    <a:pt x="334532" y="1937564"/>
                    <a:pt x="335386" y="1931327"/>
                    <a:pt x="342904" y="1997936"/>
                  </a:cubicBezTo>
                  <a:cubicBezTo>
                    <a:pt x="350422" y="2064545"/>
                    <a:pt x="369159" y="2221809"/>
                    <a:pt x="396860" y="2349194"/>
                  </a:cubicBezTo>
                  <a:cubicBezTo>
                    <a:pt x="424561" y="2476579"/>
                    <a:pt x="467735" y="2639985"/>
                    <a:pt x="509109" y="2762247"/>
                  </a:cubicBezTo>
                  <a:lnTo>
                    <a:pt x="553044" y="2882494"/>
                  </a:lnTo>
                  <a:cubicBezTo>
                    <a:pt x="473777" y="2939687"/>
                    <a:pt x="326860" y="2968014"/>
                    <a:pt x="250563" y="2991507"/>
                  </a:cubicBezTo>
                  <a:cubicBezTo>
                    <a:pt x="170949" y="2783480"/>
                    <a:pt x="105033" y="2580461"/>
                    <a:pt x="63306" y="2363639"/>
                  </a:cubicBezTo>
                  <a:cubicBezTo>
                    <a:pt x="21579" y="2146817"/>
                    <a:pt x="-2461" y="1929490"/>
                    <a:pt x="200" y="1690577"/>
                  </a:cubicBezTo>
                  <a:cubicBezTo>
                    <a:pt x="2859" y="1451663"/>
                    <a:pt x="68717" y="1117581"/>
                    <a:pt x="120047" y="908009"/>
                  </a:cubicBezTo>
                  <a:cubicBezTo>
                    <a:pt x="171377" y="698438"/>
                    <a:pt x="249239" y="555730"/>
                    <a:pt x="308179" y="433148"/>
                  </a:cubicBezTo>
                  <a:cubicBezTo>
                    <a:pt x="367119" y="310566"/>
                    <a:pt x="414822" y="245163"/>
                    <a:pt x="473686" y="172515"/>
                  </a:cubicBezTo>
                  <a:cubicBezTo>
                    <a:pt x="525192" y="108949"/>
                    <a:pt x="595112" y="17610"/>
                    <a:pt x="642537" y="0"/>
                  </a:cubicBezTo>
                  <a:cubicBezTo>
                    <a:pt x="709556" y="115352"/>
                    <a:pt x="737990" y="210065"/>
                    <a:pt x="761759" y="332056"/>
                  </a:cubicBezTo>
                  <a:cubicBezTo>
                    <a:pt x="780973" y="477891"/>
                    <a:pt x="781276" y="547748"/>
                    <a:pt x="754645" y="678085"/>
                  </a:cubicBezTo>
                  <a:cubicBezTo>
                    <a:pt x="727497" y="810951"/>
                    <a:pt x="606647" y="943826"/>
                    <a:pt x="577543" y="1005788"/>
                  </a:cubicBezTo>
                  <a:cubicBezTo>
                    <a:pt x="548438" y="1067749"/>
                    <a:pt x="509816" y="1081918"/>
                    <a:pt x="580017" y="1049853"/>
                  </a:cubicBezTo>
                  <a:cubicBezTo>
                    <a:pt x="650219" y="1017789"/>
                    <a:pt x="846899" y="871489"/>
                    <a:pt x="998755" y="813397"/>
                  </a:cubicBezTo>
                  <a:cubicBezTo>
                    <a:pt x="1150609" y="755308"/>
                    <a:pt x="1446228" y="697135"/>
                    <a:pt x="1491149" y="701311"/>
                  </a:cubicBezTo>
                  <a:cubicBezTo>
                    <a:pt x="1496764" y="701833"/>
                    <a:pt x="1500901" y="704307"/>
                    <a:pt x="1503751" y="70840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43" name="Freeform: Shape 21">
            <a:extLst>
              <a:ext uri="{FF2B5EF4-FFF2-40B4-BE49-F238E27FC236}">
                <a16:creationId xmlns:a16="http://schemas.microsoft.com/office/drawing/2014/main" id="{8389DF01-A7F4-F947-B97C-7CF06510A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178026" flipH="1" flipV="1">
            <a:off x="76742" y="2855226"/>
            <a:ext cx="1279679" cy="1147201"/>
          </a:xfrm>
          <a:custGeom>
            <a:avLst/>
            <a:gdLst>
              <a:gd name="connsiteX0" fmla="*/ 164618 w 1619348"/>
              <a:gd name="connsiteY0" fmla="*/ 1081639 h 1455334"/>
              <a:gd name="connsiteX1" fmla="*/ 0 w 1619348"/>
              <a:gd name="connsiteY1" fmla="*/ 910437 h 1455334"/>
              <a:gd name="connsiteX2" fmla="*/ 379896 w 1619348"/>
              <a:gd name="connsiteY2" fmla="*/ 396309 h 1455334"/>
              <a:gd name="connsiteX3" fmla="*/ 907704 w 1619348"/>
              <a:gd name="connsiteY3" fmla="*/ 46408 h 1455334"/>
              <a:gd name="connsiteX4" fmla="*/ 1619348 w 1619348"/>
              <a:gd name="connsiteY4" fmla="*/ 19864 h 1455334"/>
              <a:gd name="connsiteX5" fmla="*/ 1336246 w 1619348"/>
              <a:gd name="connsiteY5" fmla="*/ 430433 h 1455334"/>
              <a:gd name="connsiteX6" fmla="*/ 1004984 w 1619348"/>
              <a:gd name="connsiteY6" fmla="*/ 698792 h 1455334"/>
              <a:gd name="connsiteX7" fmla="*/ 798499 w 1619348"/>
              <a:gd name="connsiteY7" fmla="*/ 808317 h 1455334"/>
              <a:gd name="connsiteX8" fmla="*/ 800389 w 1619348"/>
              <a:gd name="connsiteY8" fmla="*/ 844290 h 1455334"/>
              <a:gd name="connsiteX9" fmla="*/ 1054824 w 1619348"/>
              <a:gd name="connsiteY9" fmla="*/ 924348 h 1455334"/>
              <a:gd name="connsiteX10" fmla="*/ 1514867 w 1619348"/>
              <a:gd name="connsiteY10" fmla="*/ 1141481 h 1455334"/>
              <a:gd name="connsiteX11" fmla="*/ 1589766 w 1619348"/>
              <a:gd name="connsiteY11" fmla="*/ 1187689 h 1455334"/>
              <a:gd name="connsiteX12" fmla="*/ 1370811 w 1619348"/>
              <a:gd name="connsiteY12" fmla="*/ 1445268 h 1455334"/>
              <a:gd name="connsiteX13" fmla="*/ 1323182 w 1619348"/>
              <a:gd name="connsiteY13" fmla="*/ 1447990 h 1455334"/>
              <a:gd name="connsiteX14" fmla="*/ 834207 w 1619348"/>
              <a:gd name="connsiteY14" fmla="*/ 1436333 h 1455334"/>
              <a:gd name="connsiteX15" fmla="*/ 340649 w 1619348"/>
              <a:gd name="connsiteY15" fmla="*/ 1227684 h 1455334"/>
              <a:gd name="connsiteX16" fmla="*/ 164618 w 1619348"/>
              <a:gd name="connsiteY16" fmla="*/ 1081639 h 1455334"/>
              <a:gd name="connsiteX0" fmla="*/ 164618 w 1619348"/>
              <a:gd name="connsiteY0" fmla="*/ 1081639 h 1455334"/>
              <a:gd name="connsiteX1" fmla="*/ 0 w 1619348"/>
              <a:gd name="connsiteY1" fmla="*/ 910437 h 1455334"/>
              <a:gd name="connsiteX2" fmla="*/ 379896 w 1619348"/>
              <a:gd name="connsiteY2" fmla="*/ 396309 h 1455334"/>
              <a:gd name="connsiteX3" fmla="*/ 907704 w 1619348"/>
              <a:gd name="connsiteY3" fmla="*/ 46408 h 1455334"/>
              <a:gd name="connsiteX4" fmla="*/ 1619348 w 1619348"/>
              <a:gd name="connsiteY4" fmla="*/ 19864 h 1455334"/>
              <a:gd name="connsiteX5" fmla="*/ 1336246 w 1619348"/>
              <a:gd name="connsiteY5" fmla="*/ 430433 h 1455334"/>
              <a:gd name="connsiteX6" fmla="*/ 1004984 w 1619348"/>
              <a:gd name="connsiteY6" fmla="*/ 698792 h 1455334"/>
              <a:gd name="connsiteX7" fmla="*/ 798499 w 1619348"/>
              <a:gd name="connsiteY7" fmla="*/ 808317 h 1455334"/>
              <a:gd name="connsiteX8" fmla="*/ 800389 w 1619348"/>
              <a:gd name="connsiteY8" fmla="*/ 844290 h 1455334"/>
              <a:gd name="connsiteX9" fmla="*/ 1054824 w 1619348"/>
              <a:gd name="connsiteY9" fmla="*/ 924348 h 1455334"/>
              <a:gd name="connsiteX10" fmla="*/ 1514867 w 1619348"/>
              <a:gd name="connsiteY10" fmla="*/ 1141481 h 1455334"/>
              <a:gd name="connsiteX11" fmla="*/ 1589766 w 1619348"/>
              <a:gd name="connsiteY11" fmla="*/ 1187689 h 1455334"/>
              <a:gd name="connsiteX12" fmla="*/ 1370811 w 1619348"/>
              <a:gd name="connsiteY12" fmla="*/ 1445268 h 1455334"/>
              <a:gd name="connsiteX13" fmla="*/ 1323182 w 1619348"/>
              <a:gd name="connsiteY13" fmla="*/ 1447990 h 1455334"/>
              <a:gd name="connsiteX14" fmla="*/ 834207 w 1619348"/>
              <a:gd name="connsiteY14" fmla="*/ 1436333 h 1455334"/>
              <a:gd name="connsiteX15" fmla="*/ 164618 w 1619348"/>
              <a:gd name="connsiteY15" fmla="*/ 1081639 h 1455334"/>
              <a:gd name="connsiteX0" fmla="*/ 283148 w 1619348"/>
              <a:gd name="connsiteY0" fmla="*/ 1129982 h 1455334"/>
              <a:gd name="connsiteX1" fmla="*/ 0 w 1619348"/>
              <a:gd name="connsiteY1" fmla="*/ 910437 h 1455334"/>
              <a:gd name="connsiteX2" fmla="*/ 379896 w 1619348"/>
              <a:gd name="connsiteY2" fmla="*/ 396309 h 1455334"/>
              <a:gd name="connsiteX3" fmla="*/ 907704 w 1619348"/>
              <a:gd name="connsiteY3" fmla="*/ 46408 h 1455334"/>
              <a:gd name="connsiteX4" fmla="*/ 1619348 w 1619348"/>
              <a:gd name="connsiteY4" fmla="*/ 19864 h 1455334"/>
              <a:gd name="connsiteX5" fmla="*/ 1336246 w 1619348"/>
              <a:gd name="connsiteY5" fmla="*/ 430433 h 1455334"/>
              <a:gd name="connsiteX6" fmla="*/ 1004984 w 1619348"/>
              <a:gd name="connsiteY6" fmla="*/ 698792 h 1455334"/>
              <a:gd name="connsiteX7" fmla="*/ 798499 w 1619348"/>
              <a:gd name="connsiteY7" fmla="*/ 808317 h 1455334"/>
              <a:gd name="connsiteX8" fmla="*/ 800389 w 1619348"/>
              <a:gd name="connsiteY8" fmla="*/ 844290 h 1455334"/>
              <a:gd name="connsiteX9" fmla="*/ 1054824 w 1619348"/>
              <a:gd name="connsiteY9" fmla="*/ 924348 h 1455334"/>
              <a:gd name="connsiteX10" fmla="*/ 1514867 w 1619348"/>
              <a:gd name="connsiteY10" fmla="*/ 1141481 h 1455334"/>
              <a:gd name="connsiteX11" fmla="*/ 1589766 w 1619348"/>
              <a:gd name="connsiteY11" fmla="*/ 1187689 h 1455334"/>
              <a:gd name="connsiteX12" fmla="*/ 1370811 w 1619348"/>
              <a:gd name="connsiteY12" fmla="*/ 1445268 h 1455334"/>
              <a:gd name="connsiteX13" fmla="*/ 1323182 w 1619348"/>
              <a:gd name="connsiteY13" fmla="*/ 1447990 h 1455334"/>
              <a:gd name="connsiteX14" fmla="*/ 834207 w 1619348"/>
              <a:gd name="connsiteY14" fmla="*/ 1436333 h 1455334"/>
              <a:gd name="connsiteX15" fmla="*/ 283148 w 1619348"/>
              <a:gd name="connsiteY15" fmla="*/ 1129982 h 1455334"/>
              <a:gd name="connsiteX0" fmla="*/ 283148 w 1619348"/>
              <a:gd name="connsiteY0" fmla="*/ 1129982 h 1455334"/>
              <a:gd name="connsiteX1" fmla="*/ 0 w 1619348"/>
              <a:gd name="connsiteY1" fmla="*/ 910437 h 1455334"/>
              <a:gd name="connsiteX2" fmla="*/ 379896 w 1619348"/>
              <a:gd name="connsiteY2" fmla="*/ 396309 h 1455334"/>
              <a:gd name="connsiteX3" fmla="*/ 907704 w 1619348"/>
              <a:gd name="connsiteY3" fmla="*/ 46408 h 1455334"/>
              <a:gd name="connsiteX4" fmla="*/ 1619348 w 1619348"/>
              <a:gd name="connsiteY4" fmla="*/ 19864 h 1455334"/>
              <a:gd name="connsiteX5" fmla="*/ 1336246 w 1619348"/>
              <a:gd name="connsiteY5" fmla="*/ 430433 h 1455334"/>
              <a:gd name="connsiteX6" fmla="*/ 1004984 w 1619348"/>
              <a:gd name="connsiteY6" fmla="*/ 698792 h 1455334"/>
              <a:gd name="connsiteX7" fmla="*/ 798499 w 1619348"/>
              <a:gd name="connsiteY7" fmla="*/ 808317 h 1455334"/>
              <a:gd name="connsiteX8" fmla="*/ 800389 w 1619348"/>
              <a:gd name="connsiteY8" fmla="*/ 844290 h 1455334"/>
              <a:gd name="connsiteX9" fmla="*/ 1054824 w 1619348"/>
              <a:gd name="connsiteY9" fmla="*/ 924348 h 1455334"/>
              <a:gd name="connsiteX10" fmla="*/ 1514867 w 1619348"/>
              <a:gd name="connsiteY10" fmla="*/ 1141481 h 1455334"/>
              <a:gd name="connsiteX11" fmla="*/ 1589766 w 1619348"/>
              <a:gd name="connsiteY11" fmla="*/ 1187689 h 1455334"/>
              <a:gd name="connsiteX12" fmla="*/ 1370811 w 1619348"/>
              <a:gd name="connsiteY12" fmla="*/ 1445268 h 1455334"/>
              <a:gd name="connsiteX13" fmla="*/ 1323182 w 1619348"/>
              <a:gd name="connsiteY13" fmla="*/ 1447990 h 1455334"/>
              <a:gd name="connsiteX14" fmla="*/ 834207 w 1619348"/>
              <a:gd name="connsiteY14" fmla="*/ 1436333 h 1455334"/>
              <a:gd name="connsiteX15" fmla="*/ 283148 w 1619348"/>
              <a:gd name="connsiteY15" fmla="*/ 1129982 h 1455334"/>
              <a:gd name="connsiteX0" fmla="*/ 283148 w 1619348"/>
              <a:gd name="connsiteY0" fmla="*/ 1129982 h 1449450"/>
              <a:gd name="connsiteX1" fmla="*/ 0 w 1619348"/>
              <a:gd name="connsiteY1" fmla="*/ 910437 h 1449450"/>
              <a:gd name="connsiteX2" fmla="*/ 379896 w 1619348"/>
              <a:gd name="connsiteY2" fmla="*/ 396309 h 1449450"/>
              <a:gd name="connsiteX3" fmla="*/ 907704 w 1619348"/>
              <a:gd name="connsiteY3" fmla="*/ 46408 h 1449450"/>
              <a:gd name="connsiteX4" fmla="*/ 1619348 w 1619348"/>
              <a:gd name="connsiteY4" fmla="*/ 19864 h 1449450"/>
              <a:gd name="connsiteX5" fmla="*/ 1336246 w 1619348"/>
              <a:gd name="connsiteY5" fmla="*/ 430433 h 1449450"/>
              <a:gd name="connsiteX6" fmla="*/ 1004984 w 1619348"/>
              <a:gd name="connsiteY6" fmla="*/ 698792 h 1449450"/>
              <a:gd name="connsiteX7" fmla="*/ 798499 w 1619348"/>
              <a:gd name="connsiteY7" fmla="*/ 808317 h 1449450"/>
              <a:gd name="connsiteX8" fmla="*/ 800389 w 1619348"/>
              <a:gd name="connsiteY8" fmla="*/ 844290 h 1449450"/>
              <a:gd name="connsiteX9" fmla="*/ 1054824 w 1619348"/>
              <a:gd name="connsiteY9" fmla="*/ 924348 h 1449450"/>
              <a:gd name="connsiteX10" fmla="*/ 1514867 w 1619348"/>
              <a:gd name="connsiteY10" fmla="*/ 1141481 h 1449450"/>
              <a:gd name="connsiteX11" fmla="*/ 1589766 w 1619348"/>
              <a:gd name="connsiteY11" fmla="*/ 1187689 h 1449450"/>
              <a:gd name="connsiteX12" fmla="*/ 1370811 w 1619348"/>
              <a:gd name="connsiteY12" fmla="*/ 1445268 h 1449450"/>
              <a:gd name="connsiteX13" fmla="*/ 1323182 w 1619348"/>
              <a:gd name="connsiteY13" fmla="*/ 1447990 h 1449450"/>
              <a:gd name="connsiteX14" fmla="*/ 814568 w 1619348"/>
              <a:gd name="connsiteY14" fmla="*/ 1400582 h 1449450"/>
              <a:gd name="connsiteX15" fmla="*/ 283148 w 1619348"/>
              <a:gd name="connsiteY15" fmla="*/ 1129982 h 1449450"/>
              <a:gd name="connsiteX0" fmla="*/ 283148 w 1619348"/>
              <a:gd name="connsiteY0" fmla="*/ 1132238 h 1451706"/>
              <a:gd name="connsiteX1" fmla="*/ 0 w 1619348"/>
              <a:gd name="connsiteY1" fmla="*/ 912693 h 1451706"/>
              <a:gd name="connsiteX2" fmla="*/ 392066 w 1619348"/>
              <a:gd name="connsiteY2" fmla="*/ 437499 h 1451706"/>
              <a:gd name="connsiteX3" fmla="*/ 907704 w 1619348"/>
              <a:gd name="connsiteY3" fmla="*/ 48664 h 1451706"/>
              <a:gd name="connsiteX4" fmla="*/ 1619348 w 1619348"/>
              <a:gd name="connsiteY4" fmla="*/ 22120 h 1451706"/>
              <a:gd name="connsiteX5" fmla="*/ 1336246 w 1619348"/>
              <a:gd name="connsiteY5" fmla="*/ 432689 h 1451706"/>
              <a:gd name="connsiteX6" fmla="*/ 1004984 w 1619348"/>
              <a:gd name="connsiteY6" fmla="*/ 701048 h 1451706"/>
              <a:gd name="connsiteX7" fmla="*/ 798499 w 1619348"/>
              <a:gd name="connsiteY7" fmla="*/ 810573 h 1451706"/>
              <a:gd name="connsiteX8" fmla="*/ 800389 w 1619348"/>
              <a:gd name="connsiteY8" fmla="*/ 846546 h 1451706"/>
              <a:gd name="connsiteX9" fmla="*/ 1054824 w 1619348"/>
              <a:gd name="connsiteY9" fmla="*/ 926604 h 1451706"/>
              <a:gd name="connsiteX10" fmla="*/ 1514867 w 1619348"/>
              <a:gd name="connsiteY10" fmla="*/ 1143737 h 1451706"/>
              <a:gd name="connsiteX11" fmla="*/ 1589766 w 1619348"/>
              <a:gd name="connsiteY11" fmla="*/ 1189945 h 1451706"/>
              <a:gd name="connsiteX12" fmla="*/ 1370811 w 1619348"/>
              <a:gd name="connsiteY12" fmla="*/ 1447524 h 1451706"/>
              <a:gd name="connsiteX13" fmla="*/ 1323182 w 1619348"/>
              <a:gd name="connsiteY13" fmla="*/ 1450246 h 1451706"/>
              <a:gd name="connsiteX14" fmla="*/ 814568 w 1619348"/>
              <a:gd name="connsiteY14" fmla="*/ 1402838 h 1451706"/>
              <a:gd name="connsiteX15" fmla="*/ 283148 w 1619348"/>
              <a:gd name="connsiteY15" fmla="*/ 1132238 h 1451706"/>
              <a:gd name="connsiteX0" fmla="*/ 283148 w 1619348"/>
              <a:gd name="connsiteY0" fmla="*/ 1132238 h 1451706"/>
              <a:gd name="connsiteX1" fmla="*/ 0 w 1619348"/>
              <a:gd name="connsiteY1" fmla="*/ 912693 h 1451706"/>
              <a:gd name="connsiteX2" fmla="*/ 392066 w 1619348"/>
              <a:gd name="connsiteY2" fmla="*/ 437499 h 1451706"/>
              <a:gd name="connsiteX3" fmla="*/ 907704 w 1619348"/>
              <a:gd name="connsiteY3" fmla="*/ 48664 h 1451706"/>
              <a:gd name="connsiteX4" fmla="*/ 1619348 w 1619348"/>
              <a:gd name="connsiteY4" fmla="*/ 22120 h 1451706"/>
              <a:gd name="connsiteX5" fmla="*/ 1336246 w 1619348"/>
              <a:gd name="connsiteY5" fmla="*/ 432689 h 1451706"/>
              <a:gd name="connsiteX6" fmla="*/ 1004984 w 1619348"/>
              <a:gd name="connsiteY6" fmla="*/ 701048 h 1451706"/>
              <a:gd name="connsiteX7" fmla="*/ 798499 w 1619348"/>
              <a:gd name="connsiteY7" fmla="*/ 810573 h 1451706"/>
              <a:gd name="connsiteX8" fmla="*/ 800389 w 1619348"/>
              <a:gd name="connsiteY8" fmla="*/ 846546 h 1451706"/>
              <a:gd name="connsiteX9" fmla="*/ 1054824 w 1619348"/>
              <a:gd name="connsiteY9" fmla="*/ 926604 h 1451706"/>
              <a:gd name="connsiteX10" fmla="*/ 1514867 w 1619348"/>
              <a:gd name="connsiteY10" fmla="*/ 1143737 h 1451706"/>
              <a:gd name="connsiteX11" fmla="*/ 1589766 w 1619348"/>
              <a:gd name="connsiteY11" fmla="*/ 1189945 h 1451706"/>
              <a:gd name="connsiteX12" fmla="*/ 1370811 w 1619348"/>
              <a:gd name="connsiteY12" fmla="*/ 1447524 h 1451706"/>
              <a:gd name="connsiteX13" fmla="*/ 1323182 w 1619348"/>
              <a:gd name="connsiteY13" fmla="*/ 1450246 h 1451706"/>
              <a:gd name="connsiteX14" fmla="*/ 814568 w 1619348"/>
              <a:gd name="connsiteY14" fmla="*/ 1402838 h 1451706"/>
              <a:gd name="connsiteX15" fmla="*/ 283148 w 1619348"/>
              <a:gd name="connsiteY15" fmla="*/ 1132238 h 1451706"/>
              <a:gd name="connsiteX0" fmla="*/ 283148 w 1619348"/>
              <a:gd name="connsiteY0" fmla="*/ 1132238 h 1451706"/>
              <a:gd name="connsiteX1" fmla="*/ 0 w 1619348"/>
              <a:gd name="connsiteY1" fmla="*/ 912693 h 1451706"/>
              <a:gd name="connsiteX2" fmla="*/ 392066 w 1619348"/>
              <a:gd name="connsiteY2" fmla="*/ 437499 h 1451706"/>
              <a:gd name="connsiteX3" fmla="*/ 907704 w 1619348"/>
              <a:gd name="connsiteY3" fmla="*/ 48664 h 1451706"/>
              <a:gd name="connsiteX4" fmla="*/ 1619348 w 1619348"/>
              <a:gd name="connsiteY4" fmla="*/ 22120 h 1451706"/>
              <a:gd name="connsiteX5" fmla="*/ 1336246 w 1619348"/>
              <a:gd name="connsiteY5" fmla="*/ 432689 h 1451706"/>
              <a:gd name="connsiteX6" fmla="*/ 1004984 w 1619348"/>
              <a:gd name="connsiteY6" fmla="*/ 701048 h 1451706"/>
              <a:gd name="connsiteX7" fmla="*/ 798499 w 1619348"/>
              <a:gd name="connsiteY7" fmla="*/ 810573 h 1451706"/>
              <a:gd name="connsiteX8" fmla="*/ 800389 w 1619348"/>
              <a:gd name="connsiteY8" fmla="*/ 846546 h 1451706"/>
              <a:gd name="connsiteX9" fmla="*/ 1054824 w 1619348"/>
              <a:gd name="connsiteY9" fmla="*/ 926604 h 1451706"/>
              <a:gd name="connsiteX10" fmla="*/ 1514867 w 1619348"/>
              <a:gd name="connsiteY10" fmla="*/ 1143737 h 1451706"/>
              <a:gd name="connsiteX11" fmla="*/ 1589766 w 1619348"/>
              <a:gd name="connsiteY11" fmla="*/ 1189945 h 1451706"/>
              <a:gd name="connsiteX12" fmla="*/ 1370811 w 1619348"/>
              <a:gd name="connsiteY12" fmla="*/ 1447524 h 1451706"/>
              <a:gd name="connsiteX13" fmla="*/ 1323182 w 1619348"/>
              <a:gd name="connsiteY13" fmla="*/ 1450246 h 1451706"/>
              <a:gd name="connsiteX14" fmla="*/ 814568 w 1619348"/>
              <a:gd name="connsiteY14" fmla="*/ 1402838 h 1451706"/>
              <a:gd name="connsiteX15" fmla="*/ 283148 w 1619348"/>
              <a:gd name="connsiteY15" fmla="*/ 1132238 h 1451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19348" h="1451706">
                <a:moveTo>
                  <a:pt x="283148" y="1132238"/>
                </a:moveTo>
                <a:cubicBezTo>
                  <a:pt x="147387" y="1050547"/>
                  <a:pt x="41739" y="969217"/>
                  <a:pt x="0" y="912693"/>
                </a:cubicBezTo>
                <a:cubicBezTo>
                  <a:pt x="126820" y="747535"/>
                  <a:pt x="242915" y="592015"/>
                  <a:pt x="392066" y="437499"/>
                </a:cubicBezTo>
                <a:cubicBezTo>
                  <a:pt x="540766" y="283450"/>
                  <a:pt x="703157" y="117894"/>
                  <a:pt x="907704" y="48664"/>
                </a:cubicBezTo>
                <a:cubicBezTo>
                  <a:pt x="1112251" y="-20566"/>
                  <a:pt x="1574254" y="-2821"/>
                  <a:pt x="1619348" y="22120"/>
                </a:cubicBezTo>
                <a:cubicBezTo>
                  <a:pt x="1576729" y="164256"/>
                  <a:pt x="1500114" y="264780"/>
                  <a:pt x="1336246" y="432689"/>
                </a:cubicBezTo>
                <a:cubicBezTo>
                  <a:pt x="1221147" y="544616"/>
                  <a:pt x="1094608" y="638068"/>
                  <a:pt x="1004984" y="701048"/>
                </a:cubicBezTo>
                <a:cubicBezTo>
                  <a:pt x="915359" y="764029"/>
                  <a:pt x="832598" y="786323"/>
                  <a:pt x="798499" y="810573"/>
                </a:cubicBezTo>
                <a:cubicBezTo>
                  <a:pt x="764400" y="834823"/>
                  <a:pt x="757668" y="827208"/>
                  <a:pt x="800389" y="846546"/>
                </a:cubicBezTo>
                <a:cubicBezTo>
                  <a:pt x="843110" y="865885"/>
                  <a:pt x="935744" y="877072"/>
                  <a:pt x="1054824" y="926604"/>
                </a:cubicBezTo>
                <a:cubicBezTo>
                  <a:pt x="1173903" y="976135"/>
                  <a:pt x="1375763" y="1066029"/>
                  <a:pt x="1514867" y="1143737"/>
                </a:cubicBezTo>
                <a:lnTo>
                  <a:pt x="1589766" y="1189945"/>
                </a:lnTo>
                <a:lnTo>
                  <a:pt x="1370811" y="1447524"/>
                </a:lnTo>
                <a:lnTo>
                  <a:pt x="1323182" y="1450246"/>
                </a:lnTo>
                <a:cubicBezTo>
                  <a:pt x="1168686" y="1458623"/>
                  <a:pt x="954594" y="1429397"/>
                  <a:pt x="814568" y="1402838"/>
                </a:cubicBezTo>
                <a:cubicBezTo>
                  <a:pt x="621474" y="1341780"/>
                  <a:pt x="418909" y="1213929"/>
                  <a:pt x="283148" y="113223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4" name="Freeform: Shape 23">
            <a:extLst>
              <a:ext uri="{FF2B5EF4-FFF2-40B4-BE49-F238E27FC236}">
                <a16:creationId xmlns:a16="http://schemas.microsoft.com/office/drawing/2014/main" id="{4E4203D9-ED40-164B-0213-240FABE537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167868">
            <a:off x="1881899" y="3363262"/>
            <a:ext cx="1493750" cy="1040697"/>
          </a:xfrm>
          <a:custGeom>
            <a:avLst/>
            <a:gdLst>
              <a:gd name="connsiteX0" fmla="*/ 1007721 w 1719134"/>
              <a:gd name="connsiteY0" fmla="*/ 80 h 1362800"/>
              <a:gd name="connsiteX1" fmla="*/ 1353550 w 1719134"/>
              <a:gd name="connsiteY1" fmla="*/ 149151 h 1362800"/>
              <a:gd name="connsiteX2" fmla="*/ 1637568 w 1719134"/>
              <a:gd name="connsiteY2" fmla="*/ 474733 h 1362800"/>
              <a:gd name="connsiteX3" fmla="*/ 1719018 w 1719134"/>
              <a:gd name="connsiteY3" fmla="*/ 1228710 h 1362800"/>
              <a:gd name="connsiteX4" fmla="*/ 1719134 w 1719134"/>
              <a:gd name="connsiteY4" fmla="*/ 1229716 h 1362800"/>
              <a:gd name="connsiteX5" fmla="*/ 1381687 w 1719134"/>
              <a:gd name="connsiteY5" fmla="*/ 1256031 h 1362800"/>
              <a:gd name="connsiteX6" fmla="*/ 1379439 w 1719134"/>
              <a:gd name="connsiteY6" fmla="*/ 1252042 h 1362800"/>
              <a:gd name="connsiteX7" fmla="*/ 1346623 w 1719134"/>
              <a:gd name="connsiteY7" fmla="*/ 758751 h 1362800"/>
              <a:gd name="connsiteX8" fmla="*/ 1256568 w 1719134"/>
              <a:gd name="connsiteY8" fmla="*/ 509370 h 1362800"/>
              <a:gd name="connsiteX9" fmla="*/ 1014114 w 1719134"/>
              <a:gd name="connsiteY9" fmla="*/ 384679 h 1362800"/>
              <a:gd name="connsiteX10" fmla="*/ 570768 w 1719134"/>
              <a:gd name="connsiteY10" fmla="*/ 495515 h 1362800"/>
              <a:gd name="connsiteX11" fmla="*/ 328314 w 1719134"/>
              <a:gd name="connsiteY11" fmla="*/ 848806 h 1362800"/>
              <a:gd name="connsiteX12" fmla="*/ 337568 w 1719134"/>
              <a:gd name="connsiteY12" fmla="*/ 1327275 h 1362800"/>
              <a:gd name="connsiteX13" fmla="*/ 337035 w 1719134"/>
              <a:gd name="connsiteY13" fmla="*/ 1337494 h 1362800"/>
              <a:gd name="connsiteX14" fmla="*/ 12525 w 1719134"/>
              <a:gd name="connsiteY14" fmla="*/ 1362800 h 1362800"/>
              <a:gd name="connsiteX15" fmla="*/ 9836 w 1719134"/>
              <a:gd name="connsiteY15" fmla="*/ 1352962 h 1362800"/>
              <a:gd name="connsiteX16" fmla="*/ 51223 w 1719134"/>
              <a:gd name="connsiteY16" fmla="*/ 786461 h 1362800"/>
              <a:gd name="connsiteX17" fmla="*/ 307532 w 1719134"/>
              <a:gd name="connsiteY17" fmla="*/ 287697 h 1362800"/>
              <a:gd name="connsiteX18" fmla="*/ 944841 w 1719134"/>
              <a:gd name="connsiteY18" fmla="*/ 3679 h 1362800"/>
              <a:gd name="connsiteX19" fmla="*/ 1007721 w 1719134"/>
              <a:gd name="connsiteY19" fmla="*/ 80 h 1362800"/>
              <a:gd name="connsiteX0" fmla="*/ 1008116 w 1719529"/>
              <a:gd name="connsiteY0" fmla="*/ 80 h 1362800"/>
              <a:gd name="connsiteX1" fmla="*/ 1353945 w 1719529"/>
              <a:gd name="connsiteY1" fmla="*/ 149151 h 1362800"/>
              <a:gd name="connsiteX2" fmla="*/ 1637963 w 1719529"/>
              <a:gd name="connsiteY2" fmla="*/ 474733 h 1362800"/>
              <a:gd name="connsiteX3" fmla="*/ 1719413 w 1719529"/>
              <a:gd name="connsiteY3" fmla="*/ 1228710 h 1362800"/>
              <a:gd name="connsiteX4" fmla="*/ 1719529 w 1719529"/>
              <a:gd name="connsiteY4" fmla="*/ 1229716 h 1362800"/>
              <a:gd name="connsiteX5" fmla="*/ 1382082 w 1719529"/>
              <a:gd name="connsiteY5" fmla="*/ 1256031 h 1362800"/>
              <a:gd name="connsiteX6" fmla="*/ 1379834 w 1719529"/>
              <a:gd name="connsiteY6" fmla="*/ 1252042 h 1362800"/>
              <a:gd name="connsiteX7" fmla="*/ 1347018 w 1719529"/>
              <a:gd name="connsiteY7" fmla="*/ 758751 h 1362800"/>
              <a:gd name="connsiteX8" fmla="*/ 1256963 w 1719529"/>
              <a:gd name="connsiteY8" fmla="*/ 509370 h 1362800"/>
              <a:gd name="connsiteX9" fmla="*/ 1014509 w 1719529"/>
              <a:gd name="connsiteY9" fmla="*/ 384679 h 1362800"/>
              <a:gd name="connsiteX10" fmla="*/ 571163 w 1719529"/>
              <a:gd name="connsiteY10" fmla="*/ 495515 h 1362800"/>
              <a:gd name="connsiteX11" fmla="*/ 328709 w 1719529"/>
              <a:gd name="connsiteY11" fmla="*/ 848806 h 1362800"/>
              <a:gd name="connsiteX12" fmla="*/ 337963 w 1719529"/>
              <a:gd name="connsiteY12" fmla="*/ 1327275 h 1362800"/>
              <a:gd name="connsiteX13" fmla="*/ 337430 w 1719529"/>
              <a:gd name="connsiteY13" fmla="*/ 1337494 h 1362800"/>
              <a:gd name="connsiteX14" fmla="*/ 12920 w 1719529"/>
              <a:gd name="connsiteY14" fmla="*/ 1362800 h 1362800"/>
              <a:gd name="connsiteX15" fmla="*/ 10231 w 1719529"/>
              <a:gd name="connsiteY15" fmla="*/ 1352962 h 1362800"/>
              <a:gd name="connsiteX16" fmla="*/ 51618 w 1719529"/>
              <a:gd name="connsiteY16" fmla="*/ 786461 h 1362800"/>
              <a:gd name="connsiteX17" fmla="*/ 272760 w 1719529"/>
              <a:gd name="connsiteY17" fmla="*/ 244950 h 1362800"/>
              <a:gd name="connsiteX18" fmla="*/ 945236 w 1719529"/>
              <a:gd name="connsiteY18" fmla="*/ 3679 h 1362800"/>
              <a:gd name="connsiteX19" fmla="*/ 1008116 w 1719529"/>
              <a:gd name="connsiteY19" fmla="*/ 80 h 1362800"/>
              <a:gd name="connsiteX0" fmla="*/ 1007949 w 1719362"/>
              <a:gd name="connsiteY0" fmla="*/ 80 h 1362800"/>
              <a:gd name="connsiteX1" fmla="*/ 1353778 w 1719362"/>
              <a:gd name="connsiteY1" fmla="*/ 149151 h 1362800"/>
              <a:gd name="connsiteX2" fmla="*/ 1637796 w 1719362"/>
              <a:gd name="connsiteY2" fmla="*/ 474733 h 1362800"/>
              <a:gd name="connsiteX3" fmla="*/ 1719246 w 1719362"/>
              <a:gd name="connsiteY3" fmla="*/ 1228710 h 1362800"/>
              <a:gd name="connsiteX4" fmla="*/ 1719362 w 1719362"/>
              <a:gd name="connsiteY4" fmla="*/ 1229716 h 1362800"/>
              <a:gd name="connsiteX5" fmla="*/ 1381915 w 1719362"/>
              <a:gd name="connsiteY5" fmla="*/ 1256031 h 1362800"/>
              <a:gd name="connsiteX6" fmla="*/ 1379667 w 1719362"/>
              <a:gd name="connsiteY6" fmla="*/ 1252042 h 1362800"/>
              <a:gd name="connsiteX7" fmla="*/ 1346851 w 1719362"/>
              <a:gd name="connsiteY7" fmla="*/ 758751 h 1362800"/>
              <a:gd name="connsiteX8" fmla="*/ 1256796 w 1719362"/>
              <a:gd name="connsiteY8" fmla="*/ 509370 h 1362800"/>
              <a:gd name="connsiteX9" fmla="*/ 1014342 w 1719362"/>
              <a:gd name="connsiteY9" fmla="*/ 384679 h 1362800"/>
              <a:gd name="connsiteX10" fmla="*/ 570996 w 1719362"/>
              <a:gd name="connsiteY10" fmla="*/ 495515 h 1362800"/>
              <a:gd name="connsiteX11" fmla="*/ 328542 w 1719362"/>
              <a:gd name="connsiteY11" fmla="*/ 848806 h 1362800"/>
              <a:gd name="connsiteX12" fmla="*/ 337796 w 1719362"/>
              <a:gd name="connsiteY12" fmla="*/ 1327275 h 1362800"/>
              <a:gd name="connsiteX13" fmla="*/ 337263 w 1719362"/>
              <a:gd name="connsiteY13" fmla="*/ 1337494 h 1362800"/>
              <a:gd name="connsiteX14" fmla="*/ 12753 w 1719362"/>
              <a:gd name="connsiteY14" fmla="*/ 1362800 h 1362800"/>
              <a:gd name="connsiteX15" fmla="*/ 10064 w 1719362"/>
              <a:gd name="connsiteY15" fmla="*/ 1352962 h 1362800"/>
              <a:gd name="connsiteX16" fmla="*/ 51451 w 1719362"/>
              <a:gd name="connsiteY16" fmla="*/ 786461 h 1362800"/>
              <a:gd name="connsiteX17" fmla="*/ 266732 w 1719362"/>
              <a:gd name="connsiteY17" fmla="*/ 215943 h 1362800"/>
              <a:gd name="connsiteX18" fmla="*/ 945069 w 1719362"/>
              <a:gd name="connsiteY18" fmla="*/ 3679 h 1362800"/>
              <a:gd name="connsiteX19" fmla="*/ 1007949 w 1719362"/>
              <a:gd name="connsiteY19" fmla="*/ 80 h 1362800"/>
              <a:gd name="connsiteX0" fmla="*/ 1007949 w 1719362"/>
              <a:gd name="connsiteY0" fmla="*/ 80 h 1362800"/>
              <a:gd name="connsiteX1" fmla="*/ 1353778 w 1719362"/>
              <a:gd name="connsiteY1" fmla="*/ 149151 h 1362800"/>
              <a:gd name="connsiteX2" fmla="*/ 1637796 w 1719362"/>
              <a:gd name="connsiteY2" fmla="*/ 474733 h 1362800"/>
              <a:gd name="connsiteX3" fmla="*/ 1719246 w 1719362"/>
              <a:gd name="connsiteY3" fmla="*/ 1228710 h 1362800"/>
              <a:gd name="connsiteX4" fmla="*/ 1719362 w 1719362"/>
              <a:gd name="connsiteY4" fmla="*/ 1229716 h 1362800"/>
              <a:gd name="connsiteX5" fmla="*/ 1381915 w 1719362"/>
              <a:gd name="connsiteY5" fmla="*/ 1256031 h 1362800"/>
              <a:gd name="connsiteX6" fmla="*/ 1379667 w 1719362"/>
              <a:gd name="connsiteY6" fmla="*/ 1252042 h 1362800"/>
              <a:gd name="connsiteX7" fmla="*/ 1346851 w 1719362"/>
              <a:gd name="connsiteY7" fmla="*/ 758751 h 1362800"/>
              <a:gd name="connsiteX8" fmla="*/ 1256796 w 1719362"/>
              <a:gd name="connsiteY8" fmla="*/ 509370 h 1362800"/>
              <a:gd name="connsiteX9" fmla="*/ 1014342 w 1719362"/>
              <a:gd name="connsiteY9" fmla="*/ 384679 h 1362800"/>
              <a:gd name="connsiteX10" fmla="*/ 570996 w 1719362"/>
              <a:gd name="connsiteY10" fmla="*/ 495515 h 1362800"/>
              <a:gd name="connsiteX11" fmla="*/ 387159 w 1719362"/>
              <a:gd name="connsiteY11" fmla="*/ 838119 h 1362800"/>
              <a:gd name="connsiteX12" fmla="*/ 337796 w 1719362"/>
              <a:gd name="connsiteY12" fmla="*/ 1327275 h 1362800"/>
              <a:gd name="connsiteX13" fmla="*/ 337263 w 1719362"/>
              <a:gd name="connsiteY13" fmla="*/ 1337494 h 1362800"/>
              <a:gd name="connsiteX14" fmla="*/ 12753 w 1719362"/>
              <a:gd name="connsiteY14" fmla="*/ 1362800 h 1362800"/>
              <a:gd name="connsiteX15" fmla="*/ 10064 w 1719362"/>
              <a:gd name="connsiteY15" fmla="*/ 1352962 h 1362800"/>
              <a:gd name="connsiteX16" fmla="*/ 51451 w 1719362"/>
              <a:gd name="connsiteY16" fmla="*/ 786461 h 1362800"/>
              <a:gd name="connsiteX17" fmla="*/ 266732 w 1719362"/>
              <a:gd name="connsiteY17" fmla="*/ 215943 h 1362800"/>
              <a:gd name="connsiteX18" fmla="*/ 945069 w 1719362"/>
              <a:gd name="connsiteY18" fmla="*/ 3679 h 1362800"/>
              <a:gd name="connsiteX19" fmla="*/ 1007949 w 1719362"/>
              <a:gd name="connsiteY19" fmla="*/ 80 h 1362800"/>
              <a:gd name="connsiteX0" fmla="*/ 1007949 w 1719362"/>
              <a:gd name="connsiteY0" fmla="*/ 80 h 1362800"/>
              <a:gd name="connsiteX1" fmla="*/ 1353778 w 1719362"/>
              <a:gd name="connsiteY1" fmla="*/ 149151 h 1362800"/>
              <a:gd name="connsiteX2" fmla="*/ 1637796 w 1719362"/>
              <a:gd name="connsiteY2" fmla="*/ 474733 h 1362800"/>
              <a:gd name="connsiteX3" fmla="*/ 1719246 w 1719362"/>
              <a:gd name="connsiteY3" fmla="*/ 1228710 h 1362800"/>
              <a:gd name="connsiteX4" fmla="*/ 1719362 w 1719362"/>
              <a:gd name="connsiteY4" fmla="*/ 1229716 h 1362800"/>
              <a:gd name="connsiteX5" fmla="*/ 1381915 w 1719362"/>
              <a:gd name="connsiteY5" fmla="*/ 1256031 h 1362800"/>
              <a:gd name="connsiteX6" fmla="*/ 1379667 w 1719362"/>
              <a:gd name="connsiteY6" fmla="*/ 1252042 h 1362800"/>
              <a:gd name="connsiteX7" fmla="*/ 1346851 w 1719362"/>
              <a:gd name="connsiteY7" fmla="*/ 758751 h 1362800"/>
              <a:gd name="connsiteX8" fmla="*/ 1256796 w 1719362"/>
              <a:gd name="connsiteY8" fmla="*/ 509370 h 1362800"/>
              <a:gd name="connsiteX9" fmla="*/ 1014342 w 1719362"/>
              <a:gd name="connsiteY9" fmla="*/ 384679 h 1362800"/>
              <a:gd name="connsiteX10" fmla="*/ 570996 w 1719362"/>
              <a:gd name="connsiteY10" fmla="*/ 495515 h 1362800"/>
              <a:gd name="connsiteX11" fmla="*/ 387159 w 1719362"/>
              <a:gd name="connsiteY11" fmla="*/ 838119 h 1362800"/>
              <a:gd name="connsiteX12" fmla="*/ 337796 w 1719362"/>
              <a:gd name="connsiteY12" fmla="*/ 1327275 h 1362800"/>
              <a:gd name="connsiteX13" fmla="*/ 427142 w 1719362"/>
              <a:gd name="connsiteY13" fmla="*/ 1354287 h 1362800"/>
              <a:gd name="connsiteX14" fmla="*/ 12753 w 1719362"/>
              <a:gd name="connsiteY14" fmla="*/ 1362800 h 1362800"/>
              <a:gd name="connsiteX15" fmla="*/ 10064 w 1719362"/>
              <a:gd name="connsiteY15" fmla="*/ 1352962 h 1362800"/>
              <a:gd name="connsiteX16" fmla="*/ 51451 w 1719362"/>
              <a:gd name="connsiteY16" fmla="*/ 786461 h 1362800"/>
              <a:gd name="connsiteX17" fmla="*/ 266732 w 1719362"/>
              <a:gd name="connsiteY17" fmla="*/ 215943 h 1362800"/>
              <a:gd name="connsiteX18" fmla="*/ 945069 w 1719362"/>
              <a:gd name="connsiteY18" fmla="*/ 3679 h 1362800"/>
              <a:gd name="connsiteX19" fmla="*/ 1007949 w 1719362"/>
              <a:gd name="connsiteY19" fmla="*/ 80 h 1362800"/>
              <a:gd name="connsiteX0" fmla="*/ 1007949 w 1719362"/>
              <a:gd name="connsiteY0" fmla="*/ 80 h 1362800"/>
              <a:gd name="connsiteX1" fmla="*/ 1353778 w 1719362"/>
              <a:gd name="connsiteY1" fmla="*/ 149151 h 1362800"/>
              <a:gd name="connsiteX2" fmla="*/ 1637796 w 1719362"/>
              <a:gd name="connsiteY2" fmla="*/ 474733 h 1362800"/>
              <a:gd name="connsiteX3" fmla="*/ 1719246 w 1719362"/>
              <a:gd name="connsiteY3" fmla="*/ 1228710 h 1362800"/>
              <a:gd name="connsiteX4" fmla="*/ 1719362 w 1719362"/>
              <a:gd name="connsiteY4" fmla="*/ 1229716 h 1362800"/>
              <a:gd name="connsiteX5" fmla="*/ 1381915 w 1719362"/>
              <a:gd name="connsiteY5" fmla="*/ 1256031 h 1362800"/>
              <a:gd name="connsiteX6" fmla="*/ 1379667 w 1719362"/>
              <a:gd name="connsiteY6" fmla="*/ 1252042 h 1362800"/>
              <a:gd name="connsiteX7" fmla="*/ 1346851 w 1719362"/>
              <a:gd name="connsiteY7" fmla="*/ 758751 h 1362800"/>
              <a:gd name="connsiteX8" fmla="*/ 1256796 w 1719362"/>
              <a:gd name="connsiteY8" fmla="*/ 509370 h 1362800"/>
              <a:gd name="connsiteX9" fmla="*/ 1014342 w 1719362"/>
              <a:gd name="connsiteY9" fmla="*/ 384679 h 1362800"/>
              <a:gd name="connsiteX10" fmla="*/ 570996 w 1719362"/>
              <a:gd name="connsiteY10" fmla="*/ 495515 h 1362800"/>
              <a:gd name="connsiteX11" fmla="*/ 387159 w 1719362"/>
              <a:gd name="connsiteY11" fmla="*/ 838119 h 1362800"/>
              <a:gd name="connsiteX12" fmla="*/ 423767 w 1719362"/>
              <a:gd name="connsiteY12" fmla="*/ 1304375 h 1362800"/>
              <a:gd name="connsiteX13" fmla="*/ 427142 w 1719362"/>
              <a:gd name="connsiteY13" fmla="*/ 1354287 h 1362800"/>
              <a:gd name="connsiteX14" fmla="*/ 12753 w 1719362"/>
              <a:gd name="connsiteY14" fmla="*/ 1362800 h 1362800"/>
              <a:gd name="connsiteX15" fmla="*/ 10064 w 1719362"/>
              <a:gd name="connsiteY15" fmla="*/ 1352962 h 1362800"/>
              <a:gd name="connsiteX16" fmla="*/ 51451 w 1719362"/>
              <a:gd name="connsiteY16" fmla="*/ 786461 h 1362800"/>
              <a:gd name="connsiteX17" fmla="*/ 266732 w 1719362"/>
              <a:gd name="connsiteY17" fmla="*/ 215943 h 1362800"/>
              <a:gd name="connsiteX18" fmla="*/ 945069 w 1719362"/>
              <a:gd name="connsiteY18" fmla="*/ 3679 h 1362800"/>
              <a:gd name="connsiteX19" fmla="*/ 1007949 w 1719362"/>
              <a:gd name="connsiteY19" fmla="*/ 80 h 1362800"/>
              <a:gd name="connsiteX0" fmla="*/ 1007949 w 1719362"/>
              <a:gd name="connsiteY0" fmla="*/ 80 h 1362800"/>
              <a:gd name="connsiteX1" fmla="*/ 1353778 w 1719362"/>
              <a:gd name="connsiteY1" fmla="*/ 149151 h 1362800"/>
              <a:gd name="connsiteX2" fmla="*/ 1637796 w 1719362"/>
              <a:gd name="connsiteY2" fmla="*/ 474733 h 1362800"/>
              <a:gd name="connsiteX3" fmla="*/ 1719246 w 1719362"/>
              <a:gd name="connsiteY3" fmla="*/ 1228710 h 1362800"/>
              <a:gd name="connsiteX4" fmla="*/ 1719362 w 1719362"/>
              <a:gd name="connsiteY4" fmla="*/ 1229716 h 1362800"/>
              <a:gd name="connsiteX5" fmla="*/ 1381915 w 1719362"/>
              <a:gd name="connsiteY5" fmla="*/ 1256031 h 1362800"/>
              <a:gd name="connsiteX6" fmla="*/ 1379667 w 1719362"/>
              <a:gd name="connsiteY6" fmla="*/ 1252042 h 1362800"/>
              <a:gd name="connsiteX7" fmla="*/ 1346851 w 1719362"/>
              <a:gd name="connsiteY7" fmla="*/ 758751 h 1362800"/>
              <a:gd name="connsiteX8" fmla="*/ 1256796 w 1719362"/>
              <a:gd name="connsiteY8" fmla="*/ 509370 h 1362800"/>
              <a:gd name="connsiteX9" fmla="*/ 1014342 w 1719362"/>
              <a:gd name="connsiteY9" fmla="*/ 384679 h 1362800"/>
              <a:gd name="connsiteX10" fmla="*/ 570996 w 1719362"/>
              <a:gd name="connsiteY10" fmla="*/ 495515 h 1362800"/>
              <a:gd name="connsiteX11" fmla="*/ 428192 w 1719362"/>
              <a:gd name="connsiteY11" fmla="*/ 824378 h 1362800"/>
              <a:gd name="connsiteX12" fmla="*/ 423767 w 1719362"/>
              <a:gd name="connsiteY12" fmla="*/ 1304375 h 1362800"/>
              <a:gd name="connsiteX13" fmla="*/ 427142 w 1719362"/>
              <a:gd name="connsiteY13" fmla="*/ 1354287 h 1362800"/>
              <a:gd name="connsiteX14" fmla="*/ 12753 w 1719362"/>
              <a:gd name="connsiteY14" fmla="*/ 1362800 h 1362800"/>
              <a:gd name="connsiteX15" fmla="*/ 10064 w 1719362"/>
              <a:gd name="connsiteY15" fmla="*/ 1352962 h 1362800"/>
              <a:gd name="connsiteX16" fmla="*/ 51451 w 1719362"/>
              <a:gd name="connsiteY16" fmla="*/ 786461 h 1362800"/>
              <a:gd name="connsiteX17" fmla="*/ 266732 w 1719362"/>
              <a:gd name="connsiteY17" fmla="*/ 215943 h 1362800"/>
              <a:gd name="connsiteX18" fmla="*/ 945069 w 1719362"/>
              <a:gd name="connsiteY18" fmla="*/ 3679 h 1362800"/>
              <a:gd name="connsiteX19" fmla="*/ 1007949 w 1719362"/>
              <a:gd name="connsiteY19" fmla="*/ 80 h 1362800"/>
              <a:gd name="connsiteX0" fmla="*/ 1007949 w 1719362"/>
              <a:gd name="connsiteY0" fmla="*/ 80 h 1362800"/>
              <a:gd name="connsiteX1" fmla="*/ 1353778 w 1719362"/>
              <a:gd name="connsiteY1" fmla="*/ 149151 h 1362800"/>
              <a:gd name="connsiteX2" fmla="*/ 1637796 w 1719362"/>
              <a:gd name="connsiteY2" fmla="*/ 474733 h 1362800"/>
              <a:gd name="connsiteX3" fmla="*/ 1719246 w 1719362"/>
              <a:gd name="connsiteY3" fmla="*/ 1228710 h 1362800"/>
              <a:gd name="connsiteX4" fmla="*/ 1719362 w 1719362"/>
              <a:gd name="connsiteY4" fmla="*/ 1229716 h 1362800"/>
              <a:gd name="connsiteX5" fmla="*/ 1381915 w 1719362"/>
              <a:gd name="connsiteY5" fmla="*/ 1256031 h 1362800"/>
              <a:gd name="connsiteX6" fmla="*/ 1287839 w 1719362"/>
              <a:gd name="connsiteY6" fmla="*/ 1258148 h 1362800"/>
              <a:gd name="connsiteX7" fmla="*/ 1346851 w 1719362"/>
              <a:gd name="connsiteY7" fmla="*/ 758751 h 1362800"/>
              <a:gd name="connsiteX8" fmla="*/ 1256796 w 1719362"/>
              <a:gd name="connsiteY8" fmla="*/ 509370 h 1362800"/>
              <a:gd name="connsiteX9" fmla="*/ 1014342 w 1719362"/>
              <a:gd name="connsiteY9" fmla="*/ 384679 h 1362800"/>
              <a:gd name="connsiteX10" fmla="*/ 570996 w 1719362"/>
              <a:gd name="connsiteY10" fmla="*/ 495515 h 1362800"/>
              <a:gd name="connsiteX11" fmla="*/ 428192 w 1719362"/>
              <a:gd name="connsiteY11" fmla="*/ 824378 h 1362800"/>
              <a:gd name="connsiteX12" fmla="*/ 423767 w 1719362"/>
              <a:gd name="connsiteY12" fmla="*/ 1304375 h 1362800"/>
              <a:gd name="connsiteX13" fmla="*/ 427142 w 1719362"/>
              <a:gd name="connsiteY13" fmla="*/ 1354287 h 1362800"/>
              <a:gd name="connsiteX14" fmla="*/ 12753 w 1719362"/>
              <a:gd name="connsiteY14" fmla="*/ 1362800 h 1362800"/>
              <a:gd name="connsiteX15" fmla="*/ 10064 w 1719362"/>
              <a:gd name="connsiteY15" fmla="*/ 1352962 h 1362800"/>
              <a:gd name="connsiteX16" fmla="*/ 51451 w 1719362"/>
              <a:gd name="connsiteY16" fmla="*/ 786461 h 1362800"/>
              <a:gd name="connsiteX17" fmla="*/ 266732 w 1719362"/>
              <a:gd name="connsiteY17" fmla="*/ 215943 h 1362800"/>
              <a:gd name="connsiteX18" fmla="*/ 945069 w 1719362"/>
              <a:gd name="connsiteY18" fmla="*/ 3679 h 1362800"/>
              <a:gd name="connsiteX19" fmla="*/ 1007949 w 1719362"/>
              <a:gd name="connsiteY19" fmla="*/ 80 h 1362800"/>
              <a:gd name="connsiteX0" fmla="*/ 1007949 w 1719362"/>
              <a:gd name="connsiteY0" fmla="*/ 80 h 1362800"/>
              <a:gd name="connsiteX1" fmla="*/ 1353778 w 1719362"/>
              <a:gd name="connsiteY1" fmla="*/ 149151 h 1362800"/>
              <a:gd name="connsiteX2" fmla="*/ 1637796 w 1719362"/>
              <a:gd name="connsiteY2" fmla="*/ 474733 h 1362800"/>
              <a:gd name="connsiteX3" fmla="*/ 1719246 w 1719362"/>
              <a:gd name="connsiteY3" fmla="*/ 1228710 h 1362800"/>
              <a:gd name="connsiteX4" fmla="*/ 1719362 w 1719362"/>
              <a:gd name="connsiteY4" fmla="*/ 1229716 h 1362800"/>
              <a:gd name="connsiteX5" fmla="*/ 1381915 w 1719362"/>
              <a:gd name="connsiteY5" fmla="*/ 1256031 h 1362800"/>
              <a:gd name="connsiteX6" fmla="*/ 1287839 w 1719362"/>
              <a:gd name="connsiteY6" fmla="*/ 1258148 h 1362800"/>
              <a:gd name="connsiteX7" fmla="*/ 1288239 w 1719362"/>
              <a:gd name="connsiteY7" fmla="*/ 751117 h 1362800"/>
              <a:gd name="connsiteX8" fmla="*/ 1256796 w 1719362"/>
              <a:gd name="connsiteY8" fmla="*/ 509370 h 1362800"/>
              <a:gd name="connsiteX9" fmla="*/ 1014342 w 1719362"/>
              <a:gd name="connsiteY9" fmla="*/ 384679 h 1362800"/>
              <a:gd name="connsiteX10" fmla="*/ 570996 w 1719362"/>
              <a:gd name="connsiteY10" fmla="*/ 495515 h 1362800"/>
              <a:gd name="connsiteX11" fmla="*/ 428192 w 1719362"/>
              <a:gd name="connsiteY11" fmla="*/ 824378 h 1362800"/>
              <a:gd name="connsiteX12" fmla="*/ 423767 w 1719362"/>
              <a:gd name="connsiteY12" fmla="*/ 1304375 h 1362800"/>
              <a:gd name="connsiteX13" fmla="*/ 427142 w 1719362"/>
              <a:gd name="connsiteY13" fmla="*/ 1354287 h 1362800"/>
              <a:gd name="connsiteX14" fmla="*/ 12753 w 1719362"/>
              <a:gd name="connsiteY14" fmla="*/ 1362800 h 1362800"/>
              <a:gd name="connsiteX15" fmla="*/ 10064 w 1719362"/>
              <a:gd name="connsiteY15" fmla="*/ 1352962 h 1362800"/>
              <a:gd name="connsiteX16" fmla="*/ 51451 w 1719362"/>
              <a:gd name="connsiteY16" fmla="*/ 786461 h 1362800"/>
              <a:gd name="connsiteX17" fmla="*/ 266732 w 1719362"/>
              <a:gd name="connsiteY17" fmla="*/ 215943 h 1362800"/>
              <a:gd name="connsiteX18" fmla="*/ 945069 w 1719362"/>
              <a:gd name="connsiteY18" fmla="*/ 3679 h 1362800"/>
              <a:gd name="connsiteX19" fmla="*/ 1007949 w 1719362"/>
              <a:gd name="connsiteY19" fmla="*/ 80 h 1362800"/>
              <a:gd name="connsiteX0" fmla="*/ 1007949 w 1719362"/>
              <a:gd name="connsiteY0" fmla="*/ 80 h 1362800"/>
              <a:gd name="connsiteX1" fmla="*/ 1353778 w 1719362"/>
              <a:gd name="connsiteY1" fmla="*/ 149151 h 1362800"/>
              <a:gd name="connsiteX2" fmla="*/ 1637796 w 1719362"/>
              <a:gd name="connsiteY2" fmla="*/ 474733 h 1362800"/>
              <a:gd name="connsiteX3" fmla="*/ 1719246 w 1719362"/>
              <a:gd name="connsiteY3" fmla="*/ 1228710 h 1362800"/>
              <a:gd name="connsiteX4" fmla="*/ 1719362 w 1719362"/>
              <a:gd name="connsiteY4" fmla="*/ 1229716 h 1362800"/>
              <a:gd name="connsiteX5" fmla="*/ 1381915 w 1719362"/>
              <a:gd name="connsiteY5" fmla="*/ 1256031 h 1362800"/>
              <a:gd name="connsiteX6" fmla="*/ 1287839 w 1719362"/>
              <a:gd name="connsiteY6" fmla="*/ 1258148 h 1362800"/>
              <a:gd name="connsiteX7" fmla="*/ 1288239 w 1719362"/>
              <a:gd name="connsiteY7" fmla="*/ 751117 h 1362800"/>
              <a:gd name="connsiteX8" fmla="*/ 1241169 w 1719362"/>
              <a:gd name="connsiteY8" fmla="*/ 513950 h 1362800"/>
              <a:gd name="connsiteX9" fmla="*/ 1014342 w 1719362"/>
              <a:gd name="connsiteY9" fmla="*/ 384679 h 1362800"/>
              <a:gd name="connsiteX10" fmla="*/ 570996 w 1719362"/>
              <a:gd name="connsiteY10" fmla="*/ 495515 h 1362800"/>
              <a:gd name="connsiteX11" fmla="*/ 428192 w 1719362"/>
              <a:gd name="connsiteY11" fmla="*/ 824378 h 1362800"/>
              <a:gd name="connsiteX12" fmla="*/ 423767 w 1719362"/>
              <a:gd name="connsiteY12" fmla="*/ 1304375 h 1362800"/>
              <a:gd name="connsiteX13" fmla="*/ 427142 w 1719362"/>
              <a:gd name="connsiteY13" fmla="*/ 1354287 h 1362800"/>
              <a:gd name="connsiteX14" fmla="*/ 12753 w 1719362"/>
              <a:gd name="connsiteY14" fmla="*/ 1362800 h 1362800"/>
              <a:gd name="connsiteX15" fmla="*/ 10064 w 1719362"/>
              <a:gd name="connsiteY15" fmla="*/ 1352962 h 1362800"/>
              <a:gd name="connsiteX16" fmla="*/ 51451 w 1719362"/>
              <a:gd name="connsiteY16" fmla="*/ 786461 h 1362800"/>
              <a:gd name="connsiteX17" fmla="*/ 266732 w 1719362"/>
              <a:gd name="connsiteY17" fmla="*/ 215943 h 1362800"/>
              <a:gd name="connsiteX18" fmla="*/ 945069 w 1719362"/>
              <a:gd name="connsiteY18" fmla="*/ 3679 h 1362800"/>
              <a:gd name="connsiteX19" fmla="*/ 1007949 w 1719362"/>
              <a:gd name="connsiteY19" fmla="*/ 80 h 1362800"/>
              <a:gd name="connsiteX0" fmla="*/ 1007949 w 1719362"/>
              <a:gd name="connsiteY0" fmla="*/ 80 h 1362800"/>
              <a:gd name="connsiteX1" fmla="*/ 1353778 w 1719362"/>
              <a:gd name="connsiteY1" fmla="*/ 149151 h 1362800"/>
              <a:gd name="connsiteX2" fmla="*/ 1637796 w 1719362"/>
              <a:gd name="connsiteY2" fmla="*/ 474733 h 1362800"/>
              <a:gd name="connsiteX3" fmla="*/ 1719246 w 1719362"/>
              <a:gd name="connsiteY3" fmla="*/ 1228710 h 1362800"/>
              <a:gd name="connsiteX4" fmla="*/ 1719362 w 1719362"/>
              <a:gd name="connsiteY4" fmla="*/ 1229716 h 1362800"/>
              <a:gd name="connsiteX5" fmla="*/ 1381915 w 1719362"/>
              <a:gd name="connsiteY5" fmla="*/ 1256031 h 1362800"/>
              <a:gd name="connsiteX6" fmla="*/ 1287839 w 1719362"/>
              <a:gd name="connsiteY6" fmla="*/ 1258148 h 1362800"/>
              <a:gd name="connsiteX7" fmla="*/ 1288239 w 1719362"/>
              <a:gd name="connsiteY7" fmla="*/ 751117 h 1362800"/>
              <a:gd name="connsiteX8" fmla="*/ 1241169 w 1719362"/>
              <a:gd name="connsiteY8" fmla="*/ 513950 h 1362800"/>
              <a:gd name="connsiteX9" fmla="*/ 979176 w 1719362"/>
              <a:gd name="connsiteY9" fmla="*/ 418265 h 1362800"/>
              <a:gd name="connsiteX10" fmla="*/ 570996 w 1719362"/>
              <a:gd name="connsiteY10" fmla="*/ 495515 h 1362800"/>
              <a:gd name="connsiteX11" fmla="*/ 428192 w 1719362"/>
              <a:gd name="connsiteY11" fmla="*/ 824378 h 1362800"/>
              <a:gd name="connsiteX12" fmla="*/ 423767 w 1719362"/>
              <a:gd name="connsiteY12" fmla="*/ 1304375 h 1362800"/>
              <a:gd name="connsiteX13" fmla="*/ 427142 w 1719362"/>
              <a:gd name="connsiteY13" fmla="*/ 1354287 h 1362800"/>
              <a:gd name="connsiteX14" fmla="*/ 12753 w 1719362"/>
              <a:gd name="connsiteY14" fmla="*/ 1362800 h 1362800"/>
              <a:gd name="connsiteX15" fmla="*/ 10064 w 1719362"/>
              <a:gd name="connsiteY15" fmla="*/ 1352962 h 1362800"/>
              <a:gd name="connsiteX16" fmla="*/ 51451 w 1719362"/>
              <a:gd name="connsiteY16" fmla="*/ 786461 h 1362800"/>
              <a:gd name="connsiteX17" fmla="*/ 266732 w 1719362"/>
              <a:gd name="connsiteY17" fmla="*/ 215943 h 1362800"/>
              <a:gd name="connsiteX18" fmla="*/ 945069 w 1719362"/>
              <a:gd name="connsiteY18" fmla="*/ 3679 h 1362800"/>
              <a:gd name="connsiteX19" fmla="*/ 1007949 w 1719362"/>
              <a:gd name="connsiteY19" fmla="*/ 80 h 1362800"/>
              <a:gd name="connsiteX0" fmla="*/ 1007949 w 1719362"/>
              <a:gd name="connsiteY0" fmla="*/ 80 h 1362800"/>
              <a:gd name="connsiteX1" fmla="*/ 1385042 w 1719362"/>
              <a:gd name="connsiteY1" fmla="*/ 118617 h 1362800"/>
              <a:gd name="connsiteX2" fmla="*/ 1637796 w 1719362"/>
              <a:gd name="connsiteY2" fmla="*/ 474733 h 1362800"/>
              <a:gd name="connsiteX3" fmla="*/ 1719246 w 1719362"/>
              <a:gd name="connsiteY3" fmla="*/ 1228710 h 1362800"/>
              <a:gd name="connsiteX4" fmla="*/ 1719362 w 1719362"/>
              <a:gd name="connsiteY4" fmla="*/ 1229716 h 1362800"/>
              <a:gd name="connsiteX5" fmla="*/ 1381915 w 1719362"/>
              <a:gd name="connsiteY5" fmla="*/ 1256031 h 1362800"/>
              <a:gd name="connsiteX6" fmla="*/ 1287839 w 1719362"/>
              <a:gd name="connsiteY6" fmla="*/ 1258148 h 1362800"/>
              <a:gd name="connsiteX7" fmla="*/ 1288239 w 1719362"/>
              <a:gd name="connsiteY7" fmla="*/ 751117 h 1362800"/>
              <a:gd name="connsiteX8" fmla="*/ 1241169 w 1719362"/>
              <a:gd name="connsiteY8" fmla="*/ 513950 h 1362800"/>
              <a:gd name="connsiteX9" fmla="*/ 979176 w 1719362"/>
              <a:gd name="connsiteY9" fmla="*/ 418265 h 1362800"/>
              <a:gd name="connsiteX10" fmla="*/ 570996 w 1719362"/>
              <a:gd name="connsiteY10" fmla="*/ 495515 h 1362800"/>
              <a:gd name="connsiteX11" fmla="*/ 428192 w 1719362"/>
              <a:gd name="connsiteY11" fmla="*/ 824378 h 1362800"/>
              <a:gd name="connsiteX12" fmla="*/ 423767 w 1719362"/>
              <a:gd name="connsiteY12" fmla="*/ 1304375 h 1362800"/>
              <a:gd name="connsiteX13" fmla="*/ 427142 w 1719362"/>
              <a:gd name="connsiteY13" fmla="*/ 1354287 h 1362800"/>
              <a:gd name="connsiteX14" fmla="*/ 12753 w 1719362"/>
              <a:gd name="connsiteY14" fmla="*/ 1362800 h 1362800"/>
              <a:gd name="connsiteX15" fmla="*/ 10064 w 1719362"/>
              <a:gd name="connsiteY15" fmla="*/ 1352962 h 1362800"/>
              <a:gd name="connsiteX16" fmla="*/ 51451 w 1719362"/>
              <a:gd name="connsiteY16" fmla="*/ 786461 h 1362800"/>
              <a:gd name="connsiteX17" fmla="*/ 266732 w 1719362"/>
              <a:gd name="connsiteY17" fmla="*/ 215943 h 1362800"/>
              <a:gd name="connsiteX18" fmla="*/ 945069 w 1719362"/>
              <a:gd name="connsiteY18" fmla="*/ 3679 h 1362800"/>
              <a:gd name="connsiteX19" fmla="*/ 1007949 w 1719362"/>
              <a:gd name="connsiteY19" fmla="*/ 80 h 1362800"/>
              <a:gd name="connsiteX0" fmla="*/ 1007949 w 1719362"/>
              <a:gd name="connsiteY0" fmla="*/ 80 h 1362800"/>
              <a:gd name="connsiteX1" fmla="*/ 1385042 w 1719362"/>
              <a:gd name="connsiteY1" fmla="*/ 118617 h 1362800"/>
              <a:gd name="connsiteX2" fmla="*/ 1637796 w 1719362"/>
              <a:gd name="connsiteY2" fmla="*/ 474733 h 1362800"/>
              <a:gd name="connsiteX3" fmla="*/ 1719246 w 1719362"/>
              <a:gd name="connsiteY3" fmla="*/ 1228710 h 1362800"/>
              <a:gd name="connsiteX4" fmla="*/ 1719362 w 1719362"/>
              <a:gd name="connsiteY4" fmla="*/ 1229716 h 1362800"/>
              <a:gd name="connsiteX5" fmla="*/ 1381915 w 1719362"/>
              <a:gd name="connsiteY5" fmla="*/ 1256031 h 1362800"/>
              <a:gd name="connsiteX6" fmla="*/ 1287839 w 1719362"/>
              <a:gd name="connsiteY6" fmla="*/ 1258148 h 1362800"/>
              <a:gd name="connsiteX7" fmla="*/ 1288239 w 1719362"/>
              <a:gd name="connsiteY7" fmla="*/ 751117 h 1362800"/>
              <a:gd name="connsiteX8" fmla="*/ 1192326 w 1719362"/>
              <a:gd name="connsiteY8" fmla="*/ 517003 h 1362800"/>
              <a:gd name="connsiteX9" fmla="*/ 979176 w 1719362"/>
              <a:gd name="connsiteY9" fmla="*/ 418265 h 1362800"/>
              <a:gd name="connsiteX10" fmla="*/ 570996 w 1719362"/>
              <a:gd name="connsiteY10" fmla="*/ 495515 h 1362800"/>
              <a:gd name="connsiteX11" fmla="*/ 428192 w 1719362"/>
              <a:gd name="connsiteY11" fmla="*/ 824378 h 1362800"/>
              <a:gd name="connsiteX12" fmla="*/ 423767 w 1719362"/>
              <a:gd name="connsiteY12" fmla="*/ 1304375 h 1362800"/>
              <a:gd name="connsiteX13" fmla="*/ 427142 w 1719362"/>
              <a:gd name="connsiteY13" fmla="*/ 1354287 h 1362800"/>
              <a:gd name="connsiteX14" fmla="*/ 12753 w 1719362"/>
              <a:gd name="connsiteY14" fmla="*/ 1362800 h 1362800"/>
              <a:gd name="connsiteX15" fmla="*/ 10064 w 1719362"/>
              <a:gd name="connsiteY15" fmla="*/ 1352962 h 1362800"/>
              <a:gd name="connsiteX16" fmla="*/ 51451 w 1719362"/>
              <a:gd name="connsiteY16" fmla="*/ 786461 h 1362800"/>
              <a:gd name="connsiteX17" fmla="*/ 266732 w 1719362"/>
              <a:gd name="connsiteY17" fmla="*/ 215943 h 1362800"/>
              <a:gd name="connsiteX18" fmla="*/ 945069 w 1719362"/>
              <a:gd name="connsiteY18" fmla="*/ 3679 h 1362800"/>
              <a:gd name="connsiteX19" fmla="*/ 1007949 w 1719362"/>
              <a:gd name="connsiteY19" fmla="*/ 80 h 1362800"/>
              <a:gd name="connsiteX0" fmla="*/ 1007949 w 1719362"/>
              <a:gd name="connsiteY0" fmla="*/ 80 h 1362800"/>
              <a:gd name="connsiteX1" fmla="*/ 1385042 w 1719362"/>
              <a:gd name="connsiteY1" fmla="*/ 118617 h 1362800"/>
              <a:gd name="connsiteX2" fmla="*/ 1637796 w 1719362"/>
              <a:gd name="connsiteY2" fmla="*/ 474733 h 1362800"/>
              <a:gd name="connsiteX3" fmla="*/ 1719246 w 1719362"/>
              <a:gd name="connsiteY3" fmla="*/ 1228710 h 1362800"/>
              <a:gd name="connsiteX4" fmla="*/ 1719362 w 1719362"/>
              <a:gd name="connsiteY4" fmla="*/ 1229716 h 1362800"/>
              <a:gd name="connsiteX5" fmla="*/ 1381915 w 1719362"/>
              <a:gd name="connsiteY5" fmla="*/ 1256031 h 1362800"/>
              <a:gd name="connsiteX6" fmla="*/ 1287839 w 1719362"/>
              <a:gd name="connsiteY6" fmla="*/ 1258148 h 1362800"/>
              <a:gd name="connsiteX7" fmla="*/ 1288239 w 1719362"/>
              <a:gd name="connsiteY7" fmla="*/ 751117 h 1362800"/>
              <a:gd name="connsiteX8" fmla="*/ 1192326 w 1719362"/>
              <a:gd name="connsiteY8" fmla="*/ 517003 h 1362800"/>
              <a:gd name="connsiteX9" fmla="*/ 979176 w 1719362"/>
              <a:gd name="connsiteY9" fmla="*/ 418265 h 1362800"/>
              <a:gd name="connsiteX10" fmla="*/ 570996 w 1719362"/>
              <a:gd name="connsiteY10" fmla="*/ 495515 h 1362800"/>
              <a:gd name="connsiteX11" fmla="*/ 428192 w 1719362"/>
              <a:gd name="connsiteY11" fmla="*/ 824378 h 1362800"/>
              <a:gd name="connsiteX12" fmla="*/ 423767 w 1719362"/>
              <a:gd name="connsiteY12" fmla="*/ 1304375 h 1362800"/>
              <a:gd name="connsiteX13" fmla="*/ 475991 w 1719362"/>
              <a:gd name="connsiteY13" fmla="*/ 1361920 h 1362800"/>
              <a:gd name="connsiteX14" fmla="*/ 12753 w 1719362"/>
              <a:gd name="connsiteY14" fmla="*/ 1362800 h 1362800"/>
              <a:gd name="connsiteX15" fmla="*/ 10064 w 1719362"/>
              <a:gd name="connsiteY15" fmla="*/ 1352962 h 1362800"/>
              <a:gd name="connsiteX16" fmla="*/ 51451 w 1719362"/>
              <a:gd name="connsiteY16" fmla="*/ 786461 h 1362800"/>
              <a:gd name="connsiteX17" fmla="*/ 266732 w 1719362"/>
              <a:gd name="connsiteY17" fmla="*/ 215943 h 1362800"/>
              <a:gd name="connsiteX18" fmla="*/ 945069 w 1719362"/>
              <a:gd name="connsiteY18" fmla="*/ 3679 h 1362800"/>
              <a:gd name="connsiteX19" fmla="*/ 1007949 w 1719362"/>
              <a:gd name="connsiteY19" fmla="*/ 80 h 1362800"/>
              <a:gd name="connsiteX0" fmla="*/ 1007949 w 1719362"/>
              <a:gd name="connsiteY0" fmla="*/ 80 h 1362800"/>
              <a:gd name="connsiteX1" fmla="*/ 1385042 w 1719362"/>
              <a:gd name="connsiteY1" fmla="*/ 118617 h 1362800"/>
              <a:gd name="connsiteX2" fmla="*/ 1637796 w 1719362"/>
              <a:gd name="connsiteY2" fmla="*/ 474733 h 1362800"/>
              <a:gd name="connsiteX3" fmla="*/ 1719246 w 1719362"/>
              <a:gd name="connsiteY3" fmla="*/ 1228710 h 1362800"/>
              <a:gd name="connsiteX4" fmla="*/ 1719362 w 1719362"/>
              <a:gd name="connsiteY4" fmla="*/ 1229716 h 1362800"/>
              <a:gd name="connsiteX5" fmla="*/ 1381915 w 1719362"/>
              <a:gd name="connsiteY5" fmla="*/ 1256031 h 1362800"/>
              <a:gd name="connsiteX6" fmla="*/ 1287839 w 1719362"/>
              <a:gd name="connsiteY6" fmla="*/ 1258148 h 1362800"/>
              <a:gd name="connsiteX7" fmla="*/ 1288239 w 1719362"/>
              <a:gd name="connsiteY7" fmla="*/ 751117 h 1362800"/>
              <a:gd name="connsiteX8" fmla="*/ 1192326 w 1719362"/>
              <a:gd name="connsiteY8" fmla="*/ 517003 h 1362800"/>
              <a:gd name="connsiteX9" fmla="*/ 979176 w 1719362"/>
              <a:gd name="connsiteY9" fmla="*/ 418265 h 1362800"/>
              <a:gd name="connsiteX10" fmla="*/ 570996 w 1719362"/>
              <a:gd name="connsiteY10" fmla="*/ 495515 h 1362800"/>
              <a:gd name="connsiteX11" fmla="*/ 428192 w 1719362"/>
              <a:gd name="connsiteY11" fmla="*/ 824378 h 1362800"/>
              <a:gd name="connsiteX12" fmla="*/ 464800 w 1719362"/>
              <a:gd name="connsiteY12" fmla="*/ 1270788 h 1362800"/>
              <a:gd name="connsiteX13" fmla="*/ 475991 w 1719362"/>
              <a:gd name="connsiteY13" fmla="*/ 1361920 h 1362800"/>
              <a:gd name="connsiteX14" fmla="*/ 12753 w 1719362"/>
              <a:gd name="connsiteY14" fmla="*/ 1362800 h 1362800"/>
              <a:gd name="connsiteX15" fmla="*/ 10064 w 1719362"/>
              <a:gd name="connsiteY15" fmla="*/ 1352962 h 1362800"/>
              <a:gd name="connsiteX16" fmla="*/ 51451 w 1719362"/>
              <a:gd name="connsiteY16" fmla="*/ 786461 h 1362800"/>
              <a:gd name="connsiteX17" fmla="*/ 266732 w 1719362"/>
              <a:gd name="connsiteY17" fmla="*/ 215943 h 1362800"/>
              <a:gd name="connsiteX18" fmla="*/ 945069 w 1719362"/>
              <a:gd name="connsiteY18" fmla="*/ 3679 h 1362800"/>
              <a:gd name="connsiteX19" fmla="*/ 1007949 w 1719362"/>
              <a:gd name="connsiteY19" fmla="*/ 80 h 1362800"/>
              <a:gd name="connsiteX0" fmla="*/ 1007949 w 1719362"/>
              <a:gd name="connsiteY0" fmla="*/ 80 h 1362800"/>
              <a:gd name="connsiteX1" fmla="*/ 1385042 w 1719362"/>
              <a:gd name="connsiteY1" fmla="*/ 118617 h 1362800"/>
              <a:gd name="connsiteX2" fmla="*/ 1637796 w 1719362"/>
              <a:gd name="connsiteY2" fmla="*/ 474733 h 1362800"/>
              <a:gd name="connsiteX3" fmla="*/ 1719246 w 1719362"/>
              <a:gd name="connsiteY3" fmla="*/ 1228710 h 1362800"/>
              <a:gd name="connsiteX4" fmla="*/ 1719362 w 1719362"/>
              <a:gd name="connsiteY4" fmla="*/ 1229716 h 1362800"/>
              <a:gd name="connsiteX5" fmla="*/ 1381915 w 1719362"/>
              <a:gd name="connsiteY5" fmla="*/ 1256031 h 1362800"/>
              <a:gd name="connsiteX6" fmla="*/ 1287839 w 1719362"/>
              <a:gd name="connsiteY6" fmla="*/ 1258148 h 1362800"/>
              <a:gd name="connsiteX7" fmla="*/ 1288239 w 1719362"/>
              <a:gd name="connsiteY7" fmla="*/ 751117 h 1362800"/>
              <a:gd name="connsiteX8" fmla="*/ 1192326 w 1719362"/>
              <a:gd name="connsiteY8" fmla="*/ 517003 h 1362800"/>
              <a:gd name="connsiteX9" fmla="*/ 979176 w 1719362"/>
              <a:gd name="connsiteY9" fmla="*/ 418265 h 1362800"/>
              <a:gd name="connsiteX10" fmla="*/ 570996 w 1719362"/>
              <a:gd name="connsiteY10" fmla="*/ 495515 h 1362800"/>
              <a:gd name="connsiteX11" fmla="*/ 457501 w 1719362"/>
              <a:gd name="connsiteY11" fmla="*/ 803004 h 1362800"/>
              <a:gd name="connsiteX12" fmla="*/ 464800 w 1719362"/>
              <a:gd name="connsiteY12" fmla="*/ 1270788 h 1362800"/>
              <a:gd name="connsiteX13" fmla="*/ 475991 w 1719362"/>
              <a:gd name="connsiteY13" fmla="*/ 1361920 h 1362800"/>
              <a:gd name="connsiteX14" fmla="*/ 12753 w 1719362"/>
              <a:gd name="connsiteY14" fmla="*/ 1362800 h 1362800"/>
              <a:gd name="connsiteX15" fmla="*/ 10064 w 1719362"/>
              <a:gd name="connsiteY15" fmla="*/ 1352962 h 1362800"/>
              <a:gd name="connsiteX16" fmla="*/ 51451 w 1719362"/>
              <a:gd name="connsiteY16" fmla="*/ 786461 h 1362800"/>
              <a:gd name="connsiteX17" fmla="*/ 266732 w 1719362"/>
              <a:gd name="connsiteY17" fmla="*/ 215943 h 1362800"/>
              <a:gd name="connsiteX18" fmla="*/ 945069 w 1719362"/>
              <a:gd name="connsiteY18" fmla="*/ 3679 h 1362800"/>
              <a:gd name="connsiteX19" fmla="*/ 1007949 w 1719362"/>
              <a:gd name="connsiteY19" fmla="*/ 80 h 1362800"/>
              <a:gd name="connsiteX0" fmla="*/ 1022264 w 1733677"/>
              <a:gd name="connsiteY0" fmla="*/ 80 h 1362800"/>
              <a:gd name="connsiteX1" fmla="*/ 1399357 w 1733677"/>
              <a:gd name="connsiteY1" fmla="*/ 118617 h 1362800"/>
              <a:gd name="connsiteX2" fmla="*/ 1652111 w 1733677"/>
              <a:gd name="connsiteY2" fmla="*/ 474733 h 1362800"/>
              <a:gd name="connsiteX3" fmla="*/ 1733561 w 1733677"/>
              <a:gd name="connsiteY3" fmla="*/ 1228710 h 1362800"/>
              <a:gd name="connsiteX4" fmla="*/ 1733677 w 1733677"/>
              <a:gd name="connsiteY4" fmla="*/ 1229716 h 1362800"/>
              <a:gd name="connsiteX5" fmla="*/ 1396230 w 1733677"/>
              <a:gd name="connsiteY5" fmla="*/ 1256031 h 1362800"/>
              <a:gd name="connsiteX6" fmla="*/ 1302154 w 1733677"/>
              <a:gd name="connsiteY6" fmla="*/ 1258148 h 1362800"/>
              <a:gd name="connsiteX7" fmla="*/ 1302554 w 1733677"/>
              <a:gd name="connsiteY7" fmla="*/ 751117 h 1362800"/>
              <a:gd name="connsiteX8" fmla="*/ 1206641 w 1733677"/>
              <a:gd name="connsiteY8" fmla="*/ 517003 h 1362800"/>
              <a:gd name="connsiteX9" fmla="*/ 993491 w 1733677"/>
              <a:gd name="connsiteY9" fmla="*/ 418265 h 1362800"/>
              <a:gd name="connsiteX10" fmla="*/ 585311 w 1733677"/>
              <a:gd name="connsiteY10" fmla="*/ 495515 h 1362800"/>
              <a:gd name="connsiteX11" fmla="*/ 471816 w 1733677"/>
              <a:gd name="connsiteY11" fmla="*/ 803004 h 1362800"/>
              <a:gd name="connsiteX12" fmla="*/ 479115 w 1733677"/>
              <a:gd name="connsiteY12" fmla="*/ 1270788 h 1362800"/>
              <a:gd name="connsiteX13" fmla="*/ 490306 w 1733677"/>
              <a:gd name="connsiteY13" fmla="*/ 1361920 h 1362800"/>
              <a:gd name="connsiteX14" fmla="*/ 27068 w 1733677"/>
              <a:gd name="connsiteY14" fmla="*/ 1362800 h 1362800"/>
              <a:gd name="connsiteX15" fmla="*/ 24379 w 1733677"/>
              <a:gd name="connsiteY15" fmla="*/ 1352962 h 1362800"/>
              <a:gd name="connsiteX16" fmla="*/ 26691 w 1733677"/>
              <a:gd name="connsiteY16" fmla="*/ 766614 h 1362800"/>
              <a:gd name="connsiteX17" fmla="*/ 281047 w 1733677"/>
              <a:gd name="connsiteY17" fmla="*/ 215943 h 1362800"/>
              <a:gd name="connsiteX18" fmla="*/ 959384 w 1733677"/>
              <a:gd name="connsiteY18" fmla="*/ 3679 h 1362800"/>
              <a:gd name="connsiteX19" fmla="*/ 1022264 w 1733677"/>
              <a:gd name="connsiteY19" fmla="*/ 80 h 1362800"/>
              <a:gd name="connsiteX0" fmla="*/ 1018629 w 1730042"/>
              <a:gd name="connsiteY0" fmla="*/ 80 h 1362800"/>
              <a:gd name="connsiteX1" fmla="*/ 1395722 w 1730042"/>
              <a:gd name="connsiteY1" fmla="*/ 118617 h 1362800"/>
              <a:gd name="connsiteX2" fmla="*/ 1648476 w 1730042"/>
              <a:gd name="connsiteY2" fmla="*/ 474733 h 1362800"/>
              <a:gd name="connsiteX3" fmla="*/ 1729926 w 1730042"/>
              <a:gd name="connsiteY3" fmla="*/ 1228710 h 1362800"/>
              <a:gd name="connsiteX4" fmla="*/ 1730042 w 1730042"/>
              <a:gd name="connsiteY4" fmla="*/ 1229716 h 1362800"/>
              <a:gd name="connsiteX5" fmla="*/ 1392595 w 1730042"/>
              <a:gd name="connsiteY5" fmla="*/ 1256031 h 1362800"/>
              <a:gd name="connsiteX6" fmla="*/ 1298519 w 1730042"/>
              <a:gd name="connsiteY6" fmla="*/ 1258148 h 1362800"/>
              <a:gd name="connsiteX7" fmla="*/ 1298919 w 1730042"/>
              <a:gd name="connsiteY7" fmla="*/ 751117 h 1362800"/>
              <a:gd name="connsiteX8" fmla="*/ 1203006 w 1730042"/>
              <a:gd name="connsiteY8" fmla="*/ 517003 h 1362800"/>
              <a:gd name="connsiteX9" fmla="*/ 989856 w 1730042"/>
              <a:gd name="connsiteY9" fmla="*/ 418265 h 1362800"/>
              <a:gd name="connsiteX10" fmla="*/ 581676 w 1730042"/>
              <a:gd name="connsiteY10" fmla="*/ 495515 h 1362800"/>
              <a:gd name="connsiteX11" fmla="*/ 468181 w 1730042"/>
              <a:gd name="connsiteY11" fmla="*/ 803004 h 1362800"/>
              <a:gd name="connsiteX12" fmla="*/ 475480 w 1730042"/>
              <a:gd name="connsiteY12" fmla="*/ 1270788 h 1362800"/>
              <a:gd name="connsiteX13" fmla="*/ 486671 w 1730042"/>
              <a:gd name="connsiteY13" fmla="*/ 1361920 h 1362800"/>
              <a:gd name="connsiteX14" fmla="*/ 23433 w 1730042"/>
              <a:gd name="connsiteY14" fmla="*/ 1362800 h 1362800"/>
              <a:gd name="connsiteX15" fmla="*/ 20744 w 1730042"/>
              <a:gd name="connsiteY15" fmla="*/ 1352962 h 1362800"/>
              <a:gd name="connsiteX16" fmla="*/ 23056 w 1730042"/>
              <a:gd name="connsiteY16" fmla="*/ 766614 h 1362800"/>
              <a:gd name="connsiteX17" fmla="*/ 222704 w 1730042"/>
              <a:gd name="connsiteY17" fmla="*/ 180830 h 1362800"/>
              <a:gd name="connsiteX18" fmla="*/ 955749 w 1730042"/>
              <a:gd name="connsiteY18" fmla="*/ 3679 h 1362800"/>
              <a:gd name="connsiteX19" fmla="*/ 1018629 w 1730042"/>
              <a:gd name="connsiteY19" fmla="*/ 80 h 1362800"/>
              <a:gd name="connsiteX0" fmla="*/ 1018629 w 1730042"/>
              <a:gd name="connsiteY0" fmla="*/ 80 h 1362800"/>
              <a:gd name="connsiteX1" fmla="*/ 1395722 w 1730042"/>
              <a:gd name="connsiteY1" fmla="*/ 118617 h 1362800"/>
              <a:gd name="connsiteX2" fmla="*/ 1648476 w 1730042"/>
              <a:gd name="connsiteY2" fmla="*/ 474733 h 1362800"/>
              <a:gd name="connsiteX3" fmla="*/ 1729926 w 1730042"/>
              <a:gd name="connsiteY3" fmla="*/ 1228710 h 1362800"/>
              <a:gd name="connsiteX4" fmla="*/ 1730042 w 1730042"/>
              <a:gd name="connsiteY4" fmla="*/ 1229716 h 1362800"/>
              <a:gd name="connsiteX5" fmla="*/ 1392595 w 1730042"/>
              <a:gd name="connsiteY5" fmla="*/ 1256031 h 1362800"/>
              <a:gd name="connsiteX6" fmla="*/ 1298519 w 1730042"/>
              <a:gd name="connsiteY6" fmla="*/ 1258148 h 1362800"/>
              <a:gd name="connsiteX7" fmla="*/ 1298919 w 1730042"/>
              <a:gd name="connsiteY7" fmla="*/ 751117 h 1362800"/>
              <a:gd name="connsiteX8" fmla="*/ 1203006 w 1730042"/>
              <a:gd name="connsiteY8" fmla="*/ 517003 h 1362800"/>
              <a:gd name="connsiteX9" fmla="*/ 989856 w 1730042"/>
              <a:gd name="connsiteY9" fmla="*/ 418265 h 1362800"/>
              <a:gd name="connsiteX10" fmla="*/ 581676 w 1730042"/>
              <a:gd name="connsiteY10" fmla="*/ 495515 h 1362800"/>
              <a:gd name="connsiteX11" fmla="*/ 468181 w 1730042"/>
              <a:gd name="connsiteY11" fmla="*/ 803004 h 1362800"/>
              <a:gd name="connsiteX12" fmla="*/ 475480 w 1730042"/>
              <a:gd name="connsiteY12" fmla="*/ 1270788 h 1362800"/>
              <a:gd name="connsiteX13" fmla="*/ 486671 w 1730042"/>
              <a:gd name="connsiteY13" fmla="*/ 1361920 h 1362800"/>
              <a:gd name="connsiteX14" fmla="*/ 23433 w 1730042"/>
              <a:gd name="connsiteY14" fmla="*/ 1362800 h 1362800"/>
              <a:gd name="connsiteX15" fmla="*/ 20744 w 1730042"/>
              <a:gd name="connsiteY15" fmla="*/ 1352962 h 1362800"/>
              <a:gd name="connsiteX16" fmla="*/ 23056 w 1730042"/>
              <a:gd name="connsiteY16" fmla="*/ 766614 h 1362800"/>
              <a:gd name="connsiteX17" fmla="*/ 222704 w 1730042"/>
              <a:gd name="connsiteY17" fmla="*/ 180830 h 1362800"/>
              <a:gd name="connsiteX18" fmla="*/ 955749 w 1730042"/>
              <a:gd name="connsiteY18" fmla="*/ 3679 h 1362800"/>
              <a:gd name="connsiteX19" fmla="*/ 1018629 w 1730042"/>
              <a:gd name="connsiteY19" fmla="*/ 80 h 1362800"/>
              <a:gd name="connsiteX0" fmla="*/ 1018629 w 1730042"/>
              <a:gd name="connsiteY0" fmla="*/ 0 h 1362720"/>
              <a:gd name="connsiteX1" fmla="*/ 1395722 w 1730042"/>
              <a:gd name="connsiteY1" fmla="*/ 118537 h 1362720"/>
              <a:gd name="connsiteX2" fmla="*/ 1648476 w 1730042"/>
              <a:gd name="connsiteY2" fmla="*/ 474653 h 1362720"/>
              <a:gd name="connsiteX3" fmla="*/ 1729926 w 1730042"/>
              <a:gd name="connsiteY3" fmla="*/ 1228630 h 1362720"/>
              <a:gd name="connsiteX4" fmla="*/ 1730042 w 1730042"/>
              <a:gd name="connsiteY4" fmla="*/ 1229636 h 1362720"/>
              <a:gd name="connsiteX5" fmla="*/ 1392595 w 1730042"/>
              <a:gd name="connsiteY5" fmla="*/ 1255951 h 1362720"/>
              <a:gd name="connsiteX6" fmla="*/ 1298519 w 1730042"/>
              <a:gd name="connsiteY6" fmla="*/ 1258068 h 1362720"/>
              <a:gd name="connsiteX7" fmla="*/ 1298919 w 1730042"/>
              <a:gd name="connsiteY7" fmla="*/ 751037 h 1362720"/>
              <a:gd name="connsiteX8" fmla="*/ 1203006 w 1730042"/>
              <a:gd name="connsiteY8" fmla="*/ 516923 h 1362720"/>
              <a:gd name="connsiteX9" fmla="*/ 989856 w 1730042"/>
              <a:gd name="connsiteY9" fmla="*/ 418185 h 1362720"/>
              <a:gd name="connsiteX10" fmla="*/ 581676 w 1730042"/>
              <a:gd name="connsiteY10" fmla="*/ 495435 h 1362720"/>
              <a:gd name="connsiteX11" fmla="*/ 468181 w 1730042"/>
              <a:gd name="connsiteY11" fmla="*/ 802924 h 1362720"/>
              <a:gd name="connsiteX12" fmla="*/ 475480 w 1730042"/>
              <a:gd name="connsiteY12" fmla="*/ 1270708 h 1362720"/>
              <a:gd name="connsiteX13" fmla="*/ 486671 w 1730042"/>
              <a:gd name="connsiteY13" fmla="*/ 1361840 h 1362720"/>
              <a:gd name="connsiteX14" fmla="*/ 23433 w 1730042"/>
              <a:gd name="connsiteY14" fmla="*/ 1362720 h 1362720"/>
              <a:gd name="connsiteX15" fmla="*/ 20744 w 1730042"/>
              <a:gd name="connsiteY15" fmla="*/ 1352882 h 1362720"/>
              <a:gd name="connsiteX16" fmla="*/ 23056 w 1730042"/>
              <a:gd name="connsiteY16" fmla="*/ 766534 h 1362720"/>
              <a:gd name="connsiteX17" fmla="*/ 222704 w 1730042"/>
              <a:gd name="connsiteY17" fmla="*/ 180750 h 1362720"/>
              <a:gd name="connsiteX18" fmla="*/ 1018629 w 1730042"/>
              <a:gd name="connsiteY18" fmla="*/ 0 h 1362720"/>
              <a:gd name="connsiteX0" fmla="*/ 1018629 w 1730042"/>
              <a:gd name="connsiteY0" fmla="*/ 286 h 1363006"/>
              <a:gd name="connsiteX1" fmla="*/ 1395722 w 1730042"/>
              <a:gd name="connsiteY1" fmla="*/ 118823 h 1363006"/>
              <a:gd name="connsiteX2" fmla="*/ 1648476 w 1730042"/>
              <a:gd name="connsiteY2" fmla="*/ 474939 h 1363006"/>
              <a:gd name="connsiteX3" fmla="*/ 1729926 w 1730042"/>
              <a:gd name="connsiteY3" fmla="*/ 1228916 h 1363006"/>
              <a:gd name="connsiteX4" fmla="*/ 1730042 w 1730042"/>
              <a:gd name="connsiteY4" fmla="*/ 1229922 h 1363006"/>
              <a:gd name="connsiteX5" fmla="*/ 1392595 w 1730042"/>
              <a:gd name="connsiteY5" fmla="*/ 1256237 h 1363006"/>
              <a:gd name="connsiteX6" fmla="*/ 1298519 w 1730042"/>
              <a:gd name="connsiteY6" fmla="*/ 1258354 h 1363006"/>
              <a:gd name="connsiteX7" fmla="*/ 1298919 w 1730042"/>
              <a:gd name="connsiteY7" fmla="*/ 751323 h 1363006"/>
              <a:gd name="connsiteX8" fmla="*/ 1203006 w 1730042"/>
              <a:gd name="connsiteY8" fmla="*/ 517209 h 1363006"/>
              <a:gd name="connsiteX9" fmla="*/ 989856 w 1730042"/>
              <a:gd name="connsiteY9" fmla="*/ 418471 h 1363006"/>
              <a:gd name="connsiteX10" fmla="*/ 581676 w 1730042"/>
              <a:gd name="connsiteY10" fmla="*/ 495721 h 1363006"/>
              <a:gd name="connsiteX11" fmla="*/ 468181 w 1730042"/>
              <a:gd name="connsiteY11" fmla="*/ 803210 h 1363006"/>
              <a:gd name="connsiteX12" fmla="*/ 475480 w 1730042"/>
              <a:gd name="connsiteY12" fmla="*/ 1270994 h 1363006"/>
              <a:gd name="connsiteX13" fmla="*/ 486671 w 1730042"/>
              <a:gd name="connsiteY13" fmla="*/ 1362126 h 1363006"/>
              <a:gd name="connsiteX14" fmla="*/ 23433 w 1730042"/>
              <a:gd name="connsiteY14" fmla="*/ 1363006 h 1363006"/>
              <a:gd name="connsiteX15" fmla="*/ 20744 w 1730042"/>
              <a:gd name="connsiteY15" fmla="*/ 1353168 h 1363006"/>
              <a:gd name="connsiteX16" fmla="*/ 23056 w 1730042"/>
              <a:gd name="connsiteY16" fmla="*/ 766820 h 1363006"/>
              <a:gd name="connsiteX17" fmla="*/ 222704 w 1730042"/>
              <a:gd name="connsiteY17" fmla="*/ 181036 h 1363006"/>
              <a:gd name="connsiteX18" fmla="*/ 1018629 w 1730042"/>
              <a:gd name="connsiteY18" fmla="*/ 286 h 1363006"/>
              <a:gd name="connsiteX0" fmla="*/ 1018629 w 1730042"/>
              <a:gd name="connsiteY0" fmla="*/ 286 h 1363006"/>
              <a:gd name="connsiteX1" fmla="*/ 1395722 w 1730042"/>
              <a:gd name="connsiteY1" fmla="*/ 118823 h 1363006"/>
              <a:gd name="connsiteX2" fmla="*/ 1648476 w 1730042"/>
              <a:gd name="connsiteY2" fmla="*/ 474939 h 1363006"/>
              <a:gd name="connsiteX3" fmla="*/ 1729926 w 1730042"/>
              <a:gd name="connsiteY3" fmla="*/ 1228916 h 1363006"/>
              <a:gd name="connsiteX4" fmla="*/ 1730042 w 1730042"/>
              <a:gd name="connsiteY4" fmla="*/ 1229922 h 1363006"/>
              <a:gd name="connsiteX5" fmla="*/ 1392595 w 1730042"/>
              <a:gd name="connsiteY5" fmla="*/ 1256237 h 1363006"/>
              <a:gd name="connsiteX6" fmla="*/ 1298519 w 1730042"/>
              <a:gd name="connsiteY6" fmla="*/ 1258354 h 1363006"/>
              <a:gd name="connsiteX7" fmla="*/ 1298919 w 1730042"/>
              <a:gd name="connsiteY7" fmla="*/ 751323 h 1363006"/>
              <a:gd name="connsiteX8" fmla="*/ 1203006 w 1730042"/>
              <a:gd name="connsiteY8" fmla="*/ 517209 h 1363006"/>
              <a:gd name="connsiteX9" fmla="*/ 989856 w 1730042"/>
              <a:gd name="connsiteY9" fmla="*/ 418471 h 1363006"/>
              <a:gd name="connsiteX10" fmla="*/ 581676 w 1730042"/>
              <a:gd name="connsiteY10" fmla="*/ 495721 h 1363006"/>
              <a:gd name="connsiteX11" fmla="*/ 468181 w 1730042"/>
              <a:gd name="connsiteY11" fmla="*/ 803210 h 1363006"/>
              <a:gd name="connsiteX12" fmla="*/ 475480 w 1730042"/>
              <a:gd name="connsiteY12" fmla="*/ 1270994 h 1363006"/>
              <a:gd name="connsiteX13" fmla="*/ 370569 w 1730042"/>
              <a:gd name="connsiteY13" fmla="*/ 1362126 h 1363006"/>
              <a:gd name="connsiteX14" fmla="*/ 23433 w 1730042"/>
              <a:gd name="connsiteY14" fmla="*/ 1363006 h 1363006"/>
              <a:gd name="connsiteX15" fmla="*/ 20744 w 1730042"/>
              <a:gd name="connsiteY15" fmla="*/ 1353168 h 1363006"/>
              <a:gd name="connsiteX16" fmla="*/ 23056 w 1730042"/>
              <a:gd name="connsiteY16" fmla="*/ 766820 h 1363006"/>
              <a:gd name="connsiteX17" fmla="*/ 222704 w 1730042"/>
              <a:gd name="connsiteY17" fmla="*/ 181036 h 1363006"/>
              <a:gd name="connsiteX18" fmla="*/ 1018629 w 1730042"/>
              <a:gd name="connsiteY18" fmla="*/ 286 h 1363006"/>
              <a:gd name="connsiteX0" fmla="*/ 1018629 w 1730042"/>
              <a:gd name="connsiteY0" fmla="*/ 286 h 1363006"/>
              <a:gd name="connsiteX1" fmla="*/ 1395722 w 1730042"/>
              <a:gd name="connsiteY1" fmla="*/ 118823 h 1363006"/>
              <a:gd name="connsiteX2" fmla="*/ 1648476 w 1730042"/>
              <a:gd name="connsiteY2" fmla="*/ 474939 h 1363006"/>
              <a:gd name="connsiteX3" fmla="*/ 1729926 w 1730042"/>
              <a:gd name="connsiteY3" fmla="*/ 1228916 h 1363006"/>
              <a:gd name="connsiteX4" fmla="*/ 1730042 w 1730042"/>
              <a:gd name="connsiteY4" fmla="*/ 1229922 h 1363006"/>
              <a:gd name="connsiteX5" fmla="*/ 1392595 w 1730042"/>
              <a:gd name="connsiteY5" fmla="*/ 1256237 h 1363006"/>
              <a:gd name="connsiteX6" fmla="*/ 1298519 w 1730042"/>
              <a:gd name="connsiteY6" fmla="*/ 1258354 h 1363006"/>
              <a:gd name="connsiteX7" fmla="*/ 1298919 w 1730042"/>
              <a:gd name="connsiteY7" fmla="*/ 751323 h 1363006"/>
              <a:gd name="connsiteX8" fmla="*/ 1203006 w 1730042"/>
              <a:gd name="connsiteY8" fmla="*/ 517209 h 1363006"/>
              <a:gd name="connsiteX9" fmla="*/ 989856 w 1730042"/>
              <a:gd name="connsiteY9" fmla="*/ 418471 h 1363006"/>
              <a:gd name="connsiteX10" fmla="*/ 581676 w 1730042"/>
              <a:gd name="connsiteY10" fmla="*/ 495721 h 1363006"/>
              <a:gd name="connsiteX11" fmla="*/ 468181 w 1730042"/>
              <a:gd name="connsiteY11" fmla="*/ 803210 h 1363006"/>
              <a:gd name="connsiteX12" fmla="*/ 375964 w 1730042"/>
              <a:gd name="connsiteY12" fmla="*/ 1227033 h 1363006"/>
              <a:gd name="connsiteX13" fmla="*/ 370569 w 1730042"/>
              <a:gd name="connsiteY13" fmla="*/ 1362126 h 1363006"/>
              <a:gd name="connsiteX14" fmla="*/ 23433 w 1730042"/>
              <a:gd name="connsiteY14" fmla="*/ 1363006 h 1363006"/>
              <a:gd name="connsiteX15" fmla="*/ 20744 w 1730042"/>
              <a:gd name="connsiteY15" fmla="*/ 1353168 h 1363006"/>
              <a:gd name="connsiteX16" fmla="*/ 23056 w 1730042"/>
              <a:gd name="connsiteY16" fmla="*/ 766820 h 1363006"/>
              <a:gd name="connsiteX17" fmla="*/ 222704 w 1730042"/>
              <a:gd name="connsiteY17" fmla="*/ 181036 h 1363006"/>
              <a:gd name="connsiteX18" fmla="*/ 1018629 w 1730042"/>
              <a:gd name="connsiteY18" fmla="*/ 286 h 1363006"/>
              <a:gd name="connsiteX0" fmla="*/ 1018629 w 1730042"/>
              <a:gd name="connsiteY0" fmla="*/ 286 h 1363006"/>
              <a:gd name="connsiteX1" fmla="*/ 1395722 w 1730042"/>
              <a:gd name="connsiteY1" fmla="*/ 118823 h 1363006"/>
              <a:gd name="connsiteX2" fmla="*/ 1648476 w 1730042"/>
              <a:gd name="connsiteY2" fmla="*/ 474939 h 1363006"/>
              <a:gd name="connsiteX3" fmla="*/ 1729926 w 1730042"/>
              <a:gd name="connsiteY3" fmla="*/ 1228916 h 1363006"/>
              <a:gd name="connsiteX4" fmla="*/ 1730042 w 1730042"/>
              <a:gd name="connsiteY4" fmla="*/ 1229922 h 1363006"/>
              <a:gd name="connsiteX5" fmla="*/ 1392595 w 1730042"/>
              <a:gd name="connsiteY5" fmla="*/ 1256237 h 1363006"/>
              <a:gd name="connsiteX6" fmla="*/ 1298519 w 1730042"/>
              <a:gd name="connsiteY6" fmla="*/ 1258354 h 1363006"/>
              <a:gd name="connsiteX7" fmla="*/ 1298919 w 1730042"/>
              <a:gd name="connsiteY7" fmla="*/ 751323 h 1363006"/>
              <a:gd name="connsiteX8" fmla="*/ 1203006 w 1730042"/>
              <a:gd name="connsiteY8" fmla="*/ 517209 h 1363006"/>
              <a:gd name="connsiteX9" fmla="*/ 989856 w 1730042"/>
              <a:gd name="connsiteY9" fmla="*/ 418471 h 1363006"/>
              <a:gd name="connsiteX10" fmla="*/ 581676 w 1730042"/>
              <a:gd name="connsiteY10" fmla="*/ 495721 h 1363006"/>
              <a:gd name="connsiteX11" fmla="*/ 416351 w 1730042"/>
              <a:gd name="connsiteY11" fmla="*/ 756500 h 1363006"/>
              <a:gd name="connsiteX12" fmla="*/ 375964 w 1730042"/>
              <a:gd name="connsiteY12" fmla="*/ 1227033 h 1363006"/>
              <a:gd name="connsiteX13" fmla="*/ 370569 w 1730042"/>
              <a:gd name="connsiteY13" fmla="*/ 1362126 h 1363006"/>
              <a:gd name="connsiteX14" fmla="*/ 23433 w 1730042"/>
              <a:gd name="connsiteY14" fmla="*/ 1363006 h 1363006"/>
              <a:gd name="connsiteX15" fmla="*/ 20744 w 1730042"/>
              <a:gd name="connsiteY15" fmla="*/ 1353168 h 1363006"/>
              <a:gd name="connsiteX16" fmla="*/ 23056 w 1730042"/>
              <a:gd name="connsiteY16" fmla="*/ 766820 h 1363006"/>
              <a:gd name="connsiteX17" fmla="*/ 222704 w 1730042"/>
              <a:gd name="connsiteY17" fmla="*/ 181036 h 1363006"/>
              <a:gd name="connsiteX18" fmla="*/ 1018629 w 1730042"/>
              <a:gd name="connsiteY18" fmla="*/ 286 h 1363006"/>
              <a:gd name="connsiteX0" fmla="*/ 1018629 w 1731453"/>
              <a:gd name="connsiteY0" fmla="*/ 286 h 1363006"/>
              <a:gd name="connsiteX1" fmla="*/ 1395722 w 1731453"/>
              <a:gd name="connsiteY1" fmla="*/ 118823 h 1363006"/>
              <a:gd name="connsiteX2" fmla="*/ 1648476 w 1731453"/>
              <a:gd name="connsiteY2" fmla="*/ 474939 h 1363006"/>
              <a:gd name="connsiteX3" fmla="*/ 1729926 w 1731453"/>
              <a:gd name="connsiteY3" fmla="*/ 1228916 h 1363006"/>
              <a:gd name="connsiteX4" fmla="*/ 1730042 w 1731453"/>
              <a:gd name="connsiteY4" fmla="*/ 1229922 h 1363006"/>
              <a:gd name="connsiteX5" fmla="*/ 1392595 w 1731453"/>
              <a:gd name="connsiteY5" fmla="*/ 1256237 h 1363006"/>
              <a:gd name="connsiteX6" fmla="*/ 1298519 w 1731453"/>
              <a:gd name="connsiteY6" fmla="*/ 1258354 h 1363006"/>
              <a:gd name="connsiteX7" fmla="*/ 1298919 w 1731453"/>
              <a:gd name="connsiteY7" fmla="*/ 751323 h 1363006"/>
              <a:gd name="connsiteX8" fmla="*/ 1203006 w 1731453"/>
              <a:gd name="connsiteY8" fmla="*/ 517209 h 1363006"/>
              <a:gd name="connsiteX9" fmla="*/ 989856 w 1731453"/>
              <a:gd name="connsiteY9" fmla="*/ 418471 h 1363006"/>
              <a:gd name="connsiteX10" fmla="*/ 581676 w 1731453"/>
              <a:gd name="connsiteY10" fmla="*/ 495721 h 1363006"/>
              <a:gd name="connsiteX11" fmla="*/ 416351 w 1731453"/>
              <a:gd name="connsiteY11" fmla="*/ 756500 h 1363006"/>
              <a:gd name="connsiteX12" fmla="*/ 375964 w 1731453"/>
              <a:gd name="connsiteY12" fmla="*/ 1227033 h 1363006"/>
              <a:gd name="connsiteX13" fmla="*/ 370569 w 1731453"/>
              <a:gd name="connsiteY13" fmla="*/ 1362126 h 1363006"/>
              <a:gd name="connsiteX14" fmla="*/ 23433 w 1731453"/>
              <a:gd name="connsiteY14" fmla="*/ 1363006 h 1363006"/>
              <a:gd name="connsiteX15" fmla="*/ 20744 w 1731453"/>
              <a:gd name="connsiteY15" fmla="*/ 1353168 h 1363006"/>
              <a:gd name="connsiteX16" fmla="*/ 23056 w 1731453"/>
              <a:gd name="connsiteY16" fmla="*/ 766820 h 1363006"/>
              <a:gd name="connsiteX17" fmla="*/ 222704 w 1731453"/>
              <a:gd name="connsiteY17" fmla="*/ 181036 h 1363006"/>
              <a:gd name="connsiteX18" fmla="*/ 1018629 w 1731453"/>
              <a:gd name="connsiteY18" fmla="*/ 286 h 1363006"/>
              <a:gd name="connsiteX0" fmla="*/ 1018629 w 1733229"/>
              <a:gd name="connsiteY0" fmla="*/ 286 h 1363006"/>
              <a:gd name="connsiteX1" fmla="*/ 1395722 w 1733229"/>
              <a:gd name="connsiteY1" fmla="*/ 118823 h 1363006"/>
              <a:gd name="connsiteX2" fmla="*/ 1648476 w 1733229"/>
              <a:gd name="connsiteY2" fmla="*/ 474939 h 1363006"/>
              <a:gd name="connsiteX3" fmla="*/ 1729926 w 1733229"/>
              <a:gd name="connsiteY3" fmla="*/ 1228916 h 1363006"/>
              <a:gd name="connsiteX4" fmla="*/ 1730042 w 1733229"/>
              <a:gd name="connsiteY4" fmla="*/ 1229922 h 1363006"/>
              <a:gd name="connsiteX5" fmla="*/ 1541875 w 1733229"/>
              <a:gd name="connsiteY5" fmla="*/ 1264479 h 1363006"/>
              <a:gd name="connsiteX6" fmla="*/ 1298519 w 1733229"/>
              <a:gd name="connsiteY6" fmla="*/ 1258354 h 1363006"/>
              <a:gd name="connsiteX7" fmla="*/ 1298919 w 1733229"/>
              <a:gd name="connsiteY7" fmla="*/ 751323 h 1363006"/>
              <a:gd name="connsiteX8" fmla="*/ 1203006 w 1733229"/>
              <a:gd name="connsiteY8" fmla="*/ 517209 h 1363006"/>
              <a:gd name="connsiteX9" fmla="*/ 989856 w 1733229"/>
              <a:gd name="connsiteY9" fmla="*/ 418471 h 1363006"/>
              <a:gd name="connsiteX10" fmla="*/ 581676 w 1733229"/>
              <a:gd name="connsiteY10" fmla="*/ 495721 h 1363006"/>
              <a:gd name="connsiteX11" fmla="*/ 416351 w 1733229"/>
              <a:gd name="connsiteY11" fmla="*/ 756500 h 1363006"/>
              <a:gd name="connsiteX12" fmla="*/ 375964 w 1733229"/>
              <a:gd name="connsiteY12" fmla="*/ 1227033 h 1363006"/>
              <a:gd name="connsiteX13" fmla="*/ 370569 w 1733229"/>
              <a:gd name="connsiteY13" fmla="*/ 1362126 h 1363006"/>
              <a:gd name="connsiteX14" fmla="*/ 23433 w 1733229"/>
              <a:gd name="connsiteY14" fmla="*/ 1363006 h 1363006"/>
              <a:gd name="connsiteX15" fmla="*/ 20744 w 1733229"/>
              <a:gd name="connsiteY15" fmla="*/ 1353168 h 1363006"/>
              <a:gd name="connsiteX16" fmla="*/ 23056 w 1733229"/>
              <a:gd name="connsiteY16" fmla="*/ 766820 h 1363006"/>
              <a:gd name="connsiteX17" fmla="*/ 222704 w 1733229"/>
              <a:gd name="connsiteY17" fmla="*/ 181036 h 1363006"/>
              <a:gd name="connsiteX18" fmla="*/ 1018629 w 1733229"/>
              <a:gd name="connsiteY18" fmla="*/ 286 h 1363006"/>
              <a:gd name="connsiteX0" fmla="*/ 1018629 w 1733229"/>
              <a:gd name="connsiteY0" fmla="*/ 286 h 1363006"/>
              <a:gd name="connsiteX1" fmla="*/ 1395722 w 1733229"/>
              <a:gd name="connsiteY1" fmla="*/ 118823 h 1363006"/>
              <a:gd name="connsiteX2" fmla="*/ 1648476 w 1733229"/>
              <a:gd name="connsiteY2" fmla="*/ 474939 h 1363006"/>
              <a:gd name="connsiteX3" fmla="*/ 1729926 w 1733229"/>
              <a:gd name="connsiteY3" fmla="*/ 1228916 h 1363006"/>
              <a:gd name="connsiteX4" fmla="*/ 1730042 w 1733229"/>
              <a:gd name="connsiteY4" fmla="*/ 1229922 h 1363006"/>
              <a:gd name="connsiteX5" fmla="*/ 1541875 w 1733229"/>
              <a:gd name="connsiteY5" fmla="*/ 1264479 h 1363006"/>
              <a:gd name="connsiteX6" fmla="*/ 1422920 w 1733229"/>
              <a:gd name="connsiteY6" fmla="*/ 1277587 h 1363006"/>
              <a:gd name="connsiteX7" fmla="*/ 1298919 w 1733229"/>
              <a:gd name="connsiteY7" fmla="*/ 751323 h 1363006"/>
              <a:gd name="connsiteX8" fmla="*/ 1203006 w 1733229"/>
              <a:gd name="connsiteY8" fmla="*/ 517209 h 1363006"/>
              <a:gd name="connsiteX9" fmla="*/ 989856 w 1733229"/>
              <a:gd name="connsiteY9" fmla="*/ 418471 h 1363006"/>
              <a:gd name="connsiteX10" fmla="*/ 581676 w 1733229"/>
              <a:gd name="connsiteY10" fmla="*/ 495721 h 1363006"/>
              <a:gd name="connsiteX11" fmla="*/ 416351 w 1733229"/>
              <a:gd name="connsiteY11" fmla="*/ 756500 h 1363006"/>
              <a:gd name="connsiteX12" fmla="*/ 375964 w 1733229"/>
              <a:gd name="connsiteY12" fmla="*/ 1227033 h 1363006"/>
              <a:gd name="connsiteX13" fmla="*/ 370569 w 1733229"/>
              <a:gd name="connsiteY13" fmla="*/ 1362126 h 1363006"/>
              <a:gd name="connsiteX14" fmla="*/ 23433 w 1733229"/>
              <a:gd name="connsiteY14" fmla="*/ 1363006 h 1363006"/>
              <a:gd name="connsiteX15" fmla="*/ 20744 w 1733229"/>
              <a:gd name="connsiteY15" fmla="*/ 1353168 h 1363006"/>
              <a:gd name="connsiteX16" fmla="*/ 23056 w 1733229"/>
              <a:gd name="connsiteY16" fmla="*/ 766820 h 1363006"/>
              <a:gd name="connsiteX17" fmla="*/ 222704 w 1733229"/>
              <a:gd name="connsiteY17" fmla="*/ 181036 h 1363006"/>
              <a:gd name="connsiteX18" fmla="*/ 1018629 w 1733229"/>
              <a:gd name="connsiteY18" fmla="*/ 286 h 1363006"/>
              <a:gd name="connsiteX0" fmla="*/ 1018629 w 1733229"/>
              <a:gd name="connsiteY0" fmla="*/ 286 h 1363006"/>
              <a:gd name="connsiteX1" fmla="*/ 1395722 w 1733229"/>
              <a:gd name="connsiteY1" fmla="*/ 118823 h 1363006"/>
              <a:gd name="connsiteX2" fmla="*/ 1648476 w 1733229"/>
              <a:gd name="connsiteY2" fmla="*/ 474939 h 1363006"/>
              <a:gd name="connsiteX3" fmla="*/ 1729926 w 1733229"/>
              <a:gd name="connsiteY3" fmla="*/ 1228916 h 1363006"/>
              <a:gd name="connsiteX4" fmla="*/ 1730042 w 1733229"/>
              <a:gd name="connsiteY4" fmla="*/ 1229922 h 1363006"/>
              <a:gd name="connsiteX5" fmla="*/ 1541875 w 1733229"/>
              <a:gd name="connsiteY5" fmla="*/ 1264479 h 1363006"/>
              <a:gd name="connsiteX6" fmla="*/ 1422920 w 1733229"/>
              <a:gd name="connsiteY6" fmla="*/ 1277587 h 1363006"/>
              <a:gd name="connsiteX7" fmla="*/ 1346608 w 1733229"/>
              <a:gd name="connsiteY7" fmla="*/ 745828 h 1363006"/>
              <a:gd name="connsiteX8" fmla="*/ 1203006 w 1733229"/>
              <a:gd name="connsiteY8" fmla="*/ 517209 h 1363006"/>
              <a:gd name="connsiteX9" fmla="*/ 989856 w 1733229"/>
              <a:gd name="connsiteY9" fmla="*/ 418471 h 1363006"/>
              <a:gd name="connsiteX10" fmla="*/ 581676 w 1733229"/>
              <a:gd name="connsiteY10" fmla="*/ 495721 h 1363006"/>
              <a:gd name="connsiteX11" fmla="*/ 416351 w 1733229"/>
              <a:gd name="connsiteY11" fmla="*/ 756500 h 1363006"/>
              <a:gd name="connsiteX12" fmla="*/ 375964 w 1733229"/>
              <a:gd name="connsiteY12" fmla="*/ 1227033 h 1363006"/>
              <a:gd name="connsiteX13" fmla="*/ 370569 w 1733229"/>
              <a:gd name="connsiteY13" fmla="*/ 1362126 h 1363006"/>
              <a:gd name="connsiteX14" fmla="*/ 23433 w 1733229"/>
              <a:gd name="connsiteY14" fmla="*/ 1363006 h 1363006"/>
              <a:gd name="connsiteX15" fmla="*/ 20744 w 1733229"/>
              <a:gd name="connsiteY15" fmla="*/ 1353168 h 1363006"/>
              <a:gd name="connsiteX16" fmla="*/ 23056 w 1733229"/>
              <a:gd name="connsiteY16" fmla="*/ 766820 h 1363006"/>
              <a:gd name="connsiteX17" fmla="*/ 222704 w 1733229"/>
              <a:gd name="connsiteY17" fmla="*/ 181036 h 1363006"/>
              <a:gd name="connsiteX18" fmla="*/ 1018629 w 1733229"/>
              <a:gd name="connsiteY18" fmla="*/ 286 h 1363006"/>
              <a:gd name="connsiteX0" fmla="*/ 1018629 w 1733229"/>
              <a:gd name="connsiteY0" fmla="*/ 286 h 1363006"/>
              <a:gd name="connsiteX1" fmla="*/ 1395722 w 1733229"/>
              <a:gd name="connsiteY1" fmla="*/ 118823 h 1363006"/>
              <a:gd name="connsiteX2" fmla="*/ 1648476 w 1733229"/>
              <a:gd name="connsiteY2" fmla="*/ 474939 h 1363006"/>
              <a:gd name="connsiteX3" fmla="*/ 1729926 w 1733229"/>
              <a:gd name="connsiteY3" fmla="*/ 1228916 h 1363006"/>
              <a:gd name="connsiteX4" fmla="*/ 1730042 w 1733229"/>
              <a:gd name="connsiteY4" fmla="*/ 1229922 h 1363006"/>
              <a:gd name="connsiteX5" fmla="*/ 1541875 w 1733229"/>
              <a:gd name="connsiteY5" fmla="*/ 1264479 h 1363006"/>
              <a:gd name="connsiteX6" fmla="*/ 1422923 w 1733229"/>
              <a:gd name="connsiteY6" fmla="*/ 1277587 h 1363006"/>
              <a:gd name="connsiteX7" fmla="*/ 1346608 w 1733229"/>
              <a:gd name="connsiteY7" fmla="*/ 745828 h 1363006"/>
              <a:gd name="connsiteX8" fmla="*/ 1203006 w 1733229"/>
              <a:gd name="connsiteY8" fmla="*/ 517209 h 1363006"/>
              <a:gd name="connsiteX9" fmla="*/ 989856 w 1733229"/>
              <a:gd name="connsiteY9" fmla="*/ 418471 h 1363006"/>
              <a:gd name="connsiteX10" fmla="*/ 581676 w 1733229"/>
              <a:gd name="connsiteY10" fmla="*/ 495721 h 1363006"/>
              <a:gd name="connsiteX11" fmla="*/ 416351 w 1733229"/>
              <a:gd name="connsiteY11" fmla="*/ 756500 h 1363006"/>
              <a:gd name="connsiteX12" fmla="*/ 375964 w 1733229"/>
              <a:gd name="connsiteY12" fmla="*/ 1227033 h 1363006"/>
              <a:gd name="connsiteX13" fmla="*/ 370569 w 1733229"/>
              <a:gd name="connsiteY13" fmla="*/ 1362126 h 1363006"/>
              <a:gd name="connsiteX14" fmla="*/ 23433 w 1733229"/>
              <a:gd name="connsiteY14" fmla="*/ 1363006 h 1363006"/>
              <a:gd name="connsiteX15" fmla="*/ 20744 w 1733229"/>
              <a:gd name="connsiteY15" fmla="*/ 1353168 h 1363006"/>
              <a:gd name="connsiteX16" fmla="*/ 23056 w 1733229"/>
              <a:gd name="connsiteY16" fmla="*/ 766820 h 1363006"/>
              <a:gd name="connsiteX17" fmla="*/ 222704 w 1733229"/>
              <a:gd name="connsiteY17" fmla="*/ 181036 h 1363006"/>
              <a:gd name="connsiteX18" fmla="*/ 1018629 w 1733229"/>
              <a:gd name="connsiteY18" fmla="*/ 286 h 1363006"/>
              <a:gd name="connsiteX0" fmla="*/ 1018629 w 1733229"/>
              <a:gd name="connsiteY0" fmla="*/ 286 h 1363006"/>
              <a:gd name="connsiteX1" fmla="*/ 1395722 w 1733229"/>
              <a:gd name="connsiteY1" fmla="*/ 118823 h 1363006"/>
              <a:gd name="connsiteX2" fmla="*/ 1648476 w 1733229"/>
              <a:gd name="connsiteY2" fmla="*/ 474939 h 1363006"/>
              <a:gd name="connsiteX3" fmla="*/ 1729926 w 1733229"/>
              <a:gd name="connsiteY3" fmla="*/ 1228916 h 1363006"/>
              <a:gd name="connsiteX4" fmla="*/ 1730042 w 1733229"/>
              <a:gd name="connsiteY4" fmla="*/ 1229922 h 1363006"/>
              <a:gd name="connsiteX5" fmla="*/ 1541875 w 1733229"/>
              <a:gd name="connsiteY5" fmla="*/ 1264479 h 1363006"/>
              <a:gd name="connsiteX6" fmla="*/ 1439512 w 1733229"/>
              <a:gd name="connsiteY6" fmla="*/ 1263850 h 1363006"/>
              <a:gd name="connsiteX7" fmla="*/ 1346608 w 1733229"/>
              <a:gd name="connsiteY7" fmla="*/ 745828 h 1363006"/>
              <a:gd name="connsiteX8" fmla="*/ 1203006 w 1733229"/>
              <a:gd name="connsiteY8" fmla="*/ 517209 h 1363006"/>
              <a:gd name="connsiteX9" fmla="*/ 989856 w 1733229"/>
              <a:gd name="connsiteY9" fmla="*/ 418471 h 1363006"/>
              <a:gd name="connsiteX10" fmla="*/ 581676 w 1733229"/>
              <a:gd name="connsiteY10" fmla="*/ 495721 h 1363006"/>
              <a:gd name="connsiteX11" fmla="*/ 416351 w 1733229"/>
              <a:gd name="connsiteY11" fmla="*/ 756500 h 1363006"/>
              <a:gd name="connsiteX12" fmla="*/ 375964 w 1733229"/>
              <a:gd name="connsiteY12" fmla="*/ 1227033 h 1363006"/>
              <a:gd name="connsiteX13" fmla="*/ 370569 w 1733229"/>
              <a:gd name="connsiteY13" fmla="*/ 1362126 h 1363006"/>
              <a:gd name="connsiteX14" fmla="*/ 23433 w 1733229"/>
              <a:gd name="connsiteY14" fmla="*/ 1363006 h 1363006"/>
              <a:gd name="connsiteX15" fmla="*/ 20744 w 1733229"/>
              <a:gd name="connsiteY15" fmla="*/ 1353168 h 1363006"/>
              <a:gd name="connsiteX16" fmla="*/ 23056 w 1733229"/>
              <a:gd name="connsiteY16" fmla="*/ 766820 h 1363006"/>
              <a:gd name="connsiteX17" fmla="*/ 222704 w 1733229"/>
              <a:gd name="connsiteY17" fmla="*/ 181036 h 1363006"/>
              <a:gd name="connsiteX18" fmla="*/ 1018629 w 1733229"/>
              <a:gd name="connsiteY18" fmla="*/ 286 h 1363006"/>
              <a:gd name="connsiteX0" fmla="*/ 1018629 w 1733229"/>
              <a:gd name="connsiteY0" fmla="*/ 286 h 1363006"/>
              <a:gd name="connsiteX1" fmla="*/ 1395722 w 1733229"/>
              <a:gd name="connsiteY1" fmla="*/ 118823 h 1363006"/>
              <a:gd name="connsiteX2" fmla="*/ 1648476 w 1733229"/>
              <a:gd name="connsiteY2" fmla="*/ 474939 h 1363006"/>
              <a:gd name="connsiteX3" fmla="*/ 1729926 w 1733229"/>
              <a:gd name="connsiteY3" fmla="*/ 1228916 h 1363006"/>
              <a:gd name="connsiteX4" fmla="*/ 1730042 w 1733229"/>
              <a:gd name="connsiteY4" fmla="*/ 1229922 h 1363006"/>
              <a:gd name="connsiteX5" fmla="*/ 1541875 w 1733229"/>
              <a:gd name="connsiteY5" fmla="*/ 1264479 h 1363006"/>
              <a:gd name="connsiteX6" fmla="*/ 1439512 w 1733229"/>
              <a:gd name="connsiteY6" fmla="*/ 1263850 h 1363006"/>
              <a:gd name="connsiteX7" fmla="*/ 1361124 w 1733229"/>
              <a:gd name="connsiteY7" fmla="*/ 721099 h 1363006"/>
              <a:gd name="connsiteX8" fmla="*/ 1203006 w 1733229"/>
              <a:gd name="connsiteY8" fmla="*/ 517209 h 1363006"/>
              <a:gd name="connsiteX9" fmla="*/ 989856 w 1733229"/>
              <a:gd name="connsiteY9" fmla="*/ 418471 h 1363006"/>
              <a:gd name="connsiteX10" fmla="*/ 581676 w 1733229"/>
              <a:gd name="connsiteY10" fmla="*/ 495721 h 1363006"/>
              <a:gd name="connsiteX11" fmla="*/ 416351 w 1733229"/>
              <a:gd name="connsiteY11" fmla="*/ 756500 h 1363006"/>
              <a:gd name="connsiteX12" fmla="*/ 375964 w 1733229"/>
              <a:gd name="connsiteY12" fmla="*/ 1227033 h 1363006"/>
              <a:gd name="connsiteX13" fmla="*/ 370569 w 1733229"/>
              <a:gd name="connsiteY13" fmla="*/ 1362126 h 1363006"/>
              <a:gd name="connsiteX14" fmla="*/ 23433 w 1733229"/>
              <a:gd name="connsiteY14" fmla="*/ 1363006 h 1363006"/>
              <a:gd name="connsiteX15" fmla="*/ 20744 w 1733229"/>
              <a:gd name="connsiteY15" fmla="*/ 1353168 h 1363006"/>
              <a:gd name="connsiteX16" fmla="*/ 23056 w 1733229"/>
              <a:gd name="connsiteY16" fmla="*/ 766820 h 1363006"/>
              <a:gd name="connsiteX17" fmla="*/ 222704 w 1733229"/>
              <a:gd name="connsiteY17" fmla="*/ 181036 h 1363006"/>
              <a:gd name="connsiteX18" fmla="*/ 1018629 w 1733229"/>
              <a:gd name="connsiteY18" fmla="*/ 286 h 1363006"/>
              <a:gd name="connsiteX0" fmla="*/ 1018629 w 1733229"/>
              <a:gd name="connsiteY0" fmla="*/ 286 h 1363006"/>
              <a:gd name="connsiteX1" fmla="*/ 1362552 w 1733229"/>
              <a:gd name="connsiteY1" fmla="*/ 165531 h 1363006"/>
              <a:gd name="connsiteX2" fmla="*/ 1648476 w 1733229"/>
              <a:gd name="connsiteY2" fmla="*/ 474939 h 1363006"/>
              <a:gd name="connsiteX3" fmla="*/ 1729926 w 1733229"/>
              <a:gd name="connsiteY3" fmla="*/ 1228916 h 1363006"/>
              <a:gd name="connsiteX4" fmla="*/ 1730042 w 1733229"/>
              <a:gd name="connsiteY4" fmla="*/ 1229922 h 1363006"/>
              <a:gd name="connsiteX5" fmla="*/ 1541875 w 1733229"/>
              <a:gd name="connsiteY5" fmla="*/ 1264479 h 1363006"/>
              <a:gd name="connsiteX6" fmla="*/ 1439512 w 1733229"/>
              <a:gd name="connsiteY6" fmla="*/ 1263850 h 1363006"/>
              <a:gd name="connsiteX7" fmla="*/ 1361124 w 1733229"/>
              <a:gd name="connsiteY7" fmla="*/ 721099 h 1363006"/>
              <a:gd name="connsiteX8" fmla="*/ 1203006 w 1733229"/>
              <a:gd name="connsiteY8" fmla="*/ 517209 h 1363006"/>
              <a:gd name="connsiteX9" fmla="*/ 989856 w 1733229"/>
              <a:gd name="connsiteY9" fmla="*/ 418471 h 1363006"/>
              <a:gd name="connsiteX10" fmla="*/ 581676 w 1733229"/>
              <a:gd name="connsiteY10" fmla="*/ 495721 h 1363006"/>
              <a:gd name="connsiteX11" fmla="*/ 416351 w 1733229"/>
              <a:gd name="connsiteY11" fmla="*/ 756500 h 1363006"/>
              <a:gd name="connsiteX12" fmla="*/ 375964 w 1733229"/>
              <a:gd name="connsiteY12" fmla="*/ 1227033 h 1363006"/>
              <a:gd name="connsiteX13" fmla="*/ 370569 w 1733229"/>
              <a:gd name="connsiteY13" fmla="*/ 1362126 h 1363006"/>
              <a:gd name="connsiteX14" fmla="*/ 23433 w 1733229"/>
              <a:gd name="connsiteY14" fmla="*/ 1363006 h 1363006"/>
              <a:gd name="connsiteX15" fmla="*/ 20744 w 1733229"/>
              <a:gd name="connsiteY15" fmla="*/ 1353168 h 1363006"/>
              <a:gd name="connsiteX16" fmla="*/ 23056 w 1733229"/>
              <a:gd name="connsiteY16" fmla="*/ 766820 h 1363006"/>
              <a:gd name="connsiteX17" fmla="*/ 222704 w 1733229"/>
              <a:gd name="connsiteY17" fmla="*/ 181036 h 1363006"/>
              <a:gd name="connsiteX18" fmla="*/ 1018629 w 1733229"/>
              <a:gd name="connsiteY18" fmla="*/ 286 h 1363006"/>
              <a:gd name="connsiteX0" fmla="*/ 1018629 w 1733229"/>
              <a:gd name="connsiteY0" fmla="*/ 286 h 1363006"/>
              <a:gd name="connsiteX1" fmla="*/ 1362552 w 1733229"/>
              <a:gd name="connsiteY1" fmla="*/ 165531 h 1363006"/>
              <a:gd name="connsiteX2" fmla="*/ 1642258 w 1733229"/>
              <a:gd name="connsiteY2" fmla="*/ 518900 h 1363006"/>
              <a:gd name="connsiteX3" fmla="*/ 1729926 w 1733229"/>
              <a:gd name="connsiteY3" fmla="*/ 1228916 h 1363006"/>
              <a:gd name="connsiteX4" fmla="*/ 1730042 w 1733229"/>
              <a:gd name="connsiteY4" fmla="*/ 1229922 h 1363006"/>
              <a:gd name="connsiteX5" fmla="*/ 1541875 w 1733229"/>
              <a:gd name="connsiteY5" fmla="*/ 1264479 h 1363006"/>
              <a:gd name="connsiteX6" fmla="*/ 1439512 w 1733229"/>
              <a:gd name="connsiteY6" fmla="*/ 1263850 h 1363006"/>
              <a:gd name="connsiteX7" fmla="*/ 1361124 w 1733229"/>
              <a:gd name="connsiteY7" fmla="*/ 721099 h 1363006"/>
              <a:gd name="connsiteX8" fmla="*/ 1203006 w 1733229"/>
              <a:gd name="connsiteY8" fmla="*/ 517209 h 1363006"/>
              <a:gd name="connsiteX9" fmla="*/ 989856 w 1733229"/>
              <a:gd name="connsiteY9" fmla="*/ 418471 h 1363006"/>
              <a:gd name="connsiteX10" fmla="*/ 581676 w 1733229"/>
              <a:gd name="connsiteY10" fmla="*/ 495721 h 1363006"/>
              <a:gd name="connsiteX11" fmla="*/ 416351 w 1733229"/>
              <a:gd name="connsiteY11" fmla="*/ 756500 h 1363006"/>
              <a:gd name="connsiteX12" fmla="*/ 375964 w 1733229"/>
              <a:gd name="connsiteY12" fmla="*/ 1227033 h 1363006"/>
              <a:gd name="connsiteX13" fmla="*/ 370569 w 1733229"/>
              <a:gd name="connsiteY13" fmla="*/ 1362126 h 1363006"/>
              <a:gd name="connsiteX14" fmla="*/ 23433 w 1733229"/>
              <a:gd name="connsiteY14" fmla="*/ 1363006 h 1363006"/>
              <a:gd name="connsiteX15" fmla="*/ 20744 w 1733229"/>
              <a:gd name="connsiteY15" fmla="*/ 1353168 h 1363006"/>
              <a:gd name="connsiteX16" fmla="*/ 23056 w 1733229"/>
              <a:gd name="connsiteY16" fmla="*/ 766820 h 1363006"/>
              <a:gd name="connsiteX17" fmla="*/ 222704 w 1733229"/>
              <a:gd name="connsiteY17" fmla="*/ 181036 h 1363006"/>
              <a:gd name="connsiteX18" fmla="*/ 1018629 w 1733229"/>
              <a:gd name="connsiteY18" fmla="*/ 286 h 1363006"/>
              <a:gd name="connsiteX0" fmla="*/ 1023910 w 1738510"/>
              <a:gd name="connsiteY0" fmla="*/ 207 h 1362927"/>
              <a:gd name="connsiteX1" fmla="*/ 1367833 w 1738510"/>
              <a:gd name="connsiteY1" fmla="*/ 165452 h 1362927"/>
              <a:gd name="connsiteX2" fmla="*/ 1647539 w 1738510"/>
              <a:gd name="connsiteY2" fmla="*/ 518821 h 1362927"/>
              <a:gd name="connsiteX3" fmla="*/ 1735207 w 1738510"/>
              <a:gd name="connsiteY3" fmla="*/ 1228837 h 1362927"/>
              <a:gd name="connsiteX4" fmla="*/ 1735323 w 1738510"/>
              <a:gd name="connsiteY4" fmla="*/ 1229843 h 1362927"/>
              <a:gd name="connsiteX5" fmla="*/ 1547156 w 1738510"/>
              <a:gd name="connsiteY5" fmla="*/ 1264400 h 1362927"/>
              <a:gd name="connsiteX6" fmla="*/ 1444793 w 1738510"/>
              <a:gd name="connsiteY6" fmla="*/ 1263771 h 1362927"/>
              <a:gd name="connsiteX7" fmla="*/ 1366405 w 1738510"/>
              <a:gd name="connsiteY7" fmla="*/ 721020 h 1362927"/>
              <a:gd name="connsiteX8" fmla="*/ 1208287 w 1738510"/>
              <a:gd name="connsiteY8" fmla="*/ 517130 h 1362927"/>
              <a:gd name="connsiteX9" fmla="*/ 995137 w 1738510"/>
              <a:gd name="connsiteY9" fmla="*/ 418392 h 1362927"/>
              <a:gd name="connsiteX10" fmla="*/ 586957 w 1738510"/>
              <a:gd name="connsiteY10" fmla="*/ 495642 h 1362927"/>
              <a:gd name="connsiteX11" fmla="*/ 421632 w 1738510"/>
              <a:gd name="connsiteY11" fmla="*/ 756421 h 1362927"/>
              <a:gd name="connsiteX12" fmla="*/ 381245 w 1738510"/>
              <a:gd name="connsiteY12" fmla="*/ 1226954 h 1362927"/>
              <a:gd name="connsiteX13" fmla="*/ 375850 w 1738510"/>
              <a:gd name="connsiteY13" fmla="*/ 1362047 h 1362927"/>
              <a:gd name="connsiteX14" fmla="*/ 28714 w 1738510"/>
              <a:gd name="connsiteY14" fmla="*/ 1362927 h 1362927"/>
              <a:gd name="connsiteX15" fmla="*/ 26025 w 1738510"/>
              <a:gd name="connsiteY15" fmla="*/ 1353089 h 1362927"/>
              <a:gd name="connsiteX16" fmla="*/ 28337 w 1738510"/>
              <a:gd name="connsiteY16" fmla="*/ 766741 h 1362927"/>
              <a:gd name="connsiteX17" fmla="*/ 306772 w 1738510"/>
              <a:gd name="connsiteY17" fmla="*/ 205685 h 1362927"/>
              <a:gd name="connsiteX18" fmla="*/ 1023910 w 1738510"/>
              <a:gd name="connsiteY18" fmla="*/ 207 h 1362927"/>
              <a:gd name="connsiteX0" fmla="*/ 1010043 w 1724643"/>
              <a:gd name="connsiteY0" fmla="*/ 207 h 1362927"/>
              <a:gd name="connsiteX1" fmla="*/ 1353966 w 1724643"/>
              <a:gd name="connsiteY1" fmla="*/ 165452 h 1362927"/>
              <a:gd name="connsiteX2" fmla="*/ 1633672 w 1724643"/>
              <a:gd name="connsiteY2" fmla="*/ 518821 h 1362927"/>
              <a:gd name="connsiteX3" fmla="*/ 1721340 w 1724643"/>
              <a:gd name="connsiteY3" fmla="*/ 1228837 h 1362927"/>
              <a:gd name="connsiteX4" fmla="*/ 1721456 w 1724643"/>
              <a:gd name="connsiteY4" fmla="*/ 1229843 h 1362927"/>
              <a:gd name="connsiteX5" fmla="*/ 1533289 w 1724643"/>
              <a:gd name="connsiteY5" fmla="*/ 1264400 h 1362927"/>
              <a:gd name="connsiteX6" fmla="*/ 1430926 w 1724643"/>
              <a:gd name="connsiteY6" fmla="*/ 1263771 h 1362927"/>
              <a:gd name="connsiteX7" fmla="*/ 1352538 w 1724643"/>
              <a:gd name="connsiteY7" fmla="*/ 721020 h 1362927"/>
              <a:gd name="connsiteX8" fmla="*/ 1194420 w 1724643"/>
              <a:gd name="connsiteY8" fmla="*/ 517130 h 1362927"/>
              <a:gd name="connsiteX9" fmla="*/ 981270 w 1724643"/>
              <a:gd name="connsiteY9" fmla="*/ 418392 h 1362927"/>
              <a:gd name="connsiteX10" fmla="*/ 573090 w 1724643"/>
              <a:gd name="connsiteY10" fmla="*/ 495642 h 1362927"/>
              <a:gd name="connsiteX11" fmla="*/ 407765 w 1724643"/>
              <a:gd name="connsiteY11" fmla="*/ 756421 h 1362927"/>
              <a:gd name="connsiteX12" fmla="*/ 367378 w 1724643"/>
              <a:gd name="connsiteY12" fmla="*/ 1226954 h 1362927"/>
              <a:gd name="connsiteX13" fmla="*/ 361983 w 1724643"/>
              <a:gd name="connsiteY13" fmla="*/ 1362047 h 1362927"/>
              <a:gd name="connsiteX14" fmla="*/ 14847 w 1724643"/>
              <a:gd name="connsiteY14" fmla="*/ 1362927 h 1362927"/>
              <a:gd name="connsiteX15" fmla="*/ 12158 w 1724643"/>
              <a:gd name="connsiteY15" fmla="*/ 1353089 h 1362927"/>
              <a:gd name="connsiteX16" fmla="*/ 47643 w 1724643"/>
              <a:gd name="connsiteY16" fmla="*/ 753004 h 1362927"/>
              <a:gd name="connsiteX17" fmla="*/ 292905 w 1724643"/>
              <a:gd name="connsiteY17" fmla="*/ 205685 h 1362927"/>
              <a:gd name="connsiteX18" fmla="*/ 1010043 w 1724643"/>
              <a:gd name="connsiteY18" fmla="*/ 207 h 1362927"/>
              <a:gd name="connsiteX0" fmla="*/ 995196 w 1709796"/>
              <a:gd name="connsiteY0" fmla="*/ 207 h 1362927"/>
              <a:gd name="connsiteX1" fmla="*/ 1339119 w 1709796"/>
              <a:gd name="connsiteY1" fmla="*/ 165452 h 1362927"/>
              <a:gd name="connsiteX2" fmla="*/ 1618825 w 1709796"/>
              <a:gd name="connsiteY2" fmla="*/ 518821 h 1362927"/>
              <a:gd name="connsiteX3" fmla="*/ 1706493 w 1709796"/>
              <a:gd name="connsiteY3" fmla="*/ 1228837 h 1362927"/>
              <a:gd name="connsiteX4" fmla="*/ 1706609 w 1709796"/>
              <a:gd name="connsiteY4" fmla="*/ 1229843 h 1362927"/>
              <a:gd name="connsiteX5" fmla="*/ 1518442 w 1709796"/>
              <a:gd name="connsiteY5" fmla="*/ 1264400 h 1362927"/>
              <a:gd name="connsiteX6" fmla="*/ 1416079 w 1709796"/>
              <a:gd name="connsiteY6" fmla="*/ 1263771 h 1362927"/>
              <a:gd name="connsiteX7" fmla="*/ 1337691 w 1709796"/>
              <a:gd name="connsiteY7" fmla="*/ 721020 h 1362927"/>
              <a:gd name="connsiteX8" fmla="*/ 1179573 w 1709796"/>
              <a:gd name="connsiteY8" fmla="*/ 517130 h 1362927"/>
              <a:gd name="connsiteX9" fmla="*/ 966423 w 1709796"/>
              <a:gd name="connsiteY9" fmla="*/ 418392 h 1362927"/>
              <a:gd name="connsiteX10" fmla="*/ 558243 w 1709796"/>
              <a:gd name="connsiteY10" fmla="*/ 495642 h 1362927"/>
              <a:gd name="connsiteX11" fmla="*/ 392918 w 1709796"/>
              <a:gd name="connsiteY11" fmla="*/ 756421 h 1362927"/>
              <a:gd name="connsiteX12" fmla="*/ 352531 w 1709796"/>
              <a:gd name="connsiteY12" fmla="*/ 1226954 h 1362927"/>
              <a:gd name="connsiteX13" fmla="*/ 347136 w 1709796"/>
              <a:gd name="connsiteY13" fmla="*/ 1362047 h 1362927"/>
              <a:gd name="connsiteX14" fmla="*/ 0 w 1709796"/>
              <a:gd name="connsiteY14" fmla="*/ 1362927 h 1362927"/>
              <a:gd name="connsiteX15" fmla="*/ 32796 w 1709796"/>
              <a:gd name="connsiteY15" fmla="*/ 753004 h 1362927"/>
              <a:gd name="connsiteX16" fmla="*/ 278058 w 1709796"/>
              <a:gd name="connsiteY16" fmla="*/ 205685 h 1362927"/>
              <a:gd name="connsiteX17" fmla="*/ 995196 w 1709796"/>
              <a:gd name="connsiteY17" fmla="*/ 207 h 1362927"/>
              <a:gd name="connsiteX0" fmla="*/ 1008879 w 1723479"/>
              <a:gd name="connsiteY0" fmla="*/ 207 h 1362927"/>
              <a:gd name="connsiteX1" fmla="*/ 1352802 w 1723479"/>
              <a:gd name="connsiteY1" fmla="*/ 165452 h 1362927"/>
              <a:gd name="connsiteX2" fmla="*/ 1632508 w 1723479"/>
              <a:gd name="connsiteY2" fmla="*/ 518821 h 1362927"/>
              <a:gd name="connsiteX3" fmla="*/ 1720176 w 1723479"/>
              <a:gd name="connsiteY3" fmla="*/ 1228837 h 1362927"/>
              <a:gd name="connsiteX4" fmla="*/ 1720292 w 1723479"/>
              <a:gd name="connsiteY4" fmla="*/ 1229843 h 1362927"/>
              <a:gd name="connsiteX5" fmla="*/ 1532125 w 1723479"/>
              <a:gd name="connsiteY5" fmla="*/ 1264400 h 1362927"/>
              <a:gd name="connsiteX6" fmla="*/ 1429762 w 1723479"/>
              <a:gd name="connsiteY6" fmla="*/ 1263771 h 1362927"/>
              <a:gd name="connsiteX7" fmla="*/ 1351374 w 1723479"/>
              <a:gd name="connsiteY7" fmla="*/ 721020 h 1362927"/>
              <a:gd name="connsiteX8" fmla="*/ 1193256 w 1723479"/>
              <a:gd name="connsiteY8" fmla="*/ 517130 h 1362927"/>
              <a:gd name="connsiteX9" fmla="*/ 980106 w 1723479"/>
              <a:gd name="connsiteY9" fmla="*/ 418392 h 1362927"/>
              <a:gd name="connsiteX10" fmla="*/ 571926 w 1723479"/>
              <a:gd name="connsiteY10" fmla="*/ 495642 h 1362927"/>
              <a:gd name="connsiteX11" fmla="*/ 406601 w 1723479"/>
              <a:gd name="connsiteY11" fmla="*/ 756421 h 1362927"/>
              <a:gd name="connsiteX12" fmla="*/ 366214 w 1723479"/>
              <a:gd name="connsiteY12" fmla="*/ 1226954 h 1362927"/>
              <a:gd name="connsiteX13" fmla="*/ 360819 w 1723479"/>
              <a:gd name="connsiteY13" fmla="*/ 1362047 h 1362927"/>
              <a:gd name="connsiteX14" fmla="*/ 13683 w 1723479"/>
              <a:gd name="connsiteY14" fmla="*/ 1362927 h 1362927"/>
              <a:gd name="connsiteX15" fmla="*/ 46479 w 1723479"/>
              <a:gd name="connsiteY15" fmla="*/ 753004 h 1362927"/>
              <a:gd name="connsiteX16" fmla="*/ 291741 w 1723479"/>
              <a:gd name="connsiteY16" fmla="*/ 205685 h 1362927"/>
              <a:gd name="connsiteX17" fmla="*/ 1008879 w 1723479"/>
              <a:gd name="connsiteY17" fmla="*/ 207 h 1362927"/>
              <a:gd name="connsiteX0" fmla="*/ 1008879 w 1723479"/>
              <a:gd name="connsiteY0" fmla="*/ 207 h 1388279"/>
              <a:gd name="connsiteX1" fmla="*/ 1352802 w 1723479"/>
              <a:gd name="connsiteY1" fmla="*/ 165452 h 1388279"/>
              <a:gd name="connsiteX2" fmla="*/ 1632508 w 1723479"/>
              <a:gd name="connsiteY2" fmla="*/ 518821 h 1388279"/>
              <a:gd name="connsiteX3" fmla="*/ 1720176 w 1723479"/>
              <a:gd name="connsiteY3" fmla="*/ 1228837 h 1388279"/>
              <a:gd name="connsiteX4" fmla="*/ 1720292 w 1723479"/>
              <a:gd name="connsiteY4" fmla="*/ 1229843 h 1388279"/>
              <a:gd name="connsiteX5" fmla="*/ 1532125 w 1723479"/>
              <a:gd name="connsiteY5" fmla="*/ 1264400 h 1388279"/>
              <a:gd name="connsiteX6" fmla="*/ 1429762 w 1723479"/>
              <a:gd name="connsiteY6" fmla="*/ 1263771 h 1388279"/>
              <a:gd name="connsiteX7" fmla="*/ 1351374 w 1723479"/>
              <a:gd name="connsiteY7" fmla="*/ 721020 h 1388279"/>
              <a:gd name="connsiteX8" fmla="*/ 1193256 w 1723479"/>
              <a:gd name="connsiteY8" fmla="*/ 517130 h 1388279"/>
              <a:gd name="connsiteX9" fmla="*/ 980106 w 1723479"/>
              <a:gd name="connsiteY9" fmla="*/ 418392 h 1388279"/>
              <a:gd name="connsiteX10" fmla="*/ 571926 w 1723479"/>
              <a:gd name="connsiteY10" fmla="*/ 495642 h 1388279"/>
              <a:gd name="connsiteX11" fmla="*/ 406601 w 1723479"/>
              <a:gd name="connsiteY11" fmla="*/ 756421 h 1388279"/>
              <a:gd name="connsiteX12" fmla="*/ 366214 w 1723479"/>
              <a:gd name="connsiteY12" fmla="*/ 1226954 h 1388279"/>
              <a:gd name="connsiteX13" fmla="*/ 360819 w 1723479"/>
              <a:gd name="connsiteY13" fmla="*/ 1362047 h 1388279"/>
              <a:gd name="connsiteX14" fmla="*/ 13683 w 1723479"/>
              <a:gd name="connsiteY14" fmla="*/ 1362927 h 1388279"/>
              <a:gd name="connsiteX15" fmla="*/ 46479 w 1723479"/>
              <a:gd name="connsiteY15" fmla="*/ 753004 h 1388279"/>
              <a:gd name="connsiteX16" fmla="*/ 291741 w 1723479"/>
              <a:gd name="connsiteY16" fmla="*/ 205685 h 1388279"/>
              <a:gd name="connsiteX17" fmla="*/ 1008879 w 1723479"/>
              <a:gd name="connsiteY17" fmla="*/ 207 h 1388279"/>
              <a:gd name="connsiteX0" fmla="*/ 1008879 w 1723479"/>
              <a:gd name="connsiteY0" fmla="*/ 207 h 1388278"/>
              <a:gd name="connsiteX1" fmla="*/ 1352802 w 1723479"/>
              <a:gd name="connsiteY1" fmla="*/ 165452 h 1388278"/>
              <a:gd name="connsiteX2" fmla="*/ 1632508 w 1723479"/>
              <a:gd name="connsiteY2" fmla="*/ 518821 h 1388278"/>
              <a:gd name="connsiteX3" fmla="*/ 1720176 w 1723479"/>
              <a:gd name="connsiteY3" fmla="*/ 1228837 h 1388278"/>
              <a:gd name="connsiteX4" fmla="*/ 1720292 w 1723479"/>
              <a:gd name="connsiteY4" fmla="*/ 1229843 h 1388278"/>
              <a:gd name="connsiteX5" fmla="*/ 1532125 w 1723479"/>
              <a:gd name="connsiteY5" fmla="*/ 1264400 h 1388278"/>
              <a:gd name="connsiteX6" fmla="*/ 1353901 w 1723479"/>
              <a:gd name="connsiteY6" fmla="*/ 1270356 h 1388278"/>
              <a:gd name="connsiteX7" fmla="*/ 1351374 w 1723479"/>
              <a:gd name="connsiteY7" fmla="*/ 721020 h 1388278"/>
              <a:gd name="connsiteX8" fmla="*/ 1193256 w 1723479"/>
              <a:gd name="connsiteY8" fmla="*/ 517130 h 1388278"/>
              <a:gd name="connsiteX9" fmla="*/ 980106 w 1723479"/>
              <a:gd name="connsiteY9" fmla="*/ 418392 h 1388278"/>
              <a:gd name="connsiteX10" fmla="*/ 571926 w 1723479"/>
              <a:gd name="connsiteY10" fmla="*/ 495642 h 1388278"/>
              <a:gd name="connsiteX11" fmla="*/ 406601 w 1723479"/>
              <a:gd name="connsiteY11" fmla="*/ 756421 h 1388278"/>
              <a:gd name="connsiteX12" fmla="*/ 366214 w 1723479"/>
              <a:gd name="connsiteY12" fmla="*/ 1226954 h 1388278"/>
              <a:gd name="connsiteX13" fmla="*/ 360819 w 1723479"/>
              <a:gd name="connsiteY13" fmla="*/ 1362047 h 1388278"/>
              <a:gd name="connsiteX14" fmla="*/ 13683 w 1723479"/>
              <a:gd name="connsiteY14" fmla="*/ 1362927 h 1388278"/>
              <a:gd name="connsiteX15" fmla="*/ 46479 w 1723479"/>
              <a:gd name="connsiteY15" fmla="*/ 753004 h 1388278"/>
              <a:gd name="connsiteX16" fmla="*/ 291741 w 1723479"/>
              <a:gd name="connsiteY16" fmla="*/ 205685 h 1388278"/>
              <a:gd name="connsiteX17" fmla="*/ 1008879 w 1723479"/>
              <a:gd name="connsiteY17" fmla="*/ 207 h 1388278"/>
              <a:gd name="connsiteX0" fmla="*/ 1008879 w 1723479"/>
              <a:gd name="connsiteY0" fmla="*/ 207 h 1388278"/>
              <a:gd name="connsiteX1" fmla="*/ 1352802 w 1723479"/>
              <a:gd name="connsiteY1" fmla="*/ 165452 h 1388278"/>
              <a:gd name="connsiteX2" fmla="*/ 1632508 w 1723479"/>
              <a:gd name="connsiteY2" fmla="*/ 518821 h 1388278"/>
              <a:gd name="connsiteX3" fmla="*/ 1720176 w 1723479"/>
              <a:gd name="connsiteY3" fmla="*/ 1228837 h 1388278"/>
              <a:gd name="connsiteX4" fmla="*/ 1720292 w 1723479"/>
              <a:gd name="connsiteY4" fmla="*/ 1229843 h 1388278"/>
              <a:gd name="connsiteX5" fmla="*/ 1532125 w 1723479"/>
              <a:gd name="connsiteY5" fmla="*/ 1264400 h 1388278"/>
              <a:gd name="connsiteX6" fmla="*/ 1353901 w 1723479"/>
              <a:gd name="connsiteY6" fmla="*/ 1270356 h 1388278"/>
              <a:gd name="connsiteX7" fmla="*/ 1351374 w 1723479"/>
              <a:gd name="connsiteY7" fmla="*/ 721020 h 1388278"/>
              <a:gd name="connsiteX8" fmla="*/ 980106 w 1723479"/>
              <a:gd name="connsiteY8" fmla="*/ 418392 h 1388278"/>
              <a:gd name="connsiteX9" fmla="*/ 571926 w 1723479"/>
              <a:gd name="connsiteY9" fmla="*/ 495642 h 1388278"/>
              <a:gd name="connsiteX10" fmla="*/ 406601 w 1723479"/>
              <a:gd name="connsiteY10" fmla="*/ 756421 h 1388278"/>
              <a:gd name="connsiteX11" fmla="*/ 366214 w 1723479"/>
              <a:gd name="connsiteY11" fmla="*/ 1226954 h 1388278"/>
              <a:gd name="connsiteX12" fmla="*/ 360819 w 1723479"/>
              <a:gd name="connsiteY12" fmla="*/ 1362047 h 1388278"/>
              <a:gd name="connsiteX13" fmla="*/ 13683 w 1723479"/>
              <a:gd name="connsiteY13" fmla="*/ 1362927 h 1388278"/>
              <a:gd name="connsiteX14" fmla="*/ 46479 w 1723479"/>
              <a:gd name="connsiteY14" fmla="*/ 753004 h 1388278"/>
              <a:gd name="connsiteX15" fmla="*/ 291741 w 1723479"/>
              <a:gd name="connsiteY15" fmla="*/ 205685 h 1388278"/>
              <a:gd name="connsiteX16" fmla="*/ 1008879 w 1723479"/>
              <a:gd name="connsiteY16" fmla="*/ 207 h 1388278"/>
              <a:gd name="connsiteX0" fmla="*/ 1008879 w 1723479"/>
              <a:gd name="connsiteY0" fmla="*/ 207 h 1388278"/>
              <a:gd name="connsiteX1" fmla="*/ 1352802 w 1723479"/>
              <a:gd name="connsiteY1" fmla="*/ 165452 h 1388278"/>
              <a:gd name="connsiteX2" fmla="*/ 1632508 w 1723479"/>
              <a:gd name="connsiteY2" fmla="*/ 518821 h 1388278"/>
              <a:gd name="connsiteX3" fmla="*/ 1720176 w 1723479"/>
              <a:gd name="connsiteY3" fmla="*/ 1228837 h 1388278"/>
              <a:gd name="connsiteX4" fmla="*/ 1720292 w 1723479"/>
              <a:gd name="connsiteY4" fmla="*/ 1229843 h 1388278"/>
              <a:gd name="connsiteX5" fmla="*/ 1532125 w 1723479"/>
              <a:gd name="connsiteY5" fmla="*/ 1264400 h 1388278"/>
              <a:gd name="connsiteX6" fmla="*/ 1353901 w 1723479"/>
              <a:gd name="connsiteY6" fmla="*/ 1270356 h 1388278"/>
              <a:gd name="connsiteX7" fmla="*/ 1265334 w 1723479"/>
              <a:gd name="connsiteY7" fmla="*/ 668589 h 1388278"/>
              <a:gd name="connsiteX8" fmla="*/ 980106 w 1723479"/>
              <a:gd name="connsiteY8" fmla="*/ 418392 h 1388278"/>
              <a:gd name="connsiteX9" fmla="*/ 571926 w 1723479"/>
              <a:gd name="connsiteY9" fmla="*/ 495642 h 1388278"/>
              <a:gd name="connsiteX10" fmla="*/ 406601 w 1723479"/>
              <a:gd name="connsiteY10" fmla="*/ 756421 h 1388278"/>
              <a:gd name="connsiteX11" fmla="*/ 366214 w 1723479"/>
              <a:gd name="connsiteY11" fmla="*/ 1226954 h 1388278"/>
              <a:gd name="connsiteX12" fmla="*/ 360819 w 1723479"/>
              <a:gd name="connsiteY12" fmla="*/ 1362047 h 1388278"/>
              <a:gd name="connsiteX13" fmla="*/ 13683 w 1723479"/>
              <a:gd name="connsiteY13" fmla="*/ 1362927 h 1388278"/>
              <a:gd name="connsiteX14" fmla="*/ 46479 w 1723479"/>
              <a:gd name="connsiteY14" fmla="*/ 753004 h 1388278"/>
              <a:gd name="connsiteX15" fmla="*/ 291741 w 1723479"/>
              <a:gd name="connsiteY15" fmla="*/ 205685 h 1388278"/>
              <a:gd name="connsiteX16" fmla="*/ 1008879 w 1723479"/>
              <a:gd name="connsiteY16" fmla="*/ 207 h 1388278"/>
              <a:gd name="connsiteX0" fmla="*/ 1008879 w 1723479"/>
              <a:gd name="connsiteY0" fmla="*/ 207 h 1389650"/>
              <a:gd name="connsiteX1" fmla="*/ 1352802 w 1723479"/>
              <a:gd name="connsiteY1" fmla="*/ 165452 h 1389650"/>
              <a:gd name="connsiteX2" fmla="*/ 1632508 w 1723479"/>
              <a:gd name="connsiteY2" fmla="*/ 518821 h 1389650"/>
              <a:gd name="connsiteX3" fmla="*/ 1720176 w 1723479"/>
              <a:gd name="connsiteY3" fmla="*/ 1228837 h 1389650"/>
              <a:gd name="connsiteX4" fmla="*/ 1720292 w 1723479"/>
              <a:gd name="connsiteY4" fmla="*/ 1229843 h 1389650"/>
              <a:gd name="connsiteX5" fmla="*/ 1532125 w 1723479"/>
              <a:gd name="connsiteY5" fmla="*/ 1264400 h 1389650"/>
              <a:gd name="connsiteX6" fmla="*/ 1353901 w 1723479"/>
              <a:gd name="connsiteY6" fmla="*/ 1270356 h 1389650"/>
              <a:gd name="connsiteX7" fmla="*/ 1265334 w 1723479"/>
              <a:gd name="connsiteY7" fmla="*/ 668589 h 1389650"/>
              <a:gd name="connsiteX8" fmla="*/ 980106 w 1723479"/>
              <a:gd name="connsiteY8" fmla="*/ 418392 h 1389650"/>
              <a:gd name="connsiteX9" fmla="*/ 571926 w 1723479"/>
              <a:gd name="connsiteY9" fmla="*/ 495642 h 1389650"/>
              <a:gd name="connsiteX10" fmla="*/ 406601 w 1723479"/>
              <a:gd name="connsiteY10" fmla="*/ 756421 h 1389650"/>
              <a:gd name="connsiteX11" fmla="*/ 366214 w 1723479"/>
              <a:gd name="connsiteY11" fmla="*/ 1226954 h 1389650"/>
              <a:gd name="connsiteX12" fmla="*/ 395840 w 1723479"/>
              <a:gd name="connsiteY12" fmla="*/ 1367138 h 1389650"/>
              <a:gd name="connsiteX13" fmla="*/ 13683 w 1723479"/>
              <a:gd name="connsiteY13" fmla="*/ 1362927 h 1389650"/>
              <a:gd name="connsiteX14" fmla="*/ 46479 w 1723479"/>
              <a:gd name="connsiteY14" fmla="*/ 753004 h 1389650"/>
              <a:gd name="connsiteX15" fmla="*/ 291741 w 1723479"/>
              <a:gd name="connsiteY15" fmla="*/ 205685 h 1389650"/>
              <a:gd name="connsiteX16" fmla="*/ 1008879 w 1723479"/>
              <a:gd name="connsiteY16" fmla="*/ 207 h 1389650"/>
              <a:gd name="connsiteX0" fmla="*/ 1008879 w 1723479"/>
              <a:gd name="connsiteY0" fmla="*/ 207 h 1389650"/>
              <a:gd name="connsiteX1" fmla="*/ 1352802 w 1723479"/>
              <a:gd name="connsiteY1" fmla="*/ 165452 h 1389650"/>
              <a:gd name="connsiteX2" fmla="*/ 1632508 w 1723479"/>
              <a:gd name="connsiteY2" fmla="*/ 518821 h 1389650"/>
              <a:gd name="connsiteX3" fmla="*/ 1720176 w 1723479"/>
              <a:gd name="connsiteY3" fmla="*/ 1228837 h 1389650"/>
              <a:gd name="connsiteX4" fmla="*/ 1720292 w 1723479"/>
              <a:gd name="connsiteY4" fmla="*/ 1229843 h 1389650"/>
              <a:gd name="connsiteX5" fmla="*/ 1532125 w 1723479"/>
              <a:gd name="connsiteY5" fmla="*/ 1264400 h 1389650"/>
              <a:gd name="connsiteX6" fmla="*/ 1353901 w 1723479"/>
              <a:gd name="connsiteY6" fmla="*/ 1270356 h 1389650"/>
              <a:gd name="connsiteX7" fmla="*/ 1265334 w 1723479"/>
              <a:gd name="connsiteY7" fmla="*/ 668589 h 1389650"/>
              <a:gd name="connsiteX8" fmla="*/ 980106 w 1723479"/>
              <a:gd name="connsiteY8" fmla="*/ 418392 h 1389650"/>
              <a:gd name="connsiteX9" fmla="*/ 571926 w 1723479"/>
              <a:gd name="connsiteY9" fmla="*/ 495642 h 1389650"/>
              <a:gd name="connsiteX10" fmla="*/ 406601 w 1723479"/>
              <a:gd name="connsiteY10" fmla="*/ 756421 h 1389650"/>
              <a:gd name="connsiteX11" fmla="*/ 414241 w 1723479"/>
              <a:gd name="connsiteY11" fmla="*/ 1203407 h 1389650"/>
              <a:gd name="connsiteX12" fmla="*/ 395840 w 1723479"/>
              <a:gd name="connsiteY12" fmla="*/ 1367138 h 1389650"/>
              <a:gd name="connsiteX13" fmla="*/ 13683 w 1723479"/>
              <a:gd name="connsiteY13" fmla="*/ 1362927 h 1389650"/>
              <a:gd name="connsiteX14" fmla="*/ 46479 w 1723479"/>
              <a:gd name="connsiteY14" fmla="*/ 753004 h 1389650"/>
              <a:gd name="connsiteX15" fmla="*/ 291741 w 1723479"/>
              <a:gd name="connsiteY15" fmla="*/ 205685 h 1389650"/>
              <a:gd name="connsiteX16" fmla="*/ 1008879 w 1723479"/>
              <a:gd name="connsiteY16" fmla="*/ 207 h 1389650"/>
              <a:gd name="connsiteX0" fmla="*/ 1008879 w 1723479"/>
              <a:gd name="connsiteY0" fmla="*/ 207 h 1389650"/>
              <a:gd name="connsiteX1" fmla="*/ 1352802 w 1723479"/>
              <a:gd name="connsiteY1" fmla="*/ 165452 h 1389650"/>
              <a:gd name="connsiteX2" fmla="*/ 1632508 w 1723479"/>
              <a:gd name="connsiteY2" fmla="*/ 518821 h 1389650"/>
              <a:gd name="connsiteX3" fmla="*/ 1720176 w 1723479"/>
              <a:gd name="connsiteY3" fmla="*/ 1228837 h 1389650"/>
              <a:gd name="connsiteX4" fmla="*/ 1720292 w 1723479"/>
              <a:gd name="connsiteY4" fmla="*/ 1229843 h 1389650"/>
              <a:gd name="connsiteX5" fmla="*/ 1532125 w 1723479"/>
              <a:gd name="connsiteY5" fmla="*/ 1264400 h 1389650"/>
              <a:gd name="connsiteX6" fmla="*/ 1353901 w 1723479"/>
              <a:gd name="connsiteY6" fmla="*/ 1270356 h 1389650"/>
              <a:gd name="connsiteX7" fmla="*/ 1265334 w 1723479"/>
              <a:gd name="connsiteY7" fmla="*/ 668589 h 1389650"/>
              <a:gd name="connsiteX8" fmla="*/ 980106 w 1723479"/>
              <a:gd name="connsiteY8" fmla="*/ 418392 h 1389650"/>
              <a:gd name="connsiteX9" fmla="*/ 571926 w 1723479"/>
              <a:gd name="connsiteY9" fmla="*/ 495642 h 1389650"/>
              <a:gd name="connsiteX10" fmla="*/ 467835 w 1723479"/>
              <a:gd name="connsiteY10" fmla="*/ 712482 h 1389650"/>
              <a:gd name="connsiteX11" fmla="*/ 414241 w 1723479"/>
              <a:gd name="connsiteY11" fmla="*/ 1203407 h 1389650"/>
              <a:gd name="connsiteX12" fmla="*/ 395840 w 1723479"/>
              <a:gd name="connsiteY12" fmla="*/ 1367138 h 1389650"/>
              <a:gd name="connsiteX13" fmla="*/ 13683 w 1723479"/>
              <a:gd name="connsiteY13" fmla="*/ 1362927 h 1389650"/>
              <a:gd name="connsiteX14" fmla="*/ 46479 w 1723479"/>
              <a:gd name="connsiteY14" fmla="*/ 753004 h 1389650"/>
              <a:gd name="connsiteX15" fmla="*/ 291741 w 1723479"/>
              <a:gd name="connsiteY15" fmla="*/ 205685 h 1389650"/>
              <a:gd name="connsiteX16" fmla="*/ 1008879 w 1723479"/>
              <a:gd name="connsiteY16" fmla="*/ 207 h 1389650"/>
              <a:gd name="connsiteX0" fmla="*/ 1008879 w 1723479"/>
              <a:gd name="connsiteY0" fmla="*/ 207 h 1389650"/>
              <a:gd name="connsiteX1" fmla="*/ 1352802 w 1723479"/>
              <a:gd name="connsiteY1" fmla="*/ 165452 h 1389650"/>
              <a:gd name="connsiteX2" fmla="*/ 1632508 w 1723479"/>
              <a:gd name="connsiteY2" fmla="*/ 518821 h 1389650"/>
              <a:gd name="connsiteX3" fmla="*/ 1720176 w 1723479"/>
              <a:gd name="connsiteY3" fmla="*/ 1228837 h 1389650"/>
              <a:gd name="connsiteX4" fmla="*/ 1720292 w 1723479"/>
              <a:gd name="connsiteY4" fmla="*/ 1229843 h 1389650"/>
              <a:gd name="connsiteX5" fmla="*/ 1532125 w 1723479"/>
              <a:gd name="connsiteY5" fmla="*/ 1264400 h 1389650"/>
              <a:gd name="connsiteX6" fmla="*/ 1353901 w 1723479"/>
              <a:gd name="connsiteY6" fmla="*/ 1270356 h 1389650"/>
              <a:gd name="connsiteX7" fmla="*/ 1265334 w 1723479"/>
              <a:gd name="connsiteY7" fmla="*/ 668589 h 1389650"/>
              <a:gd name="connsiteX8" fmla="*/ 980106 w 1723479"/>
              <a:gd name="connsiteY8" fmla="*/ 418392 h 1389650"/>
              <a:gd name="connsiteX9" fmla="*/ 635339 w 1723479"/>
              <a:gd name="connsiteY9" fmla="*/ 489596 h 1389650"/>
              <a:gd name="connsiteX10" fmla="*/ 467835 w 1723479"/>
              <a:gd name="connsiteY10" fmla="*/ 712482 h 1389650"/>
              <a:gd name="connsiteX11" fmla="*/ 414241 w 1723479"/>
              <a:gd name="connsiteY11" fmla="*/ 1203407 h 1389650"/>
              <a:gd name="connsiteX12" fmla="*/ 395840 w 1723479"/>
              <a:gd name="connsiteY12" fmla="*/ 1367138 h 1389650"/>
              <a:gd name="connsiteX13" fmla="*/ 13683 w 1723479"/>
              <a:gd name="connsiteY13" fmla="*/ 1362927 h 1389650"/>
              <a:gd name="connsiteX14" fmla="*/ 46479 w 1723479"/>
              <a:gd name="connsiteY14" fmla="*/ 753004 h 1389650"/>
              <a:gd name="connsiteX15" fmla="*/ 291741 w 1723479"/>
              <a:gd name="connsiteY15" fmla="*/ 205685 h 1389650"/>
              <a:gd name="connsiteX16" fmla="*/ 1008879 w 1723479"/>
              <a:gd name="connsiteY16" fmla="*/ 207 h 1389650"/>
              <a:gd name="connsiteX0" fmla="*/ 1008879 w 1723479"/>
              <a:gd name="connsiteY0" fmla="*/ 207 h 1389650"/>
              <a:gd name="connsiteX1" fmla="*/ 1352802 w 1723479"/>
              <a:gd name="connsiteY1" fmla="*/ 165452 h 1389650"/>
              <a:gd name="connsiteX2" fmla="*/ 1632508 w 1723479"/>
              <a:gd name="connsiteY2" fmla="*/ 518821 h 1389650"/>
              <a:gd name="connsiteX3" fmla="*/ 1720176 w 1723479"/>
              <a:gd name="connsiteY3" fmla="*/ 1228837 h 1389650"/>
              <a:gd name="connsiteX4" fmla="*/ 1720292 w 1723479"/>
              <a:gd name="connsiteY4" fmla="*/ 1229843 h 1389650"/>
              <a:gd name="connsiteX5" fmla="*/ 1532125 w 1723479"/>
              <a:gd name="connsiteY5" fmla="*/ 1264400 h 1389650"/>
              <a:gd name="connsiteX6" fmla="*/ 1353901 w 1723479"/>
              <a:gd name="connsiteY6" fmla="*/ 1270356 h 1389650"/>
              <a:gd name="connsiteX7" fmla="*/ 1265334 w 1723479"/>
              <a:gd name="connsiteY7" fmla="*/ 668589 h 1389650"/>
              <a:gd name="connsiteX8" fmla="*/ 947264 w 1723479"/>
              <a:gd name="connsiteY8" fmla="*/ 451192 h 1389650"/>
              <a:gd name="connsiteX9" fmla="*/ 635339 w 1723479"/>
              <a:gd name="connsiteY9" fmla="*/ 489596 h 1389650"/>
              <a:gd name="connsiteX10" fmla="*/ 467835 w 1723479"/>
              <a:gd name="connsiteY10" fmla="*/ 712482 h 1389650"/>
              <a:gd name="connsiteX11" fmla="*/ 414241 w 1723479"/>
              <a:gd name="connsiteY11" fmla="*/ 1203407 h 1389650"/>
              <a:gd name="connsiteX12" fmla="*/ 395840 w 1723479"/>
              <a:gd name="connsiteY12" fmla="*/ 1367138 h 1389650"/>
              <a:gd name="connsiteX13" fmla="*/ 13683 w 1723479"/>
              <a:gd name="connsiteY13" fmla="*/ 1362927 h 1389650"/>
              <a:gd name="connsiteX14" fmla="*/ 46479 w 1723479"/>
              <a:gd name="connsiteY14" fmla="*/ 753004 h 1389650"/>
              <a:gd name="connsiteX15" fmla="*/ 291741 w 1723479"/>
              <a:gd name="connsiteY15" fmla="*/ 205685 h 1389650"/>
              <a:gd name="connsiteX16" fmla="*/ 1008879 w 1723479"/>
              <a:gd name="connsiteY16" fmla="*/ 207 h 1389650"/>
              <a:gd name="connsiteX0" fmla="*/ 1008879 w 1723479"/>
              <a:gd name="connsiteY0" fmla="*/ 207 h 1389650"/>
              <a:gd name="connsiteX1" fmla="*/ 1352802 w 1723479"/>
              <a:gd name="connsiteY1" fmla="*/ 165452 h 1389650"/>
              <a:gd name="connsiteX2" fmla="*/ 1632508 w 1723479"/>
              <a:gd name="connsiteY2" fmla="*/ 518821 h 1389650"/>
              <a:gd name="connsiteX3" fmla="*/ 1720176 w 1723479"/>
              <a:gd name="connsiteY3" fmla="*/ 1228837 h 1389650"/>
              <a:gd name="connsiteX4" fmla="*/ 1720292 w 1723479"/>
              <a:gd name="connsiteY4" fmla="*/ 1229843 h 1389650"/>
              <a:gd name="connsiteX5" fmla="*/ 1532125 w 1723479"/>
              <a:gd name="connsiteY5" fmla="*/ 1264400 h 1389650"/>
              <a:gd name="connsiteX6" fmla="*/ 1328522 w 1723479"/>
              <a:gd name="connsiteY6" fmla="*/ 1277234 h 1389650"/>
              <a:gd name="connsiteX7" fmla="*/ 1265334 w 1723479"/>
              <a:gd name="connsiteY7" fmla="*/ 668589 h 1389650"/>
              <a:gd name="connsiteX8" fmla="*/ 947264 w 1723479"/>
              <a:gd name="connsiteY8" fmla="*/ 451192 h 1389650"/>
              <a:gd name="connsiteX9" fmla="*/ 635339 w 1723479"/>
              <a:gd name="connsiteY9" fmla="*/ 489596 h 1389650"/>
              <a:gd name="connsiteX10" fmla="*/ 467835 w 1723479"/>
              <a:gd name="connsiteY10" fmla="*/ 712482 h 1389650"/>
              <a:gd name="connsiteX11" fmla="*/ 414241 w 1723479"/>
              <a:gd name="connsiteY11" fmla="*/ 1203407 h 1389650"/>
              <a:gd name="connsiteX12" fmla="*/ 395840 w 1723479"/>
              <a:gd name="connsiteY12" fmla="*/ 1367138 h 1389650"/>
              <a:gd name="connsiteX13" fmla="*/ 13683 w 1723479"/>
              <a:gd name="connsiteY13" fmla="*/ 1362927 h 1389650"/>
              <a:gd name="connsiteX14" fmla="*/ 46479 w 1723479"/>
              <a:gd name="connsiteY14" fmla="*/ 753004 h 1389650"/>
              <a:gd name="connsiteX15" fmla="*/ 291741 w 1723479"/>
              <a:gd name="connsiteY15" fmla="*/ 205685 h 1389650"/>
              <a:gd name="connsiteX16" fmla="*/ 1008879 w 1723479"/>
              <a:gd name="connsiteY16" fmla="*/ 207 h 1389650"/>
              <a:gd name="connsiteX0" fmla="*/ 1001434 w 1716034"/>
              <a:gd name="connsiteY0" fmla="*/ 207 h 1389650"/>
              <a:gd name="connsiteX1" fmla="*/ 1345357 w 1716034"/>
              <a:gd name="connsiteY1" fmla="*/ 165452 h 1389650"/>
              <a:gd name="connsiteX2" fmla="*/ 1625063 w 1716034"/>
              <a:gd name="connsiteY2" fmla="*/ 518821 h 1389650"/>
              <a:gd name="connsiteX3" fmla="*/ 1712731 w 1716034"/>
              <a:gd name="connsiteY3" fmla="*/ 1228837 h 1389650"/>
              <a:gd name="connsiteX4" fmla="*/ 1712847 w 1716034"/>
              <a:gd name="connsiteY4" fmla="*/ 1229843 h 1389650"/>
              <a:gd name="connsiteX5" fmla="*/ 1524680 w 1716034"/>
              <a:gd name="connsiteY5" fmla="*/ 1264400 h 1389650"/>
              <a:gd name="connsiteX6" fmla="*/ 1321077 w 1716034"/>
              <a:gd name="connsiteY6" fmla="*/ 1277234 h 1389650"/>
              <a:gd name="connsiteX7" fmla="*/ 1257889 w 1716034"/>
              <a:gd name="connsiteY7" fmla="*/ 668589 h 1389650"/>
              <a:gd name="connsiteX8" fmla="*/ 939819 w 1716034"/>
              <a:gd name="connsiteY8" fmla="*/ 451192 h 1389650"/>
              <a:gd name="connsiteX9" fmla="*/ 627894 w 1716034"/>
              <a:gd name="connsiteY9" fmla="*/ 489596 h 1389650"/>
              <a:gd name="connsiteX10" fmla="*/ 460390 w 1716034"/>
              <a:gd name="connsiteY10" fmla="*/ 712482 h 1389650"/>
              <a:gd name="connsiteX11" fmla="*/ 406796 w 1716034"/>
              <a:gd name="connsiteY11" fmla="*/ 1203407 h 1389650"/>
              <a:gd name="connsiteX12" fmla="*/ 388395 w 1716034"/>
              <a:gd name="connsiteY12" fmla="*/ 1367138 h 1389650"/>
              <a:gd name="connsiteX13" fmla="*/ 6238 w 1716034"/>
              <a:gd name="connsiteY13" fmla="*/ 1362927 h 1389650"/>
              <a:gd name="connsiteX14" fmla="*/ 39034 w 1716034"/>
              <a:gd name="connsiteY14" fmla="*/ 753004 h 1389650"/>
              <a:gd name="connsiteX15" fmla="*/ 284296 w 1716034"/>
              <a:gd name="connsiteY15" fmla="*/ 205685 h 1389650"/>
              <a:gd name="connsiteX16" fmla="*/ 1001434 w 1716034"/>
              <a:gd name="connsiteY16" fmla="*/ 207 h 1389650"/>
              <a:gd name="connsiteX0" fmla="*/ 1001434 w 1716034"/>
              <a:gd name="connsiteY0" fmla="*/ 207 h 1367146"/>
              <a:gd name="connsiteX1" fmla="*/ 1345357 w 1716034"/>
              <a:gd name="connsiteY1" fmla="*/ 165452 h 1367146"/>
              <a:gd name="connsiteX2" fmla="*/ 1625063 w 1716034"/>
              <a:gd name="connsiteY2" fmla="*/ 518821 h 1367146"/>
              <a:gd name="connsiteX3" fmla="*/ 1712731 w 1716034"/>
              <a:gd name="connsiteY3" fmla="*/ 1228837 h 1367146"/>
              <a:gd name="connsiteX4" fmla="*/ 1712847 w 1716034"/>
              <a:gd name="connsiteY4" fmla="*/ 1229843 h 1367146"/>
              <a:gd name="connsiteX5" fmla="*/ 1524680 w 1716034"/>
              <a:gd name="connsiteY5" fmla="*/ 1264400 h 1367146"/>
              <a:gd name="connsiteX6" fmla="*/ 1321077 w 1716034"/>
              <a:gd name="connsiteY6" fmla="*/ 1277234 h 1367146"/>
              <a:gd name="connsiteX7" fmla="*/ 1257889 w 1716034"/>
              <a:gd name="connsiteY7" fmla="*/ 668589 h 1367146"/>
              <a:gd name="connsiteX8" fmla="*/ 939819 w 1716034"/>
              <a:gd name="connsiteY8" fmla="*/ 451192 h 1367146"/>
              <a:gd name="connsiteX9" fmla="*/ 627894 w 1716034"/>
              <a:gd name="connsiteY9" fmla="*/ 489596 h 1367146"/>
              <a:gd name="connsiteX10" fmla="*/ 460390 w 1716034"/>
              <a:gd name="connsiteY10" fmla="*/ 712482 h 1367146"/>
              <a:gd name="connsiteX11" fmla="*/ 406796 w 1716034"/>
              <a:gd name="connsiteY11" fmla="*/ 1203407 h 1367146"/>
              <a:gd name="connsiteX12" fmla="*/ 388395 w 1716034"/>
              <a:gd name="connsiteY12" fmla="*/ 1367138 h 1367146"/>
              <a:gd name="connsiteX13" fmla="*/ 6238 w 1716034"/>
              <a:gd name="connsiteY13" fmla="*/ 1362927 h 1367146"/>
              <a:gd name="connsiteX14" fmla="*/ 39034 w 1716034"/>
              <a:gd name="connsiteY14" fmla="*/ 753004 h 1367146"/>
              <a:gd name="connsiteX15" fmla="*/ 284296 w 1716034"/>
              <a:gd name="connsiteY15" fmla="*/ 205685 h 1367146"/>
              <a:gd name="connsiteX16" fmla="*/ 1001434 w 1716034"/>
              <a:gd name="connsiteY16" fmla="*/ 207 h 136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6034" h="1367146">
                <a:moveTo>
                  <a:pt x="1001434" y="207"/>
                </a:moveTo>
                <a:cubicBezTo>
                  <a:pt x="1142566" y="3048"/>
                  <a:pt x="1241419" y="79016"/>
                  <a:pt x="1345357" y="165452"/>
                </a:cubicBezTo>
                <a:cubicBezTo>
                  <a:pt x="1449295" y="251888"/>
                  <a:pt x="1563834" y="341590"/>
                  <a:pt x="1625063" y="518821"/>
                </a:cubicBezTo>
                <a:cubicBezTo>
                  <a:pt x="1686292" y="696052"/>
                  <a:pt x="1694421" y="1046017"/>
                  <a:pt x="1712731" y="1228837"/>
                </a:cubicBezTo>
                <a:cubicBezTo>
                  <a:pt x="1712770" y="1229172"/>
                  <a:pt x="1712808" y="1229508"/>
                  <a:pt x="1712847" y="1229843"/>
                </a:cubicBezTo>
                <a:cubicBezTo>
                  <a:pt x="1735132" y="1271585"/>
                  <a:pt x="1637162" y="1255628"/>
                  <a:pt x="1524680" y="1264400"/>
                </a:cubicBezTo>
                <a:cubicBezTo>
                  <a:pt x="1490559" y="1264190"/>
                  <a:pt x="1355198" y="1277444"/>
                  <a:pt x="1321077" y="1277234"/>
                </a:cubicBezTo>
                <a:cubicBezTo>
                  <a:pt x="1279421" y="1160758"/>
                  <a:pt x="1321432" y="806263"/>
                  <a:pt x="1257889" y="668589"/>
                </a:cubicBezTo>
                <a:cubicBezTo>
                  <a:pt x="1194346" y="530915"/>
                  <a:pt x="1044818" y="481024"/>
                  <a:pt x="939819" y="451192"/>
                </a:cubicBezTo>
                <a:cubicBezTo>
                  <a:pt x="834820" y="421360"/>
                  <a:pt x="707799" y="446048"/>
                  <a:pt x="627894" y="489596"/>
                </a:cubicBezTo>
                <a:cubicBezTo>
                  <a:pt x="547989" y="533144"/>
                  <a:pt x="497240" y="593514"/>
                  <a:pt x="460390" y="712482"/>
                </a:cubicBezTo>
                <a:cubicBezTo>
                  <a:pt x="423540" y="831450"/>
                  <a:pt x="405984" y="1061127"/>
                  <a:pt x="406796" y="1203407"/>
                </a:cubicBezTo>
                <a:cubicBezTo>
                  <a:pt x="406618" y="1206813"/>
                  <a:pt x="388573" y="1363732"/>
                  <a:pt x="388395" y="1367138"/>
                </a:cubicBezTo>
                <a:cubicBezTo>
                  <a:pt x="272683" y="1367431"/>
                  <a:pt x="80538" y="1360066"/>
                  <a:pt x="6238" y="1362927"/>
                </a:cubicBezTo>
                <a:cubicBezTo>
                  <a:pt x="-16153" y="1286751"/>
                  <a:pt x="28102" y="956312"/>
                  <a:pt x="39034" y="753004"/>
                </a:cubicBezTo>
                <a:cubicBezTo>
                  <a:pt x="85825" y="561770"/>
                  <a:pt x="135360" y="336149"/>
                  <a:pt x="284296" y="205685"/>
                </a:cubicBezTo>
                <a:cubicBezTo>
                  <a:pt x="450225" y="77929"/>
                  <a:pt x="598826" y="-4693"/>
                  <a:pt x="1001434" y="207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Freeform: Shape 25">
            <a:extLst>
              <a:ext uri="{FF2B5EF4-FFF2-40B4-BE49-F238E27FC236}">
                <a16:creationId xmlns:a16="http://schemas.microsoft.com/office/drawing/2014/main" id="{F5DD3421-EE43-B1C6-21F0-0DC6774C9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639487">
            <a:off x="518663" y="5512879"/>
            <a:ext cx="1684664" cy="621628"/>
          </a:xfrm>
          <a:custGeom>
            <a:avLst/>
            <a:gdLst>
              <a:gd name="connsiteX0" fmla="*/ 2003413 w 2003413"/>
              <a:gd name="connsiteY0" fmla="*/ 484846 h 809645"/>
              <a:gd name="connsiteX1" fmla="*/ 1938043 w 2003413"/>
              <a:gd name="connsiteY1" fmla="*/ 809494 h 809645"/>
              <a:gd name="connsiteX2" fmla="*/ 869088 w 2003413"/>
              <a:gd name="connsiteY2" fmla="*/ 631860 h 809645"/>
              <a:gd name="connsiteX3" fmla="*/ 351508 w 2003413"/>
              <a:gd name="connsiteY3" fmla="*/ 530429 h 809645"/>
              <a:gd name="connsiteX4" fmla="*/ 347280 w 2003413"/>
              <a:gd name="connsiteY4" fmla="*/ 529560 h 809645"/>
              <a:gd name="connsiteX5" fmla="*/ 0 w 2003413"/>
              <a:gd name="connsiteY5" fmla="*/ 0 h 809645"/>
              <a:gd name="connsiteX6" fmla="*/ 187550 w 2003413"/>
              <a:gd name="connsiteY6" fmla="*/ 41501 h 809645"/>
              <a:gd name="connsiteX7" fmla="*/ 2003413 w 2003413"/>
              <a:gd name="connsiteY7" fmla="*/ 484846 h 809645"/>
              <a:gd name="connsiteX0" fmla="*/ 2003413 w 2003413"/>
              <a:gd name="connsiteY0" fmla="*/ 484846 h 809645"/>
              <a:gd name="connsiteX1" fmla="*/ 1938043 w 2003413"/>
              <a:gd name="connsiteY1" fmla="*/ 809494 h 809645"/>
              <a:gd name="connsiteX2" fmla="*/ 869088 w 2003413"/>
              <a:gd name="connsiteY2" fmla="*/ 631860 h 809645"/>
              <a:gd name="connsiteX3" fmla="*/ 351508 w 2003413"/>
              <a:gd name="connsiteY3" fmla="*/ 530429 h 809645"/>
              <a:gd name="connsiteX4" fmla="*/ 158184 w 2003413"/>
              <a:gd name="connsiteY4" fmla="*/ 569551 h 809645"/>
              <a:gd name="connsiteX5" fmla="*/ 0 w 2003413"/>
              <a:gd name="connsiteY5" fmla="*/ 0 h 809645"/>
              <a:gd name="connsiteX6" fmla="*/ 187550 w 2003413"/>
              <a:gd name="connsiteY6" fmla="*/ 41501 h 809645"/>
              <a:gd name="connsiteX7" fmla="*/ 2003413 w 2003413"/>
              <a:gd name="connsiteY7" fmla="*/ 484846 h 809645"/>
              <a:gd name="connsiteX0" fmla="*/ 2003413 w 2003413"/>
              <a:gd name="connsiteY0" fmla="*/ 484846 h 809645"/>
              <a:gd name="connsiteX1" fmla="*/ 1938043 w 2003413"/>
              <a:gd name="connsiteY1" fmla="*/ 809494 h 809645"/>
              <a:gd name="connsiteX2" fmla="*/ 869088 w 2003413"/>
              <a:gd name="connsiteY2" fmla="*/ 631860 h 809645"/>
              <a:gd name="connsiteX3" fmla="*/ 351508 w 2003413"/>
              <a:gd name="connsiteY3" fmla="*/ 530429 h 809645"/>
              <a:gd name="connsiteX4" fmla="*/ 135223 w 2003413"/>
              <a:gd name="connsiteY4" fmla="*/ 484065 h 809645"/>
              <a:gd name="connsiteX5" fmla="*/ 0 w 2003413"/>
              <a:gd name="connsiteY5" fmla="*/ 0 h 809645"/>
              <a:gd name="connsiteX6" fmla="*/ 187550 w 2003413"/>
              <a:gd name="connsiteY6" fmla="*/ 41501 h 809645"/>
              <a:gd name="connsiteX7" fmla="*/ 2003413 w 2003413"/>
              <a:gd name="connsiteY7" fmla="*/ 484846 h 809645"/>
              <a:gd name="connsiteX0" fmla="*/ 1972176 w 1972176"/>
              <a:gd name="connsiteY0" fmla="*/ 498777 h 823576"/>
              <a:gd name="connsiteX1" fmla="*/ 1906806 w 1972176"/>
              <a:gd name="connsiteY1" fmla="*/ 823425 h 823576"/>
              <a:gd name="connsiteX2" fmla="*/ 837851 w 1972176"/>
              <a:gd name="connsiteY2" fmla="*/ 645791 h 823576"/>
              <a:gd name="connsiteX3" fmla="*/ 320271 w 1972176"/>
              <a:gd name="connsiteY3" fmla="*/ 544360 h 823576"/>
              <a:gd name="connsiteX4" fmla="*/ 103986 w 1972176"/>
              <a:gd name="connsiteY4" fmla="*/ 497996 h 823576"/>
              <a:gd name="connsiteX5" fmla="*/ 1 w 1972176"/>
              <a:gd name="connsiteY5" fmla="*/ 0 h 823576"/>
              <a:gd name="connsiteX6" fmla="*/ 156313 w 1972176"/>
              <a:gd name="connsiteY6" fmla="*/ 55432 h 823576"/>
              <a:gd name="connsiteX7" fmla="*/ 1972176 w 1972176"/>
              <a:gd name="connsiteY7" fmla="*/ 498777 h 823576"/>
              <a:gd name="connsiteX0" fmla="*/ 1972175 w 1972175"/>
              <a:gd name="connsiteY0" fmla="*/ 498777 h 823607"/>
              <a:gd name="connsiteX1" fmla="*/ 1906805 w 1972175"/>
              <a:gd name="connsiteY1" fmla="*/ 823425 h 823607"/>
              <a:gd name="connsiteX2" fmla="*/ 320270 w 1972175"/>
              <a:gd name="connsiteY2" fmla="*/ 544360 h 823607"/>
              <a:gd name="connsiteX3" fmla="*/ 103985 w 1972175"/>
              <a:gd name="connsiteY3" fmla="*/ 497996 h 823607"/>
              <a:gd name="connsiteX4" fmla="*/ 0 w 1972175"/>
              <a:gd name="connsiteY4" fmla="*/ 0 h 823607"/>
              <a:gd name="connsiteX5" fmla="*/ 156312 w 1972175"/>
              <a:gd name="connsiteY5" fmla="*/ 55432 h 823607"/>
              <a:gd name="connsiteX6" fmla="*/ 1972175 w 1972175"/>
              <a:gd name="connsiteY6" fmla="*/ 498777 h 823607"/>
              <a:gd name="connsiteX0" fmla="*/ 2206394 w 2206394"/>
              <a:gd name="connsiteY0" fmla="*/ 498777 h 823607"/>
              <a:gd name="connsiteX1" fmla="*/ 2141024 w 2206394"/>
              <a:gd name="connsiteY1" fmla="*/ 823425 h 823607"/>
              <a:gd name="connsiteX2" fmla="*/ 554489 w 2206394"/>
              <a:gd name="connsiteY2" fmla="*/ 544360 h 823607"/>
              <a:gd name="connsiteX3" fmla="*/ 1 w 2206394"/>
              <a:gd name="connsiteY3" fmla="*/ 426869 h 823607"/>
              <a:gd name="connsiteX4" fmla="*/ 234219 w 2206394"/>
              <a:gd name="connsiteY4" fmla="*/ 0 h 823607"/>
              <a:gd name="connsiteX5" fmla="*/ 390531 w 2206394"/>
              <a:gd name="connsiteY5" fmla="*/ 55432 h 823607"/>
              <a:gd name="connsiteX6" fmla="*/ 2206394 w 2206394"/>
              <a:gd name="connsiteY6" fmla="*/ 498777 h 823607"/>
              <a:gd name="connsiteX0" fmla="*/ 2293370 w 2293370"/>
              <a:gd name="connsiteY0" fmla="*/ 498777 h 823607"/>
              <a:gd name="connsiteX1" fmla="*/ 2228000 w 2293370"/>
              <a:gd name="connsiteY1" fmla="*/ 823425 h 823607"/>
              <a:gd name="connsiteX2" fmla="*/ 641465 w 2293370"/>
              <a:gd name="connsiteY2" fmla="*/ 544360 h 823607"/>
              <a:gd name="connsiteX3" fmla="*/ 0 w 2293370"/>
              <a:gd name="connsiteY3" fmla="*/ 392166 h 823607"/>
              <a:gd name="connsiteX4" fmla="*/ 321195 w 2293370"/>
              <a:gd name="connsiteY4" fmla="*/ 0 h 823607"/>
              <a:gd name="connsiteX5" fmla="*/ 477507 w 2293370"/>
              <a:gd name="connsiteY5" fmla="*/ 55432 h 823607"/>
              <a:gd name="connsiteX6" fmla="*/ 2293370 w 2293370"/>
              <a:gd name="connsiteY6" fmla="*/ 498777 h 823607"/>
              <a:gd name="connsiteX0" fmla="*/ 2293370 w 2293370"/>
              <a:gd name="connsiteY0" fmla="*/ 474109 h 798939"/>
              <a:gd name="connsiteX1" fmla="*/ 2228000 w 2293370"/>
              <a:gd name="connsiteY1" fmla="*/ 798757 h 798939"/>
              <a:gd name="connsiteX2" fmla="*/ 641465 w 2293370"/>
              <a:gd name="connsiteY2" fmla="*/ 519692 h 798939"/>
              <a:gd name="connsiteX3" fmla="*/ 0 w 2293370"/>
              <a:gd name="connsiteY3" fmla="*/ 367498 h 798939"/>
              <a:gd name="connsiteX4" fmla="*/ 215772 w 2293370"/>
              <a:gd name="connsiteY4" fmla="*/ 0 h 798939"/>
              <a:gd name="connsiteX5" fmla="*/ 477507 w 2293370"/>
              <a:gd name="connsiteY5" fmla="*/ 30764 h 798939"/>
              <a:gd name="connsiteX6" fmla="*/ 2293370 w 2293370"/>
              <a:gd name="connsiteY6" fmla="*/ 474109 h 798939"/>
              <a:gd name="connsiteX0" fmla="*/ 2293370 w 2293370"/>
              <a:gd name="connsiteY0" fmla="*/ 525663 h 850493"/>
              <a:gd name="connsiteX1" fmla="*/ 2228000 w 2293370"/>
              <a:gd name="connsiteY1" fmla="*/ 850311 h 850493"/>
              <a:gd name="connsiteX2" fmla="*/ 641465 w 2293370"/>
              <a:gd name="connsiteY2" fmla="*/ 571246 h 850493"/>
              <a:gd name="connsiteX3" fmla="*/ 0 w 2293370"/>
              <a:gd name="connsiteY3" fmla="*/ 419052 h 850493"/>
              <a:gd name="connsiteX4" fmla="*/ 173837 w 2293370"/>
              <a:gd name="connsiteY4" fmla="*/ 0 h 850493"/>
              <a:gd name="connsiteX5" fmla="*/ 477507 w 2293370"/>
              <a:gd name="connsiteY5" fmla="*/ 82318 h 850493"/>
              <a:gd name="connsiteX6" fmla="*/ 2293370 w 2293370"/>
              <a:gd name="connsiteY6" fmla="*/ 525663 h 850493"/>
              <a:gd name="connsiteX0" fmla="*/ 2304909 w 2304909"/>
              <a:gd name="connsiteY0" fmla="*/ 555815 h 850493"/>
              <a:gd name="connsiteX1" fmla="*/ 2228000 w 2304909"/>
              <a:gd name="connsiteY1" fmla="*/ 850311 h 850493"/>
              <a:gd name="connsiteX2" fmla="*/ 641465 w 2304909"/>
              <a:gd name="connsiteY2" fmla="*/ 571246 h 850493"/>
              <a:gd name="connsiteX3" fmla="*/ 0 w 2304909"/>
              <a:gd name="connsiteY3" fmla="*/ 419052 h 850493"/>
              <a:gd name="connsiteX4" fmla="*/ 173837 w 2304909"/>
              <a:gd name="connsiteY4" fmla="*/ 0 h 850493"/>
              <a:gd name="connsiteX5" fmla="*/ 477507 w 2304909"/>
              <a:gd name="connsiteY5" fmla="*/ 82318 h 850493"/>
              <a:gd name="connsiteX6" fmla="*/ 2304909 w 2304909"/>
              <a:gd name="connsiteY6" fmla="*/ 555815 h 850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4909" h="850493">
                <a:moveTo>
                  <a:pt x="2304909" y="555815"/>
                </a:moveTo>
                <a:cubicBezTo>
                  <a:pt x="2298928" y="606720"/>
                  <a:pt x="2248798" y="857925"/>
                  <a:pt x="2228000" y="850311"/>
                </a:cubicBezTo>
                <a:cubicBezTo>
                  <a:pt x="1952683" y="857908"/>
                  <a:pt x="941935" y="625484"/>
                  <a:pt x="641465" y="571246"/>
                </a:cubicBezTo>
                <a:lnTo>
                  <a:pt x="0" y="419052"/>
                </a:lnTo>
                <a:lnTo>
                  <a:pt x="173837" y="0"/>
                </a:lnTo>
                <a:lnTo>
                  <a:pt x="477507" y="82318"/>
                </a:lnTo>
                <a:cubicBezTo>
                  <a:pt x="1087774" y="228044"/>
                  <a:pt x="2246425" y="522632"/>
                  <a:pt x="2304909" y="55581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27">
            <a:extLst>
              <a:ext uri="{FF2B5EF4-FFF2-40B4-BE49-F238E27FC236}">
                <a16:creationId xmlns:a16="http://schemas.microsoft.com/office/drawing/2014/main" id="{46651266-2C19-DDE0-2E7F-AAB1CEEE6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78977">
            <a:off x="426118" y="4816522"/>
            <a:ext cx="358028" cy="366860"/>
          </a:xfrm>
          <a:custGeom>
            <a:avLst/>
            <a:gdLst>
              <a:gd name="connsiteX0" fmla="*/ 2531073 w 4828010"/>
              <a:gd name="connsiteY0" fmla="*/ 0 h 4873559"/>
              <a:gd name="connsiteX1" fmla="*/ 3937963 w 4828010"/>
              <a:gd name="connsiteY1" fmla="*/ 437433 h 4873559"/>
              <a:gd name="connsiteX2" fmla="*/ 4806231 w 4828010"/>
              <a:gd name="connsiteY2" fmla="*/ 1773180 h 4873559"/>
              <a:gd name="connsiteX3" fmla="*/ 4448644 w 4828010"/>
              <a:gd name="connsiteY3" fmla="*/ 3933235 h 4873559"/>
              <a:gd name="connsiteX4" fmla="*/ 3192542 w 4828010"/>
              <a:gd name="connsiteY4" fmla="*/ 4716168 h 4873559"/>
              <a:gd name="connsiteX5" fmla="*/ 937448 w 4828010"/>
              <a:gd name="connsiteY5" fmla="*/ 4547691 h 4873559"/>
              <a:gd name="connsiteX6" fmla="*/ 12348 w 4828010"/>
              <a:gd name="connsiteY6" fmla="*/ 3026750 h 4873559"/>
              <a:gd name="connsiteX7" fmla="*/ 553508 w 4828010"/>
              <a:gd name="connsiteY7" fmla="*/ 740383 h 4873559"/>
              <a:gd name="connsiteX8" fmla="*/ 2531073 w 4828010"/>
              <a:gd name="connsiteY8" fmla="*/ 0 h 4873559"/>
              <a:gd name="connsiteX0" fmla="*/ 2531073 w 4828010"/>
              <a:gd name="connsiteY0" fmla="*/ 0 h 4853896"/>
              <a:gd name="connsiteX1" fmla="*/ 3937963 w 4828010"/>
              <a:gd name="connsiteY1" fmla="*/ 437433 h 4853896"/>
              <a:gd name="connsiteX2" fmla="*/ 4806231 w 4828010"/>
              <a:gd name="connsiteY2" fmla="*/ 1773180 h 4853896"/>
              <a:gd name="connsiteX3" fmla="*/ 4448644 w 4828010"/>
              <a:gd name="connsiteY3" fmla="*/ 3933235 h 4853896"/>
              <a:gd name="connsiteX4" fmla="*/ 3192542 w 4828010"/>
              <a:gd name="connsiteY4" fmla="*/ 4716168 h 4853896"/>
              <a:gd name="connsiteX5" fmla="*/ 1075671 w 4828010"/>
              <a:gd name="connsiteY5" fmla="*/ 4473263 h 4853896"/>
              <a:gd name="connsiteX6" fmla="*/ 12348 w 4828010"/>
              <a:gd name="connsiteY6" fmla="*/ 3026750 h 4853896"/>
              <a:gd name="connsiteX7" fmla="*/ 553508 w 4828010"/>
              <a:gd name="connsiteY7" fmla="*/ 740383 h 4853896"/>
              <a:gd name="connsiteX8" fmla="*/ 2531073 w 4828010"/>
              <a:gd name="connsiteY8" fmla="*/ 0 h 4853896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84014 w 4780951"/>
              <a:gd name="connsiteY0" fmla="*/ 0 h 4850182"/>
              <a:gd name="connsiteX1" fmla="*/ 3890904 w 4780951"/>
              <a:gd name="connsiteY1" fmla="*/ 437433 h 4850182"/>
              <a:gd name="connsiteX2" fmla="*/ 4759172 w 4780951"/>
              <a:gd name="connsiteY2" fmla="*/ 1773180 h 4850182"/>
              <a:gd name="connsiteX3" fmla="*/ 4401585 w 4780951"/>
              <a:gd name="connsiteY3" fmla="*/ 3933235 h 4850182"/>
              <a:gd name="connsiteX4" fmla="*/ 3145483 w 4780951"/>
              <a:gd name="connsiteY4" fmla="*/ 4716168 h 4850182"/>
              <a:gd name="connsiteX5" fmla="*/ 1113673 w 4780951"/>
              <a:gd name="connsiteY5" fmla="*/ 4467947 h 4850182"/>
              <a:gd name="connsiteX6" fmla="*/ 39717 w 4780951"/>
              <a:gd name="connsiteY6" fmla="*/ 3101178 h 4850182"/>
              <a:gd name="connsiteX7" fmla="*/ 506449 w 4780951"/>
              <a:gd name="connsiteY7" fmla="*/ 740383 h 4850182"/>
              <a:gd name="connsiteX8" fmla="*/ 2484014 w 4780951"/>
              <a:gd name="connsiteY8" fmla="*/ 0 h 4850182"/>
              <a:gd name="connsiteX0" fmla="*/ 2484014 w 4780127"/>
              <a:gd name="connsiteY0" fmla="*/ 0 h 4850182"/>
              <a:gd name="connsiteX1" fmla="*/ 3890904 w 4780127"/>
              <a:gd name="connsiteY1" fmla="*/ 437433 h 4850182"/>
              <a:gd name="connsiteX2" fmla="*/ 4759172 w 4780127"/>
              <a:gd name="connsiteY2" fmla="*/ 1773180 h 4850182"/>
              <a:gd name="connsiteX3" fmla="*/ 4390953 w 4780127"/>
              <a:gd name="connsiteY3" fmla="*/ 3805644 h 4850182"/>
              <a:gd name="connsiteX4" fmla="*/ 3145483 w 4780127"/>
              <a:gd name="connsiteY4" fmla="*/ 4716168 h 4850182"/>
              <a:gd name="connsiteX5" fmla="*/ 1113673 w 4780127"/>
              <a:gd name="connsiteY5" fmla="*/ 4467947 h 4850182"/>
              <a:gd name="connsiteX6" fmla="*/ 39717 w 4780127"/>
              <a:gd name="connsiteY6" fmla="*/ 3101178 h 4850182"/>
              <a:gd name="connsiteX7" fmla="*/ 506449 w 4780127"/>
              <a:gd name="connsiteY7" fmla="*/ 740383 h 4850182"/>
              <a:gd name="connsiteX8" fmla="*/ 2484014 w 4780127"/>
              <a:gd name="connsiteY8" fmla="*/ 0 h 4850182"/>
              <a:gd name="connsiteX0" fmla="*/ 2484014 w 4778010"/>
              <a:gd name="connsiteY0" fmla="*/ 0 h 4846926"/>
              <a:gd name="connsiteX1" fmla="*/ 3890904 w 4778010"/>
              <a:gd name="connsiteY1" fmla="*/ 437433 h 4846926"/>
              <a:gd name="connsiteX2" fmla="*/ 4759172 w 4778010"/>
              <a:gd name="connsiteY2" fmla="*/ 1773180 h 4846926"/>
              <a:gd name="connsiteX3" fmla="*/ 4390953 w 4778010"/>
              <a:gd name="connsiteY3" fmla="*/ 3805644 h 4846926"/>
              <a:gd name="connsiteX4" fmla="*/ 3343914 w 4778010"/>
              <a:gd name="connsiteY4" fmla="*/ 4712128 h 4846926"/>
              <a:gd name="connsiteX5" fmla="*/ 1113673 w 4778010"/>
              <a:gd name="connsiteY5" fmla="*/ 4467947 h 4846926"/>
              <a:gd name="connsiteX6" fmla="*/ 39717 w 4778010"/>
              <a:gd name="connsiteY6" fmla="*/ 3101178 h 4846926"/>
              <a:gd name="connsiteX7" fmla="*/ 506449 w 4778010"/>
              <a:gd name="connsiteY7" fmla="*/ 740383 h 4846926"/>
              <a:gd name="connsiteX8" fmla="*/ 2484014 w 4778010"/>
              <a:gd name="connsiteY8" fmla="*/ 0 h 4846926"/>
              <a:gd name="connsiteX0" fmla="*/ 2484014 w 4782503"/>
              <a:gd name="connsiteY0" fmla="*/ 0 h 4846926"/>
              <a:gd name="connsiteX1" fmla="*/ 3890904 w 4782503"/>
              <a:gd name="connsiteY1" fmla="*/ 437433 h 4846926"/>
              <a:gd name="connsiteX2" fmla="*/ 4759172 w 4782503"/>
              <a:gd name="connsiteY2" fmla="*/ 1773180 h 4846926"/>
              <a:gd name="connsiteX3" fmla="*/ 4450482 w 4782503"/>
              <a:gd name="connsiteY3" fmla="*/ 3688481 h 4846926"/>
              <a:gd name="connsiteX4" fmla="*/ 3343914 w 4782503"/>
              <a:gd name="connsiteY4" fmla="*/ 4712128 h 4846926"/>
              <a:gd name="connsiteX5" fmla="*/ 1113673 w 4782503"/>
              <a:gd name="connsiteY5" fmla="*/ 4467947 h 4846926"/>
              <a:gd name="connsiteX6" fmla="*/ 39717 w 4782503"/>
              <a:gd name="connsiteY6" fmla="*/ 3101178 h 4846926"/>
              <a:gd name="connsiteX7" fmla="*/ 506449 w 4782503"/>
              <a:gd name="connsiteY7" fmla="*/ 740383 h 4846926"/>
              <a:gd name="connsiteX8" fmla="*/ 2484014 w 4782503"/>
              <a:gd name="connsiteY8" fmla="*/ 0 h 4846926"/>
              <a:gd name="connsiteX0" fmla="*/ 2484014 w 4784889"/>
              <a:gd name="connsiteY0" fmla="*/ 0 h 4846926"/>
              <a:gd name="connsiteX1" fmla="*/ 3890904 w 4784889"/>
              <a:gd name="connsiteY1" fmla="*/ 437433 h 4846926"/>
              <a:gd name="connsiteX2" fmla="*/ 4759172 w 4784889"/>
              <a:gd name="connsiteY2" fmla="*/ 1773180 h 4846926"/>
              <a:gd name="connsiteX3" fmla="*/ 4474294 w 4784889"/>
              <a:gd name="connsiteY3" fmla="*/ 3676361 h 4846926"/>
              <a:gd name="connsiteX4" fmla="*/ 3343914 w 4784889"/>
              <a:gd name="connsiteY4" fmla="*/ 4712128 h 4846926"/>
              <a:gd name="connsiteX5" fmla="*/ 1113673 w 4784889"/>
              <a:gd name="connsiteY5" fmla="*/ 4467947 h 4846926"/>
              <a:gd name="connsiteX6" fmla="*/ 39717 w 4784889"/>
              <a:gd name="connsiteY6" fmla="*/ 3101178 h 4846926"/>
              <a:gd name="connsiteX7" fmla="*/ 506449 w 4784889"/>
              <a:gd name="connsiteY7" fmla="*/ 740383 h 4846926"/>
              <a:gd name="connsiteX8" fmla="*/ 2484014 w 4784889"/>
              <a:gd name="connsiteY8" fmla="*/ 0 h 4846926"/>
              <a:gd name="connsiteX0" fmla="*/ 2484014 w 4784889"/>
              <a:gd name="connsiteY0" fmla="*/ 0 h 4860980"/>
              <a:gd name="connsiteX1" fmla="*/ 3890904 w 4784889"/>
              <a:gd name="connsiteY1" fmla="*/ 437433 h 4860980"/>
              <a:gd name="connsiteX2" fmla="*/ 4759172 w 4784889"/>
              <a:gd name="connsiteY2" fmla="*/ 1773180 h 4860980"/>
              <a:gd name="connsiteX3" fmla="*/ 4474294 w 4784889"/>
              <a:gd name="connsiteY3" fmla="*/ 3676361 h 4860980"/>
              <a:gd name="connsiteX4" fmla="*/ 3343914 w 4784889"/>
              <a:gd name="connsiteY4" fmla="*/ 4712128 h 4860980"/>
              <a:gd name="connsiteX5" fmla="*/ 1097799 w 4784889"/>
              <a:gd name="connsiteY5" fmla="*/ 4524510 h 4860980"/>
              <a:gd name="connsiteX6" fmla="*/ 39717 w 4784889"/>
              <a:gd name="connsiteY6" fmla="*/ 3101178 h 4860980"/>
              <a:gd name="connsiteX7" fmla="*/ 506449 w 4784889"/>
              <a:gd name="connsiteY7" fmla="*/ 740383 h 4860980"/>
              <a:gd name="connsiteX8" fmla="*/ 2484014 w 4784889"/>
              <a:gd name="connsiteY8" fmla="*/ 0 h 4860980"/>
              <a:gd name="connsiteX0" fmla="*/ 2484014 w 4783308"/>
              <a:gd name="connsiteY0" fmla="*/ 0 h 4860981"/>
              <a:gd name="connsiteX1" fmla="*/ 3890904 w 4783308"/>
              <a:gd name="connsiteY1" fmla="*/ 437433 h 4860981"/>
              <a:gd name="connsiteX2" fmla="*/ 4759172 w 4783308"/>
              <a:gd name="connsiteY2" fmla="*/ 1773180 h 4860981"/>
              <a:gd name="connsiteX3" fmla="*/ 4474294 w 4783308"/>
              <a:gd name="connsiteY3" fmla="*/ 3676361 h 4860981"/>
              <a:gd name="connsiteX4" fmla="*/ 3443129 w 4783308"/>
              <a:gd name="connsiteY4" fmla="*/ 4712129 h 4860981"/>
              <a:gd name="connsiteX5" fmla="*/ 1097799 w 4783308"/>
              <a:gd name="connsiteY5" fmla="*/ 4524510 h 4860981"/>
              <a:gd name="connsiteX6" fmla="*/ 39717 w 4783308"/>
              <a:gd name="connsiteY6" fmla="*/ 3101178 h 4860981"/>
              <a:gd name="connsiteX7" fmla="*/ 506449 w 4783308"/>
              <a:gd name="connsiteY7" fmla="*/ 740383 h 4860981"/>
              <a:gd name="connsiteX8" fmla="*/ 2484014 w 4783308"/>
              <a:gd name="connsiteY8" fmla="*/ 0 h 4860981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532073 w 4784141"/>
              <a:gd name="connsiteY0" fmla="*/ 0 h 4773425"/>
              <a:gd name="connsiteX1" fmla="*/ 3891737 w 4784141"/>
              <a:gd name="connsiteY1" fmla="*/ 389356 h 4773425"/>
              <a:gd name="connsiteX2" fmla="*/ 4760005 w 4784141"/>
              <a:gd name="connsiteY2" fmla="*/ 1725103 h 4773425"/>
              <a:gd name="connsiteX3" fmla="*/ 4475127 w 4784141"/>
              <a:gd name="connsiteY3" fmla="*/ 3628284 h 4773425"/>
              <a:gd name="connsiteX4" fmla="*/ 3443962 w 4784141"/>
              <a:gd name="connsiteY4" fmla="*/ 4664052 h 4773425"/>
              <a:gd name="connsiteX5" fmla="*/ 1098632 w 4784141"/>
              <a:gd name="connsiteY5" fmla="*/ 4476433 h 4773425"/>
              <a:gd name="connsiteX6" fmla="*/ 40550 w 4784141"/>
              <a:gd name="connsiteY6" fmla="*/ 3053101 h 4773425"/>
              <a:gd name="connsiteX7" fmla="*/ 507282 w 4784141"/>
              <a:gd name="connsiteY7" fmla="*/ 692306 h 4773425"/>
              <a:gd name="connsiteX8" fmla="*/ 2532073 w 4784141"/>
              <a:gd name="connsiteY8" fmla="*/ 0 h 4773425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58783 w 4784614"/>
              <a:gd name="connsiteY0" fmla="*/ 525 h 4757924"/>
              <a:gd name="connsiteX1" fmla="*/ 3892210 w 4784614"/>
              <a:gd name="connsiteY1" fmla="*/ 373855 h 4757924"/>
              <a:gd name="connsiteX2" fmla="*/ 4760478 w 4784614"/>
              <a:gd name="connsiteY2" fmla="*/ 1709602 h 4757924"/>
              <a:gd name="connsiteX3" fmla="*/ 4475600 w 4784614"/>
              <a:gd name="connsiteY3" fmla="*/ 3612783 h 4757924"/>
              <a:gd name="connsiteX4" fmla="*/ 3444435 w 4784614"/>
              <a:gd name="connsiteY4" fmla="*/ 4648551 h 4757924"/>
              <a:gd name="connsiteX5" fmla="*/ 1099105 w 4784614"/>
              <a:gd name="connsiteY5" fmla="*/ 4460932 h 4757924"/>
              <a:gd name="connsiteX6" fmla="*/ 41023 w 4784614"/>
              <a:gd name="connsiteY6" fmla="*/ 3037600 h 4757924"/>
              <a:gd name="connsiteX7" fmla="*/ 507755 w 4784614"/>
              <a:gd name="connsiteY7" fmla="*/ 676805 h 4757924"/>
              <a:gd name="connsiteX8" fmla="*/ 2558783 w 4784614"/>
              <a:gd name="connsiteY8" fmla="*/ 525 h 4757924"/>
              <a:gd name="connsiteX0" fmla="*/ 2558783 w 4784614"/>
              <a:gd name="connsiteY0" fmla="*/ 408 h 4757807"/>
              <a:gd name="connsiteX1" fmla="*/ 3907953 w 4784614"/>
              <a:gd name="connsiteY1" fmla="*/ 443183 h 4757807"/>
              <a:gd name="connsiteX2" fmla="*/ 4760478 w 4784614"/>
              <a:gd name="connsiteY2" fmla="*/ 1709485 h 4757807"/>
              <a:gd name="connsiteX3" fmla="*/ 4475600 w 4784614"/>
              <a:gd name="connsiteY3" fmla="*/ 3612666 h 4757807"/>
              <a:gd name="connsiteX4" fmla="*/ 3444435 w 4784614"/>
              <a:gd name="connsiteY4" fmla="*/ 4648434 h 4757807"/>
              <a:gd name="connsiteX5" fmla="*/ 1099105 w 4784614"/>
              <a:gd name="connsiteY5" fmla="*/ 4460815 h 4757807"/>
              <a:gd name="connsiteX6" fmla="*/ 41023 w 4784614"/>
              <a:gd name="connsiteY6" fmla="*/ 3037483 h 4757807"/>
              <a:gd name="connsiteX7" fmla="*/ 507755 w 4784614"/>
              <a:gd name="connsiteY7" fmla="*/ 676688 h 4757807"/>
              <a:gd name="connsiteX8" fmla="*/ 2558783 w 4784614"/>
              <a:gd name="connsiteY8" fmla="*/ 408 h 4757807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90 h 4954518"/>
              <a:gd name="connsiteX1" fmla="*/ 3910127 w 4786788"/>
              <a:gd name="connsiteY1" fmla="*/ 639894 h 4954518"/>
              <a:gd name="connsiteX2" fmla="*/ 4762652 w 4786788"/>
              <a:gd name="connsiteY2" fmla="*/ 1906196 h 4954518"/>
              <a:gd name="connsiteX3" fmla="*/ 4477774 w 4786788"/>
              <a:gd name="connsiteY3" fmla="*/ 3809377 h 4954518"/>
              <a:gd name="connsiteX4" fmla="*/ 3446609 w 4786788"/>
              <a:gd name="connsiteY4" fmla="*/ 4845145 h 4954518"/>
              <a:gd name="connsiteX5" fmla="*/ 1101279 w 4786788"/>
              <a:gd name="connsiteY5" fmla="*/ 4657526 h 4954518"/>
              <a:gd name="connsiteX6" fmla="*/ 43197 w 4786788"/>
              <a:gd name="connsiteY6" fmla="*/ 3234194 h 4954518"/>
              <a:gd name="connsiteX7" fmla="*/ 509929 w 4786788"/>
              <a:gd name="connsiteY7" fmla="*/ 873399 h 4954518"/>
              <a:gd name="connsiteX8" fmla="*/ 2675744 w 4786788"/>
              <a:gd name="connsiteY8" fmla="*/ 290 h 4954518"/>
              <a:gd name="connsiteX0" fmla="*/ 2675744 w 4786788"/>
              <a:gd name="connsiteY0" fmla="*/ 326 h 4954554"/>
              <a:gd name="connsiteX1" fmla="*/ 3990884 w 4786788"/>
              <a:gd name="connsiteY1" fmla="*/ 591130 h 4954554"/>
              <a:gd name="connsiteX2" fmla="*/ 4762652 w 4786788"/>
              <a:gd name="connsiteY2" fmla="*/ 1906232 h 4954554"/>
              <a:gd name="connsiteX3" fmla="*/ 4477774 w 4786788"/>
              <a:gd name="connsiteY3" fmla="*/ 3809413 h 4954554"/>
              <a:gd name="connsiteX4" fmla="*/ 3446609 w 4786788"/>
              <a:gd name="connsiteY4" fmla="*/ 4845181 h 4954554"/>
              <a:gd name="connsiteX5" fmla="*/ 1101279 w 4786788"/>
              <a:gd name="connsiteY5" fmla="*/ 4657562 h 4954554"/>
              <a:gd name="connsiteX6" fmla="*/ 43197 w 4786788"/>
              <a:gd name="connsiteY6" fmla="*/ 3234230 h 4954554"/>
              <a:gd name="connsiteX7" fmla="*/ 509929 w 4786788"/>
              <a:gd name="connsiteY7" fmla="*/ 873435 h 4954554"/>
              <a:gd name="connsiteX8" fmla="*/ 2675744 w 4786788"/>
              <a:gd name="connsiteY8" fmla="*/ 326 h 4954554"/>
              <a:gd name="connsiteX0" fmla="*/ 2662196 w 4773240"/>
              <a:gd name="connsiteY0" fmla="*/ 326 h 4954554"/>
              <a:gd name="connsiteX1" fmla="*/ 3977336 w 4773240"/>
              <a:gd name="connsiteY1" fmla="*/ 591130 h 4954554"/>
              <a:gd name="connsiteX2" fmla="*/ 4749104 w 4773240"/>
              <a:gd name="connsiteY2" fmla="*/ 1906232 h 4954554"/>
              <a:gd name="connsiteX3" fmla="*/ 4464226 w 4773240"/>
              <a:gd name="connsiteY3" fmla="*/ 3809413 h 4954554"/>
              <a:gd name="connsiteX4" fmla="*/ 3433061 w 4773240"/>
              <a:gd name="connsiteY4" fmla="*/ 4845181 h 4954554"/>
              <a:gd name="connsiteX5" fmla="*/ 1087731 w 4773240"/>
              <a:gd name="connsiteY5" fmla="*/ 4657562 h 4954554"/>
              <a:gd name="connsiteX6" fmla="*/ 29649 w 4773240"/>
              <a:gd name="connsiteY6" fmla="*/ 3234230 h 4954554"/>
              <a:gd name="connsiteX7" fmla="*/ 640977 w 4773240"/>
              <a:gd name="connsiteY7" fmla="*/ 730117 h 4954554"/>
              <a:gd name="connsiteX8" fmla="*/ 2662196 w 4773240"/>
              <a:gd name="connsiteY8" fmla="*/ 326 h 4954554"/>
              <a:gd name="connsiteX0" fmla="*/ 2664762 w 4775806"/>
              <a:gd name="connsiteY0" fmla="*/ 326 h 4954554"/>
              <a:gd name="connsiteX1" fmla="*/ 3979902 w 4775806"/>
              <a:gd name="connsiteY1" fmla="*/ 591130 h 4954554"/>
              <a:gd name="connsiteX2" fmla="*/ 4751670 w 4775806"/>
              <a:gd name="connsiteY2" fmla="*/ 1906232 h 4954554"/>
              <a:gd name="connsiteX3" fmla="*/ 4466792 w 4775806"/>
              <a:gd name="connsiteY3" fmla="*/ 3809413 h 4954554"/>
              <a:gd name="connsiteX4" fmla="*/ 3435627 w 4775806"/>
              <a:gd name="connsiteY4" fmla="*/ 4845181 h 4954554"/>
              <a:gd name="connsiteX5" fmla="*/ 1090297 w 4775806"/>
              <a:gd name="connsiteY5" fmla="*/ 4657562 h 4954554"/>
              <a:gd name="connsiteX6" fmla="*/ 32215 w 4775806"/>
              <a:gd name="connsiteY6" fmla="*/ 3234230 h 4954554"/>
              <a:gd name="connsiteX7" fmla="*/ 607899 w 4775806"/>
              <a:gd name="connsiteY7" fmla="*/ 806182 h 4954554"/>
              <a:gd name="connsiteX8" fmla="*/ 2664762 w 4775806"/>
              <a:gd name="connsiteY8" fmla="*/ 326 h 4954554"/>
              <a:gd name="connsiteX0" fmla="*/ 2673549 w 4784593"/>
              <a:gd name="connsiteY0" fmla="*/ 326 h 4954554"/>
              <a:gd name="connsiteX1" fmla="*/ 3988689 w 4784593"/>
              <a:gd name="connsiteY1" fmla="*/ 591130 h 4954554"/>
              <a:gd name="connsiteX2" fmla="*/ 4760457 w 4784593"/>
              <a:gd name="connsiteY2" fmla="*/ 1906232 h 4954554"/>
              <a:gd name="connsiteX3" fmla="*/ 4475579 w 4784593"/>
              <a:gd name="connsiteY3" fmla="*/ 3809413 h 4954554"/>
              <a:gd name="connsiteX4" fmla="*/ 3444414 w 4784593"/>
              <a:gd name="connsiteY4" fmla="*/ 4845181 h 4954554"/>
              <a:gd name="connsiteX5" fmla="*/ 1099084 w 4784593"/>
              <a:gd name="connsiteY5" fmla="*/ 4657562 h 4954554"/>
              <a:gd name="connsiteX6" fmla="*/ 41002 w 4784593"/>
              <a:gd name="connsiteY6" fmla="*/ 3234230 h 4954554"/>
              <a:gd name="connsiteX7" fmla="*/ 616686 w 4784593"/>
              <a:gd name="connsiteY7" fmla="*/ 806182 h 4954554"/>
              <a:gd name="connsiteX8" fmla="*/ 2673549 w 4784593"/>
              <a:gd name="connsiteY8" fmla="*/ 326 h 4954554"/>
              <a:gd name="connsiteX0" fmla="*/ 2649000 w 4760044"/>
              <a:gd name="connsiteY0" fmla="*/ 326 h 4964273"/>
              <a:gd name="connsiteX1" fmla="*/ 3964140 w 4760044"/>
              <a:gd name="connsiteY1" fmla="*/ 591130 h 4964273"/>
              <a:gd name="connsiteX2" fmla="*/ 4735908 w 4760044"/>
              <a:gd name="connsiteY2" fmla="*/ 1906232 h 4964273"/>
              <a:gd name="connsiteX3" fmla="*/ 4451030 w 4760044"/>
              <a:gd name="connsiteY3" fmla="*/ 3809413 h 4964273"/>
              <a:gd name="connsiteX4" fmla="*/ 3419865 w 4760044"/>
              <a:gd name="connsiteY4" fmla="*/ 4845181 h 4964273"/>
              <a:gd name="connsiteX5" fmla="*/ 1074535 w 4760044"/>
              <a:gd name="connsiteY5" fmla="*/ 4657562 h 4964273"/>
              <a:gd name="connsiteX6" fmla="*/ 33359 w 4760044"/>
              <a:gd name="connsiteY6" fmla="*/ 2995991 h 4964273"/>
              <a:gd name="connsiteX7" fmla="*/ 592137 w 4760044"/>
              <a:gd name="connsiteY7" fmla="*/ 806182 h 4964273"/>
              <a:gd name="connsiteX8" fmla="*/ 2649000 w 4760044"/>
              <a:gd name="connsiteY8" fmla="*/ 326 h 4964273"/>
              <a:gd name="connsiteX0" fmla="*/ 2649000 w 4849475"/>
              <a:gd name="connsiteY0" fmla="*/ -4 h 4963943"/>
              <a:gd name="connsiteX1" fmla="*/ 4735908 w 4849475"/>
              <a:gd name="connsiteY1" fmla="*/ 1905902 h 4963943"/>
              <a:gd name="connsiteX2" fmla="*/ 4451030 w 4849475"/>
              <a:gd name="connsiteY2" fmla="*/ 3809083 h 4963943"/>
              <a:gd name="connsiteX3" fmla="*/ 3419865 w 4849475"/>
              <a:gd name="connsiteY3" fmla="*/ 4844851 h 4963943"/>
              <a:gd name="connsiteX4" fmla="*/ 1074535 w 4849475"/>
              <a:gd name="connsiteY4" fmla="*/ 4657232 h 4963943"/>
              <a:gd name="connsiteX5" fmla="*/ 33359 w 4849475"/>
              <a:gd name="connsiteY5" fmla="*/ 2995661 h 4963943"/>
              <a:gd name="connsiteX6" fmla="*/ 592137 w 4849475"/>
              <a:gd name="connsiteY6" fmla="*/ 805852 h 4963943"/>
              <a:gd name="connsiteX7" fmla="*/ 2649000 w 4849475"/>
              <a:gd name="connsiteY7" fmla="*/ -4 h 4963943"/>
              <a:gd name="connsiteX0" fmla="*/ 2649000 w 4750338"/>
              <a:gd name="connsiteY0" fmla="*/ -4 h 4963943"/>
              <a:gd name="connsiteX1" fmla="*/ 4615020 w 4750338"/>
              <a:gd name="connsiteY1" fmla="*/ 1658609 h 4963943"/>
              <a:gd name="connsiteX2" fmla="*/ 4451030 w 4750338"/>
              <a:gd name="connsiteY2" fmla="*/ 3809083 h 4963943"/>
              <a:gd name="connsiteX3" fmla="*/ 3419865 w 4750338"/>
              <a:gd name="connsiteY3" fmla="*/ 4844851 h 4963943"/>
              <a:gd name="connsiteX4" fmla="*/ 1074535 w 4750338"/>
              <a:gd name="connsiteY4" fmla="*/ 4657232 h 4963943"/>
              <a:gd name="connsiteX5" fmla="*/ 33359 w 4750338"/>
              <a:gd name="connsiteY5" fmla="*/ 2995661 h 4963943"/>
              <a:gd name="connsiteX6" fmla="*/ 592137 w 4750338"/>
              <a:gd name="connsiteY6" fmla="*/ 805852 h 4963943"/>
              <a:gd name="connsiteX7" fmla="*/ 2649000 w 4750338"/>
              <a:gd name="connsiteY7" fmla="*/ -4 h 4963943"/>
              <a:gd name="connsiteX0" fmla="*/ 2158871 w 4260209"/>
              <a:gd name="connsiteY0" fmla="*/ -4 h 5086984"/>
              <a:gd name="connsiteX1" fmla="*/ 4124891 w 4260209"/>
              <a:gd name="connsiteY1" fmla="*/ 1658609 h 5086984"/>
              <a:gd name="connsiteX2" fmla="*/ 3960901 w 4260209"/>
              <a:gd name="connsiteY2" fmla="*/ 3809083 h 5086984"/>
              <a:gd name="connsiteX3" fmla="*/ 2929736 w 4260209"/>
              <a:gd name="connsiteY3" fmla="*/ 4844851 h 5086984"/>
              <a:gd name="connsiteX4" fmla="*/ 584406 w 4260209"/>
              <a:gd name="connsiteY4" fmla="*/ 4657232 h 5086984"/>
              <a:gd name="connsiteX5" fmla="*/ 102008 w 4260209"/>
              <a:gd name="connsiteY5" fmla="*/ 805852 h 5086984"/>
              <a:gd name="connsiteX6" fmla="*/ 2158871 w 4260209"/>
              <a:gd name="connsiteY6" fmla="*/ -4 h 5086984"/>
              <a:gd name="connsiteX0" fmla="*/ 2341715 w 4443053"/>
              <a:gd name="connsiteY0" fmla="*/ -4 h 4937580"/>
              <a:gd name="connsiteX1" fmla="*/ 4307735 w 4443053"/>
              <a:gd name="connsiteY1" fmla="*/ 1658609 h 4937580"/>
              <a:gd name="connsiteX2" fmla="*/ 4143745 w 4443053"/>
              <a:gd name="connsiteY2" fmla="*/ 3809083 h 4937580"/>
              <a:gd name="connsiteX3" fmla="*/ 3112580 w 4443053"/>
              <a:gd name="connsiteY3" fmla="*/ 4844851 h 4937580"/>
              <a:gd name="connsiteX4" fmla="*/ 321924 w 4443053"/>
              <a:gd name="connsiteY4" fmla="*/ 4230304 h 4937580"/>
              <a:gd name="connsiteX5" fmla="*/ 284852 w 4443053"/>
              <a:gd name="connsiteY5" fmla="*/ 805852 h 4937580"/>
              <a:gd name="connsiteX6" fmla="*/ 2341715 w 4443053"/>
              <a:gd name="connsiteY6" fmla="*/ -4 h 4937580"/>
              <a:gd name="connsiteX0" fmla="*/ 2567003 w 4668341"/>
              <a:gd name="connsiteY0" fmla="*/ -4 h 4924017"/>
              <a:gd name="connsiteX1" fmla="*/ 4533023 w 4668341"/>
              <a:gd name="connsiteY1" fmla="*/ 1658609 h 4924017"/>
              <a:gd name="connsiteX2" fmla="*/ 4369033 w 4668341"/>
              <a:gd name="connsiteY2" fmla="*/ 3809083 h 4924017"/>
              <a:gd name="connsiteX3" fmla="*/ 3337868 w 4668341"/>
              <a:gd name="connsiteY3" fmla="*/ 4844851 h 4924017"/>
              <a:gd name="connsiteX4" fmla="*/ 547212 w 4668341"/>
              <a:gd name="connsiteY4" fmla="*/ 4230304 h 4924017"/>
              <a:gd name="connsiteX5" fmla="*/ 169043 w 4668341"/>
              <a:gd name="connsiteY5" fmla="*/ 1352706 h 4924017"/>
              <a:gd name="connsiteX6" fmla="*/ 2567003 w 4668341"/>
              <a:gd name="connsiteY6" fmla="*/ -4 h 4924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8341" h="4924017">
                <a:moveTo>
                  <a:pt x="2567003" y="-4"/>
                </a:moveTo>
                <a:cubicBezTo>
                  <a:pt x="3257631" y="183338"/>
                  <a:pt x="4232685" y="1023761"/>
                  <a:pt x="4533023" y="1658609"/>
                </a:cubicBezTo>
                <a:cubicBezTo>
                  <a:pt x="4833361" y="2293457"/>
                  <a:pt x="4568226" y="3278043"/>
                  <a:pt x="4369033" y="3809083"/>
                </a:cubicBezTo>
                <a:cubicBezTo>
                  <a:pt x="4169841" y="4340123"/>
                  <a:pt x="3650694" y="4729882"/>
                  <a:pt x="3337868" y="4844851"/>
                </a:cubicBezTo>
                <a:cubicBezTo>
                  <a:pt x="2627022" y="5065916"/>
                  <a:pt x="1075350" y="4812328"/>
                  <a:pt x="547212" y="4230304"/>
                </a:cubicBezTo>
                <a:cubicBezTo>
                  <a:pt x="19074" y="3648280"/>
                  <a:pt x="-167589" y="2057757"/>
                  <a:pt x="169043" y="1352706"/>
                </a:cubicBezTo>
                <a:cubicBezTo>
                  <a:pt x="505675" y="647655"/>
                  <a:pt x="1914330" y="30744"/>
                  <a:pt x="2567003" y="-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47" name="Group 29">
            <a:extLst>
              <a:ext uri="{FF2B5EF4-FFF2-40B4-BE49-F238E27FC236}">
                <a16:creationId xmlns:a16="http://schemas.microsoft.com/office/drawing/2014/main" id="{2B0012B1-C2DE-DD1B-E129-37A7B93D0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909175">
            <a:off x="2520779" y="5234557"/>
            <a:ext cx="1108069" cy="1180047"/>
            <a:chOff x="2159619" y="6366307"/>
            <a:chExt cx="1248687" cy="1329800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E2C0EEE-76F0-C666-A6C1-83E3F79E9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9842612" flipH="1" flipV="1">
              <a:off x="2159619" y="6366309"/>
              <a:ext cx="1248686" cy="1329798"/>
            </a:xfrm>
            <a:custGeom>
              <a:avLst/>
              <a:gdLst>
                <a:gd name="connsiteX0" fmla="*/ 1929645 w 2813738"/>
                <a:gd name="connsiteY0" fmla="*/ 3173450 h 3214044"/>
                <a:gd name="connsiteX1" fmla="*/ 1581773 w 2813738"/>
                <a:gd name="connsiteY1" fmla="*/ 3212054 h 3214044"/>
                <a:gd name="connsiteX2" fmla="*/ 546159 w 2813738"/>
                <a:gd name="connsiteY2" fmla="*/ 2756430 h 3214044"/>
                <a:gd name="connsiteX3" fmla="*/ 336057 w 2813738"/>
                <a:gd name="connsiteY3" fmla="*/ 2229184 h 3214044"/>
                <a:gd name="connsiteX4" fmla="*/ 334808 w 2813738"/>
                <a:gd name="connsiteY4" fmla="*/ 2196353 h 3214044"/>
                <a:gd name="connsiteX5" fmla="*/ 0 w 2813738"/>
                <a:gd name="connsiteY5" fmla="*/ 481954 h 3214044"/>
                <a:gd name="connsiteX6" fmla="*/ 2467865 w 2813738"/>
                <a:gd name="connsiteY6" fmla="*/ 0 h 3214044"/>
                <a:gd name="connsiteX7" fmla="*/ 2809430 w 2813738"/>
                <a:gd name="connsiteY7" fmla="*/ 1748995 h 3214044"/>
                <a:gd name="connsiteX8" fmla="*/ 2784500 w 2813738"/>
                <a:gd name="connsiteY8" fmla="*/ 1753864 h 3214044"/>
                <a:gd name="connsiteX9" fmla="*/ 2793072 w 2813738"/>
                <a:gd name="connsiteY9" fmla="*/ 1800696 h 3214044"/>
                <a:gd name="connsiteX10" fmla="*/ 2813681 w 2813738"/>
                <a:gd name="connsiteY10" fmla="*/ 2045662 h 3214044"/>
                <a:gd name="connsiteX11" fmla="*/ 2749358 w 2813738"/>
                <a:gd name="connsiteY11" fmla="*/ 2417869 h 3214044"/>
                <a:gd name="connsiteX12" fmla="*/ 2299096 w 2813738"/>
                <a:gd name="connsiteY12" fmla="*/ 3038713 h 3214044"/>
                <a:gd name="connsiteX13" fmla="*/ 1929645 w 2813738"/>
                <a:gd name="connsiteY13" fmla="*/ 3173450 h 3214044"/>
                <a:gd name="connsiteX0" fmla="*/ 1929645 w 2813738"/>
                <a:gd name="connsiteY0" fmla="*/ 3173450 h 3214044"/>
                <a:gd name="connsiteX1" fmla="*/ 1581773 w 2813738"/>
                <a:gd name="connsiteY1" fmla="*/ 3212054 h 3214044"/>
                <a:gd name="connsiteX2" fmla="*/ 546159 w 2813738"/>
                <a:gd name="connsiteY2" fmla="*/ 2756430 h 3214044"/>
                <a:gd name="connsiteX3" fmla="*/ 336057 w 2813738"/>
                <a:gd name="connsiteY3" fmla="*/ 2229184 h 3214044"/>
                <a:gd name="connsiteX4" fmla="*/ 334808 w 2813738"/>
                <a:gd name="connsiteY4" fmla="*/ 2196353 h 3214044"/>
                <a:gd name="connsiteX5" fmla="*/ 0 w 2813738"/>
                <a:gd name="connsiteY5" fmla="*/ 481954 h 3214044"/>
                <a:gd name="connsiteX6" fmla="*/ 2467865 w 2813738"/>
                <a:gd name="connsiteY6" fmla="*/ 0 h 3214044"/>
                <a:gd name="connsiteX7" fmla="*/ 2809430 w 2813738"/>
                <a:gd name="connsiteY7" fmla="*/ 1748995 h 3214044"/>
                <a:gd name="connsiteX8" fmla="*/ 2784500 w 2813738"/>
                <a:gd name="connsiteY8" fmla="*/ 1753864 h 3214044"/>
                <a:gd name="connsiteX9" fmla="*/ 2813681 w 2813738"/>
                <a:gd name="connsiteY9" fmla="*/ 2045662 h 3214044"/>
                <a:gd name="connsiteX10" fmla="*/ 2749358 w 2813738"/>
                <a:gd name="connsiteY10" fmla="*/ 2417869 h 3214044"/>
                <a:gd name="connsiteX11" fmla="*/ 2299096 w 2813738"/>
                <a:gd name="connsiteY11" fmla="*/ 3038713 h 3214044"/>
                <a:gd name="connsiteX12" fmla="*/ 1929645 w 2813738"/>
                <a:gd name="connsiteY12" fmla="*/ 3173450 h 3214044"/>
                <a:gd name="connsiteX0" fmla="*/ 1929645 w 2813738"/>
                <a:gd name="connsiteY0" fmla="*/ 3173450 h 3214044"/>
                <a:gd name="connsiteX1" fmla="*/ 1581773 w 2813738"/>
                <a:gd name="connsiteY1" fmla="*/ 3212054 h 3214044"/>
                <a:gd name="connsiteX2" fmla="*/ 546159 w 2813738"/>
                <a:gd name="connsiteY2" fmla="*/ 2756430 h 3214044"/>
                <a:gd name="connsiteX3" fmla="*/ 336057 w 2813738"/>
                <a:gd name="connsiteY3" fmla="*/ 2229184 h 3214044"/>
                <a:gd name="connsiteX4" fmla="*/ 334808 w 2813738"/>
                <a:gd name="connsiteY4" fmla="*/ 2196353 h 3214044"/>
                <a:gd name="connsiteX5" fmla="*/ 0 w 2813738"/>
                <a:gd name="connsiteY5" fmla="*/ 481954 h 3214044"/>
                <a:gd name="connsiteX6" fmla="*/ 2467865 w 2813738"/>
                <a:gd name="connsiteY6" fmla="*/ 0 h 3214044"/>
                <a:gd name="connsiteX7" fmla="*/ 2809430 w 2813738"/>
                <a:gd name="connsiteY7" fmla="*/ 1748995 h 3214044"/>
                <a:gd name="connsiteX8" fmla="*/ 2813681 w 2813738"/>
                <a:gd name="connsiteY8" fmla="*/ 2045662 h 3214044"/>
                <a:gd name="connsiteX9" fmla="*/ 2749358 w 2813738"/>
                <a:gd name="connsiteY9" fmla="*/ 2417869 h 3214044"/>
                <a:gd name="connsiteX10" fmla="*/ 2299096 w 2813738"/>
                <a:gd name="connsiteY10" fmla="*/ 3038713 h 3214044"/>
                <a:gd name="connsiteX11" fmla="*/ 1929645 w 2813738"/>
                <a:gd name="connsiteY11" fmla="*/ 3173450 h 3214044"/>
                <a:gd name="connsiteX0" fmla="*/ 2041023 w 2925116"/>
                <a:gd name="connsiteY0" fmla="*/ 3173450 h 3214044"/>
                <a:gd name="connsiteX1" fmla="*/ 1693151 w 2925116"/>
                <a:gd name="connsiteY1" fmla="*/ 3212054 h 3214044"/>
                <a:gd name="connsiteX2" fmla="*/ 657537 w 2925116"/>
                <a:gd name="connsiteY2" fmla="*/ 2756430 h 3214044"/>
                <a:gd name="connsiteX3" fmla="*/ 447435 w 2925116"/>
                <a:gd name="connsiteY3" fmla="*/ 2229184 h 3214044"/>
                <a:gd name="connsiteX4" fmla="*/ 111378 w 2925116"/>
                <a:gd name="connsiteY4" fmla="*/ 481954 h 3214044"/>
                <a:gd name="connsiteX5" fmla="*/ 2579243 w 2925116"/>
                <a:gd name="connsiteY5" fmla="*/ 0 h 3214044"/>
                <a:gd name="connsiteX6" fmla="*/ 2920808 w 2925116"/>
                <a:gd name="connsiteY6" fmla="*/ 1748995 h 3214044"/>
                <a:gd name="connsiteX7" fmla="*/ 2925059 w 2925116"/>
                <a:gd name="connsiteY7" fmla="*/ 2045662 h 3214044"/>
                <a:gd name="connsiteX8" fmla="*/ 2860736 w 2925116"/>
                <a:gd name="connsiteY8" fmla="*/ 2417869 h 3214044"/>
                <a:gd name="connsiteX9" fmla="*/ 2410474 w 2925116"/>
                <a:gd name="connsiteY9" fmla="*/ 3038713 h 3214044"/>
                <a:gd name="connsiteX10" fmla="*/ 2041023 w 2925116"/>
                <a:gd name="connsiteY10" fmla="*/ 3173450 h 3214044"/>
                <a:gd name="connsiteX0" fmla="*/ 1929645 w 2813738"/>
                <a:gd name="connsiteY0" fmla="*/ 3173450 h 3214044"/>
                <a:gd name="connsiteX1" fmla="*/ 1581773 w 2813738"/>
                <a:gd name="connsiteY1" fmla="*/ 3212054 h 3214044"/>
                <a:gd name="connsiteX2" fmla="*/ 546159 w 2813738"/>
                <a:gd name="connsiteY2" fmla="*/ 2756430 h 3214044"/>
                <a:gd name="connsiteX3" fmla="*/ 336057 w 2813738"/>
                <a:gd name="connsiteY3" fmla="*/ 2229184 h 3214044"/>
                <a:gd name="connsiteX4" fmla="*/ 0 w 2813738"/>
                <a:gd name="connsiteY4" fmla="*/ 481954 h 3214044"/>
                <a:gd name="connsiteX5" fmla="*/ 2467865 w 2813738"/>
                <a:gd name="connsiteY5" fmla="*/ 0 h 3214044"/>
                <a:gd name="connsiteX6" fmla="*/ 2809430 w 2813738"/>
                <a:gd name="connsiteY6" fmla="*/ 1748995 h 3214044"/>
                <a:gd name="connsiteX7" fmla="*/ 2813681 w 2813738"/>
                <a:gd name="connsiteY7" fmla="*/ 2045662 h 3214044"/>
                <a:gd name="connsiteX8" fmla="*/ 2749358 w 2813738"/>
                <a:gd name="connsiteY8" fmla="*/ 2417869 h 3214044"/>
                <a:gd name="connsiteX9" fmla="*/ 2299096 w 2813738"/>
                <a:gd name="connsiteY9" fmla="*/ 3038713 h 3214044"/>
                <a:gd name="connsiteX10" fmla="*/ 1929645 w 2813738"/>
                <a:gd name="connsiteY10" fmla="*/ 3173450 h 3214044"/>
                <a:gd name="connsiteX0" fmla="*/ 1929645 w 2813738"/>
                <a:gd name="connsiteY0" fmla="*/ 3173450 h 3222394"/>
                <a:gd name="connsiteX1" fmla="*/ 1581773 w 2813738"/>
                <a:gd name="connsiteY1" fmla="*/ 3212054 h 3222394"/>
                <a:gd name="connsiteX2" fmla="*/ 634750 w 2813738"/>
                <a:gd name="connsiteY2" fmla="*/ 2993222 h 3222394"/>
                <a:gd name="connsiteX3" fmla="*/ 336057 w 2813738"/>
                <a:gd name="connsiteY3" fmla="*/ 2229184 h 3222394"/>
                <a:gd name="connsiteX4" fmla="*/ 0 w 2813738"/>
                <a:gd name="connsiteY4" fmla="*/ 481954 h 3222394"/>
                <a:gd name="connsiteX5" fmla="*/ 2467865 w 2813738"/>
                <a:gd name="connsiteY5" fmla="*/ 0 h 3222394"/>
                <a:gd name="connsiteX6" fmla="*/ 2809430 w 2813738"/>
                <a:gd name="connsiteY6" fmla="*/ 1748995 h 3222394"/>
                <a:gd name="connsiteX7" fmla="*/ 2813681 w 2813738"/>
                <a:gd name="connsiteY7" fmla="*/ 2045662 h 3222394"/>
                <a:gd name="connsiteX8" fmla="*/ 2749358 w 2813738"/>
                <a:gd name="connsiteY8" fmla="*/ 2417869 h 3222394"/>
                <a:gd name="connsiteX9" fmla="*/ 2299096 w 2813738"/>
                <a:gd name="connsiteY9" fmla="*/ 3038713 h 3222394"/>
                <a:gd name="connsiteX10" fmla="*/ 1929645 w 2813738"/>
                <a:gd name="connsiteY10" fmla="*/ 3173450 h 3222394"/>
                <a:gd name="connsiteX0" fmla="*/ 1929645 w 2813738"/>
                <a:gd name="connsiteY0" fmla="*/ 3173450 h 3259726"/>
                <a:gd name="connsiteX1" fmla="*/ 1581773 w 2813738"/>
                <a:gd name="connsiteY1" fmla="*/ 3212054 h 3259726"/>
                <a:gd name="connsiteX2" fmla="*/ 634750 w 2813738"/>
                <a:gd name="connsiteY2" fmla="*/ 2993222 h 3259726"/>
                <a:gd name="connsiteX3" fmla="*/ 336057 w 2813738"/>
                <a:gd name="connsiteY3" fmla="*/ 2229184 h 3259726"/>
                <a:gd name="connsiteX4" fmla="*/ 0 w 2813738"/>
                <a:gd name="connsiteY4" fmla="*/ 481954 h 3259726"/>
                <a:gd name="connsiteX5" fmla="*/ 2467865 w 2813738"/>
                <a:gd name="connsiteY5" fmla="*/ 0 h 3259726"/>
                <a:gd name="connsiteX6" fmla="*/ 2809430 w 2813738"/>
                <a:gd name="connsiteY6" fmla="*/ 1748995 h 3259726"/>
                <a:gd name="connsiteX7" fmla="*/ 2813681 w 2813738"/>
                <a:gd name="connsiteY7" fmla="*/ 2045662 h 3259726"/>
                <a:gd name="connsiteX8" fmla="*/ 2749358 w 2813738"/>
                <a:gd name="connsiteY8" fmla="*/ 2417869 h 3259726"/>
                <a:gd name="connsiteX9" fmla="*/ 2299096 w 2813738"/>
                <a:gd name="connsiteY9" fmla="*/ 3038713 h 3259726"/>
                <a:gd name="connsiteX10" fmla="*/ 1929645 w 2813738"/>
                <a:gd name="connsiteY10" fmla="*/ 3173450 h 3259726"/>
                <a:gd name="connsiteX0" fmla="*/ 1929645 w 2813738"/>
                <a:gd name="connsiteY0" fmla="*/ 3173450 h 3173450"/>
                <a:gd name="connsiteX1" fmla="*/ 634750 w 2813738"/>
                <a:gd name="connsiteY1" fmla="*/ 2993222 h 3173450"/>
                <a:gd name="connsiteX2" fmla="*/ 336057 w 2813738"/>
                <a:gd name="connsiteY2" fmla="*/ 2229184 h 3173450"/>
                <a:gd name="connsiteX3" fmla="*/ 0 w 2813738"/>
                <a:gd name="connsiteY3" fmla="*/ 481954 h 3173450"/>
                <a:gd name="connsiteX4" fmla="*/ 2467865 w 2813738"/>
                <a:gd name="connsiteY4" fmla="*/ 0 h 3173450"/>
                <a:gd name="connsiteX5" fmla="*/ 2809430 w 2813738"/>
                <a:gd name="connsiteY5" fmla="*/ 1748995 h 3173450"/>
                <a:gd name="connsiteX6" fmla="*/ 2813681 w 2813738"/>
                <a:gd name="connsiteY6" fmla="*/ 2045662 h 3173450"/>
                <a:gd name="connsiteX7" fmla="*/ 2749358 w 2813738"/>
                <a:gd name="connsiteY7" fmla="*/ 2417869 h 3173450"/>
                <a:gd name="connsiteX8" fmla="*/ 2299096 w 2813738"/>
                <a:gd name="connsiteY8" fmla="*/ 3038713 h 3173450"/>
                <a:gd name="connsiteX9" fmla="*/ 1929645 w 2813738"/>
                <a:gd name="connsiteY9" fmla="*/ 3173450 h 3173450"/>
                <a:gd name="connsiteX0" fmla="*/ 1929645 w 2813738"/>
                <a:gd name="connsiteY0" fmla="*/ 3173450 h 3248537"/>
                <a:gd name="connsiteX1" fmla="*/ 796962 w 2813738"/>
                <a:gd name="connsiteY1" fmla="*/ 3173288 h 3248537"/>
                <a:gd name="connsiteX2" fmla="*/ 336057 w 2813738"/>
                <a:gd name="connsiteY2" fmla="*/ 2229184 h 3248537"/>
                <a:gd name="connsiteX3" fmla="*/ 0 w 2813738"/>
                <a:gd name="connsiteY3" fmla="*/ 481954 h 3248537"/>
                <a:gd name="connsiteX4" fmla="*/ 2467865 w 2813738"/>
                <a:gd name="connsiteY4" fmla="*/ 0 h 3248537"/>
                <a:gd name="connsiteX5" fmla="*/ 2809430 w 2813738"/>
                <a:gd name="connsiteY5" fmla="*/ 1748995 h 3248537"/>
                <a:gd name="connsiteX6" fmla="*/ 2813681 w 2813738"/>
                <a:gd name="connsiteY6" fmla="*/ 2045662 h 3248537"/>
                <a:gd name="connsiteX7" fmla="*/ 2749358 w 2813738"/>
                <a:gd name="connsiteY7" fmla="*/ 2417869 h 3248537"/>
                <a:gd name="connsiteX8" fmla="*/ 2299096 w 2813738"/>
                <a:gd name="connsiteY8" fmla="*/ 3038713 h 3248537"/>
                <a:gd name="connsiteX9" fmla="*/ 1929645 w 2813738"/>
                <a:gd name="connsiteY9" fmla="*/ 3173450 h 3248537"/>
                <a:gd name="connsiteX0" fmla="*/ 1929645 w 2813681"/>
                <a:gd name="connsiteY0" fmla="*/ 3173450 h 3248537"/>
                <a:gd name="connsiteX1" fmla="*/ 796962 w 2813681"/>
                <a:gd name="connsiteY1" fmla="*/ 3173288 h 3248537"/>
                <a:gd name="connsiteX2" fmla="*/ 336057 w 2813681"/>
                <a:gd name="connsiteY2" fmla="*/ 2229184 h 3248537"/>
                <a:gd name="connsiteX3" fmla="*/ 0 w 2813681"/>
                <a:gd name="connsiteY3" fmla="*/ 481954 h 3248537"/>
                <a:gd name="connsiteX4" fmla="*/ 2467865 w 2813681"/>
                <a:gd name="connsiteY4" fmla="*/ 0 h 3248537"/>
                <a:gd name="connsiteX5" fmla="*/ 2809430 w 2813681"/>
                <a:gd name="connsiteY5" fmla="*/ 1748995 h 3248537"/>
                <a:gd name="connsiteX6" fmla="*/ 2813681 w 2813681"/>
                <a:gd name="connsiteY6" fmla="*/ 2045662 h 3248537"/>
                <a:gd name="connsiteX7" fmla="*/ 2299096 w 2813681"/>
                <a:gd name="connsiteY7" fmla="*/ 3038713 h 3248537"/>
                <a:gd name="connsiteX8" fmla="*/ 1929645 w 2813681"/>
                <a:gd name="connsiteY8" fmla="*/ 3173450 h 3248537"/>
                <a:gd name="connsiteX0" fmla="*/ 1929645 w 2816936"/>
                <a:gd name="connsiteY0" fmla="*/ 3173450 h 3248537"/>
                <a:gd name="connsiteX1" fmla="*/ 796962 w 2816936"/>
                <a:gd name="connsiteY1" fmla="*/ 3173288 h 3248537"/>
                <a:gd name="connsiteX2" fmla="*/ 336057 w 2816936"/>
                <a:gd name="connsiteY2" fmla="*/ 2229184 h 3248537"/>
                <a:gd name="connsiteX3" fmla="*/ 0 w 2816936"/>
                <a:gd name="connsiteY3" fmla="*/ 481954 h 3248537"/>
                <a:gd name="connsiteX4" fmla="*/ 2467865 w 2816936"/>
                <a:gd name="connsiteY4" fmla="*/ 0 h 3248537"/>
                <a:gd name="connsiteX5" fmla="*/ 2809430 w 2816936"/>
                <a:gd name="connsiteY5" fmla="*/ 1748995 h 3248537"/>
                <a:gd name="connsiteX6" fmla="*/ 2813681 w 2816936"/>
                <a:gd name="connsiteY6" fmla="*/ 2045662 h 3248537"/>
                <a:gd name="connsiteX7" fmla="*/ 2299096 w 2816936"/>
                <a:gd name="connsiteY7" fmla="*/ 3038713 h 3248537"/>
                <a:gd name="connsiteX8" fmla="*/ 1929645 w 2816936"/>
                <a:gd name="connsiteY8" fmla="*/ 3173450 h 3248537"/>
                <a:gd name="connsiteX0" fmla="*/ 1929645 w 2817968"/>
                <a:gd name="connsiteY0" fmla="*/ 3173450 h 3248537"/>
                <a:gd name="connsiteX1" fmla="*/ 796962 w 2817968"/>
                <a:gd name="connsiteY1" fmla="*/ 3173288 h 3248537"/>
                <a:gd name="connsiteX2" fmla="*/ 336057 w 2817968"/>
                <a:gd name="connsiteY2" fmla="*/ 2229184 h 3248537"/>
                <a:gd name="connsiteX3" fmla="*/ 0 w 2817968"/>
                <a:gd name="connsiteY3" fmla="*/ 481954 h 3248537"/>
                <a:gd name="connsiteX4" fmla="*/ 2467865 w 2817968"/>
                <a:gd name="connsiteY4" fmla="*/ 0 h 3248537"/>
                <a:gd name="connsiteX5" fmla="*/ 2809430 w 2817968"/>
                <a:gd name="connsiteY5" fmla="*/ 1748995 h 3248537"/>
                <a:gd name="connsiteX6" fmla="*/ 2813681 w 2817968"/>
                <a:gd name="connsiteY6" fmla="*/ 2045662 h 3248537"/>
                <a:gd name="connsiteX7" fmla="*/ 2299096 w 2817968"/>
                <a:gd name="connsiteY7" fmla="*/ 3038713 h 3248537"/>
                <a:gd name="connsiteX8" fmla="*/ 1929645 w 2817968"/>
                <a:gd name="connsiteY8" fmla="*/ 3173450 h 3248537"/>
                <a:gd name="connsiteX0" fmla="*/ 1929645 w 2818220"/>
                <a:gd name="connsiteY0" fmla="*/ 3173450 h 3248983"/>
                <a:gd name="connsiteX1" fmla="*/ 796962 w 2818220"/>
                <a:gd name="connsiteY1" fmla="*/ 3173288 h 3248983"/>
                <a:gd name="connsiteX2" fmla="*/ 336057 w 2818220"/>
                <a:gd name="connsiteY2" fmla="*/ 2229184 h 3248983"/>
                <a:gd name="connsiteX3" fmla="*/ 0 w 2818220"/>
                <a:gd name="connsiteY3" fmla="*/ 481954 h 3248983"/>
                <a:gd name="connsiteX4" fmla="*/ 2467865 w 2818220"/>
                <a:gd name="connsiteY4" fmla="*/ 0 h 3248983"/>
                <a:gd name="connsiteX5" fmla="*/ 2809430 w 2818220"/>
                <a:gd name="connsiteY5" fmla="*/ 1748995 h 3248983"/>
                <a:gd name="connsiteX6" fmla="*/ 2813681 w 2818220"/>
                <a:gd name="connsiteY6" fmla="*/ 2045662 h 3248983"/>
                <a:gd name="connsiteX7" fmla="*/ 2318165 w 2818220"/>
                <a:gd name="connsiteY7" fmla="*/ 3027931 h 3248983"/>
                <a:gd name="connsiteX8" fmla="*/ 1929645 w 2818220"/>
                <a:gd name="connsiteY8" fmla="*/ 3173450 h 3248983"/>
                <a:gd name="connsiteX0" fmla="*/ 1872966 w 2818220"/>
                <a:gd name="connsiteY0" fmla="*/ 3389204 h 3395069"/>
                <a:gd name="connsiteX1" fmla="*/ 796962 w 2818220"/>
                <a:gd name="connsiteY1" fmla="*/ 3173288 h 3395069"/>
                <a:gd name="connsiteX2" fmla="*/ 336057 w 2818220"/>
                <a:gd name="connsiteY2" fmla="*/ 2229184 h 3395069"/>
                <a:gd name="connsiteX3" fmla="*/ 0 w 2818220"/>
                <a:gd name="connsiteY3" fmla="*/ 481954 h 3395069"/>
                <a:gd name="connsiteX4" fmla="*/ 2467865 w 2818220"/>
                <a:gd name="connsiteY4" fmla="*/ 0 h 3395069"/>
                <a:gd name="connsiteX5" fmla="*/ 2809430 w 2818220"/>
                <a:gd name="connsiteY5" fmla="*/ 1748995 h 3395069"/>
                <a:gd name="connsiteX6" fmla="*/ 2813681 w 2818220"/>
                <a:gd name="connsiteY6" fmla="*/ 2045662 h 3395069"/>
                <a:gd name="connsiteX7" fmla="*/ 2318165 w 2818220"/>
                <a:gd name="connsiteY7" fmla="*/ 3027931 h 3395069"/>
                <a:gd name="connsiteX8" fmla="*/ 1872966 w 2818220"/>
                <a:gd name="connsiteY8" fmla="*/ 3389204 h 3395069"/>
                <a:gd name="connsiteX0" fmla="*/ 1861016 w 2818220"/>
                <a:gd name="connsiteY0" fmla="*/ 3328014 h 3339978"/>
                <a:gd name="connsiteX1" fmla="*/ 796962 w 2818220"/>
                <a:gd name="connsiteY1" fmla="*/ 3173288 h 3339978"/>
                <a:gd name="connsiteX2" fmla="*/ 336057 w 2818220"/>
                <a:gd name="connsiteY2" fmla="*/ 2229184 h 3339978"/>
                <a:gd name="connsiteX3" fmla="*/ 0 w 2818220"/>
                <a:gd name="connsiteY3" fmla="*/ 481954 h 3339978"/>
                <a:gd name="connsiteX4" fmla="*/ 2467865 w 2818220"/>
                <a:gd name="connsiteY4" fmla="*/ 0 h 3339978"/>
                <a:gd name="connsiteX5" fmla="*/ 2809430 w 2818220"/>
                <a:gd name="connsiteY5" fmla="*/ 1748995 h 3339978"/>
                <a:gd name="connsiteX6" fmla="*/ 2813681 w 2818220"/>
                <a:gd name="connsiteY6" fmla="*/ 2045662 h 3339978"/>
                <a:gd name="connsiteX7" fmla="*/ 2318165 w 2818220"/>
                <a:gd name="connsiteY7" fmla="*/ 3027931 h 3339978"/>
                <a:gd name="connsiteX8" fmla="*/ 1861016 w 2818220"/>
                <a:gd name="connsiteY8" fmla="*/ 3328014 h 3339978"/>
                <a:gd name="connsiteX0" fmla="*/ 1861016 w 2820003"/>
                <a:gd name="connsiteY0" fmla="*/ 3328014 h 3339751"/>
                <a:gd name="connsiteX1" fmla="*/ 796962 w 2820003"/>
                <a:gd name="connsiteY1" fmla="*/ 3173288 h 3339751"/>
                <a:gd name="connsiteX2" fmla="*/ 336057 w 2820003"/>
                <a:gd name="connsiteY2" fmla="*/ 2229184 h 3339751"/>
                <a:gd name="connsiteX3" fmla="*/ 0 w 2820003"/>
                <a:gd name="connsiteY3" fmla="*/ 481954 h 3339751"/>
                <a:gd name="connsiteX4" fmla="*/ 2467865 w 2820003"/>
                <a:gd name="connsiteY4" fmla="*/ 0 h 3339751"/>
                <a:gd name="connsiteX5" fmla="*/ 2809430 w 2820003"/>
                <a:gd name="connsiteY5" fmla="*/ 1748995 h 3339751"/>
                <a:gd name="connsiteX6" fmla="*/ 2813681 w 2820003"/>
                <a:gd name="connsiteY6" fmla="*/ 2045662 h 3339751"/>
                <a:gd name="connsiteX7" fmla="*/ 2410534 w 2820003"/>
                <a:gd name="connsiteY7" fmla="*/ 3031066 h 3339751"/>
                <a:gd name="connsiteX8" fmla="*/ 1861016 w 2820003"/>
                <a:gd name="connsiteY8" fmla="*/ 3328014 h 3339751"/>
                <a:gd name="connsiteX0" fmla="*/ 1861016 w 2819648"/>
                <a:gd name="connsiteY0" fmla="*/ 3328014 h 3339751"/>
                <a:gd name="connsiteX1" fmla="*/ 796962 w 2819648"/>
                <a:gd name="connsiteY1" fmla="*/ 3173288 h 3339751"/>
                <a:gd name="connsiteX2" fmla="*/ 336057 w 2819648"/>
                <a:gd name="connsiteY2" fmla="*/ 2229184 h 3339751"/>
                <a:gd name="connsiteX3" fmla="*/ 0 w 2819648"/>
                <a:gd name="connsiteY3" fmla="*/ 481954 h 3339751"/>
                <a:gd name="connsiteX4" fmla="*/ 2467865 w 2819648"/>
                <a:gd name="connsiteY4" fmla="*/ 0 h 3339751"/>
                <a:gd name="connsiteX5" fmla="*/ 2809430 w 2819648"/>
                <a:gd name="connsiteY5" fmla="*/ 1748995 h 3339751"/>
                <a:gd name="connsiteX6" fmla="*/ 2813681 w 2819648"/>
                <a:gd name="connsiteY6" fmla="*/ 2045662 h 3339751"/>
                <a:gd name="connsiteX7" fmla="*/ 2410534 w 2819648"/>
                <a:gd name="connsiteY7" fmla="*/ 3031066 h 3339751"/>
                <a:gd name="connsiteX8" fmla="*/ 1861016 w 2819648"/>
                <a:gd name="connsiteY8" fmla="*/ 3328014 h 3339751"/>
                <a:gd name="connsiteX0" fmla="*/ 1861016 w 2820851"/>
                <a:gd name="connsiteY0" fmla="*/ 3328014 h 3341130"/>
                <a:gd name="connsiteX1" fmla="*/ 796962 w 2820851"/>
                <a:gd name="connsiteY1" fmla="*/ 3173288 h 3341130"/>
                <a:gd name="connsiteX2" fmla="*/ 336057 w 2820851"/>
                <a:gd name="connsiteY2" fmla="*/ 2229184 h 3341130"/>
                <a:gd name="connsiteX3" fmla="*/ 0 w 2820851"/>
                <a:gd name="connsiteY3" fmla="*/ 481954 h 3341130"/>
                <a:gd name="connsiteX4" fmla="*/ 2467865 w 2820851"/>
                <a:gd name="connsiteY4" fmla="*/ 0 h 3341130"/>
                <a:gd name="connsiteX5" fmla="*/ 2809430 w 2820851"/>
                <a:gd name="connsiteY5" fmla="*/ 1748995 h 3341130"/>
                <a:gd name="connsiteX6" fmla="*/ 2813681 w 2820851"/>
                <a:gd name="connsiteY6" fmla="*/ 2045662 h 3341130"/>
                <a:gd name="connsiteX7" fmla="*/ 2452877 w 2820851"/>
                <a:gd name="connsiteY7" fmla="*/ 3012062 h 3341130"/>
                <a:gd name="connsiteX8" fmla="*/ 1861016 w 2820851"/>
                <a:gd name="connsiteY8" fmla="*/ 3328014 h 3341130"/>
                <a:gd name="connsiteX0" fmla="*/ 1861016 w 2835461"/>
                <a:gd name="connsiteY0" fmla="*/ 3328014 h 3341130"/>
                <a:gd name="connsiteX1" fmla="*/ 796962 w 2835461"/>
                <a:gd name="connsiteY1" fmla="*/ 3173288 h 3341130"/>
                <a:gd name="connsiteX2" fmla="*/ 336057 w 2835461"/>
                <a:gd name="connsiteY2" fmla="*/ 2229184 h 3341130"/>
                <a:gd name="connsiteX3" fmla="*/ 0 w 2835461"/>
                <a:gd name="connsiteY3" fmla="*/ 481954 h 3341130"/>
                <a:gd name="connsiteX4" fmla="*/ 2467865 w 2835461"/>
                <a:gd name="connsiteY4" fmla="*/ 0 h 3341130"/>
                <a:gd name="connsiteX5" fmla="*/ 2809430 w 2835461"/>
                <a:gd name="connsiteY5" fmla="*/ 1748995 h 3341130"/>
                <a:gd name="connsiteX6" fmla="*/ 2828769 w 2835461"/>
                <a:gd name="connsiteY6" fmla="*/ 2091483 h 3341130"/>
                <a:gd name="connsiteX7" fmla="*/ 2452877 w 2835461"/>
                <a:gd name="connsiteY7" fmla="*/ 3012062 h 3341130"/>
                <a:gd name="connsiteX8" fmla="*/ 1861016 w 2835461"/>
                <a:gd name="connsiteY8" fmla="*/ 3328014 h 3341130"/>
                <a:gd name="connsiteX0" fmla="*/ 1861016 w 2835461"/>
                <a:gd name="connsiteY0" fmla="*/ 3328014 h 3341130"/>
                <a:gd name="connsiteX1" fmla="*/ 796962 w 2835461"/>
                <a:gd name="connsiteY1" fmla="*/ 3173288 h 3341130"/>
                <a:gd name="connsiteX2" fmla="*/ 336057 w 2835461"/>
                <a:gd name="connsiteY2" fmla="*/ 2229184 h 3341130"/>
                <a:gd name="connsiteX3" fmla="*/ 0 w 2835461"/>
                <a:gd name="connsiteY3" fmla="*/ 481954 h 3341130"/>
                <a:gd name="connsiteX4" fmla="*/ 2467865 w 2835461"/>
                <a:gd name="connsiteY4" fmla="*/ 0 h 3341130"/>
                <a:gd name="connsiteX5" fmla="*/ 2809430 w 2835461"/>
                <a:gd name="connsiteY5" fmla="*/ 1748995 h 3341130"/>
                <a:gd name="connsiteX6" fmla="*/ 2828769 w 2835461"/>
                <a:gd name="connsiteY6" fmla="*/ 2091483 h 3341130"/>
                <a:gd name="connsiteX7" fmla="*/ 2452877 w 2835461"/>
                <a:gd name="connsiteY7" fmla="*/ 3012062 h 3341130"/>
                <a:gd name="connsiteX8" fmla="*/ 1861016 w 2835461"/>
                <a:gd name="connsiteY8" fmla="*/ 3328014 h 3341130"/>
                <a:gd name="connsiteX0" fmla="*/ 1861016 w 2835461"/>
                <a:gd name="connsiteY0" fmla="*/ 3328014 h 3341130"/>
                <a:gd name="connsiteX1" fmla="*/ 796962 w 2835461"/>
                <a:gd name="connsiteY1" fmla="*/ 3173288 h 3341130"/>
                <a:gd name="connsiteX2" fmla="*/ 336057 w 2835461"/>
                <a:gd name="connsiteY2" fmla="*/ 2229184 h 3341130"/>
                <a:gd name="connsiteX3" fmla="*/ 0 w 2835461"/>
                <a:gd name="connsiteY3" fmla="*/ 481954 h 3341130"/>
                <a:gd name="connsiteX4" fmla="*/ 2467865 w 2835461"/>
                <a:gd name="connsiteY4" fmla="*/ 0 h 3341130"/>
                <a:gd name="connsiteX5" fmla="*/ 2803530 w 2835461"/>
                <a:gd name="connsiteY5" fmla="*/ 1718331 h 3341130"/>
                <a:gd name="connsiteX6" fmla="*/ 2828769 w 2835461"/>
                <a:gd name="connsiteY6" fmla="*/ 2091483 h 3341130"/>
                <a:gd name="connsiteX7" fmla="*/ 2452877 w 2835461"/>
                <a:gd name="connsiteY7" fmla="*/ 3012062 h 3341130"/>
                <a:gd name="connsiteX8" fmla="*/ 1861016 w 2835461"/>
                <a:gd name="connsiteY8" fmla="*/ 3328014 h 3341130"/>
                <a:gd name="connsiteX0" fmla="*/ 1861016 w 2829919"/>
                <a:gd name="connsiteY0" fmla="*/ 3328014 h 3341130"/>
                <a:gd name="connsiteX1" fmla="*/ 796962 w 2829919"/>
                <a:gd name="connsiteY1" fmla="*/ 3173288 h 3341130"/>
                <a:gd name="connsiteX2" fmla="*/ 336057 w 2829919"/>
                <a:gd name="connsiteY2" fmla="*/ 2229184 h 3341130"/>
                <a:gd name="connsiteX3" fmla="*/ 0 w 2829919"/>
                <a:gd name="connsiteY3" fmla="*/ 481954 h 3341130"/>
                <a:gd name="connsiteX4" fmla="*/ 2467865 w 2829919"/>
                <a:gd name="connsiteY4" fmla="*/ 0 h 3341130"/>
                <a:gd name="connsiteX5" fmla="*/ 2803530 w 2829919"/>
                <a:gd name="connsiteY5" fmla="*/ 1718331 h 3341130"/>
                <a:gd name="connsiteX6" fmla="*/ 2828769 w 2829919"/>
                <a:gd name="connsiteY6" fmla="*/ 2091483 h 3341130"/>
                <a:gd name="connsiteX7" fmla="*/ 2452877 w 2829919"/>
                <a:gd name="connsiteY7" fmla="*/ 3012062 h 3341130"/>
                <a:gd name="connsiteX8" fmla="*/ 1861016 w 2829919"/>
                <a:gd name="connsiteY8" fmla="*/ 3328014 h 3341130"/>
                <a:gd name="connsiteX0" fmla="*/ 1861016 w 2829919"/>
                <a:gd name="connsiteY0" fmla="*/ 3328014 h 3346886"/>
                <a:gd name="connsiteX1" fmla="*/ 796962 w 2829919"/>
                <a:gd name="connsiteY1" fmla="*/ 3173288 h 3346886"/>
                <a:gd name="connsiteX2" fmla="*/ 336057 w 2829919"/>
                <a:gd name="connsiteY2" fmla="*/ 2229184 h 3346886"/>
                <a:gd name="connsiteX3" fmla="*/ 0 w 2829919"/>
                <a:gd name="connsiteY3" fmla="*/ 481954 h 3346886"/>
                <a:gd name="connsiteX4" fmla="*/ 2467865 w 2829919"/>
                <a:gd name="connsiteY4" fmla="*/ 0 h 3346886"/>
                <a:gd name="connsiteX5" fmla="*/ 2803530 w 2829919"/>
                <a:gd name="connsiteY5" fmla="*/ 1718331 h 3346886"/>
                <a:gd name="connsiteX6" fmla="*/ 2828769 w 2829919"/>
                <a:gd name="connsiteY6" fmla="*/ 2091483 h 3346886"/>
                <a:gd name="connsiteX7" fmla="*/ 2452877 w 2829919"/>
                <a:gd name="connsiteY7" fmla="*/ 3012062 h 3346886"/>
                <a:gd name="connsiteX8" fmla="*/ 1861016 w 2829919"/>
                <a:gd name="connsiteY8" fmla="*/ 3328014 h 3346886"/>
                <a:gd name="connsiteX0" fmla="*/ 1861016 w 2829919"/>
                <a:gd name="connsiteY0" fmla="*/ 3328014 h 3352626"/>
                <a:gd name="connsiteX1" fmla="*/ 796962 w 2829919"/>
                <a:gd name="connsiteY1" fmla="*/ 3173288 h 3352626"/>
                <a:gd name="connsiteX2" fmla="*/ 336057 w 2829919"/>
                <a:gd name="connsiteY2" fmla="*/ 2229184 h 3352626"/>
                <a:gd name="connsiteX3" fmla="*/ 0 w 2829919"/>
                <a:gd name="connsiteY3" fmla="*/ 481954 h 3352626"/>
                <a:gd name="connsiteX4" fmla="*/ 2467865 w 2829919"/>
                <a:gd name="connsiteY4" fmla="*/ 0 h 3352626"/>
                <a:gd name="connsiteX5" fmla="*/ 2803530 w 2829919"/>
                <a:gd name="connsiteY5" fmla="*/ 1718331 h 3352626"/>
                <a:gd name="connsiteX6" fmla="*/ 2828769 w 2829919"/>
                <a:gd name="connsiteY6" fmla="*/ 2091483 h 3352626"/>
                <a:gd name="connsiteX7" fmla="*/ 2452877 w 2829919"/>
                <a:gd name="connsiteY7" fmla="*/ 3012062 h 3352626"/>
                <a:gd name="connsiteX8" fmla="*/ 1861016 w 2829919"/>
                <a:gd name="connsiteY8" fmla="*/ 3328014 h 3352626"/>
                <a:gd name="connsiteX0" fmla="*/ 1861016 w 2829919"/>
                <a:gd name="connsiteY0" fmla="*/ 3328014 h 3352626"/>
                <a:gd name="connsiteX1" fmla="*/ 796962 w 2829919"/>
                <a:gd name="connsiteY1" fmla="*/ 3173288 h 3352626"/>
                <a:gd name="connsiteX2" fmla="*/ 336057 w 2829919"/>
                <a:gd name="connsiteY2" fmla="*/ 2229184 h 3352626"/>
                <a:gd name="connsiteX3" fmla="*/ 0 w 2829919"/>
                <a:gd name="connsiteY3" fmla="*/ 481954 h 3352626"/>
                <a:gd name="connsiteX4" fmla="*/ 2467865 w 2829919"/>
                <a:gd name="connsiteY4" fmla="*/ 0 h 3352626"/>
                <a:gd name="connsiteX5" fmla="*/ 2803530 w 2829919"/>
                <a:gd name="connsiteY5" fmla="*/ 1718331 h 3352626"/>
                <a:gd name="connsiteX6" fmla="*/ 2828769 w 2829919"/>
                <a:gd name="connsiteY6" fmla="*/ 2091483 h 3352626"/>
                <a:gd name="connsiteX7" fmla="*/ 2452877 w 2829919"/>
                <a:gd name="connsiteY7" fmla="*/ 3012062 h 3352626"/>
                <a:gd name="connsiteX8" fmla="*/ 1861016 w 2829919"/>
                <a:gd name="connsiteY8" fmla="*/ 3328014 h 3352626"/>
                <a:gd name="connsiteX0" fmla="*/ 1861016 w 2829919"/>
                <a:gd name="connsiteY0" fmla="*/ 3328014 h 3352626"/>
                <a:gd name="connsiteX1" fmla="*/ 796962 w 2829919"/>
                <a:gd name="connsiteY1" fmla="*/ 3173288 h 3352626"/>
                <a:gd name="connsiteX2" fmla="*/ 336057 w 2829919"/>
                <a:gd name="connsiteY2" fmla="*/ 2229184 h 3352626"/>
                <a:gd name="connsiteX3" fmla="*/ 0 w 2829919"/>
                <a:gd name="connsiteY3" fmla="*/ 481954 h 3352626"/>
                <a:gd name="connsiteX4" fmla="*/ 2467865 w 2829919"/>
                <a:gd name="connsiteY4" fmla="*/ 0 h 3352626"/>
                <a:gd name="connsiteX5" fmla="*/ 2803530 w 2829919"/>
                <a:gd name="connsiteY5" fmla="*/ 1718331 h 3352626"/>
                <a:gd name="connsiteX6" fmla="*/ 2828769 w 2829919"/>
                <a:gd name="connsiteY6" fmla="*/ 2091483 h 3352626"/>
                <a:gd name="connsiteX7" fmla="*/ 2452877 w 2829919"/>
                <a:gd name="connsiteY7" fmla="*/ 3012062 h 3352626"/>
                <a:gd name="connsiteX8" fmla="*/ 1861016 w 2829919"/>
                <a:gd name="connsiteY8" fmla="*/ 3328014 h 3352626"/>
                <a:gd name="connsiteX0" fmla="*/ 1861016 w 2829919"/>
                <a:gd name="connsiteY0" fmla="*/ 3328014 h 3352626"/>
                <a:gd name="connsiteX1" fmla="*/ 796962 w 2829919"/>
                <a:gd name="connsiteY1" fmla="*/ 3173288 h 3352626"/>
                <a:gd name="connsiteX2" fmla="*/ 336057 w 2829919"/>
                <a:gd name="connsiteY2" fmla="*/ 2229184 h 3352626"/>
                <a:gd name="connsiteX3" fmla="*/ 0 w 2829919"/>
                <a:gd name="connsiteY3" fmla="*/ 481954 h 3352626"/>
                <a:gd name="connsiteX4" fmla="*/ 1636004 w 2829919"/>
                <a:gd name="connsiteY4" fmla="*/ 2119429 h 3352626"/>
                <a:gd name="connsiteX5" fmla="*/ 2467865 w 2829919"/>
                <a:gd name="connsiteY5" fmla="*/ 0 h 3352626"/>
                <a:gd name="connsiteX6" fmla="*/ 2803530 w 2829919"/>
                <a:gd name="connsiteY6" fmla="*/ 1718331 h 3352626"/>
                <a:gd name="connsiteX7" fmla="*/ 2828769 w 2829919"/>
                <a:gd name="connsiteY7" fmla="*/ 2091483 h 3352626"/>
                <a:gd name="connsiteX8" fmla="*/ 2452877 w 2829919"/>
                <a:gd name="connsiteY8" fmla="*/ 3012062 h 3352626"/>
                <a:gd name="connsiteX9" fmla="*/ 1861016 w 2829919"/>
                <a:gd name="connsiteY9" fmla="*/ 3328014 h 3352626"/>
                <a:gd name="connsiteX0" fmla="*/ 1861016 w 2829919"/>
                <a:gd name="connsiteY0" fmla="*/ 3328014 h 3352626"/>
                <a:gd name="connsiteX1" fmla="*/ 796962 w 2829919"/>
                <a:gd name="connsiteY1" fmla="*/ 3173288 h 3352626"/>
                <a:gd name="connsiteX2" fmla="*/ 336057 w 2829919"/>
                <a:gd name="connsiteY2" fmla="*/ 2229184 h 3352626"/>
                <a:gd name="connsiteX3" fmla="*/ 0 w 2829919"/>
                <a:gd name="connsiteY3" fmla="*/ 481954 h 3352626"/>
                <a:gd name="connsiteX4" fmla="*/ 1636004 w 2829919"/>
                <a:gd name="connsiteY4" fmla="*/ 2119429 h 3352626"/>
                <a:gd name="connsiteX5" fmla="*/ 2467865 w 2829919"/>
                <a:gd name="connsiteY5" fmla="*/ 0 h 3352626"/>
                <a:gd name="connsiteX6" fmla="*/ 2803530 w 2829919"/>
                <a:gd name="connsiteY6" fmla="*/ 1718331 h 3352626"/>
                <a:gd name="connsiteX7" fmla="*/ 2828769 w 2829919"/>
                <a:gd name="connsiteY7" fmla="*/ 2091483 h 3352626"/>
                <a:gd name="connsiteX8" fmla="*/ 2452877 w 2829919"/>
                <a:gd name="connsiteY8" fmla="*/ 3012062 h 3352626"/>
                <a:gd name="connsiteX9" fmla="*/ 1861016 w 2829919"/>
                <a:gd name="connsiteY9" fmla="*/ 3328014 h 3352626"/>
                <a:gd name="connsiteX0" fmla="*/ 1861016 w 2829919"/>
                <a:gd name="connsiteY0" fmla="*/ 3328014 h 3352626"/>
                <a:gd name="connsiteX1" fmla="*/ 796962 w 2829919"/>
                <a:gd name="connsiteY1" fmla="*/ 3173288 h 3352626"/>
                <a:gd name="connsiteX2" fmla="*/ 336057 w 2829919"/>
                <a:gd name="connsiteY2" fmla="*/ 2229184 h 3352626"/>
                <a:gd name="connsiteX3" fmla="*/ 0 w 2829919"/>
                <a:gd name="connsiteY3" fmla="*/ 481954 h 3352626"/>
                <a:gd name="connsiteX4" fmla="*/ 1649572 w 2829919"/>
                <a:gd name="connsiteY4" fmla="*/ 2189943 h 3352626"/>
                <a:gd name="connsiteX5" fmla="*/ 2467865 w 2829919"/>
                <a:gd name="connsiteY5" fmla="*/ 0 h 3352626"/>
                <a:gd name="connsiteX6" fmla="*/ 2803530 w 2829919"/>
                <a:gd name="connsiteY6" fmla="*/ 1718331 h 3352626"/>
                <a:gd name="connsiteX7" fmla="*/ 2828769 w 2829919"/>
                <a:gd name="connsiteY7" fmla="*/ 2091483 h 3352626"/>
                <a:gd name="connsiteX8" fmla="*/ 2452877 w 2829919"/>
                <a:gd name="connsiteY8" fmla="*/ 3012062 h 3352626"/>
                <a:gd name="connsiteX9" fmla="*/ 1861016 w 2829919"/>
                <a:gd name="connsiteY9" fmla="*/ 3328014 h 3352626"/>
                <a:gd name="connsiteX0" fmla="*/ 1861016 w 2829919"/>
                <a:gd name="connsiteY0" fmla="*/ 3328014 h 3359247"/>
                <a:gd name="connsiteX1" fmla="*/ 796962 w 2829919"/>
                <a:gd name="connsiteY1" fmla="*/ 3173288 h 3359247"/>
                <a:gd name="connsiteX2" fmla="*/ 336057 w 2829919"/>
                <a:gd name="connsiteY2" fmla="*/ 2229184 h 3359247"/>
                <a:gd name="connsiteX3" fmla="*/ 0 w 2829919"/>
                <a:gd name="connsiteY3" fmla="*/ 481954 h 3359247"/>
                <a:gd name="connsiteX4" fmla="*/ 1649572 w 2829919"/>
                <a:gd name="connsiteY4" fmla="*/ 2189943 h 3359247"/>
                <a:gd name="connsiteX5" fmla="*/ 2467865 w 2829919"/>
                <a:gd name="connsiteY5" fmla="*/ 0 h 3359247"/>
                <a:gd name="connsiteX6" fmla="*/ 2803530 w 2829919"/>
                <a:gd name="connsiteY6" fmla="*/ 1718331 h 3359247"/>
                <a:gd name="connsiteX7" fmla="*/ 2828769 w 2829919"/>
                <a:gd name="connsiteY7" fmla="*/ 2091483 h 3359247"/>
                <a:gd name="connsiteX8" fmla="*/ 2452877 w 2829919"/>
                <a:gd name="connsiteY8" fmla="*/ 3012062 h 3359247"/>
                <a:gd name="connsiteX9" fmla="*/ 1861016 w 2829919"/>
                <a:gd name="connsiteY9" fmla="*/ 3328014 h 3359247"/>
                <a:gd name="connsiteX0" fmla="*/ 1861016 w 2830596"/>
                <a:gd name="connsiteY0" fmla="*/ 3328014 h 3342040"/>
                <a:gd name="connsiteX1" fmla="*/ 796962 w 2830596"/>
                <a:gd name="connsiteY1" fmla="*/ 3173288 h 3342040"/>
                <a:gd name="connsiteX2" fmla="*/ 336057 w 2830596"/>
                <a:gd name="connsiteY2" fmla="*/ 2229184 h 3342040"/>
                <a:gd name="connsiteX3" fmla="*/ 0 w 2830596"/>
                <a:gd name="connsiteY3" fmla="*/ 481954 h 3342040"/>
                <a:gd name="connsiteX4" fmla="*/ 1649572 w 2830596"/>
                <a:gd name="connsiteY4" fmla="*/ 2189943 h 3342040"/>
                <a:gd name="connsiteX5" fmla="*/ 2467865 w 2830596"/>
                <a:gd name="connsiteY5" fmla="*/ 0 h 3342040"/>
                <a:gd name="connsiteX6" fmla="*/ 2803530 w 2830596"/>
                <a:gd name="connsiteY6" fmla="*/ 1718331 h 3342040"/>
                <a:gd name="connsiteX7" fmla="*/ 2828769 w 2830596"/>
                <a:gd name="connsiteY7" fmla="*/ 2091483 h 3342040"/>
                <a:gd name="connsiteX8" fmla="*/ 2516033 w 2830596"/>
                <a:gd name="connsiteY8" fmla="*/ 2999544 h 3342040"/>
                <a:gd name="connsiteX9" fmla="*/ 1861016 w 2830596"/>
                <a:gd name="connsiteY9" fmla="*/ 3328014 h 3342040"/>
                <a:gd name="connsiteX0" fmla="*/ 1861016 w 2830709"/>
                <a:gd name="connsiteY0" fmla="*/ 3328014 h 3344557"/>
                <a:gd name="connsiteX1" fmla="*/ 796962 w 2830709"/>
                <a:gd name="connsiteY1" fmla="*/ 3173288 h 3344557"/>
                <a:gd name="connsiteX2" fmla="*/ 336057 w 2830709"/>
                <a:gd name="connsiteY2" fmla="*/ 2229184 h 3344557"/>
                <a:gd name="connsiteX3" fmla="*/ 0 w 2830709"/>
                <a:gd name="connsiteY3" fmla="*/ 481954 h 3344557"/>
                <a:gd name="connsiteX4" fmla="*/ 1649572 w 2830709"/>
                <a:gd name="connsiteY4" fmla="*/ 2189943 h 3344557"/>
                <a:gd name="connsiteX5" fmla="*/ 2467865 w 2830709"/>
                <a:gd name="connsiteY5" fmla="*/ 0 h 3344557"/>
                <a:gd name="connsiteX6" fmla="*/ 2803530 w 2830709"/>
                <a:gd name="connsiteY6" fmla="*/ 1718331 h 3344557"/>
                <a:gd name="connsiteX7" fmla="*/ 2828769 w 2830709"/>
                <a:gd name="connsiteY7" fmla="*/ 2091483 h 3344557"/>
                <a:gd name="connsiteX8" fmla="*/ 2522497 w 2830709"/>
                <a:gd name="connsiteY8" fmla="*/ 2964989 h 3344557"/>
                <a:gd name="connsiteX9" fmla="*/ 1861016 w 2830709"/>
                <a:gd name="connsiteY9" fmla="*/ 3328014 h 3344557"/>
                <a:gd name="connsiteX0" fmla="*/ 1861016 w 2830709"/>
                <a:gd name="connsiteY0" fmla="*/ 3328014 h 3359688"/>
                <a:gd name="connsiteX1" fmla="*/ 796962 w 2830709"/>
                <a:gd name="connsiteY1" fmla="*/ 3173288 h 3359688"/>
                <a:gd name="connsiteX2" fmla="*/ 336057 w 2830709"/>
                <a:gd name="connsiteY2" fmla="*/ 2229184 h 3359688"/>
                <a:gd name="connsiteX3" fmla="*/ 0 w 2830709"/>
                <a:gd name="connsiteY3" fmla="*/ 481954 h 3359688"/>
                <a:gd name="connsiteX4" fmla="*/ 1649572 w 2830709"/>
                <a:gd name="connsiteY4" fmla="*/ 2189943 h 3359688"/>
                <a:gd name="connsiteX5" fmla="*/ 2467865 w 2830709"/>
                <a:gd name="connsiteY5" fmla="*/ 0 h 3359688"/>
                <a:gd name="connsiteX6" fmla="*/ 2803530 w 2830709"/>
                <a:gd name="connsiteY6" fmla="*/ 1718331 h 3359688"/>
                <a:gd name="connsiteX7" fmla="*/ 2828769 w 2830709"/>
                <a:gd name="connsiteY7" fmla="*/ 2091483 h 3359688"/>
                <a:gd name="connsiteX8" fmla="*/ 2522497 w 2830709"/>
                <a:gd name="connsiteY8" fmla="*/ 2964989 h 3359688"/>
                <a:gd name="connsiteX9" fmla="*/ 1861016 w 2830709"/>
                <a:gd name="connsiteY9" fmla="*/ 3328014 h 3359688"/>
                <a:gd name="connsiteX0" fmla="*/ 1861016 w 2830709"/>
                <a:gd name="connsiteY0" fmla="*/ 3328014 h 3360929"/>
                <a:gd name="connsiteX1" fmla="*/ 832092 w 2830709"/>
                <a:gd name="connsiteY1" fmla="*/ 3219563 h 3360929"/>
                <a:gd name="connsiteX2" fmla="*/ 336057 w 2830709"/>
                <a:gd name="connsiteY2" fmla="*/ 2229184 h 3360929"/>
                <a:gd name="connsiteX3" fmla="*/ 0 w 2830709"/>
                <a:gd name="connsiteY3" fmla="*/ 481954 h 3360929"/>
                <a:gd name="connsiteX4" fmla="*/ 1649572 w 2830709"/>
                <a:gd name="connsiteY4" fmla="*/ 2189943 h 3360929"/>
                <a:gd name="connsiteX5" fmla="*/ 2467865 w 2830709"/>
                <a:gd name="connsiteY5" fmla="*/ 0 h 3360929"/>
                <a:gd name="connsiteX6" fmla="*/ 2803530 w 2830709"/>
                <a:gd name="connsiteY6" fmla="*/ 1718331 h 3360929"/>
                <a:gd name="connsiteX7" fmla="*/ 2828769 w 2830709"/>
                <a:gd name="connsiteY7" fmla="*/ 2091483 h 3360929"/>
                <a:gd name="connsiteX8" fmla="*/ 2522497 w 2830709"/>
                <a:gd name="connsiteY8" fmla="*/ 2964989 h 3360929"/>
                <a:gd name="connsiteX9" fmla="*/ 1861016 w 2830709"/>
                <a:gd name="connsiteY9" fmla="*/ 3328014 h 3360929"/>
                <a:gd name="connsiteX0" fmla="*/ 1861016 w 2830709"/>
                <a:gd name="connsiteY0" fmla="*/ 3328014 h 3360929"/>
                <a:gd name="connsiteX1" fmla="*/ 832092 w 2830709"/>
                <a:gd name="connsiteY1" fmla="*/ 3219563 h 3360929"/>
                <a:gd name="connsiteX2" fmla="*/ 336057 w 2830709"/>
                <a:gd name="connsiteY2" fmla="*/ 2229184 h 3360929"/>
                <a:gd name="connsiteX3" fmla="*/ 0 w 2830709"/>
                <a:gd name="connsiteY3" fmla="*/ 481954 h 3360929"/>
                <a:gd name="connsiteX4" fmla="*/ 1649572 w 2830709"/>
                <a:gd name="connsiteY4" fmla="*/ 2189943 h 3360929"/>
                <a:gd name="connsiteX5" fmla="*/ 2467865 w 2830709"/>
                <a:gd name="connsiteY5" fmla="*/ 0 h 3360929"/>
                <a:gd name="connsiteX6" fmla="*/ 2803530 w 2830709"/>
                <a:gd name="connsiteY6" fmla="*/ 1718331 h 3360929"/>
                <a:gd name="connsiteX7" fmla="*/ 2828769 w 2830709"/>
                <a:gd name="connsiteY7" fmla="*/ 2091483 h 3360929"/>
                <a:gd name="connsiteX8" fmla="*/ 2522497 w 2830709"/>
                <a:gd name="connsiteY8" fmla="*/ 2964989 h 3360929"/>
                <a:gd name="connsiteX9" fmla="*/ 1861016 w 2830709"/>
                <a:gd name="connsiteY9" fmla="*/ 3328014 h 3360929"/>
                <a:gd name="connsiteX0" fmla="*/ 1861016 w 2830709"/>
                <a:gd name="connsiteY0" fmla="*/ 3328014 h 3360929"/>
                <a:gd name="connsiteX1" fmla="*/ 832092 w 2830709"/>
                <a:gd name="connsiteY1" fmla="*/ 3219563 h 3360929"/>
                <a:gd name="connsiteX2" fmla="*/ 336057 w 2830709"/>
                <a:gd name="connsiteY2" fmla="*/ 2229184 h 3360929"/>
                <a:gd name="connsiteX3" fmla="*/ 0 w 2830709"/>
                <a:gd name="connsiteY3" fmla="*/ 481954 h 3360929"/>
                <a:gd name="connsiteX4" fmla="*/ 1620462 w 2830709"/>
                <a:gd name="connsiteY4" fmla="*/ 2209024 h 3360929"/>
                <a:gd name="connsiteX5" fmla="*/ 2467865 w 2830709"/>
                <a:gd name="connsiteY5" fmla="*/ 0 h 3360929"/>
                <a:gd name="connsiteX6" fmla="*/ 2803530 w 2830709"/>
                <a:gd name="connsiteY6" fmla="*/ 1718331 h 3360929"/>
                <a:gd name="connsiteX7" fmla="*/ 2828769 w 2830709"/>
                <a:gd name="connsiteY7" fmla="*/ 2091483 h 3360929"/>
                <a:gd name="connsiteX8" fmla="*/ 2522497 w 2830709"/>
                <a:gd name="connsiteY8" fmla="*/ 2964989 h 3360929"/>
                <a:gd name="connsiteX9" fmla="*/ 1861016 w 2830709"/>
                <a:gd name="connsiteY9" fmla="*/ 3328014 h 3360929"/>
                <a:gd name="connsiteX0" fmla="*/ 1861016 w 2830709"/>
                <a:gd name="connsiteY0" fmla="*/ 3328014 h 3360929"/>
                <a:gd name="connsiteX1" fmla="*/ 832092 w 2830709"/>
                <a:gd name="connsiteY1" fmla="*/ 3219563 h 3360929"/>
                <a:gd name="connsiteX2" fmla="*/ 336057 w 2830709"/>
                <a:gd name="connsiteY2" fmla="*/ 2229184 h 3360929"/>
                <a:gd name="connsiteX3" fmla="*/ 0 w 2830709"/>
                <a:gd name="connsiteY3" fmla="*/ 481954 h 3360929"/>
                <a:gd name="connsiteX4" fmla="*/ 1620462 w 2830709"/>
                <a:gd name="connsiteY4" fmla="*/ 2209024 h 3360929"/>
                <a:gd name="connsiteX5" fmla="*/ 2467865 w 2830709"/>
                <a:gd name="connsiteY5" fmla="*/ 0 h 3360929"/>
                <a:gd name="connsiteX6" fmla="*/ 2803530 w 2830709"/>
                <a:gd name="connsiteY6" fmla="*/ 1718331 h 3360929"/>
                <a:gd name="connsiteX7" fmla="*/ 2828769 w 2830709"/>
                <a:gd name="connsiteY7" fmla="*/ 2091483 h 3360929"/>
                <a:gd name="connsiteX8" fmla="*/ 2522497 w 2830709"/>
                <a:gd name="connsiteY8" fmla="*/ 2964989 h 3360929"/>
                <a:gd name="connsiteX9" fmla="*/ 1861016 w 2830709"/>
                <a:gd name="connsiteY9" fmla="*/ 3328014 h 3360929"/>
                <a:gd name="connsiteX0" fmla="*/ 1861016 w 2830709"/>
                <a:gd name="connsiteY0" fmla="*/ 3328014 h 3360929"/>
                <a:gd name="connsiteX1" fmla="*/ 832092 w 2830709"/>
                <a:gd name="connsiteY1" fmla="*/ 3219563 h 3360929"/>
                <a:gd name="connsiteX2" fmla="*/ 336057 w 2830709"/>
                <a:gd name="connsiteY2" fmla="*/ 2229184 h 3360929"/>
                <a:gd name="connsiteX3" fmla="*/ 0 w 2830709"/>
                <a:gd name="connsiteY3" fmla="*/ 481954 h 3360929"/>
                <a:gd name="connsiteX4" fmla="*/ 1620462 w 2830709"/>
                <a:gd name="connsiteY4" fmla="*/ 2209024 h 3360929"/>
                <a:gd name="connsiteX5" fmla="*/ 2467865 w 2830709"/>
                <a:gd name="connsiteY5" fmla="*/ 0 h 3360929"/>
                <a:gd name="connsiteX6" fmla="*/ 2749262 w 2830709"/>
                <a:gd name="connsiteY6" fmla="*/ 1436277 h 3360929"/>
                <a:gd name="connsiteX7" fmla="*/ 2828769 w 2830709"/>
                <a:gd name="connsiteY7" fmla="*/ 2091483 h 3360929"/>
                <a:gd name="connsiteX8" fmla="*/ 2522497 w 2830709"/>
                <a:gd name="connsiteY8" fmla="*/ 2964989 h 3360929"/>
                <a:gd name="connsiteX9" fmla="*/ 1861016 w 2830709"/>
                <a:gd name="connsiteY9" fmla="*/ 3328014 h 3360929"/>
                <a:gd name="connsiteX0" fmla="*/ 1861016 w 2830709"/>
                <a:gd name="connsiteY0" fmla="*/ 3328014 h 3360929"/>
                <a:gd name="connsiteX1" fmla="*/ 832092 w 2830709"/>
                <a:gd name="connsiteY1" fmla="*/ 3219563 h 3360929"/>
                <a:gd name="connsiteX2" fmla="*/ 336057 w 2830709"/>
                <a:gd name="connsiteY2" fmla="*/ 2229184 h 3360929"/>
                <a:gd name="connsiteX3" fmla="*/ 0 w 2830709"/>
                <a:gd name="connsiteY3" fmla="*/ 481954 h 3360929"/>
                <a:gd name="connsiteX4" fmla="*/ 1620462 w 2830709"/>
                <a:gd name="connsiteY4" fmla="*/ 2209024 h 3360929"/>
                <a:gd name="connsiteX5" fmla="*/ 2467865 w 2830709"/>
                <a:gd name="connsiteY5" fmla="*/ 0 h 3360929"/>
                <a:gd name="connsiteX6" fmla="*/ 2744478 w 2830709"/>
                <a:gd name="connsiteY6" fmla="*/ 1377332 h 3360929"/>
                <a:gd name="connsiteX7" fmla="*/ 2828769 w 2830709"/>
                <a:gd name="connsiteY7" fmla="*/ 2091483 h 3360929"/>
                <a:gd name="connsiteX8" fmla="*/ 2522497 w 2830709"/>
                <a:gd name="connsiteY8" fmla="*/ 2964989 h 3360929"/>
                <a:gd name="connsiteX9" fmla="*/ 1861016 w 2830709"/>
                <a:gd name="connsiteY9" fmla="*/ 3328014 h 3360929"/>
                <a:gd name="connsiteX0" fmla="*/ 1861016 w 2828818"/>
                <a:gd name="connsiteY0" fmla="*/ 3328014 h 3360929"/>
                <a:gd name="connsiteX1" fmla="*/ 832092 w 2828818"/>
                <a:gd name="connsiteY1" fmla="*/ 3219563 h 3360929"/>
                <a:gd name="connsiteX2" fmla="*/ 336057 w 2828818"/>
                <a:gd name="connsiteY2" fmla="*/ 2229184 h 3360929"/>
                <a:gd name="connsiteX3" fmla="*/ 0 w 2828818"/>
                <a:gd name="connsiteY3" fmla="*/ 481954 h 3360929"/>
                <a:gd name="connsiteX4" fmla="*/ 1620462 w 2828818"/>
                <a:gd name="connsiteY4" fmla="*/ 2209024 h 3360929"/>
                <a:gd name="connsiteX5" fmla="*/ 2467865 w 2828818"/>
                <a:gd name="connsiteY5" fmla="*/ 0 h 3360929"/>
                <a:gd name="connsiteX6" fmla="*/ 2744478 w 2828818"/>
                <a:gd name="connsiteY6" fmla="*/ 1377332 h 3360929"/>
                <a:gd name="connsiteX7" fmla="*/ 2828769 w 2828818"/>
                <a:gd name="connsiteY7" fmla="*/ 2091483 h 3360929"/>
                <a:gd name="connsiteX8" fmla="*/ 2522497 w 2828818"/>
                <a:gd name="connsiteY8" fmla="*/ 2964989 h 3360929"/>
                <a:gd name="connsiteX9" fmla="*/ 1861016 w 2828818"/>
                <a:gd name="connsiteY9" fmla="*/ 3328014 h 3360929"/>
                <a:gd name="connsiteX0" fmla="*/ 1861016 w 2828818"/>
                <a:gd name="connsiteY0" fmla="*/ 3329418 h 3362333"/>
                <a:gd name="connsiteX1" fmla="*/ 832092 w 2828818"/>
                <a:gd name="connsiteY1" fmla="*/ 3220967 h 3362333"/>
                <a:gd name="connsiteX2" fmla="*/ 336057 w 2828818"/>
                <a:gd name="connsiteY2" fmla="*/ 2230588 h 3362333"/>
                <a:gd name="connsiteX3" fmla="*/ 0 w 2828818"/>
                <a:gd name="connsiteY3" fmla="*/ 483358 h 3362333"/>
                <a:gd name="connsiteX4" fmla="*/ 1620462 w 2828818"/>
                <a:gd name="connsiteY4" fmla="*/ 2210428 h 3362333"/>
                <a:gd name="connsiteX5" fmla="*/ 2467865 w 2828818"/>
                <a:gd name="connsiteY5" fmla="*/ 1404 h 3362333"/>
                <a:gd name="connsiteX6" fmla="*/ 2744478 w 2828818"/>
                <a:gd name="connsiteY6" fmla="*/ 1378736 h 3362333"/>
                <a:gd name="connsiteX7" fmla="*/ 2828769 w 2828818"/>
                <a:gd name="connsiteY7" fmla="*/ 2092887 h 3362333"/>
                <a:gd name="connsiteX8" fmla="*/ 2522497 w 2828818"/>
                <a:gd name="connsiteY8" fmla="*/ 2966393 h 3362333"/>
                <a:gd name="connsiteX9" fmla="*/ 1861016 w 2828818"/>
                <a:gd name="connsiteY9" fmla="*/ 3329418 h 3362333"/>
                <a:gd name="connsiteX0" fmla="*/ 1861016 w 2828818"/>
                <a:gd name="connsiteY0" fmla="*/ 3331389 h 3364304"/>
                <a:gd name="connsiteX1" fmla="*/ 832092 w 2828818"/>
                <a:gd name="connsiteY1" fmla="*/ 3222938 h 3364304"/>
                <a:gd name="connsiteX2" fmla="*/ 336057 w 2828818"/>
                <a:gd name="connsiteY2" fmla="*/ 2232559 h 3364304"/>
                <a:gd name="connsiteX3" fmla="*/ 0 w 2828818"/>
                <a:gd name="connsiteY3" fmla="*/ 485329 h 3364304"/>
                <a:gd name="connsiteX4" fmla="*/ 1620462 w 2828818"/>
                <a:gd name="connsiteY4" fmla="*/ 2212399 h 3364304"/>
                <a:gd name="connsiteX5" fmla="*/ 2467865 w 2828818"/>
                <a:gd name="connsiteY5" fmla="*/ 3375 h 3364304"/>
                <a:gd name="connsiteX6" fmla="*/ 2744478 w 2828818"/>
                <a:gd name="connsiteY6" fmla="*/ 1380707 h 3364304"/>
                <a:gd name="connsiteX7" fmla="*/ 2828769 w 2828818"/>
                <a:gd name="connsiteY7" fmla="*/ 2094858 h 3364304"/>
                <a:gd name="connsiteX8" fmla="*/ 2522497 w 2828818"/>
                <a:gd name="connsiteY8" fmla="*/ 2968364 h 3364304"/>
                <a:gd name="connsiteX9" fmla="*/ 1861016 w 2828818"/>
                <a:gd name="connsiteY9" fmla="*/ 3331389 h 336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28818" h="3364304">
                  <a:moveTo>
                    <a:pt x="1861016" y="3331389"/>
                  </a:moveTo>
                  <a:cubicBezTo>
                    <a:pt x="1579282" y="3373818"/>
                    <a:pt x="1086252" y="3406076"/>
                    <a:pt x="832092" y="3222938"/>
                  </a:cubicBezTo>
                  <a:cubicBezTo>
                    <a:pt x="577932" y="3039800"/>
                    <a:pt x="383616" y="2460381"/>
                    <a:pt x="336057" y="2232559"/>
                  </a:cubicBezTo>
                  <a:cubicBezTo>
                    <a:pt x="245031" y="1853480"/>
                    <a:pt x="73233" y="1027264"/>
                    <a:pt x="0" y="485329"/>
                  </a:cubicBezTo>
                  <a:cubicBezTo>
                    <a:pt x="397968" y="401539"/>
                    <a:pt x="1119633" y="1591204"/>
                    <a:pt x="1620462" y="2212399"/>
                  </a:cubicBezTo>
                  <a:cubicBezTo>
                    <a:pt x="1902930" y="1476058"/>
                    <a:pt x="2431930" y="-50801"/>
                    <a:pt x="2467865" y="3375"/>
                  </a:cubicBezTo>
                  <a:cubicBezTo>
                    <a:pt x="2486982" y="-62202"/>
                    <a:pt x="2689582" y="843324"/>
                    <a:pt x="2744478" y="1380707"/>
                  </a:cubicBezTo>
                  <a:lnTo>
                    <a:pt x="2828769" y="2094858"/>
                  </a:lnTo>
                  <a:cubicBezTo>
                    <a:pt x="2830893" y="2570497"/>
                    <a:pt x="2765339" y="2691167"/>
                    <a:pt x="2522497" y="2968364"/>
                  </a:cubicBezTo>
                  <a:cubicBezTo>
                    <a:pt x="2375158" y="3156329"/>
                    <a:pt x="2142750" y="3288960"/>
                    <a:pt x="1861016" y="3331389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2B192CB-5A6D-40F7-FE0F-19E53F39D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9842612" flipH="1" flipV="1">
              <a:off x="2159620" y="6366307"/>
              <a:ext cx="1248686" cy="1329798"/>
            </a:xfrm>
            <a:custGeom>
              <a:avLst/>
              <a:gdLst>
                <a:gd name="connsiteX0" fmla="*/ 1929645 w 2813738"/>
                <a:gd name="connsiteY0" fmla="*/ 3173450 h 3214044"/>
                <a:gd name="connsiteX1" fmla="*/ 1581773 w 2813738"/>
                <a:gd name="connsiteY1" fmla="*/ 3212054 h 3214044"/>
                <a:gd name="connsiteX2" fmla="*/ 546159 w 2813738"/>
                <a:gd name="connsiteY2" fmla="*/ 2756430 h 3214044"/>
                <a:gd name="connsiteX3" fmla="*/ 336057 w 2813738"/>
                <a:gd name="connsiteY3" fmla="*/ 2229184 h 3214044"/>
                <a:gd name="connsiteX4" fmla="*/ 334808 w 2813738"/>
                <a:gd name="connsiteY4" fmla="*/ 2196353 h 3214044"/>
                <a:gd name="connsiteX5" fmla="*/ 0 w 2813738"/>
                <a:gd name="connsiteY5" fmla="*/ 481954 h 3214044"/>
                <a:gd name="connsiteX6" fmla="*/ 2467865 w 2813738"/>
                <a:gd name="connsiteY6" fmla="*/ 0 h 3214044"/>
                <a:gd name="connsiteX7" fmla="*/ 2809430 w 2813738"/>
                <a:gd name="connsiteY7" fmla="*/ 1748995 h 3214044"/>
                <a:gd name="connsiteX8" fmla="*/ 2784500 w 2813738"/>
                <a:gd name="connsiteY8" fmla="*/ 1753864 h 3214044"/>
                <a:gd name="connsiteX9" fmla="*/ 2793072 w 2813738"/>
                <a:gd name="connsiteY9" fmla="*/ 1800696 h 3214044"/>
                <a:gd name="connsiteX10" fmla="*/ 2813681 w 2813738"/>
                <a:gd name="connsiteY10" fmla="*/ 2045662 h 3214044"/>
                <a:gd name="connsiteX11" fmla="*/ 2749358 w 2813738"/>
                <a:gd name="connsiteY11" fmla="*/ 2417869 h 3214044"/>
                <a:gd name="connsiteX12" fmla="*/ 2299096 w 2813738"/>
                <a:gd name="connsiteY12" fmla="*/ 3038713 h 3214044"/>
                <a:gd name="connsiteX13" fmla="*/ 1929645 w 2813738"/>
                <a:gd name="connsiteY13" fmla="*/ 3173450 h 3214044"/>
                <a:gd name="connsiteX0" fmla="*/ 1929645 w 2813738"/>
                <a:gd name="connsiteY0" fmla="*/ 3173450 h 3214044"/>
                <a:gd name="connsiteX1" fmla="*/ 1581773 w 2813738"/>
                <a:gd name="connsiteY1" fmla="*/ 3212054 h 3214044"/>
                <a:gd name="connsiteX2" fmla="*/ 546159 w 2813738"/>
                <a:gd name="connsiteY2" fmla="*/ 2756430 h 3214044"/>
                <a:gd name="connsiteX3" fmla="*/ 336057 w 2813738"/>
                <a:gd name="connsiteY3" fmla="*/ 2229184 h 3214044"/>
                <a:gd name="connsiteX4" fmla="*/ 334808 w 2813738"/>
                <a:gd name="connsiteY4" fmla="*/ 2196353 h 3214044"/>
                <a:gd name="connsiteX5" fmla="*/ 0 w 2813738"/>
                <a:gd name="connsiteY5" fmla="*/ 481954 h 3214044"/>
                <a:gd name="connsiteX6" fmla="*/ 2467865 w 2813738"/>
                <a:gd name="connsiteY6" fmla="*/ 0 h 3214044"/>
                <a:gd name="connsiteX7" fmla="*/ 2809430 w 2813738"/>
                <a:gd name="connsiteY7" fmla="*/ 1748995 h 3214044"/>
                <a:gd name="connsiteX8" fmla="*/ 2784500 w 2813738"/>
                <a:gd name="connsiteY8" fmla="*/ 1753864 h 3214044"/>
                <a:gd name="connsiteX9" fmla="*/ 2813681 w 2813738"/>
                <a:gd name="connsiteY9" fmla="*/ 2045662 h 3214044"/>
                <a:gd name="connsiteX10" fmla="*/ 2749358 w 2813738"/>
                <a:gd name="connsiteY10" fmla="*/ 2417869 h 3214044"/>
                <a:gd name="connsiteX11" fmla="*/ 2299096 w 2813738"/>
                <a:gd name="connsiteY11" fmla="*/ 3038713 h 3214044"/>
                <a:gd name="connsiteX12" fmla="*/ 1929645 w 2813738"/>
                <a:gd name="connsiteY12" fmla="*/ 3173450 h 3214044"/>
                <a:gd name="connsiteX0" fmla="*/ 1929645 w 2813738"/>
                <a:gd name="connsiteY0" fmla="*/ 3173450 h 3214044"/>
                <a:gd name="connsiteX1" fmla="*/ 1581773 w 2813738"/>
                <a:gd name="connsiteY1" fmla="*/ 3212054 h 3214044"/>
                <a:gd name="connsiteX2" fmla="*/ 546159 w 2813738"/>
                <a:gd name="connsiteY2" fmla="*/ 2756430 h 3214044"/>
                <a:gd name="connsiteX3" fmla="*/ 336057 w 2813738"/>
                <a:gd name="connsiteY3" fmla="*/ 2229184 h 3214044"/>
                <a:gd name="connsiteX4" fmla="*/ 334808 w 2813738"/>
                <a:gd name="connsiteY4" fmla="*/ 2196353 h 3214044"/>
                <a:gd name="connsiteX5" fmla="*/ 0 w 2813738"/>
                <a:gd name="connsiteY5" fmla="*/ 481954 h 3214044"/>
                <a:gd name="connsiteX6" fmla="*/ 2467865 w 2813738"/>
                <a:gd name="connsiteY6" fmla="*/ 0 h 3214044"/>
                <a:gd name="connsiteX7" fmla="*/ 2809430 w 2813738"/>
                <a:gd name="connsiteY7" fmla="*/ 1748995 h 3214044"/>
                <a:gd name="connsiteX8" fmla="*/ 2813681 w 2813738"/>
                <a:gd name="connsiteY8" fmla="*/ 2045662 h 3214044"/>
                <a:gd name="connsiteX9" fmla="*/ 2749358 w 2813738"/>
                <a:gd name="connsiteY9" fmla="*/ 2417869 h 3214044"/>
                <a:gd name="connsiteX10" fmla="*/ 2299096 w 2813738"/>
                <a:gd name="connsiteY10" fmla="*/ 3038713 h 3214044"/>
                <a:gd name="connsiteX11" fmla="*/ 1929645 w 2813738"/>
                <a:gd name="connsiteY11" fmla="*/ 3173450 h 3214044"/>
                <a:gd name="connsiteX0" fmla="*/ 2041023 w 2925116"/>
                <a:gd name="connsiteY0" fmla="*/ 3173450 h 3214044"/>
                <a:gd name="connsiteX1" fmla="*/ 1693151 w 2925116"/>
                <a:gd name="connsiteY1" fmla="*/ 3212054 h 3214044"/>
                <a:gd name="connsiteX2" fmla="*/ 657537 w 2925116"/>
                <a:gd name="connsiteY2" fmla="*/ 2756430 h 3214044"/>
                <a:gd name="connsiteX3" fmla="*/ 447435 w 2925116"/>
                <a:gd name="connsiteY3" fmla="*/ 2229184 h 3214044"/>
                <a:gd name="connsiteX4" fmla="*/ 111378 w 2925116"/>
                <a:gd name="connsiteY4" fmla="*/ 481954 h 3214044"/>
                <a:gd name="connsiteX5" fmla="*/ 2579243 w 2925116"/>
                <a:gd name="connsiteY5" fmla="*/ 0 h 3214044"/>
                <a:gd name="connsiteX6" fmla="*/ 2920808 w 2925116"/>
                <a:gd name="connsiteY6" fmla="*/ 1748995 h 3214044"/>
                <a:gd name="connsiteX7" fmla="*/ 2925059 w 2925116"/>
                <a:gd name="connsiteY7" fmla="*/ 2045662 h 3214044"/>
                <a:gd name="connsiteX8" fmla="*/ 2860736 w 2925116"/>
                <a:gd name="connsiteY8" fmla="*/ 2417869 h 3214044"/>
                <a:gd name="connsiteX9" fmla="*/ 2410474 w 2925116"/>
                <a:gd name="connsiteY9" fmla="*/ 3038713 h 3214044"/>
                <a:gd name="connsiteX10" fmla="*/ 2041023 w 2925116"/>
                <a:gd name="connsiteY10" fmla="*/ 3173450 h 3214044"/>
                <a:gd name="connsiteX0" fmla="*/ 1929645 w 2813738"/>
                <a:gd name="connsiteY0" fmla="*/ 3173450 h 3214044"/>
                <a:gd name="connsiteX1" fmla="*/ 1581773 w 2813738"/>
                <a:gd name="connsiteY1" fmla="*/ 3212054 h 3214044"/>
                <a:gd name="connsiteX2" fmla="*/ 546159 w 2813738"/>
                <a:gd name="connsiteY2" fmla="*/ 2756430 h 3214044"/>
                <a:gd name="connsiteX3" fmla="*/ 336057 w 2813738"/>
                <a:gd name="connsiteY3" fmla="*/ 2229184 h 3214044"/>
                <a:gd name="connsiteX4" fmla="*/ 0 w 2813738"/>
                <a:gd name="connsiteY4" fmla="*/ 481954 h 3214044"/>
                <a:gd name="connsiteX5" fmla="*/ 2467865 w 2813738"/>
                <a:gd name="connsiteY5" fmla="*/ 0 h 3214044"/>
                <a:gd name="connsiteX6" fmla="*/ 2809430 w 2813738"/>
                <a:gd name="connsiteY6" fmla="*/ 1748995 h 3214044"/>
                <a:gd name="connsiteX7" fmla="*/ 2813681 w 2813738"/>
                <a:gd name="connsiteY7" fmla="*/ 2045662 h 3214044"/>
                <a:gd name="connsiteX8" fmla="*/ 2749358 w 2813738"/>
                <a:gd name="connsiteY8" fmla="*/ 2417869 h 3214044"/>
                <a:gd name="connsiteX9" fmla="*/ 2299096 w 2813738"/>
                <a:gd name="connsiteY9" fmla="*/ 3038713 h 3214044"/>
                <a:gd name="connsiteX10" fmla="*/ 1929645 w 2813738"/>
                <a:gd name="connsiteY10" fmla="*/ 3173450 h 3214044"/>
                <a:gd name="connsiteX0" fmla="*/ 1929645 w 2813738"/>
                <a:gd name="connsiteY0" fmla="*/ 3173450 h 3222394"/>
                <a:gd name="connsiteX1" fmla="*/ 1581773 w 2813738"/>
                <a:gd name="connsiteY1" fmla="*/ 3212054 h 3222394"/>
                <a:gd name="connsiteX2" fmla="*/ 634750 w 2813738"/>
                <a:gd name="connsiteY2" fmla="*/ 2993222 h 3222394"/>
                <a:gd name="connsiteX3" fmla="*/ 336057 w 2813738"/>
                <a:gd name="connsiteY3" fmla="*/ 2229184 h 3222394"/>
                <a:gd name="connsiteX4" fmla="*/ 0 w 2813738"/>
                <a:gd name="connsiteY4" fmla="*/ 481954 h 3222394"/>
                <a:gd name="connsiteX5" fmla="*/ 2467865 w 2813738"/>
                <a:gd name="connsiteY5" fmla="*/ 0 h 3222394"/>
                <a:gd name="connsiteX6" fmla="*/ 2809430 w 2813738"/>
                <a:gd name="connsiteY6" fmla="*/ 1748995 h 3222394"/>
                <a:gd name="connsiteX7" fmla="*/ 2813681 w 2813738"/>
                <a:gd name="connsiteY7" fmla="*/ 2045662 h 3222394"/>
                <a:gd name="connsiteX8" fmla="*/ 2749358 w 2813738"/>
                <a:gd name="connsiteY8" fmla="*/ 2417869 h 3222394"/>
                <a:gd name="connsiteX9" fmla="*/ 2299096 w 2813738"/>
                <a:gd name="connsiteY9" fmla="*/ 3038713 h 3222394"/>
                <a:gd name="connsiteX10" fmla="*/ 1929645 w 2813738"/>
                <a:gd name="connsiteY10" fmla="*/ 3173450 h 3222394"/>
                <a:gd name="connsiteX0" fmla="*/ 1929645 w 2813738"/>
                <a:gd name="connsiteY0" fmla="*/ 3173450 h 3259726"/>
                <a:gd name="connsiteX1" fmla="*/ 1581773 w 2813738"/>
                <a:gd name="connsiteY1" fmla="*/ 3212054 h 3259726"/>
                <a:gd name="connsiteX2" fmla="*/ 634750 w 2813738"/>
                <a:gd name="connsiteY2" fmla="*/ 2993222 h 3259726"/>
                <a:gd name="connsiteX3" fmla="*/ 336057 w 2813738"/>
                <a:gd name="connsiteY3" fmla="*/ 2229184 h 3259726"/>
                <a:gd name="connsiteX4" fmla="*/ 0 w 2813738"/>
                <a:gd name="connsiteY4" fmla="*/ 481954 h 3259726"/>
                <a:gd name="connsiteX5" fmla="*/ 2467865 w 2813738"/>
                <a:gd name="connsiteY5" fmla="*/ 0 h 3259726"/>
                <a:gd name="connsiteX6" fmla="*/ 2809430 w 2813738"/>
                <a:gd name="connsiteY6" fmla="*/ 1748995 h 3259726"/>
                <a:gd name="connsiteX7" fmla="*/ 2813681 w 2813738"/>
                <a:gd name="connsiteY7" fmla="*/ 2045662 h 3259726"/>
                <a:gd name="connsiteX8" fmla="*/ 2749358 w 2813738"/>
                <a:gd name="connsiteY8" fmla="*/ 2417869 h 3259726"/>
                <a:gd name="connsiteX9" fmla="*/ 2299096 w 2813738"/>
                <a:gd name="connsiteY9" fmla="*/ 3038713 h 3259726"/>
                <a:gd name="connsiteX10" fmla="*/ 1929645 w 2813738"/>
                <a:gd name="connsiteY10" fmla="*/ 3173450 h 3259726"/>
                <a:gd name="connsiteX0" fmla="*/ 1929645 w 2813738"/>
                <a:gd name="connsiteY0" fmla="*/ 3173450 h 3173450"/>
                <a:gd name="connsiteX1" fmla="*/ 634750 w 2813738"/>
                <a:gd name="connsiteY1" fmla="*/ 2993222 h 3173450"/>
                <a:gd name="connsiteX2" fmla="*/ 336057 w 2813738"/>
                <a:gd name="connsiteY2" fmla="*/ 2229184 h 3173450"/>
                <a:gd name="connsiteX3" fmla="*/ 0 w 2813738"/>
                <a:gd name="connsiteY3" fmla="*/ 481954 h 3173450"/>
                <a:gd name="connsiteX4" fmla="*/ 2467865 w 2813738"/>
                <a:gd name="connsiteY4" fmla="*/ 0 h 3173450"/>
                <a:gd name="connsiteX5" fmla="*/ 2809430 w 2813738"/>
                <a:gd name="connsiteY5" fmla="*/ 1748995 h 3173450"/>
                <a:gd name="connsiteX6" fmla="*/ 2813681 w 2813738"/>
                <a:gd name="connsiteY6" fmla="*/ 2045662 h 3173450"/>
                <a:gd name="connsiteX7" fmla="*/ 2749358 w 2813738"/>
                <a:gd name="connsiteY7" fmla="*/ 2417869 h 3173450"/>
                <a:gd name="connsiteX8" fmla="*/ 2299096 w 2813738"/>
                <a:gd name="connsiteY8" fmla="*/ 3038713 h 3173450"/>
                <a:gd name="connsiteX9" fmla="*/ 1929645 w 2813738"/>
                <a:gd name="connsiteY9" fmla="*/ 3173450 h 3173450"/>
                <a:gd name="connsiteX0" fmla="*/ 1929645 w 2813738"/>
                <a:gd name="connsiteY0" fmla="*/ 3173450 h 3248537"/>
                <a:gd name="connsiteX1" fmla="*/ 796962 w 2813738"/>
                <a:gd name="connsiteY1" fmla="*/ 3173288 h 3248537"/>
                <a:gd name="connsiteX2" fmla="*/ 336057 w 2813738"/>
                <a:gd name="connsiteY2" fmla="*/ 2229184 h 3248537"/>
                <a:gd name="connsiteX3" fmla="*/ 0 w 2813738"/>
                <a:gd name="connsiteY3" fmla="*/ 481954 h 3248537"/>
                <a:gd name="connsiteX4" fmla="*/ 2467865 w 2813738"/>
                <a:gd name="connsiteY4" fmla="*/ 0 h 3248537"/>
                <a:gd name="connsiteX5" fmla="*/ 2809430 w 2813738"/>
                <a:gd name="connsiteY5" fmla="*/ 1748995 h 3248537"/>
                <a:gd name="connsiteX6" fmla="*/ 2813681 w 2813738"/>
                <a:gd name="connsiteY6" fmla="*/ 2045662 h 3248537"/>
                <a:gd name="connsiteX7" fmla="*/ 2749358 w 2813738"/>
                <a:gd name="connsiteY7" fmla="*/ 2417869 h 3248537"/>
                <a:gd name="connsiteX8" fmla="*/ 2299096 w 2813738"/>
                <a:gd name="connsiteY8" fmla="*/ 3038713 h 3248537"/>
                <a:gd name="connsiteX9" fmla="*/ 1929645 w 2813738"/>
                <a:gd name="connsiteY9" fmla="*/ 3173450 h 3248537"/>
                <a:gd name="connsiteX0" fmla="*/ 1929645 w 2813681"/>
                <a:gd name="connsiteY0" fmla="*/ 3173450 h 3248537"/>
                <a:gd name="connsiteX1" fmla="*/ 796962 w 2813681"/>
                <a:gd name="connsiteY1" fmla="*/ 3173288 h 3248537"/>
                <a:gd name="connsiteX2" fmla="*/ 336057 w 2813681"/>
                <a:gd name="connsiteY2" fmla="*/ 2229184 h 3248537"/>
                <a:gd name="connsiteX3" fmla="*/ 0 w 2813681"/>
                <a:gd name="connsiteY3" fmla="*/ 481954 h 3248537"/>
                <a:gd name="connsiteX4" fmla="*/ 2467865 w 2813681"/>
                <a:gd name="connsiteY4" fmla="*/ 0 h 3248537"/>
                <a:gd name="connsiteX5" fmla="*/ 2809430 w 2813681"/>
                <a:gd name="connsiteY5" fmla="*/ 1748995 h 3248537"/>
                <a:gd name="connsiteX6" fmla="*/ 2813681 w 2813681"/>
                <a:gd name="connsiteY6" fmla="*/ 2045662 h 3248537"/>
                <a:gd name="connsiteX7" fmla="*/ 2299096 w 2813681"/>
                <a:gd name="connsiteY7" fmla="*/ 3038713 h 3248537"/>
                <a:gd name="connsiteX8" fmla="*/ 1929645 w 2813681"/>
                <a:gd name="connsiteY8" fmla="*/ 3173450 h 3248537"/>
                <a:gd name="connsiteX0" fmla="*/ 1929645 w 2816936"/>
                <a:gd name="connsiteY0" fmla="*/ 3173450 h 3248537"/>
                <a:gd name="connsiteX1" fmla="*/ 796962 w 2816936"/>
                <a:gd name="connsiteY1" fmla="*/ 3173288 h 3248537"/>
                <a:gd name="connsiteX2" fmla="*/ 336057 w 2816936"/>
                <a:gd name="connsiteY2" fmla="*/ 2229184 h 3248537"/>
                <a:gd name="connsiteX3" fmla="*/ 0 w 2816936"/>
                <a:gd name="connsiteY3" fmla="*/ 481954 h 3248537"/>
                <a:gd name="connsiteX4" fmla="*/ 2467865 w 2816936"/>
                <a:gd name="connsiteY4" fmla="*/ 0 h 3248537"/>
                <a:gd name="connsiteX5" fmla="*/ 2809430 w 2816936"/>
                <a:gd name="connsiteY5" fmla="*/ 1748995 h 3248537"/>
                <a:gd name="connsiteX6" fmla="*/ 2813681 w 2816936"/>
                <a:gd name="connsiteY6" fmla="*/ 2045662 h 3248537"/>
                <a:gd name="connsiteX7" fmla="*/ 2299096 w 2816936"/>
                <a:gd name="connsiteY7" fmla="*/ 3038713 h 3248537"/>
                <a:gd name="connsiteX8" fmla="*/ 1929645 w 2816936"/>
                <a:gd name="connsiteY8" fmla="*/ 3173450 h 3248537"/>
                <a:gd name="connsiteX0" fmla="*/ 1929645 w 2817968"/>
                <a:gd name="connsiteY0" fmla="*/ 3173450 h 3248537"/>
                <a:gd name="connsiteX1" fmla="*/ 796962 w 2817968"/>
                <a:gd name="connsiteY1" fmla="*/ 3173288 h 3248537"/>
                <a:gd name="connsiteX2" fmla="*/ 336057 w 2817968"/>
                <a:gd name="connsiteY2" fmla="*/ 2229184 h 3248537"/>
                <a:gd name="connsiteX3" fmla="*/ 0 w 2817968"/>
                <a:gd name="connsiteY3" fmla="*/ 481954 h 3248537"/>
                <a:gd name="connsiteX4" fmla="*/ 2467865 w 2817968"/>
                <a:gd name="connsiteY4" fmla="*/ 0 h 3248537"/>
                <a:gd name="connsiteX5" fmla="*/ 2809430 w 2817968"/>
                <a:gd name="connsiteY5" fmla="*/ 1748995 h 3248537"/>
                <a:gd name="connsiteX6" fmla="*/ 2813681 w 2817968"/>
                <a:gd name="connsiteY6" fmla="*/ 2045662 h 3248537"/>
                <a:gd name="connsiteX7" fmla="*/ 2299096 w 2817968"/>
                <a:gd name="connsiteY7" fmla="*/ 3038713 h 3248537"/>
                <a:gd name="connsiteX8" fmla="*/ 1929645 w 2817968"/>
                <a:gd name="connsiteY8" fmla="*/ 3173450 h 3248537"/>
                <a:gd name="connsiteX0" fmla="*/ 1929645 w 2818220"/>
                <a:gd name="connsiteY0" fmla="*/ 3173450 h 3248983"/>
                <a:gd name="connsiteX1" fmla="*/ 796962 w 2818220"/>
                <a:gd name="connsiteY1" fmla="*/ 3173288 h 3248983"/>
                <a:gd name="connsiteX2" fmla="*/ 336057 w 2818220"/>
                <a:gd name="connsiteY2" fmla="*/ 2229184 h 3248983"/>
                <a:gd name="connsiteX3" fmla="*/ 0 w 2818220"/>
                <a:gd name="connsiteY3" fmla="*/ 481954 h 3248983"/>
                <a:gd name="connsiteX4" fmla="*/ 2467865 w 2818220"/>
                <a:gd name="connsiteY4" fmla="*/ 0 h 3248983"/>
                <a:gd name="connsiteX5" fmla="*/ 2809430 w 2818220"/>
                <a:gd name="connsiteY5" fmla="*/ 1748995 h 3248983"/>
                <a:gd name="connsiteX6" fmla="*/ 2813681 w 2818220"/>
                <a:gd name="connsiteY6" fmla="*/ 2045662 h 3248983"/>
                <a:gd name="connsiteX7" fmla="*/ 2318165 w 2818220"/>
                <a:gd name="connsiteY7" fmla="*/ 3027931 h 3248983"/>
                <a:gd name="connsiteX8" fmla="*/ 1929645 w 2818220"/>
                <a:gd name="connsiteY8" fmla="*/ 3173450 h 3248983"/>
                <a:gd name="connsiteX0" fmla="*/ 1872966 w 2818220"/>
                <a:gd name="connsiteY0" fmla="*/ 3389204 h 3395069"/>
                <a:gd name="connsiteX1" fmla="*/ 796962 w 2818220"/>
                <a:gd name="connsiteY1" fmla="*/ 3173288 h 3395069"/>
                <a:gd name="connsiteX2" fmla="*/ 336057 w 2818220"/>
                <a:gd name="connsiteY2" fmla="*/ 2229184 h 3395069"/>
                <a:gd name="connsiteX3" fmla="*/ 0 w 2818220"/>
                <a:gd name="connsiteY3" fmla="*/ 481954 h 3395069"/>
                <a:gd name="connsiteX4" fmla="*/ 2467865 w 2818220"/>
                <a:gd name="connsiteY4" fmla="*/ 0 h 3395069"/>
                <a:gd name="connsiteX5" fmla="*/ 2809430 w 2818220"/>
                <a:gd name="connsiteY5" fmla="*/ 1748995 h 3395069"/>
                <a:gd name="connsiteX6" fmla="*/ 2813681 w 2818220"/>
                <a:gd name="connsiteY6" fmla="*/ 2045662 h 3395069"/>
                <a:gd name="connsiteX7" fmla="*/ 2318165 w 2818220"/>
                <a:gd name="connsiteY7" fmla="*/ 3027931 h 3395069"/>
                <a:gd name="connsiteX8" fmla="*/ 1872966 w 2818220"/>
                <a:gd name="connsiteY8" fmla="*/ 3389204 h 3395069"/>
                <a:gd name="connsiteX0" fmla="*/ 1861016 w 2818220"/>
                <a:gd name="connsiteY0" fmla="*/ 3328014 h 3339978"/>
                <a:gd name="connsiteX1" fmla="*/ 796962 w 2818220"/>
                <a:gd name="connsiteY1" fmla="*/ 3173288 h 3339978"/>
                <a:gd name="connsiteX2" fmla="*/ 336057 w 2818220"/>
                <a:gd name="connsiteY2" fmla="*/ 2229184 h 3339978"/>
                <a:gd name="connsiteX3" fmla="*/ 0 w 2818220"/>
                <a:gd name="connsiteY3" fmla="*/ 481954 h 3339978"/>
                <a:gd name="connsiteX4" fmla="*/ 2467865 w 2818220"/>
                <a:gd name="connsiteY4" fmla="*/ 0 h 3339978"/>
                <a:gd name="connsiteX5" fmla="*/ 2809430 w 2818220"/>
                <a:gd name="connsiteY5" fmla="*/ 1748995 h 3339978"/>
                <a:gd name="connsiteX6" fmla="*/ 2813681 w 2818220"/>
                <a:gd name="connsiteY6" fmla="*/ 2045662 h 3339978"/>
                <a:gd name="connsiteX7" fmla="*/ 2318165 w 2818220"/>
                <a:gd name="connsiteY7" fmla="*/ 3027931 h 3339978"/>
                <a:gd name="connsiteX8" fmla="*/ 1861016 w 2818220"/>
                <a:gd name="connsiteY8" fmla="*/ 3328014 h 3339978"/>
                <a:gd name="connsiteX0" fmla="*/ 1861016 w 2820003"/>
                <a:gd name="connsiteY0" fmla="*/ 3328014 h 3339751"/>
                <a:gd name="connsiteX1" fmla="*/ 796962 w 2820003"/>
                <a:gd name="connsiteY1" fmla="*/ 3173288 h 3339751"/>
                <a:gd name="connsiteX2" fmla="*/ 336057 w 2820003"/>
                <a:gd name="connsiteY2" fmla="*/ 2229184 h 3339751"/>
                <a:gd name="connsiteX3" fmla="*/ 0 w 2820003"/>
                <a:gd name="connsiteY3" fmla="*/ 481954 h 3339751"/>
                <a:gd name="connsiteX4" fmla="*/ 2467865 w 2820003"/>
                <a:gd name="connsiteY4" fmla="*/ 0 h 3339751"/>
                <a:gd name="connsiteX5" fmla="*/ 2809430 w 2820003"/>
                <a:gd name="connsiteY5" fmla="*/ 1748995 h 3339751"/>
                <a:gd name="connsiteX6" fmla="*/ 2813681 w 2820003"/>
                <a:gd name="connsiteY6" fmla="*/ 2045662 h 3339751"/>
                <a:gd name="connsiteX7" fmla="*/ 2410534 w 2820003"/>
                <a:gd name="connsiteY7" fmla="*/ 3031066 h 3339751"/>
                <a:gd name="connsiteX8" fmla="*/ 1861016 w 2820003"/>
                <a:gd name="connsiteY8" fmla="*/ 3328014 h 3339751"/>
                <a:gd name="connsiteX0" fmla="*/ 1861016 w 2819648"/>
                <a:gd name="connsiteY0" fmla="*/ 3328014 h 3339751"/>
                <a:gd name="connsiteX1" fmla="*/ 796962 w 2819648"/>
                <a:gd name="connsiteY1" fmla="*/ 3173288 h 3339751"/>
                <a:gd name="connsiteX2" fmla="*/ 336057 w 2819648"/>
                <a:gd name="connsiteY2" fmla="*/ 2229184 h 3339751"/>
                <a:gd name="connsiteX3" fmla="*/ 0 w 2819648"/>
                <a:gd name="connsiteY3" fmla="*/ 481954 h 3339751"/>
                <a:gd name="connsiteX4" fmla="*/ 2467865 w 2819648"/>
                <a:gd name="connsiteY4" fmla="*/ 0 h 3339751"/>
                <a:gd name="connsiteX5" fmla="*/ 2809430 w 2819648"/>
                <a:gd name="connsiteY5" fmla="*/ 1748995 h 3339751"/>
                <a:gd name="connsiteX6" fmla="*/ 2813681 w 2819648"/>
                <a:gd name="connsiteY6" fmla="*/ 2045662 h 3339751"/>
                <a:gd name="connsiteX7" fmla="*/ 2410534 w 2819648"/>
                <a:gd name="connsiteY7" fmla="*/ 3031066 h 3339751"/>
                <a:gd name="connsiteX8" fmla="*/ 1861016 w 2819648"/>
                <a:gd name="connsiteY8" fmla="*/ 3328014 h 3339751"/>
                <a:gd name="connsiteX0" fmla="*/ 1861016 w 2820851"/>
                <a:gd name="connsiteY0" fmla="*/ 3328014 h 3341130"/>
                <a:gd name="connsiteX1" fmla="*/ 796962 w 2820851"/>
                <a:gd name="connsiteY1" fmla="*/ 3173288 h 3341130"/>
                <a:gd name="connsiteX2" fmla="*/ 336057 w 2820851"/>
                <a:gd name="connsiteY2" fmla="*/ 2229184 h 3341130"/>
                <a:gd name="connsiteX3" fmla="*/ 0 w 2820851"/>
                <a:gd name="connsiteY3" fmla="*/ 481954 h 3341130"/>
                <a:gd name="connsiteX4" fmla="*/ 2467865 w 2820851"/>
                <a:gd name="connsiteY4" fmla="*/ 0 h 3341130"/>
                <a:gd name="connsiteX5" fmla="*/ 2809430 w 2820851"/>
                <a:gd name="connsiteY5" fmla="*/ 1748995 h 3341130"/>
                <a:gd name="connsiteX6" fmla="*/ 2813681 w 2820851"/>
                <a:gd name="connsiteY6" fmla="*/ 2045662 h 3341130"/>
                <a:gd name="connsiteX7" fmla="*/ 2452877 w 2820851"/>
                <a:gd name="connsiteY7" fmla="*/ 3012062 h 3341130"/>
                <a:gd name="connsiteX8" fmla="*/ 1861016 w 2820851"/>
                <a:gd name="connsiteY8" fmla="*/ 3328014 h 3341130"/>
                <a:gd name="connsiteX0" fmla="*/ 1861016 w 2835461"/>
                <a:gd name="connsiteY0" fmla="*/ 3328014 h 3341130"/>
                <a:gd name="connsiteX1" fmla="*/ 796962 w 2835461"/>
                <a:gd name="connsiteY1" fmla="*/ 3173288 h 3341130"/>
                <a:gd name="connsiteX2" fmla="*/ 336057 w 2835461"/>
                <a:gd name="connsiteY2" fmla="*/ 2229184 h 3341130"/>
                <a:gd name="connsiteX3" fmla="*/ 0 w 2835461"/>
                <a:gd name="connsiteY3" fmla="*/ 481954 h 3341130"/>
                <a:gd name="connsiteX4" fmla="*/ 2467865 w 2835461"/>
                <a:gd name="connsiteY4" fmla="*/ 0 h 3341130"/>
                <a:gd name="connsiteX5" fmla="*/ 2809430 w 2835461"/>
                <a:gd name="connsiteY5" fmla="*/ 1748995 h 3341130"/>
                <a:gd name="connsiteX6" fmla="*/ 2828769 w 2835461"/>
                <a:gd name="connsiteY6" fmla="*/ 2091483 h 3341130"/>
                <a:gd name="connsiteX7" fmla="*/ 2452877 w 2835461"/>
                <a:gd name="connsiteY7" fmla="*/ 3012062 h 3341130"/>
                <a:gd name="connsiteX8" fmla="*/ 1861016 w 2835461"/>
                <a:gd name="connsiteY8" fmla="*/ 3328014 h 3341130"/>
                <a:gd name="connsiteX0" fmla="*/ 1861016 w 2835461"/>
                <a:gd name="connsiteY0" fmla="*/ 3328014 h 3341130"/>
                <a:gd name="connsiteX1" fmla="*/ 796962 w 2835461"/>
                <a:gd name="connsiteY1" fmla="*/ 3173288 h 3341130"/>
                <a:gd name="connsiteX2" fmla="*/ 336057 w 2835461"/>
                <a:gd name="connsiteY2" fmla="*/ 2229184 h 3341130"/>
                <a:gd name="connsiteX3" fmla="*/ 0 w 2835461"/>
                <a:gd name="connsiteY3" fmla="*/ 481954 h 3341130"/>
                <a:gd name="connsiteX4" fmla="*/ 2467865 w 2835461"/>
                <a:gd name="connsiteY4" fmla="*/ 0 h 3341130"/>
                <a:gd name="connsiteX5" fmla="*/ 2809430 w 2835461"/>
                <a:gd name="connsiteY5" fmla="*/ 1748995 h 3341130"/>
                <a:gd name="connsiteX6" fmla="*/ 2828769 w 2835461"/>
                <a:gd name="connsiteY6" fmla="*/ 2091483 h 3341130"/>
                <a:gd name="connsiteX7" fmla="*/ 2452877 w 2835461"/>
                <a:gd name="connsiteY7" fmla="*/ 3012062 h 3341130"/>
                <a:gd name="connsiteX8" fmla="*/ 1861016 w 2835461"/>
                <a:gd name="connsiteY8" fmla="*/ 3328014 h 3341130"/>
                <a:gd name="connsiteX0" fmla="*/ 1861016 w 2835461"/>
                <a:gd name="connsiteY0" fmla="*/ 3328014 h 3341130"/>
                <a:gd name="connsiteX1" fmla="*/ 796962 w 2835461"/>
                <a:gd name="connsiteY1" fmla="*/ 3173288 h 3341130"/>
                <a:gd name="connsiteX2" fmla="*/ 336057 w 2835461"/>
                <a:gd name="connsiteY2" fmla="*/ 2229184 h 3341130"/>
                <a:gd name="connsiteX3" fmla="*/ 0 w 2835461"/>
                <a:gd name="connsiteY3" fmla="*/ 481954 h 3341130"/>
                <a:gd name="connsiteX4" fmla="*/ 2467865 w 2835461"/>
                <a:gd name="connsiteY4" fmla="*/ 0 h 3341130"/>
                <a:gd name="connsiteX5" fmla="*/ 2803530 w 2835461"/>
                <a:gd name="connsiteY5" fmla="*/ 1718331 h 3341130"/>
                <a:gd name="connsiteX6" fmla="*/ 2828769 w 2835461"/>
                <a:gd name="connsiteY6" fmla="*/ 2091483 h 3341130"/>
                <a:gd name="connsiteX7" fmla="*/ 2452877 w 2835461"/>
                <a:gd name="connsiteY7" fmla="*/ 3012062 h 3341130"/>
                <a:gd name="connsiteX8" fmla="*/ 1861016 w 2835461"/>
                <a:gd name="connsiteY8" fmla="*/ 3328014 h 3341130"/>
                <a:gd name="connsiteX0" fmla="*/ 1861016 w 2829919"/>
                <a:gd name="connsiteY0" fmla="*/ 3328014 h 3341130"/>
                <a:gd name="connsiteX1" fmla="*/ 796962 w 2829919"/>
                <a:gd name="connsiteY1" fmla="*/ 3173288 h 3341130"/>
                <a:gd name="connsiteX2" fmla="*/ 336057 w 2829919"/>
                <a:gd name="connsiteY2" fmla="*/ 2229184 h 3341130"/>
                <a:gd name="connsiteX3" fmla="*/ 0 w 2829919"/>
                <a:gd name="connsiteY3" fmla="*/ 481954 h 3341130"/>
                <a:gd name="connsiteX4" fmla="*/ 2467865 w 2829919"/>
                <a:gd name="connsiteY4" fmla="*/ 0 h 3341130"/>
                <a:gd name="connsiteX5" fmla="*/ 2803530 w 2829919"/>
                <a:gd name="connsiteY5" fmla="*/ 1718331 h 3341130"/>
                <a:gd name="connsiteX6" fmla="*/ 2828769 w 2829919"/>
                <a:gd name="connsiteY6" fmla="*/ 2091483 h 3341130"/>
                <a:gd name="connsiteX7" fmla="*/ 2452877 w 2829919"/>
                <a:gd name="connsiteY7" fmla="*/ 3012062 h 3341130"/>
                <a:gd name="connsiteX8" fmla="*/ 1861016 w 2829919"/>
                <a:gd name="connsiteY8" fmla="*/ 3328014 h 3341130"/>
                <a:gd name="connsiteX0" fmla="*/ 1861016 w 2829919"/>
                <a:gd name="connsiteY0" fmla="*/ 3328014 h 3346886"/>
                <a:gd name="connsiteX1" fmla="*/ 796962 w 2829919"/>
                <a:gd name="connsiteY1" fmla="*/ 3173288 h 3346886"/>
                <a:gd name="connsiteX2" fmla="*/ 336057 w 2829919"/>
                <a:gd name="connsiteY2" fmla="*/ 2229184 h 3346886"/>
                <a:gd name="connsiteX3" fmla="*/ 0 w 2829919"/>
                <a:gd name="connsiteY3" fmla="*/ 481954 h 3346886"/>
                <a:gd name="connsiteX4" fmla="*/ 2467865 w 2829919"/>
                <a:gd name="connsiteY4" fmla="*/ 0 h 3346886"/>
                <a:gd name="connsiteX5" fmla="*/ 2803530 w 2829919"/>
                <a:gd name="connsiteY5" fmla="*/ 1718331 h 3346886"/>
                <a:gd name="connsiteX6" fmla="*/ 2828769 w 2829919"/>
                <a:gd name="connsiteY6" fmla="*/ 2091483 h 3346886"/>
                <a:gd name="connsiteX7" fmla="*/ 2452877 w 2829919"/>
                <a:gd name="connsiteY7" fmla="*/ 3012062 h 3346886"/>
                <a:gd name="connsiteX8" fmla="*/ 1861016 w 2829919"/>
                <a:gd name="connsiteY8" fmla="*/ 3328014 h 3346886"/>
                <a:gd name="connsiteX0" fmla="*/ 1861016 w 2829919"/>
                <a:gd name="connsiteY0" fmla="*/ 3328014 h 3352626"/>
                <a:gd name="connsiteX1" fmla="*/ 796962 w 2829919"/>
                <a:gd name="connsiteY1" fmla="*/ 3173288 h 3352626"/>
                <a:gd name="connsiteX2" fmla="*/ 336057 w 2829919"/>
                <a:gd name="connsiteY2" fmla="*/ 2229184 h 3352626"/>
                <a:gd name="connsiteX3" fmla="*/ 0 w 2829919"/>
                <a:gd name="connsiteY3" fmla="*/ 481954 h 3352626"/>
                <a:gd name="connsiteX4" fmla="*/ 2467865 w 2829919"/>
                <a:gd name="connsiteY4" fmla="*/ 0 h 3352626"/>
                <a:gd name="connsiteX5" fmla="*/ 2803530 w 2829919"/>
                <a:gd name="connsiteY5" fmla="*/ 1718331 h 3352626"/>
                <a:gd name="connsiteX6" fmla="*/ 2828769 w 2829919"/>
                <a:gd name="connsiteY6" fmla="*/ 2091483 h 3352626"/>
                <a:gd name="connsiteX7" fmla="*/ 2452877 w 2829919"/>
                <a:gd name="connsiteY7" fmla="*/ 3012062 h 3352626"/>
                <a:gd name="connsiteX8" fmla="*/ 1861016 w 2829919"/>
                <a:gd name="connsiteY8" fmla="*/ 3328014 h 3352626"/>
                <a:gd name="connsiteX0" fmla="*/ 1861016 w 2829919"/>
                <a:gd name="connsiteY0" fmla="*/ 3328014 h 3352626"/>
                <a:gd name="connsiteX1" fmla="*/ 796962 w 2829919"/>
                <a:gd name="connsiteY1" fmla="*/ 3173288 h 3352626"/>
                <a:gd name="connsiteX2" fmla="*/ 336057 w 2829919"/>
                <a:gd name="connsiteY2" fmla="*/ 2229184 h 3352626"/>
                <a:gd name="connsiteX3" fmla="*/ 0 w 2829919"/>
                <a:gd name="connsiteY3" fmla="*/ 481954 h 3352626"/>
                <a:gd name="connsiteX4" fmla="*/ 2467865 w 2829919"/>
                <a:gd name="connsiteY4" fmla="*/ 0 h 3352626"/>
                <a:gd name="connsiteX5" fmla="*/ 2803530 w 2829919"/>
                <a:gd name="connsiteY5" fmla="*/ 1718331 h 3352626"/>
                <a:gd name="connsiteX6" fmla="*/ 2828769 w 2829919"/>
                <a:gd name="connsiteY6" fmla="*/ 2091483 h 3352626"/>
                <a:gd name="connsiteX7" fmla="*/ 2452877 w 2829919"/>
                <a:gd name="connsiteY7" fmla="*/ 3012062 h 3352626"/>
                <a:gd name="connsiteX8" fmla="*/ 1861016 w 2829919"/>
                <a:gd name="connsiteY8" fmla="*/ 3328014 h 3352626"/>
                <a:gd name="connsiteX0" fmla="*/ 1861016 w 2829919"/>
                <a:gd name="connsiteY0" fmla="*/ 3328014 h 3352626"/>
                <a:gd name="connsiteX1" fmla="*/ 796962 w 2829919"/>
                <a:gd name="connsiteY1" fmla="*/ 3173288 h 3352626"/>
                <a:gd name="connsiteX2" fmla="*/ 336057 w 2829919"/>
                <a:gd name="connsiteY2" fmla="*/ 2229184 h 3352626"/>
                <a:gd name="connsiteX3" fmla="*/ 0 w 2829919"/>
                <a:gd name="connsiteY3" fmla="*/ 481954 h 3352626"/>
                <a:gd name="connsiteX4" fmla="*/ 2467865 w 2829919"/>
                <a:gd name="connsiteY4" fmla="*/ 0 h 3352626"/>
                <a:gd name="connsiteX5" fmla="*/ 2803530 w 2829919"/>
                <a:gd name="connsiteY5" fmla="*/ 1718331 h 3352626"/>
                <a:gd name="connsiteX6" fmla="*/ 2828769 w 2829919"/>
                <a:gd name="connsiteY6" fmla="*/ 2091483 h 3352626"/>
                <a:gd name="connsiteX7" fmla="*/ 2452877 w 2829919"/>
                <a:gd name="connsiteY7" fmla="*/ 3012062 h 3352626"/>
                <a:gd name="connsiteX8" fmla="*/ 1861016 w 2829919"/>
                <a:gd name="connsiteY8" fmla="*/ 3328014 h 3352626"/>
                <a:gd name="connsiteX0" fmla="*/ 1861016 w 2829919"/>
                <a:gd name="connsiteY0" fmla="*/ 3328014 h 3352626"/>
                <a:gd name="connsiteX1" fmla="*/ 796962 w 2829919"/>
                <a:gd name="connsiteY1" fmla="*/ 3173288 h 3352626"/>
                <a:gd name="connsiteX2" fmla="*/ 336057 w 2829919"/>
                <a:gd name="connsiteY2" fmla="*/ 2229184 h 3352626"/>
                <a:gd name="connsiteX3" fmla="*/ 0 w 2829919"/>
                <a:gd name="connsiteY3" fmla="*/ 481954 h 3352626"/>
                <a:gd name="connsiteX4" fmla="*/ 1636004 w 2829919"/>
                <a:gd name="connsiteY4" fmla="*/ 2119429 h 3352626"/>
                <a:gd name="connsiteX5" fmla="*/ 2467865 w 2829919"/>
                <a:gd name="connsiteY5" fmla="*/ 0 h 3352626"/>
                <a:gd name="connsiteX6" fmla="*/ 2803530 w 2829919"/>
                <a:gd name="connsiteY6" fmla="*/ 1718331 h 3352626"/>
                <a:gd name="connsiteX7" fmla="*/ 2828769 w 2829919"/>
                <a:gd name="connsiteY7" fmla="*/ 2091483 h 3352626"/>
                <a:gd name="connsiteX8" fmla="*/ 2452877 w 2829919"/>
                <a:gd name="connsiteY8" fmla="*/ 3012062 h 3352626"/>
                <a:gd name="connsiteX9" fmla="*/ 1861016 w 2829919"/>
                <a:gd name="connsiteY9" fmla="*/ 3328014 h 3352626"/>
                <a:gd name="connsiteX0" fmla="*/ 1861016 w 2829919"/>
                <a:gd name="connsiteY0" fmla="*/ 3328014 h 3352626"/>
                <a:gd name="connsiteX1" fmla="*/ 796962 w 2829919"/>
                <a:gd name="connsiteY1" fmla="*/ 3173288 h 3352626"/>
                <a:gd name="connsiteX2" fmla="*/ 336057 w 2829919"/>
                <a:gd name="connsiteY2" fmla="*/ 2229184 h 3352626"/>
                <a:gd name="connsiteX3" fmla="*/ 0 w 2829919"/>
                <a:gd name="connsiteY3" fmla="*/ 481954 h 3352626"/>
                <a:gd name="connsiteX4" fmla="*/ 1636004 w 2829919"/>
                <a:gd name="connsiteY4" fmla="*/ 2119429 h 3352626"/>
                <a:gd name="connsiteX5" fmla="*/ 2467865 w 2829919"/>
                <a:gd name="connsiteY5" fmla="*/ 0 h 3352626"/>
                <a:gd name="connsiteX6" fmla="*/ 2803530 w 2829919"/>
                <a:gd name="connsiteY6" fmla="*/ 1718331 h 3352626"/>
                <a:gd name="connsiteX7" fmla="*/ 2828769 w 2829919"/>
                <a:gd name="connsiteY7" fmla="*/ 2091483 h 3352626"/>
                <a:gd name="connsiteX8" fmla="*/ 2452877 w 2829919"/>
                <a:gd name="connsiteY8" fmla="*/ 3012062 h 3352626"/>
                <a:gd name="connsiteX9" fmla="*/ 1861016 w 2829919"/>
                <a:gd name="connsiteY9" fmla="*/ 3328014 h 3352626"/>
                <a:gd name="connsiteX0" fmla="*/ 1861016 w 2829919"/>
                <a:gd name="connsiteY0" fmla="*/ 3328014 h 3352626"/>
                <a:gd name="connsiteX1" fmla="*/ 796962 w 2829919"/>
                <a:gd name="connsiteY1" fmla="*/ 3173288 h 3352626"/>
                <a:gd name="connsiteX2" fmla="*/ 336057 w 2829919"/>
                <a:gd name="connsiteY2" fmla="*/ 2229184 h 3352626"/>
                <a:gd name="connsiteX3" fmla="*/ 0 w 2829919"/>
                <a:gd name="connsiteY3" fmla="*/ 481954 h 3352626"/>
                <a:gd name="connsiteX4" fmla="*/ 1649572 w 2829919"/>
                <a:gd name="connsiteY4" fmla="*/ 2189943 h 3352626"/>
                <a:gd name="connsiteX5" fmla="*/ 2467865 w 2829919"/>
                <a:gd name="connsiteY5" fmla="*/ 0 h 3352626"/>
                <a:gd name="connsiteX6" fmla="*/ 2803530 w 2829919"/>
                <a:gd name="connsiteY6" fmla="*/ 1718331 h 3352626"/>
                <a:gd name="connsiteX7" fmla="*/ 2828769 w 2829919"/>
                <a:gd name="connsiteY7" fmla="*/ 2091483 h 3352626"/>
                <a:gd name="connsiteX8" fmla="*/ 2452877 w 2829919"/>
                <a:gd name="connsiteY8" fmla="*/ 3012062 h 3352626"/>
                <a:gd name="connsiteX9" fmla="*/ 1861016 w 2829919"/>
                <a:gd name="connsiteY9" fmla="*/ 3328014 h 3352626"/>
                <a:gd name="connsiteX0" fmla="*/ 1861016 w 2829919"/>
                <a:gd name="connsiteY0" fmla="*/ 3328014 h 3359247"/>
                <a:gd name="connsiteX1" fmla="*/ 796962 w 2829919"/>
                <a:gd name="connsiteY1" fmla="*/ 3173288 h 3359247"/>
                <a:gd name="connsiteX2" fmla="*/ 336057 w 2829919"/>
                <a:gd name="connsiteY2" fmla="*/ 2229184 h 3359247"/>
                <a:gd name="connsiteX3" fmla="*/ 0 w 2829919"/>
                <a:gd name="connsiteY3" fmla="*/ 481954 h 3359247"/>
                <a:gd name="connsiteX4" fmla="*/ 1649572 w 2829919"/>
                <a:gd name="connsiteY4" fmla="*/ 2189943 h 3359247"/>
                <a:gd name="connsiteX5" fmla="*/ 2467865 w 2829919"/>
                <a:gd name="connsiteY5" fmla="*/ 0 h 3359247"/>
                <a:gd name="connsiteX6" fmla="*/ 2803530 w 2829919"/>
                <a:gd name="connsiteY6" fmla="*/ 1718331 h 3359247"/>
                <a:gd name="connsiteX7" fmla="*/ 2828769 w 2829919"/>
                <a:gd name="connsiteY7" fmla="*/ 2091483 h 3359247"/>
                <a:gd name="connsiteX8" fmla="*/ 2452877 w 2829919"/>
                <a:gd name="connsiteY8" fmla="*/ 3012062 h 3359247"/>
                <a:gd name="connsiteX9" fmla="*/ 1861016 w 2829919"/>
                <a:gd name="connsiteY9" fmla="*/ 3328014 h 3359247"/>
                <a:gd name="connsiteX0" fmla="*/ 1861016 w 2830596"/>
                <a:gd name="connsiteY0" fmla="*/ 3328014 h 3342040"/>
                <a:gd name="connsiteX1" fmla="*/ 796962 w 2830596"/>
                <a:gd name="connsiteY1" fmla="*/ 3173288 h 3342040"/>
                <a:gd name="connsiteX2" fmla="*/ 336057 w 2830596"/>
                <a:gd name="connsiteY2" fmla="*/ 2229184 h 3342040"/>
                <a:gd name="connsiteX3" fmla="*/ 0 w 2830596"/>
                <a:gd name="connsiteY3" fmla="*/ 481954 h 3342040"/>
                <a:gd name="connsiteX4" fmla="*/ 1649572 w 2830596"/>
                <a:gd name="connsiteY4" fmla="*/ 2189943 h 3342040"/>
                <a:gd name="connsiteX5" fmla="*/ 2467865 w 2830596"/>
                <a:gd name="connsiteY5" fmla="*/ 0 h 3342040"/>
                <a:gd name="connsiteX6" fmla="*/ 2803530 w 2830596"/>
                <a:gd name="connsiteY6" fmla="*/ 1718331 h 3342040"/>
                <a:gd name="connsiteX7" fmla="*/ 2828769 w 2830596"/>
                <a:gd name="connsiteY7" fmla="*/ 2091483 h 3342040"/>
                <a:gd name="connsiteX8" fmla="*/ 2516033 w 2830596"/>
                <a:gd name="connsiteY8" fmla="*/ 2999544 h 3342040"/>
                <a:gd name="connsiteX9" fmla="*/ 1861016 w 2830596"/>
                <a:gd name="connsiteY9" fmla="*/ 3328014 h 3342040"/>
                <a:gd name="connsiteX0" fmla="*/ 1861016 w 2830709"/>
                <a:gd name="connsiteY0" fmla="*/ 3328014 h 3344557"/>
                <a:gd name="connsiteX1" fmla="*/ 796962 w 2830709"/>
                <a:gd name="connsiteY1" fmla="*/ 3173288 h 3344557"/>
                <a:gd name="connsiteX2" fmla="*/ 336057 w 2830709"/>
                <a:gd name="connsiteY2" fmla="*/ 2229184 h 3344557"/>
                <a:gd name="connsiteX3" fmla="*/ 0 w 2830709"/>
                <a:gd name="connsiteY3" fmla="*/ 481954 h 3344557"/>
                <a:gd name="connsiteX4" fmla="*/ 1649572 w 2830709"/>
                <a:gd name="connsiteY4" fmla="*/ 2189943 h 3344557"/>
                <a:gd name="connsiteX5" fmla="*/ 2467865 w 2830709"/>
                <a:gd name="connsiteY5" fmla="*/ 0 h 3344557"/>
                <a:gd name="connsiteX6" fmla="*/ 2803530 w 2830709"/>
                <a:gd name="connsiteY6" fmla="*/ 1718331 h 3344557"/>
                <a:gd name="connsiteX7" fmla="*/ 2828769 w 2830709"/>
                <a:gd name="connsiteY7" fmla="*/ 2091483 h 3344557"/>
                <a:gd name="connsiteX8" fmla="*/ 2522497 w 2830709"/>
                <a:gd name="connsiteY8" fmla="*/ 2964989 h 3344557"/>
                <a:gd name="connsiteX9" fmla="*/ 1861016 w 2830709"/>
                <a:gd name="connsiteY9" fmla="*/ 3328014 h 3344557"/>
                <a:gd name="connsiteX0" fmla="*/ 1861016 w 2830709"/>
                <a:gd name="connsiteY0" fmla="*/ 3328014 h 3359688"/>
                <a:gd name="connsiteX1" fmla="*/ 796962 w 2830709"/>
                <a:gd name="connsiteY1" fmla="*/ 3173288 h 3359688"/>
                <a:gd name="connsiteX2" fmla="*/ 336057 w 2830709"/>
                <a:gd name="connsiteY2" fmla="*/ 2229184 h 3359688"/>
                <a:gd name="connsiteX3" fmla="*/ 0 w 2830709"/>
                <a:gd name="connsiteY3" fmla="*/ 481954 h 3359688"/>
                <a:gd name="connsiteX4" fmla="*/ 1649572 w 2830709"/>
                <a:gd name="connsiteY4" fmla="*/ 2189943 h 3359688"/>
                <a:gd name="connsiteX5" fmla="*/ 2467865 w 2830709"/>
                <a:gd name="connsiteY5" fmla="*/ 0 h 3359688"/>
                <a:gd name="connsiteX6" fmla="*/ 2803530 w 2830709"/>
                <a:gd name="connsiteY6" fmla="*/ 1718331 h 3359688"/>
                <a:gd name="connsiteX7" fmla="*/ 2828769 w 2830709"/>
                <a:gd name="connsiteY7" fmla="*/ 2091483 h 3359688"/>
                <a:gd name="connsiteX8" fmla="*/ 2522497 w 2830709"/>
                <a:gd name="connsiteY8" fmla="*/ 2964989 h 3359688"/>
                <a:gd name="connsiteX9" fmla="*/ 1861016 w 2830709"/>
                <a:gd name="connsiteY9" fmla="*/ 3328014 h 3359688"/>
                <a:gd name="connsiteX0" fmla="*/ 1861016 w 2830709"/>
                <a:gd name="connsiteY0" fmla="*/ 3328014 h 3360929"/>
                <a:gd name="connsiteX1" fmla="*/ 832092 w 2830709"/>
                <a:gd name="connsiteY1" fmla="*/ 3219563 h 3360929"/>
                <a:gd name="connsiteX2" fmla="*/ 336057 w 2830709"/>
                <a:gd name="connsiteY2" fmla="*/ 2229184 h 3360929"/>
                <a:gd name="connsiteX3" fmla="*/ 0 w 2830709"/>
                <a:gd name="connsiteY3" fmla="*/ 481954 h 3360929"/>
                <a:gd name="connsiteX4" fmla="*/ 1649572 w 2830709"/>
                <a:gd name="connsiteY4" fmla="*/ 2189943 h 3360929"/>
                <a:gd name="connsiteX5" fmla="*/ 2467865 w 2830709"/>
                <a:gd name="connsiteY5" fmla="*/ 0 h 3360929"/>
                <a:gd name="connsiteX6" fmla="*/ 2803530 w 2830709"/>
                <a:gd name="connsiteY6" fmla="*/ 1718331 h 3360929"/>
                <a:gd name="connsiteX7" fmla="*/ 2828769 w 2830709"/>
                <a:gd name="connsiteY7" fmla="*/ 2091483 h 3360929"/>
                <a:gd name="connsiteX8" fmla="*/ 2522497 w 2830709"/>
                <a:gd name="connsiteY8" fmla="*/ 2964989 h 3360929"/>
                <a:gd name="connsiteX9" fmla="*/ 1861016 w 2830709"/>
                <a:gd name="connsiteY9" fmla="*/ 3328014 h 3360929"/>
                <a:gd name="connsiteX0" fmla="*/ 1861016 w 2830709"/>
                <a:gd name="connsiteY0" fmla="*/ 3328014 h 3360929"/>
                <a:gd name="connsiteX1" fmla="*/ 832092 w 2830709"/>
                <a:gd name="connsiteY1" fmla="*/ 3219563 h 3360929"/>
                <a:gd name="connsiteX2" fmla="*/ 336057 w 2830709"/>
                <a:gd name="connsiteY2" fmla="*/ 2229184 h 3360929"/>
                <a:gd name="connsiteX3" fmla="*/ 0 w 2830709"/>
                <a:gd name="connsiteY3" fmla="*/ 481954 h 3360929"/>
                <a:gd name="connsiteX4" fmla="*/ 1649572 w 2830709"/>
                <a:gd name="connsiteY4" fmla="*/ 2189943 h 3360929"/>
                <a:gd name="connsiteX5" fmla="*/ 2467865 w 2830709"/>
                <a:gd name="connsiteY5" fmla="*/ 0 h 3360929"/>
                <a:gd name="connsiteX6" fmla="*/ 2803530 w 2830709"/>
                <a:gd name="connsiteY6" fmla="*/ 1718331 h 3360929"/>
                <a:gd name="connsiteX7" fmla="*/ 2828769 w 2830709"/>
                <a:gd name="connsiteY7" fmla="*/ 2091483 h 3360929"/>
                <a:gd name="connsiteX8" fmla="*/ 2522497 w 2830709"/>
                <a:gd name="connsiteY8" fmla="*/ 2964989 h 3360929"/>
                <a:gd name="connsiteX9" fmla="*/ 1861016 w 2830709"/>
                <a:gd name="connsiteY9" fmla="*/ 3328014 h 3360929"/>
                <a:gd name="connsiteX0" fmla="*/ 1861016 w 2830709"/>
                <a:gd name="connsiteY0" fmla="*/ 3328014 h 3360929"/>
                <a:gd name="connsiteX1" fmla="*/ 832092 w 2830709"/>
                <a:gd name="connsiteY1" fmla="*/ 3219563 h 3360929"/>
                <a:gd name="connsiteX2" fmla="*/ 336057 w 2830709"/>
                <a:gd name="connsiteY2" fmla="*/ 2229184 h 3360929"/>
                <a:gd name="connsiteX3" fmla="*/ 0 w 2830709"/>
                <a:gd name="connsiteY3" fmla="*/ 481954 h 3360929"/>
                <a:gd name="connsiteX4" fmla="*/ 1620462 w 2830709"/>
                <a:gd name="connsiteY4" fmla="*/ 2209024 h 3360929"/>
                <a:gd name="connsiteX5" fmla="*/ 2467865 w 2830709"/>
                <a:gd name="connsiteY5" fmla="*/ 0 h 3360929"/>
                <a:gd name="connsiteX6" fmla="*/ 2803530 w 2830709"/>
                <a:gd name="connsiteY6" fmla="*/ 1718331 h 3360929"/>
                <a:gd name="connsiteX7" fmla="*/ 2828769 w 2830709"/>
                <a:gd name="connsiteY7" fmla="*/ 2091483 h 3360929"/>
                <a:gd name="connsiteX8" fmla="*/ 2522497 w 2830709"/>
                <a:gd name="connsiteY8" fmla="*/ 2964989 h 3360929"/>
                <a:gd name="connsiteX9" fmla="*/ 1861016 w 2830709"/>
                <a:gd name="connsiteY9" fmla="*/ 3328014 h 3360929"/>
                <a:gd name="connsiteX0" fmla="*/ 1861016 w 2830709"/>
                <a:gd name="connsiteY0" fmla="*/ 3328014 h 3360929"/>
                <a:gd name="connsiteX1" fmla="*/ 832092 w 2830709"/>
                <a:gd name="connsiteY1" fmla="*/ 3219563 h 3360929"/>
                <a:gd name="connsiteX2" fmla="*/ 336057 w 2830709"/>
                <a:gd name="connsiteY2" fmla="*/ 2229184 h 3360929"/>
                <a:gd name="connsiteX3" fmla="*/ 0 w 2830709"/>
                <a:gd name="connsiteY3" fmla="*/ 481954 h 3360929"/>
                <a:gd name="connsiteX4" fmla="*/ 1620462 w 2830709"/>
                <a:gd name="connsiteY4" fmla="*/ 2209024 h 3360929"/>
                <a:gd name="connsiteX5" fmla="*/ 2467865 w 2830709"/>
                <a:gd name="connsiteY5" fmla="*/ 0 h 3360929"/>
                <a:gd name="connsiteX6" fmla="*/ 2803530 w 2830709"/>
                <a:gd name="connsiteY6" fmla="*/ 1718331 h 3360929"/>
                <a:gd name="connsiteX7" fmla="*/ 2828769 w 2830709"/>
                <a:gd name="connsiteY7" fmla="*/ 2091483 h 3360929"/>
                <a:gd name="connsiteX8" fmla="*/ 2522497 w 2830709"/>
                <a:gd name="connsiteY8" fmla="*/ 2964989 h 3360929"/>
                <a:gd name="connsiteX9" fmla="*/ 1861016 w 2830709"/>
                <a:gd name="connsiteY9" fmla="*/ 3328014 h 3360929"/>
                <a:gd name="connsiteX0" fmla="*/ 1861016 w 2830709"/>
                <a:gd name="connsiteY0" fmla="*/ 3328014 h 3360929"/>
                <a:gd name="connsiteX1" fmla="*/ 832092 w 2830709"/>
                <a:gd name="connsiteY1" fmla="*/ 3219563 h 3360929"/>
                <a:gd name="connsiteX2" fmla="*/ 336057 w 2830709"/>
                <a:gd name="connsiteY2" fmla="*/ 2229184 h 3360929"/>
                <a:gd name="connsiteX3" fmla="*/ 0 w 2830709"/>
                <a:gd name="connsiteY3" fmla="*/ 481954 h 3360929"/>
                <a:gd name="connsiteX4" fmla="*/ 1620462 w 2830709"/>
                <a:gd name="connsiteY4" fmla="*/ 2209024 h 3360929"/>
                <a:gd name="connsiteX5" fmla="*/ 2467865 w 2830709"/>
                <a:gd name="connsiteY5" fmla="*/ 0 h 3360929"/>
                <a:gd name="connsiteX6" fmla="*/ 2749262 w 2830709"/>
                <a:gd name="connsiteY6" fmla="*/ 1436277 h 3360929"/>
                <a:gd name="connsiteX7" fmla="*/ 2828769 w 2830709"/>
                <a:gd name="connsiteY7" fmla="*/ 2091483 h 3360929"/>
                <a:gd name="connsiteX8" fmla="*/ 2522497 w 2830709"/>
                <a:gd name="connsiteY8" fmla="*/ 2964989 h 3360929"/>
                <a:gd name="connsiteX9" fmla="*/ 1861016 w 2830709"/>
                <a:gd name="connsiteY9" fmla="*/ 3328014 h 3360929"/>
                <a:gd name="connsiteX0" fmla="*/ 1861016 w 2830709"/>
                <a:gd name="connsiteY0" fmla="*/ 3328014 h 3360929"/>
                <a:gd name="connsiteX1" fmla="*/ 832092 w 2830709"/>
                <a:gd name="connsiteY1" fmla="*/ 3219563 h 3360929"/>
                <a:gd name="connsiteX2" fmla="*/ 336057 w 2830709"/>
                <a:gd name="connsiteY2" fmla="*/ 2229184 h 3360929"/>
                <a:gd name="connsiteX3" fmla="*/ 0 w 2830709"/>
                <a:gd name="connsiteY3" fmla="*/ 481954 h 3360929"/>
                <a:gd name="connsiteX4" fmla="*/ 1620462 w 2830709"/>
                <a:gd name="connsiteY4" fmla="*/ 2209024 h 3360929"/>
                <a:gd name="connsiteX5" fmla="*/ 2467865 w 2830709"/>
                <a:gd name="connsiteY5" fmla="*/ 0 h 3360929"/>
                <a:gd name="connsiteX6" fmla="*/ 2744478 w 2830709"/>
                <a:gd name="connsiteY6" fmla="*/ 1377332 h 3360929"/>
                <a:gd name="connsiteX7" fmla="*/ 2828769 w 2830709"/>
                <a:gd name="connsiteY7" fmla="*/ 2091483 h 3360929"/>
                <a:gd name="connsiteX8" fmla="*/ 2522497 w 2830709"/>
                <a:gd name="connsiteY8" fmla="*/ 2964989 h 3360929"/>
                <a:gd name="connsiteX9" fmla="*/ 1861016 w 2830709"/>
                <a:gd name="connsiteY9" fmla="*/ 3328014 h 3360929"/>
                <a:gd name="connsiteX0" fmla="*/ 1861016 w 2828818"/>
                <a:gd name="connsiteY0" fmla="*/ 3328014 h 3360929"/>
                <a:gd name="connsiteX1" fmla="*/ 832092 w 2828818"/>
                <a:gd name="connsiteY1" fmla="*/ 3219563 h 3360929"/>
                <a:gd name="connsiteX2" fmla="*/ 336057 w 2828818"/>
                <a:gd name="connsiteY2" fmla="*/ 2229184 h 3360929"/>
                <a:gd name="connsiteX3" fmla="*/ 0 w 2828818"/>
                <a:gd name="connsiteY3" fmla="*/ 481954 h 3360929"/>
                <a:gd name="connsiteX4" fmla="*/ 1620462 w 2828818"/>
                <a:gd name="connsiteY4" fmla="*/ 2209024 h 3360929"/>
                <a:gd name="connsiteX5" fmla="*/ 2467865 w 2828818"/>
                <a:gd name="connsiteY5" fmla="*/ 0 h 3360929"/>
                <a:gd name="connsiteX6" fmla="*/ 2744478 w 2828818"/>
                <a:gd name="connsiteY6" fmla="*/ 1377332 h 3360929"/>
                <a:gd name="connsiteX7" fmla="*/ 2828769 w 2828818"/>
                <a:gd name="connsiteY7" fmla="*/ 2091483 h 3360929"/>
                <a:gd name="connsiteX8" fmla="*/ 2522497 w 2828818"/>
                <a:gd name="connsiteY8" fmla="*/ 2964989 h 3360929"/>
                <a:gd name="connsiteX9" fmla="*/ 1861016 w 2828818"/>
                <a:gd name="connsiteY9" fmla="*/ 3328014 h 3360929"/>
                <a:gd name="connsiteX0" fmla="*/ 1861016 w 2828818"/>
                <a:gd name="connsiteY0" fmla="*/ 3329418 h 3362333"/>
                <a:gd name="connsiteX1" fmla="*/ 832092 w 2828818"/>
                <a:gd name="connsiteY1" fmla="*/ 3220967 h 3362333"/>
                <a:gd name="connsiteX2" fmla="*/ 336057 w 2828818"/>
                <a:gd name="connsiteY2" fmla="*/ 2230588 h 3362333"/>
                <a:gd name="connsiteX3" fmla="*/ 0 w 2828818"/>
                <a:gd name="connsiteY3" fmla="*/ 483358 h 3362333"/>
                <a:gd name="connsiteX4" fmla="*/ 1620462 w 2828818"/>
                <a:gd name="connsiteY4" fmla="*/ 2210428 h 3362333"/>
                <a:gd name="connsiteX5" fmla="*/ 2467865 w 2828818"/>
                <a:gd name="connsiteY5" fmla="*/ 1404 h 3362333"/>
                <a:gd name="connsiteX6" fmla="*/ 2744478 w 2828818"/>
                <a:gd name="connsiteY6" fmla="*/ 1378736 h 3362333"/>
                <a:gd name="connsiteX7" fmla="*/ 2828769 w 2828818"/>
                <a:gd name="connsiteY7" fmla="*/ 2092887 h 3362333"/>
                <a:gd name="connsiteX8" fmla="*/ 2522497 w 2828818"/>
                <a:gd name="connsiteY8" fmla="*/ 2966393 h 3362333"/>
                <a:gd name="connsiteX9" fmla="*/ 1861016 w 2828818"/>
                <a:gd name="connsiteY9" fmla="*/ 3329418 h 3362333"/>
                <a:gd name="connsiteX0" fmla="*/ 1861016 w 2828818"/>
                <a:gd name="connsiteY0" fmla="*/ 3331389 h 3364304"/>
                <a:gd name="connsiteX1" fmla="*/ 832092 w 2828818"/>
                <a:gd name="connsiteY1" fmla="*/ 3222938 h 3364304"/>
                <a:gd name="connsiteX2" fmla="*/ 336057 w 2828818"/>
                <a:gd name="connsiteY2" fmla="*/ 2232559 h 3364304"/>
                <a:gd name="connsiteX3" fmla="*/ 0 w 2828818"/>
                <a:gd name="connsiteY3" fmla="*/ 485329 h 3364304"/>
                <a:gd name="connsiteX4" fmla="*/ 1620462 w 2828818"/>
                <a:gd name="connsiteY4" fmla="*/ 2212399 h 3364304"/>
                <a:gd name="connsiteX5" fmla="*/ 2467865 w 2828818"/>
                <a:gd name="connsiteY5" fmla="*/ 3375 h 3364304"/>
                <a:gd name="connsiteX6" fmla="*/ 2744478 w 2828818"/>
                <a:gd name="connsiteY6" fmla="*/ 1380707 h 3364304"/>
                <a:gd name="connsiteX7" fmla="*/ 2828769 w 2828818"/>
                <a:gd name="connsiteY7" fmla="*/ 2094858 h 3364304"/>
                <a:gd name="connsiteX8" fmla="*/ 2522497 w 2828818"/>
                <a:gd name="connsiteY8" fmla="*/ 2968364 h 3364304"/>
                <a:gd name="connsiteX9" fmla="*/ 1861016 w 2828818"/>
                <a:gd name="connsiteY9" fmla="*/ 3331389 h 336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28818" h="3364304">
                  <a:moveTo>
                    <a:pt x="1861016" y="3331389"/>
                  </a:moveTo>
                  <a:cubicBezTo>
                    <a:pt x="1579282" y="3373818"/>
                    <a:pt x="1086252" y="3406076"/>
                    <a:pt x="832092" y="3222938"/>
                  </a:cubicBezTo>
                  <a:cubicBezTo>
                    <a:pt x="577932" y="3039800"/>
                    <a:pt x="383616" y="2460381"/>
                    <a:pt x="336057" y="2232559"/>
                  </a:cubicBezTo>
                  <a:cubicBezTo>
                    <a:pt x="245031" y="1853480"/>
                    <a:pt x="73233" y="1027264"/>
                    <a:pt x="0" y="485329"/>
                  </a:cubicBezTo>
                  <a:cubicBezTo>
                    <a:pt x="397968" y="401539"/>
                    <a:pt x="1119633" y="1591204"/>
                    <a:pt x="1620462" y="2212399"/>
                  </a:cubicBezTo>
                  <a:cubicBezTo>
                    <a:pt x="1902930" y="1476058"/>
                    <a:pt x="2431930" y="-50801"/>
                    <a:pt x="2467865" y="3375"/>
                  </a:cubicBezTo>
                  <a:cubicBezTo>
                    <a:pt x="2486982" y="-62202"/>
                    <a:pt x="2689582" y="843324"/>
                    <a:pt x="2744478" y="1380707"/>
                  </a:cubicBezTo>
                  <a:lnTo>
                    <a:pt x="2828769" y="2094858"/>
                  </a:lnTo>
                  <a:cubicBezTo>
                    <a:pt x="2830893" y="2570497"/>
                    <a:pt x="2765339" y="2691167"/>
                    <a:pt x="2522497" y="2968364"/>
                  </a:cubicBezTo>
                  <a:cubicBezTo>
                    <a:pt x="2375158" y="3156329"/>
                    <a:pt x="2142750" y="3288960"/>
                    <a:pt x="1861016" y="3331389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48" name="Объект 2">
            <a:extLst>
              <a:ext uri="{FF2B5EF4-FFF2-40B4-BE49-F238E27FC236}">
                <a16:creationId xmlns:a16="http://schemas.microsoft.com/office/drawing/2014/main" id="{F419D8D7-B5BF-1706-8F2A-04587DECA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5382" y="2562583"/>
            <a:ext cx="6195081" cy="3652157"/>
          </a:xfrm>
        </p:spPr>
        <p:txBody>
          <a:bodyPr>
            <a:normAutofit lnSpcReduction="10000"/>
          </a:bodyPr>
          <a:lstStyle/>
          <a:p>
            <a:r>
              <a:rPr lang="ru-RU" sz="2000" dirty="0">
                <a:solidFill>
                  <a:schemeClr val="tx2"/>
                </a:solidFill>
              </a:rPr>
              <a:t>Патент RU 2 743 044 C1, роботизированная кухонная система для приготовления пищи путем перевода процесса приготовления пищи, осуществляемого профессиональными и непрофессиональными поварами, в цифровой вид и последующего воспроизведения движений, методик и техник повара с возможностью выполнения электронных настроек в режиме реального времени.</a:t>
            </a:r>
          </a:p>
          <a:p>
            <a:r>
              <a:rPr lang="ru-RU" sz="2000" dirty="0">
                <a:solidFill>
                  <a:schemeClr val="tx2"/>
                </a:solidFill>
              </a:rPr>
              <a:t>Язык программирования и ПО: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2"/>
                </a:solidFill>
              </a:rPr>
              <a:t>С и C++ подходят для разработки высоконагруженного программного обеспечения,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2"/>
                </a:solidFill>
              </a:rPr>
              <a:t>Eclipse — это бесплатная и открытая среда для разработки приложений на разных языках.</a:t>
            </a:r>
          </a:p>
          <a:p>
            <a:endParaRPr lang="ru-RU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426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8FDD83-D288-5226-9B8B-8D23AB154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991" y="189111"/>
            <a:ext cx="4472630" cy="1637231"/>
          </a:xfrm>
        </p:spPr>
        <p:txBody>
          <a:bodyPr anchor="b">
            <a:normAutofit/>
          </a:bodyPr>
          <a:lstStyle/>
          <a:p>
            <a:r>
              <a:rPr lang="ru-RU" b="1" dirty="0">
                <a:solidFill>
                  <a:schemeClr val="tx2"/>
                </a:solidFill>
              </a:rPr>
              <a:t>Каналы сбыта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1C2A5A-EA02-2C07-F1E3-E0D629C5B9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7967"/>
          <a:stretch/>
        </p:blipFill>
        <p:spPr>
          <a:xfrm>
            <a:off x="596813" y="801575"/>
            <a:ext cx="5499187" cy="5471535"/>
          </a:xfrm>
          <a:custGeom>
            <a:avLst/>
            <a:gdLst/>
            <a:ahLst/>
            <a:cxnLst/>
            <a:rect l="l" t="t" r="r" b="b"/>
            <a:pathLst>
              <a:path w="4926647" h="4901874">
                <a:moveTo>
                  <a:pt x="2827942" y="2033"/>
                </a:moveTo>
                <a:cubicBezTo>
                  <a:pt x="2901705" y="5050"/>
                  <a:pt x="2973640" y="11422"/>
                  <a:pt x="3043325" y="21136"/>
                </a:cubicBezTo>
                <a:cubicBezTo>
                  <a:pt x="3600804" y="98849"/>
                  <a:pt x="4185553" y="476257"/>
                  <a:pt x="4498894" y="902802"/>
                </a:cubicBezTo>
                <a:cubicBezTo>
                  <a:pt x="4812235" y="1329346"/>
                  <a:pt x="4950223" y="2037621"/>
                  <a:pt x="4923373" y="2580407"/>
                </a:cubicBezTo>
                <a:cubicBezTo>
                  <a:pt x="4896522" y="3123192"/>
                  <a:pt x="4745612" y="3772883"/>
                  <a:pt x="4337788" y="4159516"/>
                </a:cubicBezTo>
                <a:cubicBezTo>
                  <a:pt x="3929963" y="4546150"/>
                  <a:pt x="3081282" y="4930377"/>
                  <a:pt x="2476425" y="4900207"/>
                </a:cubicBezTo>
                <a:cubicBezTo>
                  <a:pt x="1871566" y="4870038"/>
                  <a:pt x="1119757" y="4406651"/>
                  <a:pt x="708641" y="3978500"/>
                </a:cubicBezTo>
                <a:cubicBezTo>
                  <a:pt x="297525" y="3550349"/>
                  <a:pt x="-64504" y="2921632"/>
                  <a:pt x="9726" y="2331303"/>
                </a:cubicBezTo>
                <a:cubicBezTo>
                  <a:pt x="83957" y="1740973"/>
                  <a:pt x="273797" y="1052469"/>
                  <a:pt x="1154021" y="436525"/>
                </a:cubicBezTo>
                <a:cubicBezTo>
                  <a:pt x="1705608" y="124217"/>
                  <a:pt x="2311596" y="-19083"/>
                  <a:pt x="2827942" y="2033"/>
                </a:cubicBezTo>
                <a:close/>
              </a:path>
            </a:pathLst>
          </a:cu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825BD3A-E149-3C61-449F-23D1B0956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0286" y="4780067"/>
            <a:ext cx="2129121" cy="2098001"/>
            <a:chOff x="-60285" y="4581559"/>
            <a:chExt cx="2330572" cy="2296509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43B6EA6-9E0B-9973-F921-86CF410DE8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1400132">
              <a:off x="1054559" y="5611570"/>
              <a:ext cx="374890" cy="373361"/>
            </a:xfrm>
            <a:custGeom>
              <a:avLst/>
              <a:gdLst>
                <a:gd name="connsiteX0" fmla="*/ 2531073 w 4828010"/>
                <a:gd name="connsiteY0" fmla="*/ 0 h 4873559"/>
                <a:gd name="connsiteX1" fmla="*/ 3937963 w 4828010"/>
                <a:gd name="connsiteY1" fmla="*/ 437433 h 4873559"/>
                <a:gd name="connsiteX2" fmla="*/ 4806231 w 4828010"/>
                <a:gd name="connsiteY2" fmla="*/ 1773180 h 4873559"/>
                <a:gd name="connsiteX3" fmla="*/ 4448644 w 4828010"/>
                <a:gd name="connsiteY3" fmla="*/ 3933235 h 4873559"/>
                <a:gd name="connsiteX4" fmla="*/ 3192542 w 4828010"/>
                <a:gd name="connsiteY4" fmla="*/ 4716168 h 4873559"/>
                <a:gd name="connsiteX5" fmla="*/ 937448 w 4828010"/>
                <a:gd name="connsiteY5" fmla="*/ 4547691 h 4873559"/>
                <a:gd name="connsiteX6" fmla="*/ 12348 w 4828010"/>
                <a:gd name="connsiteY6" fmla="*/ 3026750 h 4873559"/>
                <a:gd name="connsiteX7" fmla="*/ 553508 w 4828010"/>
                <a:gd name="connsiteY7" fmla="*/ 740383 h 4873559"/>
                <a:gd name="connsiteX8" fmla="*/ 2531073 w 4828010"/>
                <a:gd name="connsiteY8" fmla="*/ 0 h 4873559"/>
                <a:gd name="connsiteX0" fmla="*/ 2531073 w 4828010"/>
                <a:gd name="connsiteY0" fmla="*/ 0 h 4853896"/>
                <a:gd name="connsiteX1" fmla="*/ 3937963 w 4828010"/>
                <a:gd name="connsiteY1" fmla="*/ 437433 h 4853896"/>
                <a:gd name="connsiteX2" fmla="*/ 4806231 w 4828010"/>
                <a:gd name="connsiteY2" fmla="*/ 1773180 h 4853896"/>
                <a:gd name="connsiteX3" fmla="*/ 4448644 w 4828010"/>
                <a:gd name="connsiteY3" fmla="*/ 3933235 h 4853896"/>
                <a:gd name="connsiteX4" fmla="*/ 3192542 w 4828010"/>
                <a:gd name="connsiteY4" fmla="*/ 4716168 h 4853896"/>
                <a:gd name="connsiteX5" fmla="*/ 1075671 w 4828010"/>
                <a:gd name="connsiteY5" fmla="*/ 4473263 h 4853896"/>
                <a:gd name="connsiteX6" fmla="*/ 12348 w 4828010"/>
                <a:gd name="connsiteY6" fmla="*/ 3026750 h 4853896"/>
                <a:gd name="connsiteX7" fmla="*/ 553508 w 4828010"/>
                <a:gd name="connsiteY7" fmla="*/ 740383 h 4853896"/>
                <a:gd name="connsiteX8" fmla="*/ 2531073 w 4828010"/>
                <a:gd name="connsiteY8" fmla="*/ 0 h 4853896"/>
                <a:gd name="connsiteX0" fmla="*/ 2531073 w 4828010"/>
                <a:gd name="connsiteY0" fmla="*/ 0 h 4852652"/>
                <a:gd name="connsiteX1" fmla="*/ 3937963 w 4828010"/>
                <a:gd name="connsiteY1" fmla="*/ 437433 h 4852652"/>
                <a:gd name="connsiteX2" fmla="*/ 4806231 w 4828010"/>
                <a:gd name="connsiteY2" fmla="*/ 1773180 h 4852652"/>
                <a:gd name="connsiteX3" fmla="*/ 4448644 w 4828010"/>
                <a:gd name="connsiteY3" fmla="*/ 3933235 h 4852652"/>
                <a:gd name="connsiteX4" fmla="*/ 3192542 w 4828010"/>
                <a:gd name="connsiteY4" fmla="*/ 4716168 h 4852652"/>
                <a:gd name="connsiteX5" fmla="*/ 1160732 w 4828010"/>
                <a:gd name="connsiteY5" fmla="*/ 4467947 h 4852652"/>
                <a:gd name="connsiteX6" fmla="*/ 12348 w 4828010"/>
                <a:gd name="connsiteY6" fmla="*/ 3026750 h 4852652"/>
                <a:gd name="connsiteX7" fmla="*/ 553508 w 4828010"/>
                <a:gd name="connsiteY7" fmla="*/ 740383 h 4852652"/>
                <a:gd name="connsiteX8" fmla="*/ 2531073 w 4828010"/>
                <a:gd name="connsiteY8" fmla="*/ 0 h 4852652"/>
                <a:gd name="connsiteX0" fmla="*/ 2531073 w 4828010"/>
                <a:gd name="connsiteY0" fmla="*/ 0 h 4852652"/>
                <a:gd name="connsiteX1" fmla="*/ 3937963 w 4828010"/>
                <a:gd name="connsiteY1" fmla="*/ 437433 h 4852652"/>
                <a:gd name="connsiteX2" fmla="*/ 4806231 w 4828010"/>
                <a:gd name="connsiteY2" fmla="*/ 1773180 h 4852652"/>
                <a:gd name="connsiteX3" fmla="*/ 4448644 w 4828010"/>
                <a:gd name="connsiteY3" fmla="*/ 3933235 h 4852652"/>
                <a:gd name="connsiteX4" fmla="*/ 3192542 w 4828010"/>
                <a:gd name="connsiteY4" fmla="*/ 4716168 h 4852652"/>
                <a:gd name="connsiteX5" fmla="*/ 1160732 w 4828010"/>
                <a:gd name="connsiteY5" fmla="*/ 4467947 h 4852652"/>
                <a:gd name="connsiteX6" fmla="*/ 12348 w 4828010"/>
                <a:gd name="connsiteY6" fmla="*/ 3026750 h 4852652"/>
                <a:gd name="connsiteX7" fmla="*/ 553508 w 4828010"/>
                <a:gd name="connsiteY7" fmla="*/ 740383 h 4852652"/>
                <a:gd name="connsiteX8" fmla="*/ 2531073 w 4828010"/>
                <a:gd name="connsiteY8" fmla="*/ 0 h 4852652"/>
                <a:gd name="connsiteX0" fmla="*/ 2460239 w 4757176"/>
                <a:gd name="connsiteY0" fmla="*/ 0 h 4850182"/>
                <a:gd name="connsiteX1" fmla="*/ 3867129 w 4757176"/>
                <a:gd name="connsiteY1" fmla="*/ 437433 h 4850182"/>
                <a:gd name="connsiteX2" fmla="*/ 4735397 w 4757176"/>
                <a:gd name="connsiteY2" fmla="*/ 1773180 h 4850182"/>
                <a:gd name="connsiteX3" fmla="*/ 4377810 w 4757176"/>
                <a:gd name="connsiteY3" fmla="*/ 3933235 h 4850182"/>
                <a:gd name="connsiteX4" fmla="*/ 3121708 w 4757176"/>
                <a:gd name="connsiteY4" fmla="*/ 4716168 h 4850182"/>
                <a:gd name="connsiteX5" fmla="*/ 1089898 w 4757176"/>
                <a:gd name="connsiteY5" fmla="*/ 4467947 h 4850182"/>
                <a:gd name="connsiteX6" fmla="*/ 15942 w 4757176"/>
                <a:gd name="connsiteY6" fmla="*/ 3101178 h 4850182"/>
                <a:gd name="connsiteX7" fmla="*/ 482674 w 4757176"/>
                <a:gd name="connsiteY7" fmla="*/ 740383 h 4850182"/>
                <a:gd name="connsiteX8" fmla="*/ 2460239 w 4757176"/>
                <a:gd name="connsiteY8" fmla="*/ 0 h 4850182"/>
                <a:gd name="connsiteX0" fmla="*/ 2460239 w 4757176"/>
                <a:gd name="connsiteY0" fmla="*/ 0 h 4850182"/>
                <a:gd name="connsiteX1" fmla="*/ 3867129 w 4757176"/>
                <a:gd name="connsiteY1" fmla="*/ 437433 h 4850182"/>
                <a:gd name="connsiteX2" fmla="*/ 4735397 w 4757176"/>
                <a:gd name="connsiteY2" fmla="*/ 1773180 h 4850182"/>
                <a:gd name="connsiteX3" fmla="*/ 4377810 w 4757176"/>
                <a:gd name="connsiteY3" fmla="*/ 3933235 h 4850182"/>
                <a:gd name="connsiteX4" fmla="*/ 3121708 w 4757176"/>
                <a:gd name="connsiteY4" fmla="*/ 4716168 h 4850182"/>
                <a:gd name="connsiteX5" fmla="*/ 1089898 w 4757176"/>
                <a:gd name="connsiteY5" fmla="*/ 4467947 h 4850182"/>
                <a:gd name="connsiteX6" fmla="*/ 15942 w 4757176"/>
                <a:gd name="connsiteY6" fmla="*/ 3101178 h 4850182"/>
                <a:gd name="connsiteX7" fmla="*/ 482674 w 4757176"/>
                <a:gd name="connsiteY7" fmla="*/ 740383 h 4850182"/>
                <a:gd name="connsiteX8" fmla="*/ 2460239 w 4757176"/>
                <a:gd name="connsiteY8" fmla="*/ 0 h 4850182"/>
                <a:gd name="connsiteX0" fmla="*/ 2484014 w 4780951"/>
                <a:gd name="connsiteY0" fmla="*/ 0 h 4850182"/>
                <a:gd name="connsiteX1" fmla="*/ 3890904 w 4780951"/>
                <a:gd name="connsiteY1" fmla="*/ 437433 h 4850182"/>
                <a:gd name="connsiteX2" fmla="*/ 4759172 w 4780951"/>
                <a:gd name="connsiteY2" fmla="*/ 1773180 h 4850182"/>
                <a:gd name="connsiteX3" fmla="*/ 4401585 w 4780951"/>
                <a:gd name="connsiteY3" fmla="*/ 3933235 h 4850182"/>
                <a:gd name="connsiteX4" fmla="*/ 3145483 w 4780951"/>
                <a:gd name="connsiteY4" fmla="*/ 4716168 h 4850182"/>
                <a:gd name="connsiteX5" fmla="*/ 1113673 w 4780951"/>
                <a:gd name="connsiteY5" fmla="*/ 4467947 h 4850182"/>
                <a:gd name="connsiteX6" fmla="*/ 39717 w 4780951"/>
                <a:gd name="connsiteY6" fmla="*/ 3101178 h 4850182"/>
                <a:gd name="connsiteX7" fmla="*/ 506449 w 4780951"/>
                <a:gd name="connsiteY7" fmla="*/ 740383 h 4850182"/>
                <a:gd name="connsiteX8" fmla="*/ 2484014 w 4780951"/>
                <a:gd name="connsiteY8" fmla="*/ 0 h 4850182"/>
                <a:gd name="connsiteX0" fmla="*/ 2484014 w 4780127"/>
                <a:gd name="connsiteY0" fmla="*/ 0 h 4850182"/>
                <a:gd name="connsiteX1" fmla="*/ 3890904 w 4780127"/>
                <a:gd name="connsiteY1" fmla="*/ 437433 h 4850182"/>
                <a:gd name="connsiteX2" fmla="*/ 4759172 w 4780127"/>
                <a:gd name="connsiteY2" fmla="*/ 1773180 h 4850182"/>
                <a:gd name="connsiteX3" fmla="*/ 4390953 w 4780127"/>
                <a:gd name="connsiteY3" fmla="*/ 3805644 h 4850182"/>
                <a:gd name="connsiteX4" fmla="*/ 3145483 w 4780127"/>
                <a:gd name="connsiteY4" fmla="*/ 4716168 h 4850182"/>
                <a:gd name="connsiteX5" fmla="*/ 1113673 w 4780127"/>
                <a:gd name="connsiteY5" fmla="*/ 4467947 h 4850182"/>
                <a:gd name="connsiteX6" fmla="*/ 39717 w 4780127"/>
                <a:gd name="connsiteY6" fmla="*/ 3101178 h 4850182"/>
                <a:gd name="connsiteX7" fmla="*/ 506449 w 4780127"/>
                <a:gd name="connsiteY7" fmla="*/ 740383 h 4850182"/>
                <a:gd name="connsiteX8" fmla="*/ 2484014 w 4780127"/>
                <a:gd name="connsiteY8" fmla="*/ 0 h 4850182"/>
                <a:gd name="connsiteX0" fmla="*/ 2484014 w 4778010"/>
                <a:gd name="connsiteY0" fmla="*/ 0 h 4846926"/>
                <a:gd name="connsiteX1" fmla="*/ 3890904 w 4778010"/>
                <a:gd name="connsiteY1" fmla="*/ 437433 h 4846926"/>
                <a:gd name="connsiteX2" fmla="*/ 4759172 w 4778010"/>
                <a:gd name="connsiteY2" fmla="*/ 1773180 h 4846926"/>
                <a:gd name="connsiteX3" fmla="*/ 4390953 w 4778010"/>
                <a:gd name="connsiteY3" fmla="*/ 3805644 h 4846926"/>
                <a:gd name="connsiteX4" fmla="*/ 3343914 w 4778010"/>
                <a:gd name="connsiteY4" fmla="*/ 4712128 h 4846926"/>
                <a:gd name="connsiteX5" fmla="*/ 1113673 w 4778010"/>
                <a:gd name="connsiteY5" fmla="*/ 4467947 h 4846926"/>
                <a:gd name="connsiteX6" fmla="*/ 39717 w 4778010"/>
                <a:gd name="connsiteY6" fmla="*/ 3101178 h 4846926"/>
                <a:gd name="connsiteX7" fmla="*/ 506449 w 4778010"/>
                <a:gd name="connsiteY7" fmla="*/ 740383 h 4846926"/>
                <a:gd name="connsiteX8" fmla="*/ 2484014 w 4778010"/>
                <a:gd name="connsiteY8" fmla="*/ 0 h 4846926"/>
                <a:gd name="connsiteX0" fmla="*/ 2484014 w 4782503"/>
                <a:gd name="connsiteY0" fmla="*/ 0 h 4846926"/>
                <a:gd name="connsiteX1" fmla="*/ 3890904 w 4782503"/>
                <a:gd name="connsiteY1" fmla="*/ 437433 h 4846926"/>
                <a:gd name="connsiteX2" fmla="*/ 4759172 w 4782503"/>
                <a:gd name="connsiteY2" fmla="*/ 1773180 h 4846926"/>
                <a:gd name="connsiteX3" fmla="*/ 4450482 w 4782503"/>
                <a:gd name="connsiteY3" fmla="*/ 3688481 h 4846926"/>
                <a:gd name="connsiteX4" fmla="*/ 3343914 w 4782503"/>
                <a:gd name="connsiteY4" fmla="*/ 4712128 h 4846926"/>
                <a:gd name="connsiteX5" fmla="*/ 1113673 w 4782503"/>
                <a:gd name="connsiteY5" fmla="*/ 4467947 h 4846926"/>
                <a:gd name="connsiteX6" fmla="*/ 39717 w 4782503"/>
                <a:gd name="connsiteY6" fmla="*/ 3101178 h 4846926"/>
                <a:gd name="connsiteX7" fmla="*/ 506449 w 4782503"/>
                <a:gd name="connsiteY7" fmla="*/ 740383 h 4846926"/>
                <a:gd name="connsiteX8" fmla="*/ 2484014 w 4782503"/>
                <a:gd name="connsiteY8" fmla="*/ 0 h 4846926"/>
                <a:gd name="connsiteX0" fmla="*/ 2484014 w 4784889"/>
                <a:gd name="connsiteY0" fmla="*/ 0 h 4846926"/>
                <a:gd name="connsiteX1" fmla="*/ 3890904 w 4784889"/>
                <a:gd name="connsiteY1" fmla="*/ 437433 h 4846926"/>
                <a:gd name="connsiteX2" fmla="*/ 4759172 w 4784889"/>
                <a:gd name="connsiteY2" fmla="*/ 1773180 h 4846926"/>
                <a:gd name="connsiteX3" fmla="*/ 4474294 w 4784889"/>
                <a:gd name="connsiteY3" fmla="*/ 3676361 h 4846926"/>
                <a:gd name="connsiteX4" fmla="*/ 3343914 w 4784889"/>
                <a:gd name="connsiteY4" fmla="*/ 4712128 h 4846926"/>
                <a:gd name="connsiteX5" fmla="*/ 1113673 w 4784889"/>
                <a:gd name="connsiteY5" fmla="*/ 4467947 h 4846926"/>
                <a:gd name="connsiteX6" fmla="*/ 39717 w 4784889"/>
                <a:gd name="connsiteY6" fmla="*/ 3101178 h 4846926"/>
                <a:gd name="connsiteX7" fmla="*/ 506449 w 4784889"/>
                <a:gd name="connsiteY7" fmla="*/ 740383 h 4846926"/>
                <a:gd name="connsiteX8" fmla="*/ 2484014 w 4784889"/>
                <a:gd name="connsiteY8" fmla="*/ 0 h 4846926"/>
                <a:gd name="connsiteX0" fmla="*/ 2484014 w 4784889"/>
                <a:gd name="connsiteY0" fmla="*/ 0 h 4860980"/>
                <a:gd name="connsiteX1" fmla="*/ 3890904 w 4784889"/>
                <a:gd name="connsiteY1" fmla="*/ 437433 h 4860980"/>
                <a:gd name="connsiteX2" fmla="*/ 4759172 w 4784889"/>
                <a:gd name="connsiteY2" fmla="*/ 1773180 h 4860980"/>
                <a:gd name="connsiteX3" fmla="*/ 4474294 w 4784889"/>
                <a:gd name="connsiteY3" fmla="*/ 3676361 h 4860980"/>
                <a:gd name="connsiteX4" fmla="*/ 3343914 w 4784889"/>
                <a:gd name="connsiteY4" fmla="*/ 4712128 h 4860980"/>
                <a:gd name="connsiteX5" fmla="*/ 1097799 w 4784889"/>
                <a:gd name="connsiteY5" fmla="*/ 4524510 h 4860980"/>
                <a:gd name="connsiteX6" fmla="*/ 39717 w 4784889"/>
                <a:gd name="connsiteY6" fmla="*/ 3101178 h 4860980"/>
                <a:gd name="connsiteX7" fmla="*/ 506449 w 4784889"/>
                <a:gd name="connsiteY7" fmla="*/ 740383 h 4860980"/>
                <a:gd name="connsiteX8" fmla="*/ 2484014 w 4784889"/>
                <a:gd name="connsiteY8" fmla="*/ 0 h 4860980"/>
                <a:gd name="connsiteX0" fmla="*/ 2484014 w 4783308"/>
                <a:gd name="connsiteY0" fmla="*/ 0 h 4860981"/>
                <a:gd name="connsiteX1" fmla="*/ 3890904 w 4783308"/>
                <a:gd name="connsiteY1" fmla="*/ 437433 h 4860981"/>
                <a:gd name="connsiteX2" fmla="*/ 4759172 w 4783308"/>
                <a:gd name="connsiteY2" fmla="*/ 1773180 h 4860981"/>
                <a:gd name="connsiteX3" fmla="*/ 4474294 w 4783308"/>
                <a:gd name="connsiteY3" fmla="*/ 3676361 h 4860981"/>
                <a:gd name="connsiteX4" fmla="*/ 3443129 w 4783308"/>
                <a:gd name="connsiteY4" fmla="*/ 4712129 h 4860981"/>
                <a:gd name="connsiteX5" fmla="*/ 1097799 w 4783308"/>
                <a:gd name="connsiteY5" fmla="*/ 4524510 h 4860981"/>
                <a:gd name="connsiteX6" fmla="*/ 39717 w 4783308"/>
                <a:gd name="connsiteY6" fmla="*/ 3101178 h 4860981"/>
                <a:gd name="connsiteX7" fmla="*/ 506449 w 4783308"/>
                <a:gd name="connsiteY7" fmla="*/ 740383 h 4860981"/>
                <a:gd name="connsiteX8" fmla="*/ 2484014 w 4783308"/>
                <a:gd name="connsiteY8" fmla="*/ 0 h 4860981"/>
                <a:gd name="connsiteX0" fmla="*/ 2484014 w 4783308"/>
                <a:gd name="connsiteY0" fmla="*/ 0 h 4821502"/>
                <a:gd name="connsiteX1" fmla="*/ 3890904 w 4783308"/>
                <a:gd name="connsiteY1" fmla="*/ 437433 h 4821502"/>
                <a:gd name="connsiteX2" fmla="*/ 4759172 w 4783308"/>
                <a:gd name="connsiteY2" fmla="*/ 1773180 h 4821502"/>
                <a:gd name="connsiteX3" fmla="*/ 4474294 w 4783308"/>
                <a:gd name="connsiteY3" fmla="*/ 3676361 h 4821502"/>
                <a:gd name="connsiteX4" fmla="*/ 3443129 w 4783308"/>
                <a:gd name="connsiteY4" fmla="*/ 4712129 h 4821502"/>
                <a:gd name="connsiteX5" fmla="*/ 1097799 w 4783308"/>
                <a:gd name="connsiteY5" fmla="*/ 4524510 h 4821502"/>
                <a:gd name="connsiteX6" fmla="*/ 39717 w 4783308"/>
                <a:gd name="connsiteY6" fmla="*/ 3101178 h 4821502"/>
                <a:gd name="connsiteX7" fmla="*/ 506449 w 4783308"/>
                <a:gd name="connsiteY7" fmla="*/ 740383 h 4821502"/>
                <a:gd name="connsiteX8" fmla="*/ 2484014 w 4783308"/>
                <a:gd name="connsiteY8" fmla="*/ 0 h 4821502"/>
                <a:gd name="connsiteX0" fmla="*/ 2484014 w 4783308"/>
                <a:gd name="connsiteY0" fmla="*/ 0 h 4821502"/>
                <a:gd name="connsiteX1" fmla="*/ 3890904 w 4783308"/>
                <a:gd name="connsiteY1" fmla="*/ 437433 h 4821502"/>
                <a:gd name="connsiteX2" fmla="*/ 4759172 w 4783308"/>
                <a:gd name="connsiteY2" fmla="*/ 1773180 h 4821502"/>
                <a:gd name="connsiteX3" fmla="*/ 4474294 w 4783308"/>
                <a:gd name="connsiteY3" fmla="*/ 3676361 h 4821502"/>
                <a:gd name="connsiteX4" fmla="*/ 3443129 w 4783308"/>
                <a:gd name="connsiteY4" fmla="*/ 4712129 h 4821502"/>
                <a:gd name="connsiteX5" fmla="*/ 1097799 w 4783308"/>
                <a:gd name="connsiteY5" fmla="*/ 4524510 h 4821502"/>
                <a:gd name="connsiteX6" fmla="*/ 39717 w 4783308"/>
                <a:gd name="connsiteY6" fmla="*/ 3101178 h 4821502"/>
                <a:gd name="connsiteX7" fmla="*/ 506449 w 4783308"/>
                <a:gd name="connsiteY7" fmla="*/ 740383 h 4821502"/>
                <a:gd name="connsiteX8" fmla="*/ 2484014 w 4783308"/>
                <a:gd name="connsiteY8" fmla="*/ 0 h 4821502"/>
                <a:gd name="connsiteX0" fmla="*/ 2532073 w 4784141"/>
                <a:gd name="connsiteY0" fmla="*/ 0 h 4773425"/>
                <a:gd name="connsiteX1" fmla="*/ 3891737 w 4784141"/>
                <a:gd name="connsiteY1" fmla="*/ 389356 h 4773425"/>
                <a:gd name="connsiteX2" fmla="*/ 4760005 w 4784141"/>
                <a:gd name="connsiteY2" fmla="*/ 1725103 h 4773425"/>
                <a:gd name="connsiteX3" fmla="*/ 4475127 w 4784141"/>
                <a:gd name="connsiteY3" fmla="*/ 3628284 h 4773425"/>
                <a:gd name="connsiteX4" fmla="*/ 3443962 w 4784141"/>
                <a:gd name="connsiteY4" fmla="*/ 4664052 h 4773425"/>
                <a:gd name="connsiteX5" fmla="*/ 1098632 w 4784141"/>
                <a:gd name="connsiteY5" fmla="*/ 4476433 h 4773425"/>
                <a:gd name="connsiteX6" fmla="*/ 40550 w 4784141"/>
                <a:gd name="connsiteY6" fmla="*/ 3053101 h 4773425"/>
                <a:gd name="connsiteX7" fmla="*/ 507282 w 4784141"/>
                <a:gd name="connsiteY7" fmla="*/ 692306 h 4773425"/>
                <a:gd name="connsiteX8" fmla="*/ 2532073 w 4784141"/>
                <a:gd name="connsiteY8" fmla="*/ 0 h 4773425"/>
                <a:gd name="connsiteX0" fmla="*/ 2532073 w 4784141"/>
                <a:gd name="connsiteY0" fmla="*/ 491 h 4773916"/>
                <a:gd name="connsiteX1" fmla="*/ 3891737 w 4784141"/>
                <a:gd name="connsiteY1" fmla="*/ 389847 h 4773916"/>
                <a:gd name="connsiteX2" fmla="*/ 4760005 w 4784141"/>
                <a:gd name="connsiteY2" fmla="*/ 1725594 h 4773916"/>
                <a:gd name="connsiteX3" fmla="*/ 4475127 w 4784141"/>
                <a:gd name="connsiteY3" fmla="*/ 3628775 h 4773916"/>
                <a:gd name="connsiteX4" fmla="*/ 3443962 w 4784141"/>
                <a:gd name="connsiteY4" fmla="*/ 4664543 h 4773916"/>
                <a:gd name="connsiteX5" fmla="*/ 1098632 w 4784141"/>
                <a:gd name="connsiteY5" fmla="*/ 4476924 h 4773916"/>
                <a:gd name="connsiteX6" fmla="*/ 40550 w 4784141"/>
                <a:gd name="connsiteY6" fmla="*/ 3053592 h 4773916"/>
                <a:gd name="connsiteX7" fmla="*/ 507282 w 4784141"/>
                <a:gd name="connsiteY7" fmla="*/ 692797 h 4773916"/>
                <a:gd name="connsiteX8" fmla="*/ 2532073 w 4784141"/>
                <a:gd name="connsiteY8" fmla="*/ 491 h 4773916"/>
                <a:gd name="connsiteX0" fmla="*/ 2532073 w 4784141"/>
                <a:gd name="connsiteY0" fmla="*/ 491 h 4773916"/>
                <a:gd name="connsiteX1" fmla="*/ 3891737 w 4784141"/>
                <a:gd name="connsiteY1" fmla="*/ 389847 h 4773916"/>
                <a:gd name="connsiteX2" fmla="*/ 4760005 w 4784141"/>
                <a:gd name="connsiteY2" fmla="*/ 1725594 h 4773916"/>
                <a:gd name="connsiteX3" fmla="*/ 4475127 w 4784141"/>
                <a:gd name="connsiteY3" fmla="*/ 3628775 h 4773916"/>
                <a:gd name="connsiteX4" fmla="*/ 3443962 w 4784141"/>
                <a:gd name="connsiteY4" fmla="*/ 4664543 h 4773916"/>
                <a:gd name="connsiteX5" fmla="*/ 1098632 w 4784141"/>
                <a:gd name="connsiteY5" fmla="*/ 4476924 h 4773916"/>
                <a:gd name="connsiteX6" fmla="*/ 40550 w 4784141"/>
                <a:gd name="connsiteY6" fmla="*/ 3053592 h 4773916"/>
                <a:gd name="connsiteX7" fmla="*/ 507282 w 4784141"/>
                <a:gd name="connsiteY7" fmla="*/ 692797 h 4773916"/>
                <a:gd name="connsiteX8" fmla="*/ 2532073 w 4784141"/>
                <a:gd name="connsiteY8" fmla="*/ 491 h 4773916"/>
                <a:gd name="connsiteX0" fmla="*/ 2558783 w 4784614"/>
                <a:gd name="connsiteY0" fmla="*/ 525 h 4757924"/>
                <a:gd name="connsiteX1" fmla="*/ 3892210 w 4784614"/>
                <a:gd name="connsiteY1" fmla="*/ 373855 h 4757924"/>
                <a:gd name="connsiteX2" fmla="*/ 4760478 w 4784614"/>
                <a:gd name="connsiteY2" fmla="*/ 1709602 h 4757924"/>
                <a:gd name="connsiteX3" fmla="*/ 4475600 w 4784614"/>
                <a:gd name="connsiteY3" fmla="*/ 3612783 h 4757924"/>
                <a:gd name="connsiteX4" fmla="*/ 3444435 w 4784614"/>
                <a:gd name="connsiteY4" fmla="*/ 4648551 h 4757924"/>
                <a:gd name="connsiteX5" fmla="*/ 1099105 w 4784614"/>
                <a:gd name="connsiteY5" fmla="*/ 4460932 h 4757924"/>
                <a:gd name="connsiteX6" fmla="*/ 41023 w 4784614"/>
                <a:gd name="connsiteY6" fmla="*/ 3037600 h 4757924"/>
                <a:gd name="connsiteX7" fmla="*/ 507755 w 4784614"/>
                <a:gd name="connsiteY7" fmla="*/ 676805 h 4757924"/>
                <a:gd name="connsiteX8" fmla="*/ 2558783 w 4784614"/>
                <a:gd name="connsiteY8" fmla="*/ 525 h 4757924"/>
                <a:gd name="connsiteX0" fmla="*/ 2558783 w 4784614"/>
                <a:gd name="connsiteY0" fmla="*/ 408 h 4757807"/>
                <a:gd name="connsiteX1" fmla="*/ 3907953 w 4784614"/>
                <a:gd name="connsiteY1" fmla="*/ 443183 h 4757807"/>
                <a:gd name="connsiteX2" fmla="*/ 4760478 w 4784614"/>
                <a:gd name="connsiteY2" fmla="*/ 1709485 h 4757807"/>
                <a:gd name="connsiteX3" fmla="*/ 4475600 w 4784614"/>
                <a:gd name="connsiteY3" fmla="*/ 3612666 h 4757807"/>
                <a:gd name="connsiteX4" fmla="*/ 3444435 w 4784614"/>
                <a:gd name="connsiteY4" fmla="*/ 4648434 h 4757807"/>
                <a:gd name="connsiteX5" fmla="*/ 1099105 w 4784614"/>
                <a:gd name="connsiteY5" fmla="*/ 4460815 h 4757807"/>
                <a:gd name="connsiteX6" fmla="*/ 41023 w 4784614"/>
                <a:gd name="connsiteY6" fmla="*/ 3037483 h 4757807"/>
                <a:gd name="connsiteX7" fmla="*/ 507755 w 4784614"/>
                <a:gd name="connsiteY7" fmla="*/ 676688 h 4757807"/>
                <a:gd name="connsiteX8" fmla="*/ 2558783 w 4784614"/>
                <a:gd name="connsiteY8" fmla="*/ 408 h 4757807"/>
                <a:gd name="connsiteX0" fmla="*/ 2675744 w 4786788"/>
                <a:gd name="connsiteY0" fmla="*/ 250 h 4954478"/>
                <a:gd name="connsiteX1" fmla="*/ 3910127 w 4786788"/>
                <a:gd name="connsiteY1" fmla="*/ 639854 h 4954478"/>
                <a:gd name="connsiteX2" fmla="*/ 4762652 w 4786788"/>
                <a:gd name="connsiteY2" fmla="*/ 1906156 h 4954478"/>
                <a:gd name="connsiteX3" fmla="*/ 4477774 w 4786788"/>
                <a:gd name="connsiteY3" fmla="*/ 3809337 h 4954478"/>
                <a:gd name="connsiteX4" fmla="*/ 3446609 w 4786788"/>
                <a:gd name="connsiteY4" fmla="*/ 4845105 h 4954478"/>
                <a:gd name="connsiteX5" fmla="*/ 1101279 w 4786788"/>
                <a:gd name="connsiteY5" fmla="*/ 4657486 h 4954478"/>
                <a:gd name="connsiteX6" fmla="*/ 43197 w 4786788"/>
                <a:gd name="connsiteY6" fmla="*/ 3234154 h 4954478"/>
                <a:gd name="connsiteX7" fmla="*/ 509929 w 4786788"/>
                <a:gd name="connsiteY7" fmla="*/ 873359 h 4954478"/>
                <a:gd name="connsiteX8" fmla="*/ 2675744 w 4786788"/>
                <a:gd name="connsiteY8" fmla="*/ 250 h 4954478"/>
                <a:gd name="connsiteX0" fmla="*/ 2675744 w 4786788"/>
                <a:gd name="connsiteY0" fmla="*/ 250 h 4954478"/>
                <a:gd name="connsiteX1" fmla="*/ 3910127 w 4786788"/>
                <a:gd name="connsiteY1" fmla="*/ 639854 h 4954478"/>
                <a:gd name="connsiteX2" fmla="*/ 4762652 w 4786788"/>
                <a:gd name="connsiteY2" fmla="*/ 1906156 h 4954478"/>
                <a:gd name="connsiteX3" fmla="*/ 4477774 w 4786788"/>
                <a:gd name="connsiteY3" fmla="*/ 3809337 h 4954478"/>
                <a:gd name="connsiteX4" fmla="*/ 3446609 w 4786788"/>
                <a:gd name="connsiteY4" fmla="*/ 4845105 h 4954478"/>
                <a:gd name="connsiteX5" fmla="*/ 1101279 w 4786788"/>
                <a:gd name="connsiteY5" fmla="*/ 4657486 h 4954478"/>
                <a:gd name="connsiteX6" fmla="*/ 43197 w 4786788"/>
                <a:gd name="connsiteY6" fmla="*/ 3234154 h 4954478"/>
                <a:gd name="connsiteX7" fmla="*/ 509929 w 4786788"/>
                <a:gd name="connsiteY7" fmla="*/ 873359 h 4954478"/>
                <a:gd name="connsiteX8" fmla="*/ 2675744 w 4786788"/>
                <a:gd name="connsiteY8" fmla="*/ 250 h 4954478"/>
                <a:gd name="connsiteX0" fmla="*/ 2675744 w 4786788"/>
                <a:gd name="connsiteY0" fmla="*/ 290 h 4954518"/>
                <a:gd name="connsiteX1" fmla="*/ 3910127 w 4786788"/>
                <a:gd name="connsiteY1" fmla="*/ 639894 h 4954518"/>
                <a:gd name="connsiteX2" fmla="*/ 4762652 w 4786788"/>
                <a:gd name="connsiteY2" fmla="*/ 1906196 h 4954518"/>
                <a:gd name="connsiteX3" fmla="*/ 4477774 w 4786788"/>
                <a:gd name="connsiteY3" fmla="*/ 3809377 h 4954518"/>
                <a:gd name="connsiteX4" fmla="*/ 3446609 w 4786788"/>
                <a:gd name="connsiteY4" fmla="*/ 4845145 h 4954518"/>
                <a:gd name="connsiteX5" fmla="*/ 1101279 w 4786788"/>
                <a:gd name="connsiteY5" fmla="*/ 4657526 h 4954518"/>
                <a:gd name="connsiteX6" fmla="*/ 43197 w 4786788"/>
                <a:gd name="connsiteY6" fmla="*/ 3234194 h 4954518"/>
                <a:gd name="connsiteX7" fmla="*/ 509929 w 4786788"/>
                <a:gd name="connsiteY7" fmla="*/ 873399 h 4954518"/>
                <a:gd name="connsiteX8" fmla="*/ 2675744 w 4786788"/>
                <a:gd name="connsiteY8" fmla="*/ 290 h 4954518"/>
                <a:gd name="connsiteX0" fmla="*/ 2675744 w 4786788"/>
                <a:gd name="connsiteY0" fmla="*/ 326 h 4954554"/>
                <a:gd name="connsiteX1" fmla="*/ 3990884 w 4786788"/>
                <a:gd name="connsiteY1" fmla="*/ 591130 h 4954554"/>
                <a:gd name="connsiteX2" fmla="*/ 4762652 w 4786788"/>
                <a:gd name="connsiteY2" fmla="*/ 1906232 h 4954554"/>
                <a:gd name="connsiteX3" fmla="*/ 4477774 w 4786788"/>
                <a:gd name="connsiteY3" fmla="*/ 3809413 h 4954554"/>
                <a:gd name="connsiteX4" fmla="*/ 3446609 w 4786788"/>
                <a:gd name="connsiteY4" fmla="*/ 4845181 h 4954554"/>
                <a:gd name="connsiteX5" fmla="*/ 1101279 w 4786788"/>
                <a:gd name="connsiteY5" fmla="*/ 4657562 h 4954554"/>
                <a:gd name="connsiteX6" fmla="*/ 43197 w 4786788"/>
                <a:gd name="connsiteY6" fmla="*/ 3234230 h 4954554"/>
                <a:gd name="connsiteX7" fmla="*/ 509929 w 4786788"/>
                <a:gd name="connsiteY7" fmla="*/ 873435 h 4954554"/>
                <a:gd name="connsiteX8" fmla="*/ 2675744 w 4786788"/>
                <a:gd name="connsiteY8" fmla="*/ 326 h 4954554"/>
                <a:gd name="connsiteX0" fmla="*/ 2662196 w 4773240"/>
                <a:gd name="connsiteY0" fmla="*/ 326 h 4954554"/>
                <a:gd name="connsiteX1" fmla="*/ 3977336 w 4773240"/>
                <a:gd name="connsiteY1" fmla="*/ 591130 h 4954554"/>
                <a:gd name="connsiteX2" fmla="*/ 4749104 w 4773240"/>
                <a:gd name="connsiteY2" fmla="*/ 1906232 h 4954554"/>
                <a:gd name="connsiteX3" fmla="*/ 4464226 w 4773240"/>
                <a:gd name="connsiteY3" fmla="*/ 3809413 h 4954554"/>
                <a:gd name="connsiteX4" fmla="*/ 3433061 w 4773240"/>
                <a:gd name="connsiteY4" fmla="*/ 4845181 h 4954554"/>
                <a:gd name="connsiteX5" fmla="*/ 1087731 w 4773240"/>
                <a:gd name="connsiteY5" fmla="*/ 4657562 h 4954554"/>
                <a:gd name="connsiteX6" fmla="*/ 29649 w 4773240"/>
                <a:gd name="connsiteY6" fmla="*/ 3234230 h 4954554"/>
                <a:gd name="connsiteX7" fmla="*/ 640977 w 4773240"/>
                <a:gd name="connsiteY7" fmla="*/ 730117 h 4954554"/>
                <a:gd name="connsiteX8" fmla="*/ 2662196 w 4773240"/>
                <a:gd name="connsiteY8" fmla="*/ 326 h 4954554"/>
                <a:gd name="connsiteX0" fmla="*/ 2664762 w 4775806"/>
                <a:gd name="connsiteY0" fmla="*/ 326 h 4954554"/>
                <a:gd name="connsiteX1" fmla="*/ 3979902 w 4775806"/>
                <a:gd name="connsiteY1" fmla="*/ 591130 h 4954554"/>
                <a:gd name="connsiteX2" fmla="*/ 4751670 w 4775806"/>
                <a:gd name="connsiteY2" fmla="*/ 1906232 h 4954554"/>
                <a:gd name="connsiteX3" fmla="*/ 4466792 w 4775806"/>
                <a:gd name="connsiteY3" fmla="*/ 3809413 h 4954554"/>
                <a:gd name="connsiteX4" fmla="*/ 3435627 w 4775806"/>
                <a:gd name="connsiteY4" fmla="*/ 4845181 h 4954554"/>
                <a:gd name="connsiteX5" fmla="*/ 1090297 w 4775806"/>
                <a:gd name="connsiteY5" fmla="*/ 4657562 h 4954554"/>
                <a:gd name="connsiteX6" fmla="*/ 32215 w 4775806"/>
                <a:gd name="connsiteY6" fmla="*/ 3234230 h 4954554"/>
                <a:gd name="connsiteX7" fmla="*/ 607899 w 4775806"/>
                <a:gd name="connsiteY7" fmla="*/ 806182 h 4954554"/>
                <a:gd name="connsiteX8" fmla="*/ 2664762 w 4775806"/>
                <a:gd name="connsiteY8" fmla="*/ 326 h 4954554"/>
                <a:gd name="connsiteX0" fmla="*/ 2673549 w 4784593"/>
                <a:gd name="connsiteY0" fmla="*/ 326 h 4954554"/>
                <a:gd name="connsiteX1" fmla="*/ 3988689 w 4784593"/>
                <a:gd name="connsiteY1" fmla="*/ 591130 h 4954554"/>
                <a:gd name="connsiteX2" fmla="*/ 4760457 w 4784593"/>
                <a:gd name="connsiteY2" fmla="*/ 1906232 h 4954554"/>
                <a:gd name="connsiteX3" fmla="*/ 4475579 w 4784593"/>
                <a:gd name="connsiteY3" fmla="*/ 3809413 h 4954554"/>
                <a:gd name="connsiteX4" fmla="*/ 3444414 w 4784593"/>
                <a:gd name="connsiteY4" fmla="*/ 4845181 h 4954554"/>
                <a:gd name="connsiteX5" fmla="*/ 1099084 w 4784593"/>
                <a:gd name="connsiteY5" fmla="*/ 4657562 h 4954554"/>
                <a:gd name="connsiteX6" fmla="*/ 41002 w 4784593"/>
                <a:gd name="connsiteY6" fmla="*/ 3234230 h 4954554"/>
                <a:gd name="connsiteX7" fmla="*/ 616686 w 4784593"/>
                <a:gd name="connsiteY7" fmla="*/ 806182 h 4954554"/>
                <a:gd name="connsiteX8" fmla="*/ 2673549 w 4784593"/>
                <a:gd name="connsiteY8" fmla="*/ 326 h 4954554"/>
                <a:gd name="connsiteX0" fmla="*/ 2649000 w 4760044"/>
                <a:gd name="connsiteY0" fmla="*/ 326 h 4964273"/>
                <a:gd name="connsiteX1" fmla="*/ 3964140 w 4760044"/>
                <a:gd name="connsiteY1" fmla="*/ 591130 h 4964273"/>
                <a:gd name="connsiteX2" fmla="*/ 4735908 w 4760044"/>
                <a:gd name="connsiteY2" fmla="*/ 1906232 h 4964273"/>
                <a:gd name="connsiteX3" fmla="*/ 4451030 w 4760044"/>
                <a:gd name="connsiteY3" fmla="*/ 3809413 h 4964273"/>
                <a:gd name="connsiteX4" fmla="*/ 3419865 w 4760044"/>
                <a:gd name="connsiteY4" fmla="*/ 4845181 h 4964273"/>
                <a:gd name="connsiteX5" fmla="*/ 1074535 w 4760044"/>
                <a:gd name="connsiteY5" fmla="*/ 4657562 h 4964273"/>
                <a:gd name="connsiteX6" fmla="*/ 33359 w 4760044"/>
                <a:gd name="connsiteY6" fmla="*/ 2995991 h 4964273"/>
                <a:gd name="connsiteX7" fmla="*/ 592137 w 4760044"/>
                <a:gd name="connsiteY7" fmla="*/ 806182 h 4964273"/>
                <a:gd name="connsiteX8" fmla="*/ 2649000 w 4760044"/>
                <a:gd name="connsiteY8" fmla="*/ 326 h 4964273"/>
                <a:gd name="connsiteX0" fmla="*/ 2649000 w 4849482"/>
                <a:gd name="connsiteY0" fmla="*/ 2 h 4963949"/>
                <a:gd name="connsiteX1" fmla="*/ 4735908 w 4849482"/>
                <a:gd name="connsiteY1" fmla="*/ 1905908 h 4963949"/>
                <a:gd name="connsiteX2" fmla="*/ 4451030 w 4849482"/>
                <a:gd name="connsiteY2" fmla="*/ 3809089 h 4963949"/>
                <a:gd name="connsiteX3" fmla="*/ 3419865 w 4849482"/>
                <a:gd name="connsiteY3" fmla="*/ 4844857 h 4963949"/>
                <a:gd name="connsiteX4" fmla="*/ 1074535 w 4849482"/>
                <a:gd name="connsiteY4" fmla="*/ 4657238 h 4963949"/>
                <a:gd name="connsiteX5" fmla="*/ 33359 w 4849482"/>
                <a:gd name="connsiteY5" fmla="*/ 2995667 h 4963949"/>
                <a:gd name="connsiteX6" fmla="*/ 592137 w 4849482"/>
                <a:gd name="connsiteY6" fmla="*/ 805858 h 4963949"/>
                <a:gd name="connsiteX7" fmla="*/ 2649000 w 4849482"/>
                <a:gd name="connsiteY7" fmla="*/ 2 h 4963949"/>
                <a:gd name="connsiteX0" fmla="*/ 2649000 w 4942023"/>
                <a:gd name="connsiteY0" fmla="*/ 2 h 4678955"/>
                <a:gd name="connsiteX1" fmla="*/ 4735908 w 4942023"/>
                <a:gd name="connsiteY1" fmla="*/ 1905908 h 4678955"/>
                <a:gd name="connsiteX2" fmla="*/ 4451030 w 4942023"/>
                <a:gd name="connsiteY2" fmla="*/ 3809089 h 4678955"/>
                <a:gd name="connsiteX3" fmla="*/ 1074535 w 4942023"/>
                <a:gd name="connsiteY3" fmla="*/ 4657238 h 4678955"/>
                <a:gd name="connsiteX4" fmla="*/ 33359 w 4942023"/>
                <a:gd name="connsiteY4" fmla="*/ 2995667 h 4678955"/>
                <a:gd name="connsiteX5" fmla="*/ 592137 w 4942023"/>
                <a:gd name="connsiteY5" fmla="*/ 805858 h 4678955"/>
                <a:gd name="connsiteX6" fmla="*/ 2649000 w 4942023"/>
                <a:gd name="connsiteY6" fmla="*/ 2 h 4678955"/>
                <a:gd name="connsiteX0" fmla="*/ 2649000 w 4806392"/>
                <a:gd name="connsiteY0" fmla="*/ 2 h 4842789"/>
                <a:gd name="connsiteX1" fmla="*/ 4735908 w 4806392"/>
                <a:gd name="connsiteY1" fmla="*/ 1905908 h 4842789"/>
                <a:gd name="connsiteX2" fmla="*/ 3706624 w 4806392"/>
                <a:gd name="connsiteY2" fmla="*/ 4493428 h 4842789"/>
                <a:gd name="connsiteX3" fmla="*/ 1074535 w 4806392"/>
                <a:gd name="connsiteY3" fmla="*/ 4657238 h 4842789"/>
                <a:gd name="connsiteX4" fmla="*/ 33359 w 4806392"/>
                <a:gd name="connsiteY4" fmla="*/ 2995667 h 4842789"/>
                <a:gd name="connsiteX5" fmla="*/ 592137 w 4806392"/>
                <a:gd name="connsiteY5" fmla="*/ 805858 h 4842789"/>
                <a:gd name="connsiteX6" fmla="*/ 2649000 w 4806392"/>
                <a:gd name="connsiteY6" fmla="*/ 2 h 4842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06392" h="4842789">
                  <a:moveTo>
                    <a:pt x="2649000" y="2"/>
                  </a:moveTo>
                  <a:cubicBezTo>
                    <a:pt x="3339628" y="183344"/>
                    <a:pt x="4435570" y="1271060"/>
                    <a:pt x="4735908" y="1905908"/>
                  </a:cubicBezTo>
                  <a:cubicBezTo>
                    <a:pt x="5036246" y="2540756"/>
                    <a:pt x="4316853" y="4034873"/>
                    <a:pt x="3706624" y="4493428"/>
                  </a:cubicBezTo>
                  <a:cubicBezTo>
                    <a:pt x="3096395" y="4951983"/>
                    <a:pt x="1686746" y="4906865"/>
                    <a:pt x="1074535" y="4657238"/>
                  </a:cubicBezTo>
                  <a:cubicBezTo>
                    <a:pt x="462324" y="4407611"/>
                    <a:pt x="145196" y="3624902"/>
                    <a:pt x="33359" y="2995667"/>
                  </a:cubicBezTo>
                  <a:cubicBezTo>
                    <a:pt x="-94426" y="2318585"/>
                    <a:pt x="156197" y="1305135"/>
                    <a:pt x="592137" y="805858"/>
                  </a:cubicBezTo>
                  <a:cubicBezTo>
                    <a:pt x="1028077" y="306581"/>
                    <a:pt x="1996327" y="30750"/>
                    <a:pt x="2649000" y="2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C1932EE-D34B-922C-21DE-B9EDF81185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29076">
              <a:off x="962723" y="6319494"/>
              <a:ext cx="1307564" cy="558574"/>
            </a:xfrm>
            <a:custGeom>
              <a:avLst/>
              <a:gdLst>
                <a:gd name="connsiteX0" fmla="*/ 1307564 w 1307564"/>
                <a:gd name="connsiteY0" fmla="*/ 360848 h 558574"/>
                <a:gd name="connsiteX1" fmla="*/ 1264610 w 1307564"/>
                <a:gd name="connsiteY1" fmla="*/ 558387 h 558574"/>
                <a:gd name="connsiteX2" fmla="*/ 496925 w 1307564"/>
                <a:gd name="connsiteY2" fmla="*/ 469382 h 558574"/>
                <a:gd name="connsiteX3" fmla="*/ 472802 w 1307564"/>
                <a:gd name="connsiteY3" fmla="*/ 464872 h 558574"/>
                <a:gd name="connsiteX4" fmla="*/ 0 w 1307564"/>
                <a:gd name="connsiteY4" fmla="*/ 0 h 558574"/>
                <a:gd name="connsiteX5" fmla="*/ 152076 w 1307564"/>
                <a:gd name="connsiteY5" fmla="*/ 41404 h 558574"/>
                <a:gd name="connsiteX6" fmla="*/ 1307564 w 1307564"/>
                <a:gd name="connsiteY6" fmla="*/ 360848 h 558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7564" h="558574">
                  <a:moveTo>
                    <a:pt x="1307564" y="360848"/>
                  </a:moveTo>
                  <a:cubicBezTo>
                    <a:pt x="1303188" y="403876"/>
                    <a:pt x="1279827" y="564823"/>
                    <a:pt x="1264610" y="558387"/>
                  </a:cubicBezTo>
                  <a:cubicBezTo>
                    <a:pt x="1237694" y="559849"/>
                    <a:pt x="802592" y="520038"/>
                    <a:pt x="496925" y="469382"/>
                  </a:cubicBezTo>
                  <a:lnTo>
                    <a:pt x="472802" y="464872"/>
                  </a:lnTo>
                  <a:lnTo>
                    <a:pt x="0" y="0"/>
                  </a:lnTo>
                  <a:lnTo>
                    <a:pt x="152076" y="41404"/>
                  </a:lnTo>
                  <a:cubicBezTo>
                    <a:pt x="614511" y="166095"/>
                    <a:pt x="1270124" y="336305"/>
                    <a:pt x="1307564" y="360848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A1A34FE-FDB4-353C-884F-97E00A77C8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29076">
              <a:off x="962723" y="6319494"/>
              <a:ext cx="1307564" cy="558574"/>
            </a:xfrm>
            <a:custGeom>
              <a:avLst/>
              <a:gdLst>
                <a:gd name="connsiteX0" fmla="*/ 1307564 w 1307564"/>
                <a:gd name="connsiteY0" fmla="*/ 360848 h 558574"/>
                <a:gd name="connsiteX1" fmla="*/ 1264610 w 1307564"/>
                <a:gd name="connsiteY1" fmla="*/ 558387 h 558574"/>
                <a:gd name="connsiteX2" fmla="*/ 496925 w 1307564"/>
                <a:gd name="connsiteY2" fmla="*/ 469382 h 558574"/>
                <a:gd name="connsiteX3" fmla="*/ 472802 w 1307564"/>
                <a:gd name="connsiteY3" fmla="*/ 464872 h 558574"/>
                <a:gd name="connsiteX4" fmla="*/ 0 w 1307564"/>
                <a:gd name="connsiteY4" fmla="*/ 0 h 558574"/>
                <a:gd name="connsiteX5" fmla="*/ 152076 w 1307564"/>
                <a:gd name="connsiteY5" fmla="*/ 41404 h 558574"/>
                <a:gd name="connsiteX6" fmla="*/ 1307564 w 1307564"/>
                <a:gd name="connsiteY6" fmla="*/ 360848 h 558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7564" h="558574">
                  <a:moveTo>
                    <a:pt x="1307564" y="360848"/>
                  </a:moveTo>
                  <a:cubicBezTo>
                    <a:pt x="1303188" y="403876"/>
                    <a:pt x="1279827" y="564823"/>
                    <a:pt x="1264610" y="558387"/>
                  </a:cubicBezTo>
                  <a:cubicBezTo>
                    <a:pt x="1237694" y="559849"/>
                    <a:pt x="802592" y="520038"/>
                    <a:pt x="496925" y="469382"/>
                  </a:cubicBezTo>
                  <a:lnTo>
                    <a:pt x="472802" y="464872"/>
                  </a:lnTo>
                  <a:lnTo>
                    <a:pt x="0" y="0"/>
                  </a:lnTo>
                  <a:lnTo>
                    <a:pt x="152076" y="41404"/>
                  </a:lnTo>
                  <a:cubicBezTo>
                    <a:pt x="614511" y="166095"/>
                    <a:pt x="1270124" y="336305"/>
                    <a:pt x="1307564" y="360848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5F686-D93C-21BC-5196-BEC7649DE8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938007" flipV="1">
              <a:off x="-570599" y="5091873"/>
              <a:ext cx="1904974" cy="884345"/>
            </a:xfrm>
            <a:custGeom>
              <a:avLst/>
              <a:gdLst>
                <a:gd name="connsiteX0" fmla="*/ 0 w 1904974"/>
                <a:gd name="connsiteY0" fmla="*/ 421557 h 884345"/>
                <a:gd name="connsiteX1" fmla="*/ 416370 w 1904974"/>
                <a:gd name="connsiteY1" fmla="*/ 530740 h 884345"/>
                <a:gd name="connsiteX2" fmla="*/ 1800731 w 1904974"/>
                <a:gd name="connsiteY2" fmla="*/ 866036 h 884345"/>
                <a:gd name="connsiteX3" fmla="*/ 1904485 w 1904974"/>
                <a:gd name="connsiteY3" fmla="*/ 880134 h 884345"/>
                <a:gd name="connsiteX4" fmla="*/ 1894966 w 1904974"/>
                <a:gd name="connsiteY4" fmla="*/ 779469 h 884345"/>
                <a:gd name="connsiteX5" fmla="*/ 1761844 w 1904974"/>
                <a:gd name="connsiteY5" fmla="*/ 402374 h 884345"/>
                <a:gd name="connsiteX6" fmla="*/ 1377785 w 1904974"/>
                <a:gd name="connsiteY6" fmla="*/ 3317 h 884345"/>
                <a:gd name="connsiteX7" fmla="*/ 1372668 w 1904974"/>
                <a:gd name="connsiteY7" fmla="*/ 0 h 884345"/>
                <a:gd name="connsiteX8" fmla="*/ 337869 w 1904974"/>
                <a:gd name="connsiteY8" fmla="*/ 139908 h 884345"/>
                <a:gd name="connsiteX9" fmla="*/ 188081 w 1904974"/>
                <a:gd name="connsiteY9" fmla="*/ 203651 h 884345"/>
                <a:gd name="connsiteX10" fmla="*/ 125663 w 1904974"/>
                <a:gd name="connsiteY10" fmla="*/ 268413 h 884345"/>
                <a:gd name="connsiteX11" fmla="*/ 0 w 1904974"/>
                <a:gd name="connsiteY11" fmla="*/ 421557 h 884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04974" h="884345">
                  <a:moveTo>
                    <a:pt x="0" y="421557"/>
                  </a:moveTo>
                  <a:cubicBezTo>
                    <a:pt x="3634" y="427260"/>
                    <a:pt x="235761" y="473169"/>
                    <a:pt x="416370" y="530740"/>
                  </a:cubicBezTo>
                  <a:lnTo>
                    <a:pt x="1800731" y="866036"/>
                  </a:lnTo>
                  <a:cubicBezTo>
                    <a:pt x="1847450" y="875071"/>
                    <a:pt x="1894389" y="892323"/>
                    <a:pt x="1904485" y="880134"/>
                  </a:cubicBezTo>
                  <a:cubicBezTo>
                    <a:pt x="1907165" y="859490"/>
                    <a:pt x="1898113" y="808332"/>
                    <a:pt x="1894966" y="779469"/>
                  </a:cubicBezTo>
                  <a:cubicBezTo>
                    <a:pt x="1878988" y="675447"/>
                    <a:pt x="1847255" y="520751"/>
                    <a:pt x="1761844" y="402374"/>
                  </a:cubicBezTo>
                  <a:cubicBezTo>
                    <a:pt x="1676433" y="283997"/>
                    <a:pt x="1531056" y="114087"/>
                    <a:pt x="1377785" y="3317"/>
                  </a:cubicBezTo>
                  <a:lnTo>
                    <a:pt x="1372668" y="0"/>
                  </a:lnTo>
                  <a:lnTo>
                    <a:pt x="337869" y="139908"/>
                  </a:lnTo>
                  <a:lnTo>
                    <a:pt x="188081" y="203651"/>
                  </a:lnTo>
                  <a:lnTo>
                    <a:pt x="125663" y="268413"/>
                  </a:lnTo>
                  <a:cubicBezTo>
                    <a:pt x="56438" y="343137"/>
                    <a:pt x="7361" y="404648"/>
                    <a:pt x="0" y="421557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E8DE9D2-D672-9E15-CAC0-BF51EC1890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938007" flipV="1">
              <a:off x="-570599" y="5091873"/>
              <a:ext cx="1904974" cy="884345"/>
            </a:xfrm>
            <a:custGeom>
              <a:avLst/>
              <a:gdLst>
                <a:gd name="connsiteX0" fmla="*/ 0 w 1904974"/>
                <a:gd name="connsiteY0" fmla="*/ 421557 h 884345"/>
                <a:gd name="connsiteX1" fmla="*/ 416370 w 1904974"/>
                <a:gd name="connsiteY1" fmla="*/ 530740 h 884345"/>
                <a:gd name="connsiteX2" fmla="*/ 1800731 w 1904974"/>
                <a:gd name="connsiteY2" fmla="*/ 866036 h 884345"/>
                <a:gd name="connsiteX3" fmla="*/ 1904485 w 1904974"/>
                <a:gd name="connsiteY3" fmla="*/ 880134 h 884345"/>
                <a:gd name="connsiteX4" fmla="*/ 1894966 w 1904974"/>
                <a:gd name="connsiteY4" fmla="*/ 779469 h 884345"/>
                <a:gd name="connsiteX5" fmla="*/ 1761844 w 1904974"/>
                <a:gd name="connsiteY5" fmla="*/ 402374 h 884345"/>
                <a:gd name="connsiteX6" fmla="*/ 1377785 w 1904974"/>
                <a:gd name="connsiteY6" fmla="*/ 3317 h 884345"/>
                <a:gd name="connsiteX7" fmla="*/ 1372668 w 1904974"/>
                <a:gd name="connsiteY7" fmla="*/ 0 h 884345"/>
                <a:gd name="connsiteX8" fmla="*/ 337869 w 1904974"/>
                <a:gd name="connsiteY8" fmla="*/ 139908 h 884345"/>
                <a:gd name="connsiteX9" fmla="*/ 188081 w 1904974"/>
                <a:gd name="connsiteY9" fmla="*/ 203651 h 884345"/>
                <a:gd name="connsiteX10" fmla="*/ 125663 w 1904974"/>
                <a:gd name="connsiteY10" fmla="*/ 268413 h 884345"/>
                <a:gd name="connsiteX11" fmla="*/ 0 w 1904974"/>
                <a:gd name="connsiteY11" fmla="*/ 421557 h 884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04974" h="884345">
                  <a:moveTo>
                    <a:pt x="0" y="421557"/>
                  </a:moveTo>
                  <a:cubicBezTo>
                    <a:pt x="3634" y="427260"/>
                    <a:pt x="235761" y="473169"/>
                    <a:pt x="416370" y="530740"/>
                  </a:cubicBezTo>
                  <a:lnTo>
                    <a:pt x="1800731" y="866036"/>
                  </a:lnTo>
                  <a:cubicBezTo>
                    <a:pt x="1847450" y="875071"/>
                    <a:pt x="1894389" y="892323"/>
                    <a:pt x="1904485" y="880134"/>
                  </a:cubicBezTo>
                  <a:cubicBezTo>
                    <a:pt x="1907165" y="859490"/>
                    <a:pt x="1898113" y="808332"/>
                    <a:pt x="1894966" y="779469"/>
                  </a:cubicBezTo>
                  <a:cubicBezTo>
                    <a:pt x="1878988" y="675447"/>
                    <a:pt x="1847255" y="520751"/>
                    <a:pt x="1761844" y="402374"/>
                  </a:cubicBezTo>
                  <a:cubicBezTo>
                    <a:pt x="1676433" y="283997"/>
                    <a:pt x="1531056" y="114087"/>
                    <a:pt x="1377785" y="3317"/>
                  </a:cubicBezTo>
                  <a:lnTo>
                    <a:pt x="1372668" y="0"/>
                  </a:lnTo>
                  <a:lnTo>
                    <a:pt x="337869" y="139908"/>
                  </a:lnTo>
                  <a:lnTo>
                    <a:pt x="188081" y="203651"/>
                  </a:lnTo>
                  <a:lnTo>
                    <a:pt x="125663" y="268413"/>
                  </a:lnTo>
                  <a:cubicBezTo>
                    <a:pt x="56438" y="343137"/>
                    <a:pt x="7361" y="404648"/>
                    <a:pt x="0" y="421557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B104B5-6355-A61E-FA91-C5A10AF13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991" y="2074265"/>
            <a:ext cx="4461253" cy="3575957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Интернет (сайт компании,  блоги в социальных сетях с возможностью связаться с производителем (нами)), </a:t>
            </a:r>
          </a:p>
          <a:p>
            <a:r>
              <a:rPr lang="ru-RU" dirty="0">
                <a:solidFill>
                  <a:schemeClr val="tx2"/>
                </a:solidFill>
              </a:rPr>
              <a:t>Мероприятия в среде ресторанного бизнеса и IT-среде.</a:t>
            </a:r>
          </a:p>
          <a:p>
            <a:endParaRPr lang="ru-RU" sz="1600" dirty="0">
              <a:solidFill>
                <a:schemeClr val="tx2"/>
              </a:solidFill>
            </a:endParaRPr>
          </a:p>
          <a:p>
            <a:endParaRPr lang="ru-RU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9156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568</Words>
  <Application>Microsoft Office PowerPoint</Application>
  <PresentationFormat>Широкоэкранный</PresentationFormat>
  <Paragraphs>66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Aptos ExtraBold</vt:lpstr>
      <vt:lpstr>Arial</vt:lpstr>
      <vt:lpstr>Calibri</vt:lpstr>
      <vt:lpstr>Calibri Light</vt:lpstr>
      <vt:lpstr>Times New Roman</vt:lpstr>
      <vt:lpstr>Trade Gothic Next Heavy</vt:lpstr>
      <vt:lpstr>Тема Office</vt:lpstr>
      <vt:lpstr>BrainRest - Виртуальный помощник для предприятий общественного питания</vt:lpstr>
      <vt:lpstr>Аннотация проекта</vt:lpstr>
      <vt:lpstr>Бизнес - модель</vt:lpstr>
      <vt:lpstr>Бизнес-модель</vt:lpstr>
      <vt:lpstr>Основные конкуренты</vt:lpstr>
      <vt:lpstr>Устойчивость бизнеса</vt:lpstr>
      <vt:lpstr>Конкурентные преимущества</vt:lpstr>
      <vt:lpstr>Научно-техническое решение необходимое для создания продукции</vt:lpstr>
      <vt:lpstr>Каналы сбыта</vt:lpstr>
      <vt:lpstr>Наша команда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BrainRest - Виртуальный помощник для предприятий общественного питания</dc:title>
  <dc:creator>Дарина Красильникова</dc:creator>
  <cp:lastModifiedBy>Дарина Красильникова</cp:lastModifiedBy>
  <cp:revision>1</cp:revision>
  <dcterms:created xsi:type="dcterms:W3CDTF">2023-10-14T11:11:21Z</dcterms:created>
  <dcterms:modified xsi:type="dcterms:W3CDTF">2023-10-14T12:23:46Z</dcterms:modified>
</cp:coreProperties>
</file>