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57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B2F5B-D6D7-402A-8A96-C2973033D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F4C986-5551-4E26-ADCA-C5ABEEC54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D0D9E-D475-4BFA-AC2A-04C07FD0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35D42-C380-48A5-815D-7CF4B7B8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3155AA-5DF0-443B-89F0-D28C4AF7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2D02D-AEB7-41A4-9727-7A19700F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464E79-0BA3-421C-93C8-4ECA8CF7A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29009F-DFC4-4689-8C7C-CC99D558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55AA34-6065-47A1-BC03-948C5930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1E88B2-CA77-4C3B-9DF1-945E5B76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1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58086D-41EF-440E-BBCB-C31D7EA2B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3D22CD-893B-495B-AC1F-56D95510B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1B941C-8F66-49D6-A892-40F1EA01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8E509-072D-4C90-9B53-D89CE38E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B60B7-2A5D-43C1-8BA7-8B1CBC69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4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9D1B7-6424-4F5A-8917-579FCB5D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0F661F-1C1B-46C7-9F5E-A01633CD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F1AB8-5EDB-439B-BC47-3E522635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ED48E-CA27-4FA0-928F-7F728623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3D184-FBF1-4D94-90EF-47F5523F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3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D3C38-7880-4FE2-92CB-D48B04CB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DD4314-2CCC-4005-A02E-E41499A07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67CEE-9CE1-4C59-951A-E7FB622AC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65344-BCAC-4F73-A2F0-8C7ECF98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966FAE-F287-4673-B32C-AD35D9E9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8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E8143-A563-4549-BBF5-F60B2EDC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DC82C1-576E-4C60-ACA3-4B42B3818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A18E1C-AADA-414B-B2B9-2CB806FF8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39ACE-4FB7-43E0-878E-89DD9D3C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176472-E64D-452C-A666-45AD41B9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7FC3F6-3832-41A1-BD9C-BFF3C196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7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C570-2586-46D7-A389-DBB18934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BA3748-02BD-40DA-9192-D900DA3DF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57DAD8-52FC-4D2B-AC75-7E6B1A3FE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7A3D40-2183-425D-BF74-9ABFD2878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7EB978-8713-41B7-B871-37CB6649B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4C7A92-39F9-4C59-9033-9AA55979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937A42-1B64-4C8F-893A-DD7E85CC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FD6EC3-438D-46B1-958E-106C17EB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0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04779-7C15-40CB-8413-280DED53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61B7A4-133A-4D4A-99D9-7764D7E12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BFD345-1478-4725-A38F-D5DE8777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7A0BB7-83C9-4365-90CF-B1F8A1F1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8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C43DE4-5375-4D99-BB5E-4C9B830D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ADDB6C-D891-4E8E-BDF0-395E834D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993A4D-B963-4385-A2D3-9AF3025B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1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E9E66-A416-49BC-9732-1E3FA50A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BF0BE-77D8-4A63-BC16-104AEC362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0D9693-E574-4F3D-BAFB-60CC51018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86743B-8D05-4074-8F3A-48E8E1E5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763864-E42E-487E-9830-43CDB378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E173FB-B45F-4C74-87DF-87E2CE37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6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D71CB-A676-4CEC-B152-114C58FA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3D43BF-6CDD-4CAA-8933-F1C56D485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C015AF-63CC-4969-A031-0DF50FBDD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F8A8F-C572-4874-A00D-DFC57D27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F52AEE-DAD9-4BE6-966F-AEB17B36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5D05F8-9CDE-4475-BDA1-33AD2FD4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40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66BE0-BD85-47A7-ABCF-C6F57D16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489833-95DB-4CD0-ADD4-B68EEA868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AAFE6-D430-4AFD-A979-3876A6598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C2A2-83BF-404E-B6F5-F646E973298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EB139B-4494-4276-9D99-CC1BE3A1D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3287C-1580-4A6E-900E-001465FBC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323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03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43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98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46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04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64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03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12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252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Ефименков</dc:creator>
  <cp:lastModifiedBy>Семен Ефименков</cp:lastModifiedBy>
  <cp:revision>2</cp:revision>
  <dcterms:created xsi:type="dcterms:W3CDTF">2023-10-14T10:39:56Z</dcterms:created>
  <dcterms:modified xsi:type="dcterms:W3CDTF">2023-10-15T09:37:21Z</dcterms:modified>
</cp:coreProperties>
</file>