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2" r:id="rId3"/>
    <p:sldId id="302" r:id="rId4"/>
    <p:sldId id="303" r:id="rId5"/>
    <p:sldId id="29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1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87C2-8B92-4FA9-A884-F595E03D8673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087C2-8B92-4FA9-A884-F595E03D8673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61BD5-BE4E-4D37-B49A-C1841E1920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6127" y="1269649"/>
            <a:ext cx="9144000" cy="23876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Изображение выглядит как текст, снимок экрана, графический дизайн, Графика&#10;&#10;Автоматически созданное описание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74348" y="1103342"/>
            <a:ext cx="5394346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A91EFF"/>
                </a:solidFill>
                <a:latin typeface="Arial Black" panose="020B0A04020102020204" charset="0"/>
                <a:cs typeface="Arial Black" panose="020B0A04020102020204" charset="0"/>
              </a:rPr>
              <a:t>RevitalBuild: Восстановление и преображение зданий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5070" y="4164961"/>
            <a:ext cx="5203401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A91EFF"/>
                </a:solidFill>
                <a:latin typeface="Raleway" pitchFamily="2" charset="-52"/>
              </a:defRPr>
            </a:lvl1pPr>
          </a:lstStyle>
          <a:p>
            <a:r>
              <a:rPr lang="ru-RU" sz="2400" b="0" dirty="0">
                <a:latin typeface="Arial Black" panose="020B0A04020102020204" charset="0"/>
                <a:cs typeface="Arial Black" panose="020B0A04020102020204" charset="0"/>
              </a:rPr>
              <a:t>Замуруева Виктория Евгеньевна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Изображение выглядит как снимок экрана, текст, дизайн&#10;&#10;Автоматически созданное описание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871" y="0"/>
            <a:ext cx="12192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46405" y="6325712"/>
            <a:ext cx="53943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chemeClr val="bg1"/>
                </a:solidFill>
                <a:latin typeface="Raleway" pitchFamily="2" charset="-52"/>
              </a:rPr>
              <a:t>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411" y="261779"/>
            <a:ext cx="69918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rgbClr val="A91EFF"/>
                </a:solidFill>
                <a:latin typeface="Raleway" pitchFamily="2" charset="-52"/>
                <a:cs typeface="+mn-lt"/>
              </a:rPr>
              <a:t>АКТУАЛЬНОСТЬ ПРОЕКТА (ПРОБЛЕМАТИКА)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4007" y="1931750"/>
            <a:ext cx="1024582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 sz="2200" b="0">
                <a:solidFill>
                  <a:srgbClr val="A91EFF"/>
                </a:solidFill>
                <a:latin typeface="Raleway" pitchFamily="2" charset="-52"/>
              </a:defRPr>
            </a:lvl1pPr>
          </a:lstStyle>
          <a:p>
            <a:pPr marL="0" indent="0" algn="just">
              <a:buNone/>
            </a:pPr>
            <a:r>
              <a:rPr lang="ru-RU" dirty="0">
                <a:cs typeface="Calibri" panose="020F0502020204030204" charset="0"/>
              </a:rPr>
              <a:t>Во многих городах нашей страны  есть большое количество зданий,которые представляют исторический интерес,но эти здания находятся в плачевном состоянии.</a:t>
            </a:r>
          </a:p>
          <a:p>
            <a:pPr marL="0" indent="0" algn="just">
              <a:buNone/>
            </a:pPr>
            <a:r>
              <a:rPr lang="ru-RU" dirty="0">
                <a:cs typeface="Calibri" panose="020F0502020204030204" charset="0"/>
              </a:rPr>
              <a:t>И я бы хотела предложить создать приложение, по созданию которого одним из шагов будет реставрация зданий.</a:t>
            </a:r>
          </a:p>
          <a:p>
            <a:pPr marL="0" indent="0" algn="just">
              <a:buNone/>
            </a:pPr>
            <a:r>
              <a:rPr lang="ru-RU" dirty="0">
                <a:cs typeface="Calibri" panose="020F0502020204030204" charset="0"/>
              </a:rPr>
              <a:t>То есть приложение, зайдя в которое человек сможет самостоятельно выбрать тот или иной исторический объект, увидеть строение ДО реставрации </a:t>
            </a:r>
            <a:r>
              <a:rPr lang="ru-RU" dirty="0">
                <a:cs typeface="Calibri" panose="020F0502020204030204" charset="0"/>
                <a:sym typeface="+mn-ea"/>
              </a:rPr>
              <a:t>с </a:t>
            </a:r>
            <a:r>
              <a:rPr lang="ru-RU">
                <a:cs typeface="Calibri" panose="020F0502020204030204" charset="0"/>
                <a:sym typeface="+mn-ea"/>
              </a:rPr>
              <a:t>помощью искусственного </a:t>
            </a:r>
            <a:r>
              <a:rPr lang="ru-RU" dirty="0">
                <a:cs typeface="Calibri" panose="020F0502020204030204" charset="0"/>
                <a:sym typeface="+mn-ea"/>
              </a:rPr>
              <a:t>интеллекта</a:t>
            </a:r>
            <a:r>
              <a:rPr lang="ru-RU" dirty="0">
                <a:cs typeface="Calibri" panose="020F0502020204030204" charset="0"/>
              </a:rPr>
              <a:t> и окунуться в атмосферу прошлых лет или даже веков.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04007" y="6365546"/>
            <a:ext cx="671120" cy="365125"/>
          </a:xfrm>
        </p:spPr>
        <p:txBody>
          <a:bodyPr/>
          <a:lstStyle/>
          <a:p>
            <a:fld id="{36E61BD5-BE4E-4D37-B49A-C1841E1920B0}" type="slidenum">
              <a:rPr lang="ru-RU" sz="3200" smtClean="0"/>
              <a:t>2</a:t>
            </a:fld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Изображение выглядит как снимок экрана, текст, дизайн&#10;&#10;Автоматически созданное описание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46405" y="6325712"/>
            <a:ext cx="53943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chemeClr val="bg1"/>
                </a:solidFill>
                <a:latin typeface="Raleway" pitchFamily="2" charset="-52"/>
              </a:rPr>
              <a:t>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411" y="261779"/>
            <a:ext cx="69918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rgbClr val="A91EFF"/>
                </a:solidFill>
                <a:latin typeface="Raleway" pitchFamily="2" charset="-52"/>
                <a:cs typeface="+mn-lt"/>
              </a:rPr>
              <a:t>АКТУАЛЬНОСТЬ ПРОЕКТА (ПРОБЛЕМАТИКА)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4008" y="1385332"/>
            <a:ext cx="1028811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 sz="2200" b="0">
                <a:solidFill>
                  <a:srgbClr val="A91EFF"/>
                </a:solidFill>
                <a:latin typeface="Raleway" pitchFamily="2" charset="-52"/>
              </a:defRPr>
            </a:lvl1pPr>
          </a:lstStyle>
          <a:p>
            <a:pPr marL="0" indent="0" algn="just">
              <a:buNone/>
            </a:pPr>
            <a:r>
              <a:rPr lang="ru-RU" altLang="en-US" sz="2200" dirty="0">
                <a:solidFill>
                  <a:srgbClr val="A91EFF"/>
                </a:solidFill>
              </a:rPr>
              <a:t>Данный проект решает проблему исторической безграмотности населения, а именно с его помощью люди могут очутиться в другом времени через приложение, в котором будет представлен вид здания ДО и ПОСЛЕ реконструкции.</a:t>
            </a:r>
          </a:p>
          <a:p>
            <a:pPr marL="0" indent="0" algn="just">
              <a:buNone/>
            </a:pPr>
            <a:endParaRPr lang="ru-RU" altLang="en-US" dirty="0"/>
          </a:p>
          <a:p>
            <a:pPr marL="0" indent="0" algn="just">
              <a:buNone/>
            </a:pPr>
            <a:r>
              <a:rPr lang="ru-RU" altLang="en-US" sz="2200" dirty="0">
                <a:solidFill>
                  <a:srgbClr val="A91EFF"/>
                </a:solidFill>
              </a:rPr>
              <a:t>Исследуя статистические данные, жители Тулы и региона часто обращаются в Интернет за исторической справкой города.</a:t>
            </a:r>
          </a:p>
          <a:p>
            <a:pPr marL="0" indent="0" algn="just">
              <a:buNone/>
            </a:pPr>
            <a:endParaRPr lang="ru-RU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04007" y="6365546"/>
            <a:ext cx="671120" cy="365125"/>
          </a:xfrm>
        </p:spPr>
        <p:txBody>
          <a:bodyPr/>
          <a:lstStyle/>
          <a:p>
            <a:fld id="{36E61BD5-BE4E-4D37-B49A-C1841E1920B0}" type="slidenum">
              <a:rPr lang="ru-RU" sz="3200" smtClean="0"/>
              <a:t>3</a:t>
            </a:fld>
            <a:endParaRPr lang="ru-RU" sz="32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27871D8-F483-4957-8C82-D72C29886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068" y="4521179"/>
            <a:ext cx="8141379" cy="180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3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Изображение выглядит как снимок экрана, текст, дизайн&#10;&#10;Автоматически созданное описание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46405" y="6325712"/>
            <a:ext cx="53943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chemeClr val="bg1"/>
                </a:solidFill>
                <a:latin typeface="Raleway" pitchFamily="2" charset="-52"/>
              </a:rPr>
              <a:t>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411" y="261779"/>
            <a:ext cx="69918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rgbClr val="A91EFF"/>
                </a:solidFill>
                <a:latin typeface="Raleway" pitchFamily="2" charset="-52"/>
                <a:cs typeface="+mn-lt"/>
              </a:rPr>
              <a:t>АКТУАЛЬНОСТЬ ПРОЕКТА (ПРОБЛЕМАТИКА)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4007" y="1931750"/>
            <a:ext cx="1024582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 sz="2200" b="0">
                <a:solidFill>
                  <a:srgbClr val="A91EFF"/>
                </a:solidFill>
                <a:latin typeface="Raleway" pitchFamily="2" charset="-52"/>
              </a:defRPr>
            </a:lvl1pPr>
          </a:lstStyle>
          <a:p>
            <a:pPr marL="0" indent="0" algn="just">
              <a:buNone/>
            </a:pPr>
            <a:r>
              <a:rPr lang="ru-RU" dirty="0">
                <a:cs typeface="Calibri" panose="020F0502020204030204" charset="0"/>
              </a:rPr>
              <a:t>Целевая аудитория:</a:t>
            </a:r>
          </a:p>
          <a:p>
            <a:pPr algn="just"/>
            <a:r>
              <a:rPr lang="ru-RU" dirty="0">
                <a:cs typeface="Calibri" panose="020F0502020204030204" charset="0"/>
              </a:rPr>
              <a:t>Взрослые и дети;</a:t>
            </a:r>
          </a:p>
          <a:p>
            <a:pPr algn="just"/>
            <a:r>
              <a:rPr lang="ru-RU" dirty="0">
                <a:cs typeface="Calibri" panose="020F0502020204030204" charset="0"/>
              </a:rPr>
              <a:t>Люди с ограниченными возможностями;</a:t>
            </a:r>
          </a:p>
          <a:p>
            <a:pPr algn="just"/>
            <a:r>
              <a:rPr lang="ru-RU" dirty="0">
                <a:cs typeface="Calibri" panose="020F0502020204030204" charset="0"/>
              </a:rPr>
              <a:t>Иностранные граждане, живущие на территории РФ.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04007" y="6365546"/>
            <a:ext cx="671120" cy="365125"/>
          </a:xfrm>
        </p:spPr>
        <p:txBody>
          <a:bodyPr/>
          <a:lstStyle/>
          <a:p>
            <a:fld id="{36E61BD5-BE4E-4D37-B49A-C1841E1920B0}" type="slidenum">
              <a:rPr lang="ru-RU" sz="3200" smtClean="0"/>
              <a:t>4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2556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Изображение выглядит как снимок экрана, текст, дизайн&#10;&#10;Автоматически созданное описание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46405" y="6325712"/>
            <a:ext cx="53943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chemeClr val="bg1"/>
                </a:solidFill>
                <a:latin typeface="Raleway" pitchFamily="2" charset="-52"/>
              </a:rPr>
              <a:t>№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411" y="261779"/>
            <a:ext cx="53943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rgbClr val="A91EFF"/>
                </a:solidFill>
                <a:latin typeface="Raleway" pitchFamily="2" charset="-52"/>
              </a:rPr>
              <a:t>Инновационность проекта (идеи)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9277" y="2223096"/>
            <a:ext cx="8088319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A91EFF"/>
                </a:solidFill>
                <a:latin typeface="Raleway" pitchFamily="2" charset="-52"/>
              </a:defRPr>
            </a:lvl1pPr>
          </a:lstStyle>
          <a:p>
            <a:pPr algn="just"/>
            <a:r>
              <a:rPr lang="ru-RU" sz="2200" b="0" dirty="0"/>
              <a:t>Инновационность проекта заключается в создании приложения с ИИ.</a:t>
            </a:r>
          </a:p>
          <a:p>
            <a:pPr algn="just"/>
            <a:r>
              <a:rPr lang="ru-RU" sz="2200" b="0" dirty="0"/>
              <a:t>Скачивая приложения, любой желающий может сам выбрать историческое здание, увидеть его прошлый вид и прочитать историческую справку о строении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04007" y="6365546"/>
            <a:ext cx="671120" cy="365125"/>
          </a:xfrm>
        </p:spPr>
        <p:txBody>
          <a:bodyPr/>
          <a:lstStyle/>
          <a:p>
            <a:fld id="{36E61BD5-BE4E-4D37-B49A-C1841E1920B0}" type="slidenum">
              <a:rPr lang="ru-RU" sz="3200" smtClean="0"/>
              <a:t>5</a:t>
            </a:fld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213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Raleway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Косыгина</dc:creator>
  <cp:lastModifiedBy>Виктория Замуруева</cp:lastModifiedBy>
  <cp:revision>26</cp:revision>
  <dcterms:created xsi:type="dcterms:W3CDTF">2023-07-18T12:30:00Z</dcterms:created>
  <dcterms:modified xsi:type="dcterms:W3CDTF">2023-10-11T08:05:02Z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CEAB7BE70D0A419C8224FEFD9976775B</vt:lpwstr>
  </property>
  <property fmtid="{D5CDD505-2E9C-101B-9397-08002B2CF9AE}" pid="3" name="KSOProductBuildVer">
    <vt:lpwstr>1033-11.2.0.11225</vt:lpwstr>
  </property>
</Properties>
</file>