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70" d="100"/>
          <a:sy n="70" d="100"/>
        </p:scale>
        <p:origin x="25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err="1"/>
              <a:t>Website.ru</a:t>
            </a:r>
            <a:r>
              <a:rPr lang="ru-RU" sz="2800" dirty="0"/>
              <a:t> 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(</a:t>
            </a:r>
            <a:r>
              <a:rPr lang="ru-RU" sz="2800" dirty="0"/>
              <a:t>___) ___-__-__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 err="1"/>
              <a:t>email@mailto.ru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Проблема клиента, которую вы решаете.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Почему существующих вариантов решения </a:t>
            </a:r>
            <a:br>
              <a:rPr lang="ru-RU" dirty="0"/>
            </a:br>
            <a:r>
              <a:rPr lang="ru-RU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1358372" cy="1135824"/>
          </a:xfrm>
        </p:spPr>
        <p:txBody>
          <a:bodyPr/>
          <a:lstStyle/>
          <a:p>
            <a:pPr>
              <a:buNone/>
            </a:pPr>
            <a:r>
              <a:rPr lang="ru-RU" sz="2800" dirty="0"/>
              <a:t>Текущие результаты: успешные кейсы, клиенты или предварительные договоренности, привлеченные инвестиции и др.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70064" y="1096849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ваше 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03105A28-AA0F-5649-B079-3E228795FD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F82A6A9D-9E28-5E4D-BD68-EF75EBA5C8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65FC860D-8854-7D4C-8363-B21E496916B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AA8CE929-09A1-8C47-BCE3-E20F6EE433F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Планы развития, потребности и предложение для того, кому вы адресуете презентацию.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3708</TotalTime>
  <Words>125</Words>
  <Application>Microsoft Macintosh PowerPoint</Application>
  <PresentationFormat>Произвольный</PresentationFormat>
  <Paragraphs>24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ОБЛОЖКИ</vt:lpstr>
      <vt:lpstr>РАЗДЕЛИТЕЛИ</vt:lpstr>
      <vt:lpstr>Название проекта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Русских Андрей Евгеньевич</cp:lastModifiedBy>
  <cp:revision>218</cp:revision>
  <dcterms:created xsi:type="dcterms:W3CDTF">2021-03-01T12:07:13Z</dcterms:created>
  <dcterms:modified xsi:type="dcterms:W3CDTF">2021-05-18T18:06:19Z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