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AF2954-6F20-43F3-A6BE-647D04FC9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6DBBCFF-A2CA-418F-AC49-B49BDA9010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74A5AE-B6AF-45CC-B346-86968CEB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157046-7533-4B44-B1B5-7C090E12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E31798-51EF-4BDB-AD31-2A4C6B291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26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2E8759-EF4E-4D37-BD41-27F60099B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C5C652-0D3E-49FB-83AC-DDB8B8EB10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F7271AD-732C-4A86-921A-A1A300E78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2BA977-06A0-4F4A-8A68-612B803B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C9D988-4EC0-41B9-8ABE-C7354668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307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0E91F09-D980-40F4-A942-01BB8F2DC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3F6AB5-A93C-48DF-ABE1-D9D146BBFA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F22CAE4-0348-4326-ADC7-38535BA9C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6F0575-5CDB-41A4-B3EE-BC93A21C1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2651F4-070B-4423-851C-84480AC5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70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AB0D6-7951-451D-9837-BAEFFE010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48A60D-0CFB-4203-AD3D-66E7967DF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3369C88-3D1E-44D4-9562-8688654E5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1CAC05A-51D6-40E2-8C7B-627A851A9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9EC804-FD31-4BC5-A601-1C8B426D4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19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93721-976C-4882-87B3-A0E1F71A0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D2594B-3FFA-47C0-B967-EF6D8F03F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624A30-0B34-451A-AEFE-273CD1BE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2B4123-C69A-4F5A-A921-91F47AAE2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857D9C-3610-4C4B-B61C-6550FBCE6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79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D8C9C-4390-4E52-85B2-972ACA131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8961BA-BFD9-4E18-A331-C0DC64C3D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3EFA143-E8D5-49C0-907E-893DD78C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313801-D39A-4B22-A09F-FEF281CC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29A690-010E-4410-A7AA-C04B7D3E2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1A34286-1E9B-4B3E-9EC1-0E3E49F23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61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D00AE4-77A5-4E34-87B0-CA0A90B0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B0C540-9AA4-44F3-8935-7307ADCD0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02D0075-5A42-4A2C-8493-7B5DD2F492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9CBB03-D2F5-44DD-8993-88B91DD36D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5DC031-B8FB-4CD3-A24B-6DB7EAAB9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84F3C2-7833-4A96-B5A8-941E97718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DAB4CBE-5EA4-4D95-A035-04E7313FA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A7FE020-BB48-4077-8972-20211DE1F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72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14300A-BCEC-4A3D-83DC-C7B8161AA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A85A736-918D-4754-B806-D19C0A610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67F4273-6889-4D35-8E99-DE6728A5D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25D32B1-BE60-48D9-9004-B16DC169F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7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6B05BF8-7A56-42ED-9E3D-8D342108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39A4367-1176-4DDD-96FF-09DAE64F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CD11EA9-6E8F-4609-AAF6-4BF34EB6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68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EAB35-C39C-4C4D-962C-628EAF351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67B9D8-1992-4700-B493-38020EB0E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52489B-223A-45A3-99EB-41024EDC2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338DCA-4114-4B6B-A194-45945EBE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5C0B67A-DD5C-41DC-8C5D-9F0454C6E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C5BF0A1-1C25-46A1-9D5B-84B7BC6D3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80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05ED12-4439-4583-9D09-7B434C6F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A019249-0041-410D-9011-881A2ADB12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C5A0AB-E52E-4463-ADCC-074AAB105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7A3E08-B152-42CF-A988-CD1D6C201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E69F8E-705F-4491-AAF3-07887C99A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1165D22-1487-4609-8C13-86848AD34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43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E9C82-2252-4919-ABF4-A55371E1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726A0B-4D15-461C-A737-694E7564A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4D2E3F5-98D7-4BB4-A713-A4D0EFF959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9650-CF7C-49AB-83B5-BF7C05E14B3D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0E2815-FE6A-4D16-8CE3-7EB5E3514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56AA55-0DC8-48BE-819D-1A576E219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93BDE-AD94-42AE-9B07-2F487F05EA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740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" name="Текст 2"/>
          <p:cNvSpPr txBox="1"/>
          <p:nvPr/>
        </p:nvSpPr>
        <p:spPr bwMode="auto">
          <a:xfrm>
            <a:off x="752280" y="283946"/>
            <a:ext cx="9416678" cy="664730"/>
          </a:xfrm>
          <a:prstGeom prst="rect">
            <a:avLst/>
          </a:prstGeom>
          <a:ln w="12700">
            <a:miter lim="400000"/>
          </a:ln>
        </p:spPr>
        <p:txBody>
          <a:bodyPr wrap="square" lIns="45718" tIns="45718" rIns="45718" bIns="45718" anchor="ctr">
            <a:spAutoFit/>
          </a:bodyPr>
          <a:lstStyle>
            <a:lvl1pPr algn="ctr">
              <a:defRPr sz="48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</a:defRPr>
            </a:lvl1pPr>
          </a:lstStyle>
          <a:p>
            <a:pPr marL="0" lvl="0" indent="0" algn="l" defTabSz="914358">
              <a:lnSpc>
                <a:spcPct val="90000"/>
              </a:lnSpc>
              <a:buClr>
                <a:srgbClr val="8F00FF"/>
              </a:buClr>
              <a:buSzPts val="2700"/>
              <a:defRPr/>
            </a:pPr>
            <a:r>
              <a:rPr lang="ru-RU" sz="4150">
                <a:solidFill>
                  <a:srgbClr val="8E01FF"/>
                </a:solidFill>
                <a:latin typeface="Raleway SemiBold"/>
              </a:rPr>
              <a:t>ЦЕННОСТНОЕ ПРЕДЛОЖЕНИЕ</a:t>
            </a:r>
            <a:endParaRPr/>
          </a:p>
        </p:txBody>
      </p:sp>
      <p:grpSp>
        <p:nvGrpSpPr>
          <p:cNvPr id="19" name="Google Shape;132;p26"/>
          <p:cNvGrpSpPr/>
          <p:nvPr/>
        </p:nvGrpSpPr>
        <p:grpSpPr bwMode="auto">
          <a:xfrm>
            <a:off x="0" y="1014360"/>
            <a:ext cx="6096000" cy="110384"/>
            <a:chOff x="0" y="692501"/>
            <a:chExt cx="2624940" cy="97200"/>
          </a:xfrm>
        </p:grpSpPr>
        <p:sp>
          <p:nvSpPr>
            <p:cNvPr id="20" name="Google Shape;133;p26"/>
            <p:cNvSpPr/>
            <p:nvPr/>
          </p:nvSpPr>
          <p:spPr bwMode="auto">
            <a:xfrm>
              <a:off x="0" y="692501"/>
              <a:ext cx="1294500" cy="97200"/>
            </a:xfrm>
            <a:prstGeom prst="rect">
              <a:avLst/>
            </a:prstGeom>
            <a:solidFill>
              <a:srgbClr val="FBB3C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1" name="Google Shape;134;p26"/>
            <p:cNvSpPr/>
            <p:nvPr/>
          </p:nvSpPr>
          <p:spPr bwMode="auto">
            <a:xfrm>
              <a:off x="336583" y="692501"/>
              <a:ext cx="1294500" cy="97200"/>
            </a:xfrm>
            <a:prstGeom prst="rect">
              <a:avLst/>
            </a:prstGeom>
            <a:solidFill>
              <a:srgbClr val="9F00FF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2" name="Google Shape;135;p26"/>
            <p:cNvSpPr/>
            <p:nvPr/>
          </p:nvSpPr>
          <p:spPr bwMode="auto">
            <a:xfrm>
              <a:off x="673166" y="692501"/>
              <a:ext cx="1294500" cy="97200"/>
            </a:xfrm>
            <a:prstGeom prst="rect">
              <a:avLst/>
            </a:prstGeom>
            <a:solidFill>
              <a:srgbClr val="FD493D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3" name="Google Shape;136;p26"/>
            <p:cNvSpPr/>
            <p:nvPr/>
          </p:nvSpPr>
          <p:spPr bwMode="auto">
            <a:xfrm>
              <a:off x="993857" y="692501"/>
              <a:ext cx="1294500" cy="97200"/>
            </a:xfrm>
            <a:prstGeom prst="rect">
              <a:avLst/>
            </a:prstGeom>
            <a:solidFill>
              <a:srgbClr val="FCAF17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  <p:sp>
          <p:nvSpPr>
            <p:cNvPr id="24" name="Google Shape;137;p26"/>
            <p:cNvSpPr/>
            <p:nvPr/>
          </p:nvSpPr>
          <p:spPr bwMode="auto">
            <a:xfrm>
              <a:off x="1330440" y="692501"/>
              <a:ext cx="1294500" cy="97200"/>
            </a:xfrm>
            <a:prstGeom prst="rect">
              <a:avLst/>
            </a:prstGeom>
            <a:solidFill>
              <a:srgbClr val="B5D8E1"/>
            </a:solidFill>
            <a:ln>
              <a:noFill/>
            </a:ln>
          </p:spPr>
          <p:txBody>
            <a:bodyPr spcFirstLastPara="1" wrap="square" lIns="45700" tIns="45700" rIns="45700" bIns="45700" anchor="ctr" anchorCtr="0">
              <a:noAutofit/>
            </a:bodyPr>
            <a:lstStyle/>
            <a:p>
              <a:pPr marL="0" marR="0" lvl="0" indent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Helvetica Neue"/>
                <a:buNone/>
                <a:defRPr/>
              </a:pPr>
              <a:endPara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</a:endParaRPr>
            </a:p>
          </p:txBody>
        </p:sp>
      </p:grpSp>
      <p:sp>
        <p:nvSpPr>
          <p:cNvPr id="25" name="Google Shape;107;p25"/>
          <p:cNvSpPr txBox="1">
            <a:spLocks noGrp="1"/>
          </p:cNvSpPr>
          <p:nvPr>
            <p:ph type="body" idx="1"/>
          </p:nvPr>
        </p:nvSpPr>
        <p:spPr bwMode="auto">
          <a:xfrm>
            <a:off x="839416" y="1700808"/>
            <a:ext cx="8410684" cy="3010014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spAutoFit/>
          </a:bodyPr>
          <a:lstStyle/>
          <a:p>
            <a:pPr algn="l"/>
            <a:r>
              <a:rPr lang="ru-RU" dirty="0"/>
              <a:t>Мы компания </a:t>
            </a:r>
            <a:r>
              <a:rPr lang="en-US" dirty="0"/>
              <a:t>X</a:t>
            </a:r>
            <a:r>
              <a:rPr lang="ru-RU" dirty="0"/>
              <a:t> помогаем студентам и</a:t>
            </a:r>
          </a:p>
          <a:p>
            <a:pPr algn="l"/>
            <a:r>
              <a:rPr lang="ru-RU" dirty="0"/>
              <a:t>преподавателям  ПГУ в ситуации обогащения </a:t>
            </a:r>
          </a:p>
          <a:p>
            <a:pPr algn="l"/>
            <a:r>
              <a:rPr lang="ru-RU" dirty="0"/>
              <a:t>финансовых знаний для того чтобы решить</a:t>
            </a:r>
          </a:p>
          <a:p>
            <a:pPr algn="l"/>
            <a:r>
              <a:rPr lang="ru-RU" dirty="0"/>
              <a:t>проблему сохранения культурного наследия с </a:t>
            </a:r>
          </a:p>
          <a:p>
            <a:pPr algn="l"/>
            <a:r>
              <a:rPr lang="ru-RU" dirty="0"/>
              <a:t>помощью музея денег ПГУ и получить </a:t>
            </a:r>
          </a:p>
          <a:p>
            <a:pPr algn="l"/>
            <a:r>
              <a:rPr lang="ru-RU" dirty="0"/>
              <a:t>всестороннее развитие населения.</a:t>
            </a:r>
            <a:endParaRPr dirty="0"/>
          </a:p>
        </p:txBody>
      </p:sp>
      <p:sp>
        <p:nvSpPr>
          <p:cNvPr id="2" name="Google Shape;146;p27"/>
          <p:cNvSpPr/>
          <p:nvPr/>
        </p:nvSpPr>
        <p:spPr bwMode="auto">
          <a:xfrm>
            <a:off x="-16535" y="309776"/>
            <a:ext cx="687900" cy="687900"/>
          </a:xfrm>
          <a:prstGeom prst="rect">
            <a:avLst/>
          </a:prstGeom>
          <a:solidFill>
            <a:srgbClr val="FBA918"/>
          </a:solidFill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endParaRPr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0" y="309776"/>
            <a:ext cx="638900" cy="638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34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Gilroy-ExtraBold</vt:lpstr>
      <vt:lpstr>Helvetica Neue</vt:lpstr>
      <vt:lpstr>Raleway SemiBold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 Грекова</dc:creator>
  <cp:lastModifiedBy>Екатерина Грекова</cp:lastModifiedBy>
  <cp:revision>6</cp:revision>
  <dcterms:created xsi:type="dcterms:W3CDTF">2024-05-30T16:13:01Z</dcterms:created>
  <dcterms:modified xsi:type="dcterms:W3CDTF">2024-05-30T16:19:58Z</dcterms:modified>
</cp:coreProperties>
</file>