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AF2954-6F20-43F3-A6BE-647D04FC9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6DBBCFF-A2CA-418F-AC49-B49BDA9010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74A5AE-B6AF-45CC-B346-86968CEB9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157046-7533-4B44-B1B5-7C090E12E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E31798-51EF-4BDB-AD31-2A4C6B291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26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2E8759-EF4E-4D37-BD41-27F60099B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3C5C652-0D3E-49FB-83AC-DDB8B8EB10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7271AD-732C-4A86-921A-A1A300E78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2BA977-06A0-4F4A-8A68-612B803B7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C9D988-4EC0-41B9-8ABE-C7354668C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30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0E91F09-D980-40F4-A942-01BB8F2DCB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F3F6AB5-A93C-48DF-ABE1-D9D146BBFA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22CAE4-0348-4326-ADC7-38535BA9C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6F0575-5CDB-41A4-B3EE-BC93A21C1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2651F4-070B-4423-851C-84480AC55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70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AB0D6-7951-451D-9837-BAEFFE010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48A60D-0CFB-4203-AD3D-66E7967DF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369C88-3D1E-44D4-9562-8688654E5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CAC05A-51D6-40E2-8C7B-627A851A9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9EC804-FD31-4BC5-A601-1C8B426D4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19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E93721-976C-4882-87B3-A0E1F71A0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D2594B-3FFA-47C0-B967-EF6D8F03F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624A30-0B34-451A-AEFE-273CD1BE2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2B4123-C69A-4F5A-A921-91F47AAE2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857D9C-3610-4C4B-B61C-6550FBCE6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79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4D8C9C-4390-4E52-85B2-972ACA131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8961BA-BFD9-4E18-A331-C0DC64C3D4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3EFA143-E8D5-49C0-907E-893DD78C0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313801-D39A-4B22-A09F-FEF281CC3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29A690-010E-4410-A7AA-C04B7D3E2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1A34286-1E9B-4B3E-9EC1-0E3E49F23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613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D00AE4-77A5-4E34-87B0-CA0A90B01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B0C540-9AA4-44F3-8935-7307ADCD0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02D0075-5A42-4A2C-8493-7B5DD2F49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09CBB03-D2F5-44DD-8993-88B91DD36D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5DC031-B8FB-4CD3-A24B-6DB7EAAB94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584F3C2-7833-4A96-B5A8-941E97718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DAB4CBE-5EA4-4D95-A035-04E7313FA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A7FE020-BB48-4077-8972-20211DE1F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7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14300A-BCEC-4A3D-83DC-C7B8161A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A85A736-918D-4754-B806-D19C0A610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67F4273-6889-4D35-8E99-DE6728A5D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25D32B1-BE60-48D9-9004-B16DC169F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37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6B05BF8-7A56-42ED-9E3D-8D342108F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39A4367-1176-4DDD-96FF-09DAE64F4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CD11EA9-6E8F-4609-AAF6-4BF34EB6F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68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4EAB35-C39C-4C4D-962C-628EAF351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67B9D8-1992-4700-B493-38020EB0E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A52489B-223A-45A3-99EB-41024EDC2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338DCA-4114-4B6B-A194-45945EBE2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5C0B67A-DD5C-41DC-8C5D-9F0454C6E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5BF0A1-1C25-46A1-9D5B-84B7BC6D3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80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05ED12-4439-4583-9D09-7B434C6F8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A019249-0041-410D-9011-881A2ADB12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0C5A0AB-E52E-4463-ADCC-074AAB105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7A3E08-B152-42CF-A988-CD1D6C201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7E69F8E-705F-4491-AAF3-07887C99A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1165D22-1487-4609-8C13-86848AD34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43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E9C82-2252-4919-ABF4-A55371E19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726A0B-4D15-461C-A737-694E7564A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D2E3F5-98D7-4BB4-A713-A4D0EFF959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0E2815-FE6A-4D16-8CE3-7EB5E3514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56AA55-0DC8-48BE-819D-1A576E2199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74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Текст 2"/>
          <p:cNvSpPr txBox="1"/>
          <p:nvPr/>
        </p:nvSpPr>
        <p:spPr bwMode="auto">
          <a:xfrm>
            <a:off x="752280" y="283946"/>
            <a:ext cx="9416678" cy="664730"/>
          </a:xfrm>
          <a:prstGeom prst="rect">
            <a:avLst/>
          </a:prstGeom>
          <a:ln w="12700">
            <a:miter lim="400000"/>
          </a:ln>
        </p:spPr>
        <p:txBody>
          <a:bodyPr wrap="square"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marL="0" lvl="0" indent="0" algn="l" defTabSz="914358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4150">
                <a:solidFill>
                  <a:srgbClr val="8E01FF"/>
                </a:solidFill>
                <a:latin typeface="Raleway SemiBold"/>
              </a:rPr>
              <a:t>ЦЕЛЕВАЯ АУДИТОРИЯ, ПРОБЛЕМА</a:t>
            </a:r>
            <a:endParaRPr/>
          </a:p>
        </p:txBody>
      </p:sp>
      <p:sp>
        <p:nvSpPr>
          <p:cNvPr id="3" name="Google Shape;130;p26"/>
          <p:cNvSpPr txBox="1"/>
          <p:nvPr/>
        </p:nvSpPr>
        <p:spPr bwMode="auto">
          <a:xfrm>
            <a:off x="812153" y="2151229"/>
            <a:ext cx="9234129" cy="432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defRPr/>
            </a:pPr>
            <a:endParaRPr dirty="0"/>
          </a:p>
        </p:txBody>
      </p:sp>
      <p:grpSp>
        <p:nvGrpSpPr>
          <p:cNvPr id="19" name="Google Shape;132;p26"/>
          <p:cNvGrpSpPr/>
          <p:nvPr/>
        </p:nvGrpSpPr>
        <p:grpSpPr bwMode="auto">
          <a:xfrm>
            <a:off x="0" y="1014360"/>
            <a:ext cx="6096000" cy="110384"/>
            <a:chOff x="0" y="692501"/>
            <a:chExt cx="2624940" cy="97200"/>
          </a:xfrm>
        </p:grpSpPr>
        <p:sp>
          <p:nvSpPr>
            <p:cNvPr id="2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25" name="Google Shape;107;p25"/>
          <p:cNvSpPr txBox="1">
            <a:spLocks noGrp="1"/>
          </p:cNvSpPr>
          <p:nvPr>
            <p:ph type="body" idx="1"/>
          </p:nvPr>
        </p:nvSpPr>
        <p:spPr bwMode="auto">
          <a:xfrm>
            <a:off x="812152" y="2060847"/>
            <a:ext cx="8452199" cy="2899215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/>
            <a:r>
              <a:rPr lang="ru-RU" dirty="0"/>
              <a:t>-Российские и иностранные студенты ПГУ</a:t>
            </a:r>
          </a:p>
          <a:p>
            <a:pPr algn="just"/>
            <a:r>
              <a:rPr lang="ru-RU" dirty="0"/>
              <a:t>-Профессорско-преподавательский состав</a:t>
            </a:r>
          </a:p>
          <a:p>
            <a:pPr algn="just"/>
            <a:r>
              <a:rPr lang="ru-RU" dirty="0"/>
              <a:t>-Административный корпус университета</a:t>
            </a:r>
          </a:p>
          <a:p>
            <a:pPr algn="just"/>
            <a:r>
              <a:rPr lang="ru-RU" dirty="0"/>
              <a:t>Создание музея денег может способствовать финансовой грамотности общества.</a:t>
            </a:r>
          </a:p>
          <a:p>
            <a:pPr marL="0" indent="0" algn="l">
              <a:spcAft>
                <a:spcPts val="1000"/>
              </a:spcAft>
              <a:buClr>
                <a:schemeClr val="accent1">
                  <a:lumMod val="75000"/>
                </a:schemeClr>
              </a:buClr>
              <a:buNone/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endParaRPr dirty="0"/>
          </a:p>
        </p:txBody>
      </p:sp>
      <p:sp>
        <p:nvSpPr>
          <p:cNvPr id="2" name="Google Shape;146;p27"/>
          <p:cNvSpPr/>
          <p:nvPr/>
        </p:nvSpPr>
        <p:spPr bwMode="auto">
          <a:xfrm>
            <a:off x="-9533" y="297304"/>
            <a:ext cx="687900" cy="687900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pic>
        <p:nvPicPr>
          <p:cNvPr id="4" name="Google Shape;151;p27"/>
          <p:cNvPicPr/>
          <p:nvPr/>
        </p:nvPicPr>
        <p:blipFill>
          <a:blip r:embed="rId2">
            <a:alphaModFix/>
          </a:blip>
          <a:stretch/>
        </p:blipFill>
        <p:spPr bwMode="auto">
          <a:xfrm>
            <a:off x="1" y="297305"/>
            <a:ext cx="687900" cy="6513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Текст 2"/>
          <p:cNvSpPr txBox="1"/>
          <p:nvPr/>
        </p:nvSpPr>
        <p:spPr bwMode="auto">
          <a:xfrm>
            <a:off x="752280" y="283946"/>
            <a:ext cx="9416678" cy="664730"/>
          </a:xfrm>
          <a:prstGeom prst="rect">
            <a:avLst/>
          </a:prstGeom>
          <a:ln w="12700">
            <a:miter lim="400000"/>
          </a:ln>
        </p:spPr>
        <p:txBody>
          <a:bodyPr wrap="square"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marL="0" lvl="0" indent="0" algn="l" defTabSz="914358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4150">
                <a:solidFill>
                  <a:srgbClr val="8E01FF"/>
                </a:solidFill>
                <a:latin typeface="Raleway SemiBold"/>
              </a:rPr>
              <a:t>РЕШЕНИЕ</a:t>
            </a:r>
            <a:endParaRPr/>
          </a:p>
        </p:txBody>
      </p:sp>
      <p:sp>
        <p:nvSpPr>
          <p:cNvPr id="3" name="Google Shape;130;p26"/>
          <p:cNvSpPr txBox="1"/>
          <p:nvPr/>
        </p:nvSpPr>
        <p:spPr bwMode="auto">
          <a:xfrm>
            <a:off x="852184" y="2185315"/>
            <a:ext cx="9306065" cy="432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defRPr/>
            </a:pPr>
            <a:endParaRPr dirty="0"/>
          </a:p>
        </p:txBody>
      </p:sp>
      <p:grpSp>
        <p:nvGrpSpPr>
          <p:cNvPr id="19" name="Google Shape;132;p26"/>
          <p:cNvGrpSpPr/>
          <p:nvPr/>
        </p:nvGrpSpPr>
        <p:grpSpPr bwMode="auto">
          <a:xfrm>
            <a:off x="0" y="1014360"/>
            <a:ext cx="6096000" cy="110384"/>
            <a:chOff x="0" y="692501"/>
            <a:chExt cx="2624940" cy="97200"/>
          </a:xfrm>
        </p:grpSpPr>
        <p:sp>
          <p:nvSpPr>
            <p:cNvPr id="2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25" name="Google Shape;107;p25"/>
          <p:cNvSpPr txBox="1">
            <a:spLocks noGrp="1"/>
          </p:cNvSpPr>
          <p:nvPr>
            <p:ph type="body" idx="1"/>
          </p:nvPr>
        </p:nvSpPr>
        <p:spPr bwMode="auto">
          <a:xfrm>
            <a:off x="623392" y="1556792"/>
            <a:ext cx="9217024" cy="2088737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/>
            <a:r>
              <a:rPr lang="ru-RU" dirty="0"/>
              <a:t>Музей денег ПГУ – уникальный музей вуза, в</a:t>
            </a:r>
          </a:p>
          <a:p>
            <a:pPr algn="just"/>
            <a:r>
              <a:rPr lang="ru-RU" dirty="0"/>
              <a:t>котором будет выставлена личная коллекция </a:t>
            </a:r>
          </a:p>
          <a:p>
            <a:pPr algn="just"/>
            <a:r>
              <a:rPr lang="ru-RU" dirty="0"/>
              <a:t>монет заведующего кафедры «Экономика и </a:t>
            </a:r>
          </a:p>
          <a:p>
            <a:pPr algn="just"/>
            <a:r>
              <a:rPr lang="ru-RU" dirty="0"/>
              <a:t>финансы организации» </a:t>
            </a:r>
            <a:r>
              <a:rPr lang="ru-RU" dirty="0" err="1"/>
              <a:t>А.В.Понукалина</a:t>
            </a:r>
            <a:r>
              <a:rPr lang="ru-RU" dirty="0"/>
              <a:t>.</a:t>
            </a:r>
          </a:p>
        </p:txBody>
      </p:sp>
      <p:sp>
        <p:nvSpPr>
          <p:cNvPr id="2" name="Google Shape;146;p27"/>
          <p:cNvSpPr/>
          <p:nvPr/>
        </p:nvSpPr>
        <p:spPr bwMode="auto">
          <a:xfrm>
            <a:off x="-9533" y="297304"/>
            <a:ext cx="687900" cy="687900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9533" y="284757"/>
            <a:ext cx="673050" cy="6730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56</Words>
  <Application>Microsoft Office PowerPoint</Application>
  <PresentationFormat>Широкоэкранный</PresentationFormat>
  <Paragraphs>10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Gilroy-ExtraBold</vt:lpstr>
      <vt:lpstr>Gilroy-Light</vt:lpstr>
      <vt:lpstr>Helvetica Neue</vt:lpstr>
      <vt:lpstr>Raleway SemiBold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Грекова</dc:creator>
  <cp:lastModifiedBy>Екатерина Грекова</cp:lastModifiedBy>
  <cp:revision>5</cp:revision>
  <dcterms:created xsi:type="dcterms:W3CDTF">2024-05-30T16:13:01Z</dcterms:created>
  <dcterms:modified xsi:type="dcterms:W3CDTF">2024-05-30T16:19:05Z</dcterms:modified>
</cp:coreProperties>
</file>