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AF2954-6F20-43F3-A6BE-647D04FC9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6DBBCFF-A2CA-418F-AC49-B49BDA9010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74A5AE-B6AF-45CC-B346-86968CEB9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157046-7533-4B44-B1B5-7C090E12E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E31798-51EF-4BDB-AD31-2A4C6B291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267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2E8759-EF4E-4D37-BD41-27F60099B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3C5C652-0D3E-49FB-83AC-DDB8B8EB10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7271AD-732C-4A86-921A-A1A300E78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2BA977-06A0-4F4A-8A68-612B803B7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C9D988-4EC0-41B9-8ABE-C7354668C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307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0E91F09-D980-40F4-A942-01BB8F2DCB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F3F6AB5-A93C-48DF-ABE1-D9D146BBFA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22CAE4-0348-4326-ADC7-38535BA9C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6F0575-5CDB-41A4-B3EE-BC93A21C1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2651F4-070B-4423-851C-84480AC55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70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EAB0D6-7951-451D-9837-BAEFFE010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48A60D-0CFB-4203-AD3D-66E7967DF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369C88-3D1E-44D4-9562-8688654E5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CAC05A-51D6-40E2-8C7B-627A851A9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9EC804-FD31-4BC5-A601-1C8B426D4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19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E93721-976C-4882-87B3-A0E1F71A0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0D2594B-3FFA-47C0-B967-EF6D8F03F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624A30-0B34-451A-AEFE-273CD1BE2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2B4123-C69A-4F5A-A921-91F47AAE2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857D9C-3610-4C4B-B61C-6550FBCE6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791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4D8C9C-4390-4E52-85B2-972ACA131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8961BA-BFD9-4E18-A331-C0DC64C3D4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3EFA143-E8D5-49C0-907E-893DD78C0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C313801-D39A-4B22-A09F-FEF281CC3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F29A690-010E-4410-A7AA-C04B7D3E2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1A34286-1E9B-4B3E-9EC1-0E3E49F23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613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D00AE4-77A5-4E34-87B0-CA0A90B01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2B0C540-9AA4-44F3-8935-7307ADCD0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02D0075-5A42-4A2C-8493-7B5DD2F492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09CBB03-D2F5-44DD-8993-88B91DD36D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15DC031-B8FB-4CD3-A24B-6DB7EAAB94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584F3C2-7833-4A96-B5A8-941E97718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DAB4CBE-5EA4-4D95-A035-04E7313FA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A7FE020-BB48-4077-8972-20211DE1F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72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14300A-BCEC-4A3D-83DC-C7B8161A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A85A736-918D-4754-B806-D19C0A610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67F4273-6889-4D35-8E99-DE6728A5D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25D32B1-BE60-48D9-9004-B16DC169F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37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6B05BF8-7A56-42ED-9E3D-8D342108F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39A4367-1176-4DDD-96FF-09DAE64F4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CD11EA9-6E8F-4609-AAF6-4BF34EB6F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680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4EAB35-C39C-4C4D-962C-628EAF351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67B9D8-1992-4700-B493-38020EB0E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A52489B-223A-45A3-99EB-41024EDC2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C338DCA-4114-4B6B-A194-45945EBE2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5C0B67A-DD5C-41DC-8C5D-9F0454C6E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C5BF0A1-1C25-46A1-9D5B-84B7BC6D3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805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05ED12-4439-4583-9D09-7B434C6F8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A019249-0041-410D-9011-881A2ADB12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0C5A0AB-E52E-4463-ADCC-074AAB105E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7A3E08-B152-42CF-A988-CD1D6C201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7E69F8E-705F-4491-AAF3-07887C99A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1165D22-1487-4609-8C13-86848AD34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43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E9C82-2252-4919-ABF4-A55371E19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2726A0B-4D15-461C-A737-694E7564A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D2E3F5-98D7-4BB4-A713-A4D0EFF959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0E2815-FE6A-4D16-8CE3-7EB5E35140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56AA55-0DC8-48BE-819D-1A576E2199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740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Google Shape;112;p25"/>
          <p:cNvSpPr/>
          <p:nvPr/>
        </p:nvSpPr>
        <p:spPr bwMode="auto">
          <a:xfrm>
            <a:off x="10762540" y="-4913"/>
            <a:ext cx="1429460" cy="1469510"/>
          </a:xfrm>
          <a:prstGeom prst="rect">
            <a:avLst/>
          </a:prstGeom>
          <a:solidFill>
            <a:srgbClr val="FBB3C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  <p:sp>
        <p:nvSpPr>
          <p:cNvPr id="5" name="Google Shape;109;p25"/>
          <p:cNvSpPr/>
          <p:nvPr/>
        </p:nvSpPr>
        <p:spPr bwMode="auto">
          <a:xfrm>
            <a:off x="7016245" y="0"/>
            <a:ext cx="3764575" cy="1519391"/>
          </a:xfrm>
          <a:prstGeom prst="rect">
            <a:avLst/>
          </a:prstGeom>
          <a:solidFill>
            <a:srgbClr val="8E01FF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 bwMode="auto">
          <a:xfrm>
            <a:off x="535625" y="1718284"/>
            <a:ext cx="6281064" cy="800179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spAutoFit/>
          </a:bodyPr>
          <a:lstStyle/>
          <a:p>
            <a:pPr>
              <a:defRPr/>
            </a:pPr>
            <a:r>
              <a:rPr lang="ru-RU" sz="4000" dirty="0"/>
              <a:t>Музей денег при ПГУ</a:t>
            </a:r>
            <a:endParaRPr sz="4150" dirty="0">
              <a:solidFill>
                <a:srgbClr val="8E01FF"/>
              </a:solidFill>
            </a:endParaRPr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 bwMode="auto">
          <a:xfrm>
            <a:off x="535625" y="2997781"/>
            <a:ext cx="5321647" cy="59602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0" indent="0">
              <a:spcAft>
                <a:spcPts val="1000"/>
              </a:spcAft>
              <a:buClr>
                <a:schemeClr val="accent1">
                  <a:lumMod val="75000"/>
                </a:schemeClr>
              </a:buClr>
              <a:buNone/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</a:defRPr>
            </a:pPr>
            <a:endParaRPr dirty="0"/>
          </a:p>
        </p:txBody>
      </p:sp>
      <p:pic>
        <p:nvPicPr>
          <p:cNvPr id="108" name="Google Shape;108;p25"/>
          <p:cNvPicPr/>
          <p:nvPr/>
        </p:nvPicPr>
        <p:blipFill>
          <a:blip r:embed="rId2">
            <a:alphaModFix/>
          </a:blip>
          <a:srcRect l="48519"/>
          <a:stretch/>
        </p:blipFill>
        <p:spPr bwMode="auto">
          <a:xfrm>
            <a:off x="7016304" y="1464597"/>
            <a:ext cx="3764459" cy="5393403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5"/>
          <p:cNvSpPr/>
          <p:nvPr/>
        </p:nvSpPr>
        <p:spPr bwMode="auto">
          <a:xfrm>
            <a:off x="10780821" y="1464599"/>
            <a:ext cx="1411122" cy="31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pPr>
              <a:defRPr/>
            </a:pPr>
            <a:endParaRPr sz="1850"/>
          </a:p>
        </p:txBody>
      </p:sp>
      <p:sp>
        <p:nvSpPr>
          <p:cNvPr id="111" name="Google Shape;111;p25"/>
          <p:cNvSpPr/>
          <p:nvPr/>
        </p:nvSpPr>
        <p:spPr bwMode="auto">
          <a:xfrm rot="10800000" flipH="1">
            <a:off x="10780762" y="4626398"/>
            <a:ext cx="1411179" cy="2231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pPr>
              <a:defRPr/>
            </a:pPr>
            <a:endParaRPr sz="1850"/>
          </a:p>
        </p:txBody>
      </p:sp>
      <p:sp>
        <p:nvSpPr>
          <p:cNvPr id="116" name="Google Shape;116;p25"/>
          <p:cNvSpPr txBox="1"/>
          <p:nvPr/>
        </p:nvSpPr>
        <p:spPr bwMode="auto">
          <a:xfrm>
            <a:off x="-6775" y="6519100"/>
            <a:ext cx="542400" cy="1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defRPr/>
            </a:pPr>
            <a:fld id="{00000000-1234-1234-1234-123412341234}" type="slidenum">
              <a:rPr lang="ru" sz="1350">
                <a:solidFill>
                  <a:schemeClr val="lt1"/>
                </a:solidFill>
              </a:rPr>
              <a:pPr algn="ctr">
                <a:defRPr/>
              </a:pPr>
              <a:t>1</a:t>
            </a:fld>
            <a:endParaRPr sz="1350">
              <a:solidFill>
                <a:schemeClr val="lt1"/>
              </a:solidFill>
            </a:endParaRPr>
          </a:p>
        </p:txBody>
      </p:sp>
      <p:pic>
        <p:nvPicPr>
          <p:cNvPr id="2" name="Picture 2" descr="C:\Users\1\Google Диск\JOB\UNI DATA\LOGO\LogPGU_simbioz2013 new.png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9519013" y="300034"/>
            <a:ext cx="1043911" cy="992425"/>
          </a:xfrm>
          <a:prstGeom prst="rect">
            <a:avLst/>
          </a:prstGeom>
          <a:noFill/>
        </p:spPr>
      </p:pic>
      <p:sp>
        <p:nvSpPr>
          <p:cNvPr id="3" name="Текст 2"/>
          <p:cNvSpPr txBox="1"/>
          <p:nvPr/>
        </p:nvSpPr>
        <p:spPr bwMode="auto">
          <a:xfrm>
            <a:off x="6999684" y="175438"/>
            <a:ext cx="2441843" cy="1241620"/>
          </a:xfrm>
          <a:prstGeom prst="rect">
            <a:avLst/>
          </a:prstGeom>
          <a:ln w="12700">
            <a:miter lim="400000"/>
          </a:ln>
        </p:spPr>
        <p:txBody>
          <a:bodyPr wrap="square" lIns="45719" tIns="45719" rIns="45719" bIns="45719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>
              <a:defRPr/>
            </a:pPr>
            <a:r>
              <a:rPr lang="ru-RU" sz="1850" b="1">
                <a:solidFill>
                  <a:schemeClr val="bg1"/>
                </a:solidFill>
              </a:rPr>
              <a:t>Акселератор 2.0 Пензенского государственного университета</a:t>
            </a:r>
            <a:endParaRPr sz="1850" b="1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0818309" y="300033"/>
            <a:ext cx="1298471" cy="9924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</Words>
  <Application>Microsoft Office PowerPoint</Application>
  <PresentationFormat>Широкоэкранный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Gilroy-ExtraBold</vt:lpstr>
      <vt:lpstr>Gilroy-Light</vt:lpstr>
      <vt:lpstr>Тема Office</vt:lpstr>
      <vt:lpstr>Музей денег при ПГУ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Грекова</dc:creator>
  <cp:lastModifiedBy>Екатерина Грекова</cp:lastModifiedBy>
  <cp:revision>7</cp:revision>
  <dcterms:created xsi:type="dcterms:W3CDTF">2024-05-30T16:13:01Z</dcterms:created>
  <dcterms:modified xsi:type="dcterms:W3CDTF">2024-05-30T16:20:43Z</dcterms:modified>
</cp:coreProperties>
</file>