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1" d="100"/>
          <a:sy n="81" d="100"/>
        </p:scale>
        <p:origin x="677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DAF2954-6F20-43F3-A6BE-647D04FC9B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86DBBCFF-A2CA-418F-AC49-B49BDA9010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874A5AE-B6AF-45CC-B346-86968CEB93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29650-CF7C-49AB-83B5-BF7C05E14B3D}" type="datetimeFigureOut">
              <a:rPr lang="ru-RU" smtClean="0"/>
              <a:t>30.05.2024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5157046-7533-4B44-B1B5-7C090E12E8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2E31798-51EF-4BDB-AD31-2A4C6B2912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93BDE-AD94-42AE-9B07-2F487F05EA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52672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72E8759-EF4E-4D37-BD41-27F60099B5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53C5C652-0D3E-49FB-83AC-DDB8B8EB10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F7271AD-732C-4A86-921A-A1A300E789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29650-CF7C-49AB-83B5-BF7C05E14B3D}" type="datetimeFigureOut">
              <a:rPr lang="ru-RU" smtClean="0"/>
              <a:t>30.05.2024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32BA977-06A0-4F4A-8A68-612B803B70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1C9D988-4EC0-41B9-8ABE-C7354668C3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93BDE-AD94-42AE-9B07-2F487F05EA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03074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00E91F09-D980-40F4-A942-01BB8F2DCB0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2F3F6AB5-A93C-48DF-ABE1-D9D146BBFA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F22CAE4-0348-4326-ADC7-38535BA9CD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29650-CF7C-49AB-83B5-BF7C05E14B3D}" type="datetimeFigureOut">
              <a:rPr lang="ru-RU" smtClean="0"/>
              <a:t>30.05.2024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D6F0575-5CDB-41A4-B3EE-BC93A21C1E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B2651F4-070B-4423-851C-84480AC552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93BDE-AD94-42AE-9B07-2F487F05EA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47043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FEAB0D6-7951-451D-9837-BAEFFE010C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C48A60D-0CFB-4203-AD3D-66E7967DF5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3369C88-3D1E-44D4-9562-8688654E52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29650-CF7C-49AB-83B5-BF7C05E14B3D}" type="datetimeFigureOut">
              <a:rPr lang="ru-RU" smtClean="0"/>
              <a:t>30.05.2024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1CAC05A-51D6-40E2-8C7B-627A851A93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39EC804-FD31-4BC5-A601-1C8B426D45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93BDE-AD94-42AE-9B07-2F487F05EA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01918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3E93721-976C-4882-87B3-A0E1F71A09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0D2594B-3FFA-47C0-B967-EF6D8F03FF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0624A30-0B34-451A-AEFE-273CD1BE2E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29650-CF7C-49AB-83B5-BF7C05E14B3D}" type="datetimeFigureOut">
              <a:rPr lang="ru-RU" smtClean="0"/>
              <a:t>30.05.2024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E2B4123-C69A-4F5A-A921-91F47AAE26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6857D9C-3610-4C4B-B61C-6550FBCE69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93BDE-AD94-42AE-9B07-2F487F05EA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77917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34D8C9C-4390-4E52-85B2-972ACA131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38961BA-BFD9-4E18-A331-C0DC64C3D4B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93EFA143-E8D5-49C0-907E-893DD78C08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C313801-D39A-4B22-A09F-FEF281CC3F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29650-CF7C-49AB-83B5-BF7C05E14B3D}" type="datetimeFigureOut">
              <a:rPr lang="ru-RU" smtClean="0"/>
              <a:t>30.05.2024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F29A690-010E-4410-A7AA-C04B7D3E2E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1A34286-1E9B-4B3E-9EC1-0E3E49F23A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93BDE-AD94-42AE-9B07-2F487F05EA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66138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0D00AE4-77A5-4E34-87B0-CA0A90B015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2B0C540-9AA4-44F3-8935-7307ADCD06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702D0075-5A42-4A2C-8493-7B5DD2F492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009CBB03-D2F5-44DD-8993-88B91DD36D1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B15DC031-B8FB-4CD3-A24B-6DB7EAAB94A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F584F3C2-7833-4A96-B5A8-941E97718B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29650-CF7C-49AB-83B5-BF7C05E14B3D}" type="datetimeFigureOut">
              <a:rPr lang="ru-RU" smtClean="0"/>
              <a:t>30.05.2024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BDAB4CBE-5EA4-4D95-A035-04E7313FA6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CA7FE020-BB48-4077-8972-20211DE1F8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93BDE-AD94-42AE-9B07-2F487F05EA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2724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114300A-BCEC-4A3D-83DC-C7B8161AA2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0A85A736-918D-4754-B806-D19C0A610A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29650-CF7C-49AB-83B5-BF7C05E14B3D}" type="datetimeFigureOut">
              <a:rPr lang="ru-RU" smtClean="0"/>
              <a:t>30.05.2024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B67F4273-6889-4D35-8E99-DE6728A5DE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925D32B1-BE60-48D9-9004-B16DC169F1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93BDE-AD94-42AE-9B07-2F487F05EA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13769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F6B05BF8-7A56-42ED-9E3D-8D342108FD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29650-CF7C-49AB-83B5-BF7C05E14B3D}" type="datetimeFigureOut">
              <a:rPr lang="ru-RU" smtClean="0"/>
              <a:t>30.05.2024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B39A4367-1176-4DDD-96FF-09DAE64F49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FCD11EA9-6E8F-4609-AAF6-4BF34EB6F9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93BDE-AD94-42AE-9B07-2F487F05EA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36804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44EAB35-C39C-4C4D-962C-628EAF3517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367B9D8-1992-4700-B493-38020EB0E2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3A52489B-223A-45A3-99EB-41024EDC22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C338DCA-4114-4B6B-A194-45945EBE23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29650-CF7C-49AB-83B5-BF7C05E14B3D}" type="datetimeFigureOut">
              <a:rPr lang="ru-RU" smtClean="0"/>
              <a:t>30.05.2024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5C0B67A-DD5C-41DC-8C5D-9F0454C6EB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C5BF0A1-1C25-46A1-9D5B-84B7BC6D3E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93BDE-AD94-42AE-9B07-2F487F05EA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28058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605ED12-4439-4583-9D09-7B434C6F8D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9A019249-0041-410D-9011-881A2ADB121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0C5A0AB-E52E-4463-ADCC-074AAB105E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67A3E08-B152-42CF-A988-CD1D6C201F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29650-CF7C-49AB-83B5-BF7C05E14B3D}" type="datetimeFigureOut">
              <a:rPr lang="ru-RU" smtClean="0"/>
              <a:t>30.05.2024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7E69F8E-705F-4491-AAF3-07887C99AE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D1165D22-1487-4609-8C13-86848AD342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93BDE-AD94-42AE-9B07-2F487F05EA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9436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0CE9C82-2252-4919-ABF4-A55371E193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2726A0B-4D15-461C-A737-694E7564AB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4D2E3F5-98D7-4BB4-A713-A4D0EFF959D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729650-CF7C-49AB-83B5-BF7C05E14B3D}" type="datetimeFigureOut">
              <a:rPr lang="ru-RU" smtClean="0"/>
              <a:t>30.05.2024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E0E2815-FE6A-4D16-8CE3-7EB5E351406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656AA55-0DC8-48BE-819D-1A576E2199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293BDE-AD94-42AE-9B07-2F487F05EA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27400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" name="Google Shape;130;p26"/>
          <p:cNvSpPr txBox="1"/>
          <p:nvPr/>
        </p:nvSpPr>
        <p:spPr bwMode="auto">
          <a:xfrm>
            <a:off x="174051" y="2002131"/>
            <a:ext cx="10353417" cy="4641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3" tIns="91423" rIns="91423" bIns="91423" anchor="t" anchorCtr="0">
            <a:spAutoFit/>
          </a:bodyPr>
          <a:lstStyle/>
          <a:p>
            <a:pPr marL="609600" lvl="0" indent="0" algn="l">
              <a:spcBef>
                <a:spcPts val="0"/>
              </a:spcBef>
              <a:spcAft>
                <a:spcPts val="500"/>
              </a:spcAft>
              <a:buNone/>
              <a:defRPr/>
            </a:pPr>
            <a:endParaRPr dirty="0"/>
          </a:p>
        </p:txBody>
      </p:sp>
      <p:sp>
        <p:nvSpPr>
          <p:cNvPr id="25" name="Google Shape;107;p25"/>
          <p:cNvSpPr txBox="1">
            <a:spLocks noGrp="1"/>
          </p:cNvSpPr>
          <p:nvPr>
            <p:ph type="body" idx="1"/>
          </p:nvPr>
        </p:nvSpPr>
        <p:spPr bwMode="auto">
          <a:xfrm>
            <a:off x="752280" y="1290166"/>
            <a:ext cx="5161872" cy="72426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spAutoFit/>
          </a:bodyPr>
          <a:lstStyle/>
          <a:p>
            <a:pPr marL="0" indent="0" algn="l">
              <a:spcAft>
                <a:spcPts val="1000"/>
              </a:spcAft>
              <a:buClr>
                <a:schemeClr val="accent1">
                  <a:lumMod val="75000"/>
                </a:schemeClr>
              </a:buClr>
              <a:buNone/>
              <a:defRPr sz="1600">
                <a:solidFill>
                  <a:srgbClr val="1B1B1B"/>
                </a:solidFill>
                <a:latin typeface="Gilroy-Light"/>
                <a:ea typeface="Gilroy-Light"/>
                <a:cs typeface="Gilroy-Light"/>
              </a:defRPr>
            </a:pPr>
            <a:endParaRPr dirty="0"/>
          </a:p>
        </p:txBody>
      </p:sp>
      <p:sp>
        <p:nvSpPr>
          <p:cNvPr id="28" name="Текст 2"/>
          <p:cNvSpPr txBox="1"/>
          <p:nvPr/>
        </p:nvSpPr>
        <p:spPr bwMode="auto">
          <a:xfrm>
            <a:off x="752280" y="283946"/>
            <a:ext cx="9416678" cy="664730"/>
          </a:xfrm>
          <a:prstGeom prst="rect">
            <a:avLst/>
          </a:prstGeom>
          <a:ln w="12700">
            <a:miter lim="400000"/>
          </a:ln>
        </p:spPr>
        <p:txBody>
          <a:bodyPr wrap="square" lIns="45718" tIns="45718" rIns="45718" bIns="45718" anchor="ctr">
            <a:spAutoFit/>
          </a:bodyPr>
          <a:lstStyle>
            <a:lvl1pPr algn="ctr">
              <a:defRPr sz="4800">
                <a:solidFill>
                  <a:srgbClr val="8F00FF"/>
                </a:solidFill>
                <a:latin typeface="Gilroy-ExtraBold"/>
                <a:ea typeface="Gilroy-ExtraBold"/>
                <a:cs typeface="Gilroy-ExtraBold"/>
              </a:defRPr>
            </a:lvl1pPr>
          </a:lstStyle>
          <a:p>
            <a:pPr marL="0" lvl="0" indent="0" algn="l" defTabSz="914358">
              <a:lnSpc>
                <a:spcPct val="90000"/>
              </a:lnSpc>
              <a:buClr>
                <a:srgbClr val="8F00FF"/>
              </a:buClr>
              <a:buSzPts val="2700"/>
              <a:defRPr/>
            </a:pPr>
            <a:r>
              <a:rPr lang="ru-RU" sz="4150">
                <a:solidFill>
                  <a:srgbClr val="8E01FF"/>
                </a:solidFill>
                <a:latin typeface="Raleway SemiBold"/>
              </a:rPr>
              <a:t>АКТУАЛЬНОСТЬ ПРОЕКТА</a:t>
            </a:r>
            <a:endParaRPr/>
          </a:p>
        </p:txBody>
      </p:sp>
      <p:grpSp>
        <p:nvGrpSpPr>
          <p:cNvPr id="29" name="Google Shape;132;p26"/>
          <p:cNvGrpSpPr/>
          <p:nvPr/>
        </p:nvGrpSpPr>
        <p:grpSpPr bwMode="auto">
          <a:xfrm>
            <a:off x="-9533" y="1082493"/>
            <a:ext cx="6096000" cy="110384"/>
            <a:chOff x="0" y="692501"/>
            <a:chExt cx="2624940" cy="97200"/>
          </a:xfrm>
        </p:grpSpPr>
        <p:sp>
          <p:nvSpPr>
            <p:cNvPr id="30" name="Google Shape;133;p26"/>
            <p:cNvSpPr/>
            <p:nvPr/>
          </p:nvSpPr>
          <p:spPr bwMode="auto">
            <a:xfrm>
              <a:off x="0" y="692501"/>
              <a:ext cx="1294500" cy="97200"/>
            </a:xfrm>
            <a:prstGeom prst="rect">
              <a:avLst/>
            </a:prstGeom>
            <a:solidFill>
              <a:srgbClr val="FBB3C1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Helvetica Neue"/>
                <a:buNone/>
                <a:defRPr/>
              </a:pPr>
              <a:endPara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</a:endParaRPr>
            </a:p>
          </p:txBody>
        </p:sp>
        <p:sp>
          <p:nvSpPr>
            <p:cNvPr id="31" name="Google Shape;134;p26"/>
            <p:cNvSpPr/>
            <p:nvPr/>
          </p:nvSpPr>
          <p:spPr bwMode="auto">
            <a:xfrm>
              <a:off x="336583" y="692501"/>
              <a:ext cx="1294500" cy="97200"/>
            </a:xfrm>
            <a:prstGeom prst="rect">
              <a:avLst/>
            </a:prstGeom>
            <a:solidFill>
              <a:srgbClr val="9F00FF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Helvetica Neue"/>
                <a:buNone/>
                <a:defRPr/>
              </a:pPr>
              <a:endPara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</a:endParaRPr>
            </a:p>
          </p:txBody>
        </p:sp>
        <p:sp>
          <p:nvSpPr>
            <p:cNvPr id="32" name="Google Shape;135;p26"/>
            <p:cNvSpPr/>
            <p:nvPr/>
          </p:nvSpPr>
          <p:spPr bwMode="auto">
            <a:xfrm>
              <a:off x="673166" y="692501"/>
              <a:ext cx="1294500" cy="97200"/>
            </a:xfrm>
            <a:prstGeom prst="rect">
              <a:avLst/>
            </a:prstGeom>
            <a:solidFill>
              <a:srgbClr val="FD493D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Helvetica Neue"/>
                <a:buNone/>
                <a:defRPr/>
              </a:pPr>
              <a:endPara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</a:endParaRPr>
            </a:p>
          </p:txBody>
        </p:sp>
        <p:sp>
          <p:nvSpPr>
            <p:cNvPr id="33" name="Google Shape;136;p26"/>
            <p:cNvSpPr/>
            <p:nvPr/>
          </p:nvSpPr>
          <p:spPr bwMode="auto">
            <a:xfrm>
              <a:off x="993857" y="692501"/>
              <a:ext cx="1294500" cy="97200"/>
            </a:xfrm>
            <a:prstGeom prst="rect">
              <a:avLst/>
            </a:prstGeom>
            <a:solidFill>
              <a:srgbClr val="FCAF17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Helvetica Neue"/>
                <a:buNone/>
                <a:defRPr/>
              </a:pPr>
              <a:endPara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</a:endParaRPr>
            </a:p>
          </p:txBody>
        </p:sp>
        <p:sp>
          <p:nvSpPr>
            <p:cNvPr id="34" name="Google Shape;137;p26"/>
            <p:cNvSpPr/>
            <p:nvPr/>
          </p:nvSpPr>
          <p:spPr bwMode="auto">
            <a:xfrm>
              <a:off x="1330440" y="692501"/>
              <a:ext cx="1294500" cy="97200"/>
            </a:xfrm>
            <a:prstGeom prst="rect">
              <a:avLst/>
            </a:prstGeom>
            <a:solidFill>
              <a:srgbClr val="B5D8E1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Helvetica Neue"/>
                <a:buNone/>
                <a:defRPr/>
              </a:pPr>
              <a:endPara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</a:endParaRPr>
            </a:p>
          </p:txBody>
        </p:sp>
      </p:grpSp>
      <p:sp>
        <p:nvSpPr>
          <p:cNvPr id="35" name="Google Shape;146;p27"/>
          <p:cNvSpPr/>
          <p:nvPr/>
        </p:nvSpPr>
        <p:spPr bwMode="auto">
          <a:xfrm>
            <a:off x="-9533" y="297304"/>
            <a:ext cx="687900" cy="687900"/>
          </a:xfrm>
          <a:prstGeom prst="rect">
            <a:avLst/>
          </a:prstGeom>
          <a:solidFill>
            <a:srgbClr val="FBA918"/>
          </a:solidFill>
          <a:ln>
            <a:noFill/>
          </a:ln>
        </p:spPr>
        <p:txBody>
          <a:bodyPr spcFirstLastPara="1" wrap="square" lIns="68575" tIns="68575" rIns="68575" bIns="68575" anchor="ctr" anchorCtr="0">
            <a:noAutofit/>
          </a:bodyPr>
          <a:lstStyle/>
          <a:p>
            <a:pPr marL="0" lvl="0" indent="0" algn="l">
              <a:spcBef>
                <a:spcPts val="0"/>
              </a:spcBef>
              <a:spcAft>
                <a:spcPts val="0"/>
              </a:spcAft>
              <a:buNone/>
              <a:defRPr/>
            </a:pPr>
            <a:endParaRPr/>
          </a:p>
        </p:txBody>
      </p:sp>
      <p:pic>
        <p:nvPicPr>
          <p:cNvPr id="37" name="Рисунок 36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-28736" y="341684"/>
            <a:ext cx="687900" cy="687900"/>
          </a:xfrm>
          <a:prstGeom prst="rect">
            <a:avLst/>
          </a:prstGeom>
        </p:spPr>
      </p:pic>
      <p:sp>
        <p:nvSpPr>
          <p:cNvPr id="13" name="Прямоугольник 12"/>
          <p:cNvSpPr/>
          <p:nvPr/>
        </p:nvSpPr>
        <p:spPr>
          <a:xfrm>
            <a:off x="767408" y="2204864"/>
            <a:ext cx="871296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None/>
            </a:pPr>
            <a:r>
              <a:rPr lang="ru-RU" sz="2000" dirty="0"/>
              <a:t>Актуальность создания музея монет неоспорима. Он</a:t>
            </a:r>
          </a:p>
          <a:p>
            <a:pPr algn="just">
              <a:buNone/>
            </a:pPr>
            <a:r>
              <a:rPr lang="ru-RU" sz="2000" dirty="0"/>
              <a:t>Позволяет нам лучше понять историю, наследие и</a:t>
            </a:r>
          </a:p>
          <a:p>
            <a:pPr algn="just">
              <a:buNone/>
            </a:pPr>
            <a:r>
              <a:rPr lang="ru-RU" sz="2000" dirty="0"/>
              <a:t>культуру различных народов, а также сохранить</a:t>
            </a:r>
          </a:p>
          <a:p>
            <a:pPr algn="just">
              <a:buNone/>
            </a:pPr>
            <a:r>
              <a:rPr lang="ru-RU" sz="2000" dirty="0"/>
              <a:t>ценные артефакты для будущих поколений.</a:t>
            </a:r>
          </a:p>
          <a:p>
            <a:pPr algn="just"/>
            <a:r>
              <a:rPr lang="ru-RU" sz="2000" dirty="0"/>
              <a:t>-Монеты являются важными источниками исторической информации. </a:t>
            </a:r>
          </a:p>
          <a:p>
            <a:pPr algn="just"/>
            <a:r>
              <a:rPr lang="ru-RU" sz="2000" dirty="0"/>
              <a:t>-Художественная ценность. </a:t>
            </a:r>
          </a:p>
          <a:p>
            <a:pPr algn="just"/>
            <a:r>
              <a:rPr lang="ru-RU" sz="2000" dirty="0"/>
              <a:t>-Создание музея монет способствует их сохранению для будущих поколений.</a:t>
            </a:r>
            <a:r>
              <a:rPr lang="ru-RU" dirty="0"/>
              <a:t> 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53</Words>
  <Application>Microsoft Office PowerPoint</Application>
  <PresentationFormat>Широкоэкранный</PresentationFormat>
  <Paragraphs>8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9" baseType="lpstr">
      <vt:lpstr>Arial</vt:lpstr>
      <vt:lpstr>Calibri</vt:lpstr>
      <vt:lpstr>Calibri Light</vt:lpstr>
      <vt:lpstr>Gilroy-ExtraBold</vt:lpstr>
      <vt:lpstr>Gilroy-Light</vt:lpstr>
      <vt:lpstr>Helvetica Neue</vt:lpstr>
      <vt:lpstr>Raleway SemiBold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Екатерина Грекова</dc:creator>
  <cp:lastModifiedBy>Екатерина Грекова</cp:lastModifiedBy>
  <cp:revision>4</cp:revision>
  <dcterms:created xsi:type="dcterms:W3CDTF">2024-05-30T16:13:01Z</dcterms:created>
  <dcterms:modified xsi:type="dcterms:W3CDTF">2024-05-30T16:18:06Z</dcterms:modified>
</cp:coreProperties>
</file>