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85" r:id="rId5"/>
    <p:sldId id="287" r:id="rId6"/>
    <p:sldId id="261" r:id="rId7"/>
    <p:sldId id="286" r:id="rId8"/>
    <p:sldId id="295" r:id="rId9"/>
    <p:sldId id="296" r:id="rId10"/>
    <p:sldId id="282" r:id="rId11"/>
    <p:sldId id="294" r:id="rId12"/>
    <p:sldId id="297" r:id="rId13"/>
    <p:sldId id="263" r:id="rId14"/>
    <p:sldId id="292" r:id="rId15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48" userDrawn="1">
          <p15:clr>
            <a:srgbClr val="A4A3A4"/>
          </p15:clr>
        </p15:guide>
        <p15:guide id="2" pos="2664" userDrawn="1">
          <p15:clr>
            <a:srgbClr val="A4A3A4"/>
          </p15:clr>
        </p15:guide>
        <p15:guide id="3" orient="horz" pos="2664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70F0"/>
    <a:srgbClr val="1E1E1E"/>
    <a:srgbClr val="6A86AE"/>
    <a:srgbClr val="64AC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5ACC36-10C9-4EA9-8F2E-FF4E82506243}" v="3" dt="2021-08-31T21:12:20.0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44" y="246"/>
      </p:cViewPr>
      <p:guideLst>
        <p:guide orient="horz" pos="3648"/>
        <p:guide pos="2664"/>
        <p:guide orient="horz" pos="2664"/>
        <p:guide orient="horz" pos="326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94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Relationship Id="rId3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38D32CE2-6C64-40A5-9DAB-DD3946A432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20569BD-8C5B-4110-9E60-C359DDF5614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1733319-4E1B-4F94-A9CB-22FC9A6DC6BE}" type="datetime1">
              <a:rPr lang="ru-RU" smtClean="0"/>
              <a:t>23.10.2025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4C05E23-8F29-4628-B4F0-7CBCB7658F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9335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94C8470-F9D1-4B41-99D5-690FD7E347AB}" type="datetime1">
              <a:rPr lang="ru-RU" noProof="0" smtClean="0"/>
              <a:t>23.10.2025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F4F1A11-BB96-443E-B274-982C61AA7E0D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528962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F4F1A11-BB96-443E-B274-982C61AA7E0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707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F4F1A11-BB96-443E-B274-982C61AA7E0D}" type="slidenum">
              <a:rPr lang="ru-RU" noProof="0" smtClean="0"/>
              <a:t>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10843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F4F1A11-BB96-443E-B274-982C61AA7E0D}" type="slidenum">
              <a:rPr lang="ru-RU" noProof="0" smtClean="0"/>
              <a:t>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89776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F4F1A11-BB96-443E-B274-982C61AA7E0D}" type="slidenum">
              <a:rPr lang="ru-RU" noProof="0" smtClean="0"/>
              <a:t>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85844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F4F1A11-BB96-443E-B274-982C61AA7E0D}" type="slidenum">
              <a:rPr lang="ru-RU" noProof="0" smtClean="0"/>
              <a:t>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4416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F4F1A11-BB96-443E-B274-982C61AA7E0D}" type="slidenum">
              <a:rPr lang="ru-RU" noProof="0" smtClean="0"/>
              <a:t>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461024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F4F1A11-BB96-443E-B274-982C61AA7E0D}" type="slidenum">
              <a:rPr lang="ru-RU" noProof="0" smtClean="0"/>
              <a:t>10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420109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F4F1A11-BB96-443E-B274-982C61AA7E0D}" type="slidenum">
              <a:rPr lang="ru-RU" noProof="0" smtClean="0"/>
              <a:t>11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69656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56C2E115-5267-49A0-A702-59745AC649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21" name="Текст 8">
            <a:extLst>
              <a:ext uri="{FF2B5EF4-FFF2-40B4-BE49-F238E27FC236}">
                <a16:creationId xmlns:a16="http://schemas.microsoft.com/office/drawing/2014/main" id="{04479580-C1B1-4B70-875C-70152944FD5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84355" y="4687178"/>
            <a:ext cx="1598515" cy="1681163"/>
          </a:xfrm>
        </p:spPr>
        <p:txBody>
          <a:bodyPr rtlCol="0">
            <a:noAutofit/>
          </a:bodyPr>
          <a:lstStyle>
            <a:lvl1pPr marL="0" indent="0">
              <a:buNone/>
              <a:defRPr sz="155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M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1323CA5D-7F88-4E2C-B2E1-D03E010724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0172" y="1726672"/>
            <a:ext cx="1253665" cy="1681163"/>
          </a:xfrm>
        </p:spPr>
        <p:txBody>
          <a:bodyPr rtlCol="0">
            <a:noAutofit/>
          </a:bodyPr>
          <a:lstStyle>
            <a:lvl1pPr marL="0" indent="0">
              <a:buNone/>
              <a:defRPr sz="155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T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2FDFF095-F8DE-447E-A83F-BD55BD03BE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03189" y="71740"/>
            <a:ext cx="1253665" cy="1681163"/>
          </a:xfrm>
        </p:spPr>
        <p:txBody>
          <a:bodyPr rtlCol="0">
            <a:noAutofit/>
          </a:bodyPr>
          <a:lstStyle>
            <a:lvl1pPr marL="0" indent="0">
              <a:buNone/>
              <a:defRPr sz="155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S</a:t>
            </a:r>
          </a:p>
        </p:txBody>
      </p:sp>
      <p:sp>
        <p:nvSpPr>
          <p:cNvPr id="20" name="Текст 8">
            <a:extLst>
              <a:ext uri="{FF2B5EF4-FFF2-40B4-BE49-F238E27FC236}">
                <a16:creationId xmlns:a16="http://schemas.microsoft.com/office/drawing/2014/main" id="{FA2755C1-A0B6-448A-BE5D-4B492BB7BB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693" y="2858632"/>
            <a:ext cx="1253665" cy="1681163"/>
          </a:xfrm>
        </p:spPr>
        <p:txBody>
          <a:bodyPr rtlCol="0">
            <a:noAutofit/>
          </a:bodyPr>
          <a:lstStyle>
            <a:lvl1pPr marL="0" indent="0">
              <a:buNone/>
              <a:defRPr sz="155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E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7F3357-BDC3-43CE-89C0-05F5AB97337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73216" y="3667946"/>
            <a:ext cx="9285382" cy="1277857"/>
          </a:xfrm>
        </p:spPr>
        <p:txBody>
          <a:bodyPr rtlCol="0" anchor="ctr"/>
          <a:lstStyle>
            <a:lvl1pPr algn="l">
              <a:defRPr sz="6000" cap="all" baseline="0"/>
            </a:lvl1pPr>
          </a:lstStyle>
          <a:p>
            <a:pPr rtl="0"/>
            <a:r>
              <a:rPr lang="ru-RU" noProof="0"/>
              <a:t>Щелкните, чтобы изменить 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EFD7F6-12F1-44A8-B26F-82773993F1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70418" y="5325276"/>
            <a:ext cx="3677297" cy="682094"/>
          </a:xfrm>
        </p:spPr>
        <p:txBody>
          <a:bodyPr rtlCol="0" anchor="ctr"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ЩЕЛКНИТЕ, ЧТОБЫ ИЗМЕНИТЬ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BE5B50AA-4BAC-4997-B444-E281DECD0DB4}"/>
              </a:ext>
            </a:extLst>
          </p:cNvPr>
          <p:cNvCxnSpPr>
            <a:cxnSpLocks/>
          </p:cNvCxnSpPr>
          <p:nvPr userDrawn="1"/>
        </p:nvCxnSpPr>
        <p:spPr>
          <a:xfrm>
            <a:off x="4579559" y="5744231"/>
            <a:ext cx="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B2DEC412-0EF3-4D93-AF25-A2D2F5A5093A}"/>
              </a:ext>
            </a:extLst>
          </p:cNvPr>
          <p:cNvCxnSpPr>
            <a:cxnSpLocks/>
          </p:cNvCxnSpPr>
          <p:nvPr userDrawn="1"/>
        </p:nvCxnSpPr>
        <p:spPr>
          <a:xfrm>
            <a:off x="2536371" y="2017985"/>
            <a:ext cx="0" cy="153432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C2836A9-D1F4-4562-B95F-B7BF8F4713B5}"/>
              </a:ext>
            </a:extLst>
          </p:cNvPr>
          <p:cNvCxnSpPr>
            <a:cxnSpLocks/>
          </p:cNvCxnSpPr>
          <p:nvPr userDrawn="1"/>
        </p:nvCxnSpPr>
        <p:spPr>
          <a:xfrm flipH="1">
            <a:off x="4245428" y="5655432"/>
            <a:ext cx="331888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9836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 рисунком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Рисунок 17">
            <a:extLst>
              <a:ext uri="{FF2B5EF4-FFF2-40B4-BE49-F238E27FC236}">
                <a16:creationId xmlns:a16="http://schemas.microsoft.com/office/drawing/2014/main" id="{1FBFD526-F385-422D-A7A7-BCE72D8141B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0" y="3"/>
            <a:ext cx="5288281" cy="6857999"/>
          </a:xfrm>
          <a:custGeom>
            <a:avLst/>
            <a:gdLst>
              <a:gd name="connsiteX0" fmla="*/ 0 w 5288281"/>
              <a:gd name="connsiteY0" fmla="*/ 0 h 6857999"/>
              <a:gd name="connsiteX1" fmla="*/ 1707378 w 5288281"/>
              <a:gd name="connsiteY1" fmla="*/ 0 h 6857999"/>
              <a:gd name="connsiteX2" fmla="*/ 1707378 w 5288281"/>
              <a:gd name="connsiteY2" fmla="*/ 1511096 h 6857999"/>
              <a:gd name="connsiteX3" fmla="*/ 5288281 w 5288281"/>
              <a:gd name="connsiteY3" fmla="*/ 1511096 h 6857999"/>
              <a:gd name="connsiteX4" fmla="*/ 5288281 w 5288281"/>
              <a:gd name="connsiteY4" fmla="*/ 3253159 h 6857999"/>
              <a:gd name="connsiteX5" fmla="*/ 1707378 w 5288281"/>
              <a:gd name="connsiteY5" fmla="*/ 3253159 h 6857999"/>
              <a:gd name="connsiteX6" fmla="*/ 1707378 w 5288281"/>
              <a:gd name="connsiteY6" fmla="*/ 5115860 h 6857999"/>
              <a:gd name="connsiteX7" fmla="*/ 5272034 w 5288281"/>
              <a:gd name="connsiteY7" fmla="*/ 5115860 h 6857999"/>
              <a:gd name="connsiteX8" fmla="*/ 5272034 w 5288281"/>
              <a:gd name="connsiteY8" fmla="*/ 6857999 h 6857999"/>
              <a:gd name="connsiteX9" fmla="*/ 0 w 5288281"/>
              <a:gd name="connsiteY9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88281" h="6857999">
                <a:moveTo>
                  <a:pt x="0" y="0"/>
                </a:moveTo>
                <a:lnTo>
                  <a:pt x="1707378" y="0"/>
                </a:lnTo>
                <a:lnTo>
                  <a:pt x="1707378" y="1511096"/>
                </a:lnTo>
                <a:lnTo>
                  <a:pt x="5288281" y="1511096"/>
                </a:lnTo>
                <a:lnTo>
                  <a:pt x="5288281" y="3253159"/>
                </a:lnTo>
                <a:lnTo>
                  <a:pt x="1707378" y="3253159"/>
                </a:lnTo>
                <a:lnTo>
                  <a:pt x="1707378" y="5115860"/>
                </a:lnTo>
                <a:lnTo>
                  <a:pt x="5272034" y="5115860"/>
                </a:lnTo>
                <a:lnTo>
                  <a:pt x="5272034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endParaRPr lang="ru-RU" noProof="0"/>
          </a:p>
        </p:txBody>
      </p:sp>
      <p:sp>
        <p:nvSpPr>
          <p:cNvPr id="31" name="Заголовок 1">
            <a:extLst>
              <a:ext uri="{FF2B5EF4-FFF2-40B4-BE49-F238E27FC236}">
                <a16:creationId xmlns:a16="http://schemas.microsoft.com/office/drawing/2014/main" id="{B2DB8B03-EE62-48FF-8583-59DFBBEDA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3720" y="1419438"/>
            <a:ext cx="4450080" cy="924808"/>
          </a:xfrm>
        </p:spPr>
        <p:txBody>
          <a:bodyPr lIns="0" rtlCol="0" anchor="t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3" name="Текст 8">
            <a:extLst>
              <a:ext uri="{FF2B5EF4-FFF2-40B4-BE49-F238E27FC236}">
                <a16:creationId xmlns:a16="http://schemas.microsoft.com/office/drawing/2014/main" id="{EAF98237-032C-4FA5-B76D-C29FB5F6FF7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366082" y="3009550"/>
            <a:ext cx="1254314" cy="360000"/>
          </a:xfrm>
        </p:spPr>
        <p:txBody>
          <a:bodyPr rtlCol="0" anchor="ctr"/>
          <a:lstStyle>
            <a:lvl1pPr marL="0" indent="0" algn="l"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Маркер 1</a:t>
            </a:r>
          </a:p>
        </p:txBody>
      </p:sp>
      <p:sp>
        <p:nvSpPr>
          <p:cNvPr id="34" name="Текст 8">
            <a:extLst>
              <a:ext uri="{FF2B5EF4-FFF2-40B4-BE49-F238E27FC236}">
                <a16:creationId xmlns:a16="http://schemas.microsoft.com/office/drawing/2014/main" id="{44353DAE-0553-4AB4-8929-C4F0C1424E1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66082" y="4017086"/>
            <a:ext cx="1254314" cy="360000"/>
          </a:xfrm>
        </p:spPr>
        <p:txBody>
          <a:bodyPr rtlCol="0" anchor="ctr"/>
          <a:lstStyle>
            <a:lvl1pPr marL="0" indent="0" algn="l"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Маркер 1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9651CB4B-B007-4E99-9371-20279E8FF7B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66082" y="4957948"/>
            <a:ext cx="1254314" cy="360000"/>
          </a:xfrm>
        </p:spPr>
        <p:txBody>
          <a:bodyPr rtlCol="0" anchor="ctr"/>
          <a:lstStyle>
            <a:lvl1pPr marL="0" indent="0" algn="l"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Маркер 1</a:t>
            </a:r>
          </a:p>
        </p:txBody>
      </p:sp>
      <p:sp>
        <p:nvSpPr>
          <p:cNvPr id="36" name="Текст 8">
            <a:extLst>
              <a:ext uri="{FF2B5EF4-FFF2-40B4-BE49-F238E27FC236}">
                <a16:creationId xmlns:a16="http://schemas.microsoft.com/office/drawing/2014/main" id="{C0437717-0C1B-4589-AEF7-D8E934F4119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03720" y="2816574"/>
            <a:ext cx="561421" cy="627254"/>
          </a:xfrm>
        </p:spPr>
        <p:txBody>
          <a:bodyPr rtlCol="0" anchor="ctr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US" sz="4400" b="1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 dirty="0"/>
              <a:t>#</a:t>
            </a:r>
          </a:p>
        </p:txBody>
      </p:sp>
      <p:sp>
        <p:nvSpPr>
          <p:cNvPr id="39" name="Текст 8">
            <a:extLst>
              <a:ext uri="{FF2B5EF4-FFF2-40B4-BE49-F238E27FC236}">
                <a16:creationId xmlns:a16="http://schemas.microsoft.com/office/drawing/2014/main" id="{BE01B6B4-5A67-4429-A312-A531EC3BF42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903720" y="3805802"/>
            <a:ext cx="561421" cy="627254"/>
          </a:xfrm>
        </p:spPr>
        <p:txBody>
          <a:bodyPr rtlCol="0" anchor="ctr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US" sz="4400" b="1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#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1673722D-82CF-4D94-9D83-D95A8DE5ACE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03721" y="4795030"/>
            <a:ext cx="561421" cy="627254"/>
          </a:xfrm>
        </p:spPr>
        <p:txBody>
          <a:bodyPr rtlCol="0" anchor="ctr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US" sz="4400" b="1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#</a:t>
            </a:r>
          </a:p>
        </p:txBody>
      </p:sp>
      <p:sp>
        <p:nvSpPr>
          <p:cNvPr id="41" name="Текст 18">
            <a:extLst>
              <a:ext uri="{FF2B5EF4-FFF2-40B4-BE49-F238E27FC236}">
                <a16:creationId xmlns:a16="http://schemas.microsoft.com/office/drawing/2014/main" id="{05767D4F-E20C-4F37-B411-A7F221B6A85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29106" y="3074238"/>
            <a:ext cx="2427514" cy="715169"/>
          </a:xfrm>
        </p:spPr>
        <p:txBody>
          <a:bodyPr lIns="0" rtlCol="0" anchor="t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2" name="Текст 18">
            <a:extLst>
              <a:ext uri="{FF2B5EF4-FFF2-40B4-BE49-F238E27FC236}">
                <a16:creationId xmlns:a16="http://schemas.microsoft.com/office/drawing/2014/main" id="{BB90A96A-A614-41C0-9759-F6C15AE6806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629106" y="4074889"/>
            <a:ext cx="2427514" cy="715169"/>
          </a:xfrm>
        </p:spPr>
        <p:txBody>
          <a:bodyPr lIns="0" rtlCol="0" anchor="t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3" name="Текст 18">
            <a:extLst>
              <a:ext uri="{FF2B5EF4-FFF2-40B4-BE49-F238E27FC236}">
                <a16:creationId xmlns:a16="http://schemas.microsoft.com/office/drawing/2014/main" id="{983AE7FC-57B1-4AB3-8EAA-A85904DBBE9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629106" y="5016921"/>
            <a:ext cx="2427514" cy="715169"/>
          </a:xfrm>
        </p:spPr>
        <p:txBody>
          <a:bodyPr lIns="0" rtlCol="0" anchor="t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5" name="Дата 1">
            <a:extLst>
              <a:ext uri="{FF2B5EF4-FFF2-40B4-BE49-F238E27FC236}">
                <a16:creationId xmlns:a16="http://schemas.microsoft.com/office/drawing/2014/main" id="{8AECD175-60EB-459F-BA4C-8E4DE7BC01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07.01.20ГГ</a:t>
            </a:r>
          </a:p>
        </p:txBody>
      </p:sp>
      <p:sp>
        <p:nvSpPr>
          <p:cNvPr id="16" name="Нижний колонтитул 2">
            <a:extLst>
              <a:ext uri="{FF2B5EF4-FFF2-40B4-BE49-F238E27FC236}">
                <a16:creationId xmlns:a16="http://schemas.microsoft.com/office/drawing/2014/main" id="{2180FF4C-4A98-4E30-B414-026CEECAE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17" name="Номер слайда 7">
            <a:extLst>
              <a:ext uri="{FF2B5EF4-FFF2-40B4-BE49-F238E27FC236}">
                <a16:creationId xmlns:a16="http://schemas.microsoft.com/office/drawing/2014/main" id="{9498BBC0-E864-44E0-8C60-D13DC062B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9FF96520-E4CE-4EAD-8ABF-1D2297D6B3AA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61290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F24F48E-4E21-421F-A044-1D5C607BF74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3429000"/>
            <a:ext cx="4114797" cy="2747962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457200" indent="0">
              <a:lnSpc>
                <a:spcPct val="150000"/>
              </a:lnSpc>
              <a:buNone/>
              <a:defRPr sz="1200"/>
            </a:lvl2pPr>
            <a:lvl3pPr marL="914400" indent="0">
              <a:lnSpc>
                <a:spcPct val="150000"/>
              </a:lnSpc>
              <a:buNone/>
              <a:defRPr sz="1200"/>
            </a:lvl3pPr>
            <a:lvl4pPr marL="1371600" indent="0">
              <a:lnSpc>
                <a:spcPct val="150000"/>
              </a:lnSpc>
              <a:buNone/>
              <a:defRPr sz="1200"/>
            </a:lvl4pPr>
            <a:lvl5pPr marL="1828800" indent="0">
              <a:lnSpc>
                <a:spcPct val="150000"/>
              </a:lnSpc>
              <a:buNone/>
              <a:defRPr sz="12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6C70E23-CF91-4792-9B98-182E6804BBC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239003" y="3429000"/>
            <a:ext cx="4114797" cy="2747962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457200" indent="0">
              <a:lnSpc>
                <a:spcPct val="150000"/>
              </a:lnSpc>
              <a:buNone/>
              <a:defRPr sz="1200"/>
            </a:lvl2pPr>
            <a:lvl3pPr marL="914400" indent="0">
              <a:lnSpc>
                <a:spcPct val="150000"/>
              </a:lnSpc>
              <a:buNone/>
              <a:defRPr sz="1200"/>
            </a:lvl3pPr>
            <a:lvl4pPr marL="1371600" indent="0">
              <a:lnSpc>
                <a:spcPct val="150000"/>
              </a:lnSpc>
              <a:buNone/>
              <a:defRPr sz="1200"/>
            </a:lvl4pPr>
            <a:lvl5pPr marL="1828800" indent="0">
              <a:lnSpc>
                <a:spcPct val="150000"/>
              </a:lnSpc>
              <a:buNone/>
              <a:defRPr sz="12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5A2875-2896-4182-BA30-FB502AC98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07.01.20ГГ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72769E-89D2-4868-B2CF-A0759A62C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77500" y="6356350"/>
            <a:ext cx="876300" cy="365125"/>
          </a:xfrm>
        </p:spPr>
        <p:txBody>
          <a:bodyPr rtlCol="0"/>
          <a:lstStyle/>
          <a:p>
            <a:pPr rtl="0"/>
            <a:fld id="{9FF96520-E4CE-4EAD-8ABF-1D2297D6B3A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0011F19-A2C9-4F67-A7F1-592B85FFB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670094"/>
            <a:ext cx="10134601" cy="924808"/>
          </a:xfrm>
        </p:spPr>
        <p:txBody>
          <a:bodyPr lIns="0" rtlCol="0">
            <a:normAutofit/>
          </a:bodyPr>
          <a:lstStyle>
            <a:lvl1pPr algn="ctr"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7C8CFDC-095C-4312-A01D-7430D1FEAA6F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603500"/>
            <a:ext cx="0" cy="42545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DE385DE-9334-4CED-AD7E-F63A320B0512}"/>
              </a:ext>
            </a:extLst>
          </p:cNvPr>
          <p:cNvSpPr/>
          <p:nvPr userDrawn="1"/>
        </p:nvSpPr>
        <p:spPr>
          <a:xfrm>
            <a:off x="0" y="2324100"/>
            <a:ext cx="12192000" cy="63341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211839B3-0E6A-4750-8862-3A55B0FEF98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1" y="2413000"/>
            <a:ext cx="4114795" cy="49371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en-US" sz="180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E72DA832-BD58-447B-A20E-EA3A7F4EAFF0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7239003" y="2413000"/>
            <a:ext cx="4114797" cy="49371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en-US" sz="180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1" name="Нижний колонтитул 7">
            <a:extLst>
              <a:ext uri="{FF2B5EF4-FFF2-40B4-BE49-F238E27FC236}">
                <a16:creationId xmlns:a16="http://schemas.microsoft.com/office/drawing/2014/main" id="{64EBCEB5-BD23-4BD0-BB31-DF6A631D5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2" y="6356350"/>
            <a:ext cx="3038469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348445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сштабиров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57335" y="1822008"/>
            <a:ext cx="3295186" cy="320381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7" name="Текст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57335" y="2167484"/>
            <a:ext cx="3294437" cy="540104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/>
          <a:p>
            <a:pPr rtl="0"/>
            <a:r>
              <a:rPr lang="ru-RU" noProof="0"/>
              <a:t>07.01.20ГГ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0" name="Текст 15">
            <a:extLst>
              <a:ext uri="{FF2B5EF4-FFF2-40B4-BE49-F238E27FC236}">
                <a16:creationId xmlns:a16="http://schemas.microsoft.com/office/drawing/2014/main" id="{E6C37A20-957D-4B0B-AC33-7DD21D99A6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80795" y="3339988"/>
            <a:ext cx="3295186" cy="320381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21" name="Текст 18">
            <a:extLst>
              <a:ext uri="{FF2B5EF4-FFF2-40B4-BE49-F238E27FC236}">
                <a16:creationId xmlns:a16="http://schemas.microsoft.com/office/drawing/2014/main" id="{D9C3D27C-5291-4A1A-83AC-B52D25F43D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80795" y="3685464"/>
            <a:ext cx="3294437" cy="540104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4" name="Текст 15">
            <a:extLst>
              <a:ext uri="{FF2B5EF4-FFF2-40B4-BE49-F238E27FC236}">
                <a16:creationId xmlns:a16="http://schemas.microsoft.com/office/drawing/2014/main" id="{BD09685A-53BF-4E9B-BD7F-C77B60165D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31710" y="4857968"/>
            <a:ext cx="3295186" cy="320381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25" name="Текст 18">
            <a:extLst>
              <a:ext uri="{FF2B5EF4-FFF2-40B4-BE49-F238E27FC236}">
                <a16:creationId xmlns:a16="http://schemas.microsoft.com/office/drawing/2014/main" id="{2B757B2D-A738-401D-A78C-05475608F20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31710" y="5203444"/>
            <a:ext cx="3294437" cy="540104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cxnSp>
        <p:nvCxnSpPr>
          <p:cNvPr id="7" name="Прямая со стрелкой 6">
            <a:extLst>
              <a:ext uri="{FF2B5EF4-FFF2-40B4-BE49-F238E27FC236}">
                <a16:creationId xmlns:a16="http://schemas.microsoft.com/office/drawing/2014/main" id="{274844B5-3E4A-4209-AD6C-31EB9B57D62E}"/>
              </a:ext>
            </a:extLst>
          </p:cNvPr>
          <p:cNvCxnSpPr>
            <a:cxnSpLocks/>
          </p:cNvCxnSpPr>
          <p:nvPr userDrawn="1"/>
        </p:nvCxnSpPr>
        <p:spPr>
          <a:xfrm flipV="1">
            <a:off x="4369950" y="805543"/>
            <a:ext cx="3648352" cy="6052189"/>
          </a:xfrm>
          <a:prstGeom prst="straightConnector1">
            <a:avLst/>
          </a:prstGeom>
          <a:ln w="1905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1519057B-4248-4880-A89E-5DCBBB157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1110286"/>
            <a:ext cx="10319657" cy="924808"/>
          </a:xfrm>
        </p:spPr>
        <p:txBody>
          <a:bodyPr lIns="0" rtlCol="0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976011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DB7A5A-4225-417D-92C6-1C9A16E37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24F48E-4E21-421F-A044-1D5C607BF74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6C70E23-CF91-4792-9B98-182E6804BBC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5A2875-2896-4182-BA30-FB502AC98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07.01.20ГГ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9BA8EE-BF3B-4E61-9241-4BC605B36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72769E-89D2-4868-B2CF-A0759A62C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FF96520-E4CE-4EAD-8ABF-1D2297D6B3AA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6340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2611C53D-85FC-41D8-9A69-F4734072CC4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4142" y="2046288"/>
            <a:ext cx="5544458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17446CE-03E2-409B-B8EF-7C188C1E68C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034142" y="3162300"/>
            <a:ext cx="5544458" cy="3027362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0F4FC59-2ADF-4A3F-BBF9-07FF022209A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240588" y="2046288"/>
            <a:ext cx="4114800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47F889E-7C42-4396-AEE8-7B337AFAF1E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7240588" y="3162300"/>
            <a:ext cx="4114800" cy="3027362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33D57D1-26E8-4CE2-AAA6-482AA55FC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07.01.20ГГ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C24918E-7FEA-4406-B5C4-9CA22363D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015B8D0-7EB3-42DC-AD4D-51B34268A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FF96520-E4CE-4EAD-8ABF-1D2297D6B3A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F7DCBA-487E-4B33-BB90-0DADF952C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1110286"/>
            <a:ext cx="10319657" cy="924808"/>
          </a:xfrm>
        </p:spPr>
        <p:txBody>
          <a:bodyPr lIns="0" rtlCol="0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5679E440-088D-4C5E-AE96-53292A60A147}"/>
              </a:ext>
            </a:extLst>
          </p:cNvPr>
          <p:cNvCxnSpPr>
            <a:cxnSpLocks/>
          </p:cNvCxnSpPr>
          <p:nvPr userDrawn="1"/>
        </p:nvCxnSpPr>
        <p:spPr>
          <a:xfrm>
            <a:off x="1121228" y="0"/>
            <a:ext cx="0" cy="111028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1251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772EF9B-97B0-4909-B1C8-B680035F9D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34142" y="1850572"/>
            <a:ext cx="10134601" cy="4093028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1881D0-A955-463B-814E-4977DB443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07.01.20ГГ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0B6947-085B-4130-82A4-5D464A42F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D21287-635C-42C2-8343-AB4B83FB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FF96520-E4CE-4EAD-8ABF-1D2297D6B3A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CA22921-D059-426E-8623-0C4322D58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670094"/>
            <a:ext cx="10134601" cy="924808"/>
          </a:xfrm>
        </p:spPr>
        <p:txBody>
          <a:bodyPr lIns="0" rtlCol="0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416206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— 4 ввер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C7B19AA7-3B63-43B8-BE54-6F7F01B262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04817" y="2233881"/>
            <a:ext cx="3387182" cy="2390238"/>
          </a:xfrm>
          <a:custGeom>
            <a:avLst/>
            <a:gdLst>
              <a:gd name="connsiteX0" fmla="*/ 1033243 w 3387182"/>
              <a:gd name="connsiteY0" fmla="*/ 0 h 2390238"/>
              <a:gd name="connsiteX1" fmla="*/ 3387182 w 3387182"/>
              <a:gd name="connsiteY1" fmla="*/ 0 h 2390238"/>
              <a:gd name="connsiteX2" fmla="*/ 3378264 w 3387182"/>
              <a:gd name="connsiteY2" fmla="*/ 2390238 h 2390238"/>
              <a:gd name="connsiteX3" fmla="*/ 0 w 3387182"/>
              <a:gd name="connsiteY3" fmla="*/ 2390238 h 2390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7182" h="2390238">
                <a:moveTo>
                  <a:pt x="1033243" y="0"/>
                </a:moveTo>
                <a:lnTo>
                  <a:pt x="3387182" y="0"/>
                </a:lnTo>
                <a:lnTo>
                  <a:pt x="3378264" y="2390238"/>
                </a:lnTo>
                <a:lnTo>
                  <a:pt x="0" y="2390238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endParaRPr lang="ru-RU" noProof="0"/>
          </a:p>
        </p:txBody>
      </p:sp>
      <p:sp>
        <p:nvSpPr>
          <p:cNvPr id="21" name="Рисунок 20">
            <a:extLst>
              <a:ext uri="{FF2B5EF4-FFF2-40B4-BE49-F238E27FC236}">
                <a16:creationId xmlns:a16="http://schemas.microsoft.com/office/drawing/2014/main" id="{1B55057A-5AE4-4EAE-8E1E-189462BF31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90016" y="2233881"/>
            <a:ext cx="3917851" cy="2390238"/>
          </a:xfrm>
          <a:custGeom>
            <a:avLst/>
            <a:gdLst>
              <a:gd name="connsiteX0" fmla="*/ 1033243 w 3917851"/>
              <a:gd name="connsiteY0" fmla="*/ 0 h 2390238"/>
              <a:gd name="connsiteX1" fmla="*/ 3917851 w 3917851"/>
              <a:gd name="connsiteY1" fmla="*/ 0 h 2390238"/>
              <a:gd name="connsiteX2" fmla="*/ 2884608 w 3917851"/>
              <a:gd name="connsiteY2" fmla="*/ 2390238 h 2390238"/>
              <a:gd name="connsiteX3" fmla="*/ 0 w 3917851"/>
              <a:gd name="connsiteY3" fmla="*/ 2390238 h 2390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7851" h="2390238">
                <a:moveTo>
                  <a:pt x="1033243" y="0"/>
                </a:moveTo>
                <a:lnTo>
                  <a:pt x="3917851" y="0"/>
                </a:lnTo>
                <a:lnTo>
                  <a:pt x="2884608" y="2390238"/>
                </a:lnTo>
                <a:lnTo>
                  <a:pt x="0" y="2390238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endParaRPr lang="ru-RU" noProof="0"/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A4433358-37F4-4631-87BD-71A4E90A4C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575215" y="2233881"/>
            <a:ext cx="3917851" cy="2390238"/>
          </a:xfrm>
          <a:custGeom>
            <a:avLst/>
            <a:gdLst>
              <a:gd name="connsiteX0" fmla="*/ 1033243 w 3917851"/>
              <a:gd name="connsiteY0" fmla="*/ 0 h 2390238"/>
              <a:gd name="connsiteX1" fmla="*/ 3917851 w 3917851"/>
              <a:gd name="connsiteY1" fmla="*/ 0 h 2390238"/>
              <a:gd name="connsiteX2" fmla="*/ 2884608 w 3917851"/>
              <a:gd name="connsiteY2" fmla="*/ 2390238 h 2390238"/>
              <a:gd name="connsiteX3" fmla="*/ 0 w 3917851"/>
              <a:gd name="connsiteY3" fmla="*/ 2390238 h 2390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7851" h="2390238">
                <a:moveTo>
                  <a:pt x="1033243" y="0"/>
                </a:moveTo>
                <a:lnTo>
                  <a:pt x="3917851" y="0"/>
                </a:lnTo>
                <a:lnTo>
                  <a:pt x="2884608" y="2390238"/>
                </a:lnTo>
                <a:lnTo>
                  <a:pt x="0" y="2390238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endParaRPr lang="ru-RU" noProof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A663A4BE-7DD2-4FAC-B36C-6A1DAB0740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233881"/>
            <a:ext cx="3378263" cy="2390238"/>
          </a:xfrm>
          <a:custGeom>
            <a:avLst/>
            <a:gdLst>
              <a:gd name="connsiteX0" fmla="*/ 0 w 3378263"/>
              <a:gd name="connsiteY0" fmla="*/ 0 h 2390238"/>
              <a:gd name="connsiteX1" fmla="*/ 3378263 w 3378263"/>
              <a:gd name="connsiteY1" fmla="*/ 0 h 2390238"/>
              <a:gd name="connsiteX2" fmla="*/ 2345020 w 3378263"/>
              <a:gd name="connsiteY2" fmla="*/ 2390238 h 2390238"/>
              <a:gd name="connsiteX3" fmla="*/ 0 w 3378263"/>
              <a:gd name="connsiteY3" fmla="*/ 2390238 h 2390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8263" h="2390238">
                <a:moveTo>
                  <a:pt x="0" y="0"/>
                </a:moveTo>
                <a:lnTo>
                  <a:pt x="3378263" y="0"/>
                </a:lnTo>
                <a:lnTo>
                  <a:pt x="2345020" y="2390238"/>
                </a:lnTo>
                <a:lnTo>
                  <a:pt x="0" y="2390238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endParaRPr lang="ru-RU" noProof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EEF1FEE-F11E-4D86-B18A-334DC8379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07.01.20ГГ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143D405-92C8-41A3-8CA8-EAB7EE6E9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13E559-638A-4105-95C4-0812BAFB7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FF96520-E4CE-4EAD-8ABF-1D2297D6B3A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0157B5A6-CA34-4D5D-9A70-14D478D55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670094"/>
            <a:ext cx="10134601" cy="924808"/>
          </a:xfrm>
        </p:spPr>
        <p:txBody>
          <a:bodyPr lIns="0" rtlCol="0">
            <a:normAutofit/>
          </a:bodyPr>
          <a:lstStyle>
            <a:lvl1pPr algn="ctr"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26" name="Текст 15">
            <a:extLst>
              <a:ext uri="{FF2B5EF4-FFF2-40B4-BE49-F238E27FC236}">
                <a16:creationId xmlns:a16="http://schemas.microsoft.com/office/drawing/2014/main" id="{CEC8B31E-90EA-47DA-88C8-7210550FEC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54933" y="5061424"/>
            <a:ext cx="2443654" cy="320381"/>
          </a:xfrm>
        </p:spPr>
        <p:txBody>
          <a:bodyPr lIns="0" rtlCol="0" anchor="ctr">
            <a:noAutofit/>
          </a:bodyPr>
          <a:lstStyle>
            <a:lvl1pPr marL="0" indent="0" algn="ctr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7" name="Текст 18">
            <a:extLst>
              <a:ext uri="{FF2B5EF4-FFF2-40B4-BE49-F238E27FC236}">
                <a16:creationId xmlns:a16="http://schemas.microsoft.com/office/drawing/2014/main" id="{0B29C3B6-1467-4DB9-A2AE-6C82548895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54932" y="5406900"/>
            <a:ext cx="2443099" cy="361598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Заголовок</a:t>
            </a:r>
          </a:p>
        </p:txBody>
      </p:sp>
      <p:sp>
        <p:nvSpPr>
          <p:cNvPr id="28" name="Текст 15">
            <a:extLst>
              <a:ext uri="{FF2B5EF4-FFF2-40B4-BE49-F238E27FC236}">
                <a16:creationId xmlns:a16="http://schemas.microsoft.com/office/drawing/2014/main" id="{C0CAE507-1952-49D5-A01E-F3CEA53FEF3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1476" y="5061424"/>
            <a:ext cx="2443654" cy="320381"/>
          </a:xfrm>
        </p:spPr>
        <p:txBody>
          <a:bodyPr lIns="0" rtlCol="0" anchor="ctr">
            <a:noAutofit/>
          </a:bodyPr>
          <a:lstStyle>
            <a:lvl1pPr marL="0" indent="0" algn="ctr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9" name="Текст 18">
            <a:extLst>
              <a:ext uri="{FF2B5EF4-FFF2-40B4-BE49-F238E27FC236}">
                <a16:creationId xmlns:a16="http://schemas.microsoft.com/office/drawing/2014/main" id="{BC2F8ABF-1CD3-4283-BBC9-9536E8C0451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1475" y="5406900"/>
            <a:ext cx="2443099" cy="361598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Заголовок</a:t>
            </a:r>
          </a:p>
        </p:txBody>
      </p:sp>
      <p:sp>
        <p:nvSpPr>
          <p:cNvPr id="30" name="Текст 15">
            <a:extLst>
              <a:ext uri="{FF2B5EF4-FFF2-40B4-BE49-F238E27FC236}">
                <a16:creationId xmlns:a16="http://schemas.microsoft.com/office/drawing/2014/main" id="{FE6695F4-4900-48B5-9D68-486774B8D7F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77835" y="5061424"/>
            <a:ext cx="2443654" cy="320381"/>
          </a:xfrm>
        </p:spPr>
        <p:txBody>
          <a:bodyPr lIns="0" rtlCol="0" anchor="ctr">
            <a:noAutofit/>
          </a:bodyPr>
          <a:lstStyle>
            <a:lvl1pPr marL="0" indent="0" algn="ctr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31" name="Текст 18">
            <a:extLst>
              <a:ext uri="{FF2B5EF4-FFF2-40B4-BE49-F238E27FC236}">
                <a16:creationId xmlns:a16="http://schemas.microsoft.com/office/drawing/2014/main" id="{FF214FA8-F7B7-40D8-A97C-52E0B0BDE16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77834" y="5406900"/>
            <a:ext cx="2443099" cy="361598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Заголовок</a:t>
            </a:r>
          </a:p>
        </p:txBody>
      </p:sp>
      <p:sp>
        <p:nvSpPr>
          <p:cNvPr id="32" name="Текст 15">
            <a:extLst>
              <a:ext uri="{FF2B5EF4-FFF2-40B4-BE49-F238E27FC236}">
                <a16:creationId xmlns:a16="http://schemas.microsoft.com/office/drawing/2014/main" id="{56B0AF9E-C16A-4170-A149-1E47AC0D81C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00181" y="5057897"/>
            <a:ext cx="2443654" cy="320381"/>
          </a:xfrm>
        </p:spPr>
        <p:txBody>
          <a:bodyPr lIns="0" rtlCol="0" anchor="ctr">
            <a:noAutofit/>
          </a:bodyPr>
          <a:lstStyle>
            <a:lvl1pPr marL="0" indent="0" algn="ctr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33" name="Текст 18">
            <a:extLst>
              <a:ext uri="{FF2B5EF4-FFF2-40B4-BE49-F238E27FC236}">
                <a16:creationId xmlns:a16="http://schemas.microsoft.com/office/drawing/2014/main" id="{B1CB5369-F6CE-41B6-ACE8-9FA5781CB42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00180" y="5403373"/>
            <a:ext cx="2443099" cy="361598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141151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— 8 ввер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Рисунок 65">
            <a:extLst>
              <a:ext uri="{FF2B5EF4-FFF2-40B4-BE49-F238E27FC236}">
                <a16:creationId xmlns:a16="http://schemas.microsoft.com/office/drawing/2014/main" id="{88E0AC7A-AA85-427E-8B83-AEEF229EDA4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383802" y="3121794"/>
            <a:ext cx="1808198" cy="1097726"/>
          </a:xfrm>
          <a:custGeom>
            <a:avLst/>
            <a:gdLst>
              <a:gd name="connsiteX0" fmla="*/ 474569 w 1808198"/>
              <a:gd name="connsiteY0" fmla="*/ 0 h 1097726"/>
              <a:gd name="connsiteX1" fmla="*/ 1799279 w 1808198"/>
              <a:gd name="connsiteY1" fmla="*/ 0 h 1097726"/>
              <a:gd name="connsiteX2" fmla="*/ 1808198 w 1808198"/>
              <a:gd name="connsiteY2" fmla="*/ 1097726 h 1097726"/>
              <a:gd name="connsiteX3" fmla="*/ 0 w 1808198"/>
              <a:gd name="connsiteY3" fmla="*/ 1097726 h 10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8198" h="1097726">
                <a:moveTo>
                  <a:pt x="474569" y="0"/>
                </a:moveTo>
                <a:lnTo>
                  <a:pt x="1799279" y="0"/>
                </a:lnTo>
                <a:lnTo>
                  <a:pt x="1808198" y="1097726"/>
                </a:lnTo>
                <a:lnTo>
                  <a:pt x="0" y="1097726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rtl="0"/>
            <a:endParaRPr lang="ru-RU" noProof="0"/>
          </a:p>
        </p:txBody>
      </p:sp>
      <p:sp>
        <p:nvSpPr>
          <p:cNvPr id="63" name="Рисунок 62">
            <a:extLst>
              <a:ext uri="{FF2B5EF4-FFF2-40B4-BE49-F238E27FC236}">
                <a16:creationId xmlns:a16="http://schemas.microsoft.com/office/drawing/2014/main" id="{E6437AD1-FE22-40AE-8BB8-8B8B9C5770F8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00427" y="3121794"/>
            <a:ext cx="1799279" cy="1097726"/>
          </a:xfrm>
          <a:custGeom>
            <a:avLst/>
            <a:gdLst>
              <a:gd name="connsiteX0" fmla="*/ 474480 w 1799279"/>
              <a:gd name="connsiteY0" fmla="*/ 0 h 1097726"/>
              <a:gd name="connsiteX1" fmla="*/ 1799279 w 1799279"/>
              <a:gd name="connsiteY1" fmla="*/ 0 h 1097726"/>
              <a:gd name="connsiteX2" fmla="*/ 1324709 w 1799279"/>
              <a:gd name="connsiteY2" fmla="*/ 1097726 h 1097726"/>
              <a:gd name="connsiteX3" fmla="*/ 0 w 1799279"/>
              <a:gd name="connsiteY3" fmla="*/ 1097726 h 10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9279" h="1097726">
                <a:moveTo>
                  <a:pt x="474480" y="0"/>
                </a:moveTo>
                <a:lnTo>
                  <a:pt x="1799279" y="0"/>
                </a:lnTo>
                <a:lnTo>
                  <a:pt x="1324709" y="1097726"/>
                </a:lnTo>
                <a:lnTo>
                  <a:pt x="0" y="1097726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rtl="0"/>
            <a:endParaRPr lang="ru-RU" noProof="0"/>
          </a:p>
        </p:txBody>
      </p:sp>
      <p:sp>
        <p:nvSpPr>
          <p:cNvPr id="60" name="Рисунок 59">
            <a:extLst>
              <a:ext uri="{FF2B5EF4-FFF2-40B4-BE49-F238E27FC236}">
                <a16:creationId xmlns:a16="http://schemas.microsoft.com/office/drawing/2014/main" id="{97978D8E-FCD0-4E7C-BD0B-F2F47BA1B2D5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7416963" y="3121794"/>
            <a:ext cx="1799279" cy="1097726"/>
          </a:xfrm>
          <a:custGeom>
            <a:avLst/>
            <a:gdLst>
              <a:gd name="connsiteX0" fmla="*/ 474570 w 1799279"/>
              <a:gd name="connsiteY0" fmla="*/ 0 h 1097726"/>
              <a:gd name="connsiteX1" fmla="*/ 1799279 w 1799279"/>
              <a:gd name="connsiteY1" fmla="*/ 0 h 1097726"/>
              <a:gd name="connsiteX2" fmla="*/ 1324799 w 1799279"/>
              <a:gd name="connsiteY2" fmla="*/ 1097726 h 1097726"/>
              <a:gd name="connsiteX3" fmla="*/ 0 w 1799279"/>
              <a:gd name="connsiteY3" fmla="*/ 1097726 h 10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9279" h="1097726">
                <a:moveTo>
                  <a:pt x="474570" y="0"/>
                </a:moveTo>
                <a:lnTo>
                  <a:pt x="1799279" y="0"/>
                </a:lnTo>
                <a:lnTo>
                  <a:pt x="1324799" y="1097726"/>
                </a:lnTo>
                <a:lnTo>
                  <a:pt x="0" y="1097726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rtl="0"/>
            <a:endParaRPr lang="ru-RU" noProof="0"/>
          </a:p>
        </p:txBody>
      </p:sp>
      <p:sp>
        <p:nvSpPr>
          <p:cNvPr id="55" name="Рисунок 54">
            <a:extLst>
              <a:ext uri="{FF2B5EF4-FFF2-40B4-BE49-F238E27FC236}">
                <a16:creationId xmlns:a16="http://schemas.microsoft.com/office/drawing/2014/main" id="{83197EDA-7F24-4C0A-B859-34173E066FC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933589" y="3121794"/>
            <a:ext cx="1799125" cy="1097726"/>
          </a:xfrm>
          <a:custGeom>
            <a:avLst/>
            <a:gdLst>
              <a:gd name="connsiteX0" fmla="*/ 474570 w 1799125"/>
              <a:gd name="connsiteY0" fmla="*/ 0 h 1097726"/>
              <a:gd name="connsiteX1" fmla="*/ 1799125 w 1799125"/>
              <a:gd name="connsiteY1" fmla="*/ 0 h 1097726"/>
              <a:gd name="connsiteX2" fmla="*/ 1799125 w 1799125"/>
              <a:gd name="connsiteY2" fmla="*/ 356 h 1097726"/>
              <a:gd name="connsiteX3" fmla="*/ 1324799 w 1799125"/>
              <a:gd name="connsiteY3" fmla="*/ 1097726 h 1097726"/>
              <a:gd name="connsiteX4" fmla="*/ 0 w 1799125"/>
              <a:gd name="connsiteY4" fmla="*/ 1097726 h 10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9125" h="1097726">
                <a:moveTo>
                  <a:pt x="474570" y="0"/>
                </a:moveTo>
                <a:lnTo>
                  <a:pt x="1799125" y="0"/>
                </a:lnTo>
                <a:lnTo>
                  <a:pt x="1799125" y="356"/>
                </a:lnTo>
                <a:lnTo>
                  <a:pt x="1324799" y="1097726"/>
                </a:lnTo>
                <a:lnTo>
                  <a:pt x="0" y="1097726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rtl="0"/>
            <a:endParaRPr lang="ru-RU" noProof="0"/>
          </a:p>
        </p:txBody>
      </p:sp>
      <p:sp>
        <p:nvSpPr>
          <p:cNvPr id="52" name="Рисунок 51">
            <a:extLst>
              <a:ext uri="{FF2B5EF4-FFF2-40B4-BE49-F238E27FC236}">
                <a16:creationId xmlns:a16="http://schemas.microsoft.com/office/drawing/2014/main" id="{D5CFC424-FDBC-4BD5-B5FB-E2C7B5DE600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450214" y="3121794"/>
            <a:ext cx="1799279" cy="1097726"/>
          </a:xfrm>
          <a:custGeom>
            <a:avLst/>
            <a:gdLst>
              <a:gd name="connsiteX0" fmla="*/ 474480 w 1799279"/>
              <a:gd name="connsiteY0" fmla="*/ 0 h 1097726"/>
              <a:gd name="connsiteX1" fmla="*/ 1799279 w 1799279"/>
              <a:gd name="connsiteY1" fmla="*/ 0 h 1097726"/>
              <a:gd name="connsiteX2" fmla="*/ 1324709 w 1799279"/>
              <a:gd name="connsiteY2" fmla="*/ 1097726 h 1097726"/>
              <a:gd name="connsiteX3" fmla="*/ 0 w 1799279"/>
              <a:gd name="connsiteY3" fmla="*/ 1097726 h 10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9279" h="1097726">
                <a:moveTo>
                  <a:pt x="474480" y="0"/>
                </a:moveTo>
                <a:lnTo>
                  <a:pt x="1799279" y="0"/>
                </a:lnTo>
                <a:lnTo>
                  <a:pt x="1324709" y="1097726"/>
                </a:lnTo>
                <a:lnTo>
                  <a:pt x="0" y="1097726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rtl="0"/>
            <a:endParaRPr lang="ru-RU" noProof="0"/>
          </a:p>
        </p:txBody>
      </p:sp>
      <p:sp>
        <p:nvSpPr>
          <p:cNvPr id="49" name="Рисунок 48">
            <a:extLst>
              <a:ext uri="{FF2B5EF4-FFF2-40B4-BE49-F238E27FC236}">
                <a16:creationId xmlns:a16="http://schemas.microsoft.com/office/drawing/2014/main" id="{B2475369-85E0-474D-9454-6911B2BB54D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2966838" y="3121794"/>
            <a:ext cx="1799279" cy="1097726"/>
          </a:xfrm>
          <a:custGeom>
            <a:avLst/>
            <a:gdLst>
              <a:gd name="connsiteX0" fmla="*/ 474480 w 1799279"/>
              <a:gd name="connsiteY0" fmla="*/ 0 h 1097726"/>
              <a:gd name="connsiteX1" fmla="*/ 1799279 w 1799279"/>
              <a:gd name="connsiteY1" fmla="*/ 0 h 1097726"/>
              <a:gd name="connsiteX2" fmla="*/ 1324709 w 1799279"/>
              <a:gd name="connsiteY2" fmla="*/ 1097726 h 1097726"/>
              <a:gd name="connsiteX3" fmla="*/ 0 w 1799279"/>
              <a:gd name="connsiteY3" fmla="*/ 1097726 h 10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9279" h="1097726">
                <a:moveTo>
                  <a:pt x="474480" y="0"/>
                </a:moveTo>
                <a:lnTo>
                  <a:pt x="1799279" y="0"/>
                </a:lnTo>
                <a:lnTo>
                  <a:pt x="1324709" y="1097726"/>
                </a:lnTo>
                <a:lnTo>
                  <a:pt x="0" y="1097726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rtl="0"/>
            <a:endParaRPr lang="ru-RU" noProof="0"/>
          </a:p>
        </p:txBody>
      </p:sp>
      <p:sp>
        <p:nvSpPr>
          <p:cNvPr id="46" name="Рисунок 45">
            <a:extLst>
              <a:ext uri="{FF2B5EF4-FFF2-40B4-BE49-F238E27FC236}">
                <a16:creationId xmlns:a16="http://schemas.microsoft.com/office/drawing/2014/main" id="{9231E13B-CD8C-48FC-A6DB-E87F08B4628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483375" y="3121794"/>
            <a:ext cx="1799279" cy="1097726"/>
          </a:xfrm>
          <a:custGeom>
            <a:avLst/>
            <a:gdLst>
              <a:gd name="connsiteX0" fmla="*/ 474569 w 1799279"/>
              <a:gd name="connsiteY0" fmla="*/ 0 h 1097726"/>
              <a:gd name="connsiteX1" fmla="*/ 1799279 w 1799279"/>
              <a:gd name="connsiteY1" fmla="*/ 0 h 1097726"/>
              <a:gd name="connsiteX2" fmla="*/ 1324798 w 1799279"/>
              <a:gd name="connsiteY2" fmla="*/ 1097726 h 1097726"/>
              <a:gd name="connsiteX3" fmla="*/ 0 w 1799279"/>
              <a:gd name="connsiteY3" fmla="*/ 1097726 h 10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9279" h="1097726">
                <a:moveTo>
                  <a:pt x="474569" y="0"/>
                </a:moveTo>
                <a:lnTo>
                  <a:pt x="1799279" y="0"/>
                </a:lnTo>
                <a:lnTo>
                  <a:pt x="1324798" y="1097726"/>
                </a:lnTo>
                <a:lnTo>
                  <a:pt x="0" y="1097726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rtl="0"/>
            <a:endParaRPr lang="ru-RU" noProof="0"/>
          </a:p>
        </p:txBody>
      </p:sp>
      <p:sp>
        <p:nvSpPr>
          <p:cNvPr id="43" name="Рисунок 42">
            <a:extLst>
              <a:ext uri="{FF2B5EF4-FFF2-40B4-BE49-F238E27FC236}">
                <a16:creationId xmlns:a16="http://schemas.microsoft.com/office/drawing/2014/main" id="{9A7D62AC-CCFA-44C3-98ED-F750B562B96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" y="3121794"/>
            <a:ext cx="1799279" cy="1097726"/>
          </a:xfrm>
          <a:custGeom>
            <a:avLst/>
            <a:gdLst>
              <a:gd name="connsiteX0" fmla="*/ 0 w 1799279"/>
              <a:gd name="connsiteY0" fmla="*/ 0 h 1097726"/>
              <a:gd name="connsiteX1" fmla="*/ 1799279 w 1799279"/>
              <a:gd name="connsiteY1" fmla="*/ 0 h 1097726"/>
              <a:gd name="connsiteX2" fmla="*/ 1324709 w 1799279"/>
              <a:gd name="connsiteY2" fmla="*/ 1097726 h 1097726"/>
              <a:gd name="connsiteX3" fmla="*/ 0 w 1799279"/>
              <a:gd name="connsiteY3" fmla="*/ 1097726 h 10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9279" h="1097726">
                <a:moveTo>
                  <a:pt x="0" y="0"/>
                </a:moveTo>
                <a:lnTo>
                  <a:pt x="1799279" y="0"/>
                </a:lnTo>
                <a:lnTo>
                  <a:pt x="1324709" y="1097726"/>
                </a:lnTo>
                <a:lnTo>
                  <a:pt x="0" y="1097726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rtl="0"/>
            <a:endParaRPr lang="ru-RU" noProof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EEF1FEE-F11E-4D86-B18A-334DC8379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07.01.20ГГ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143D405-92C8-41A3-8CA8-EAB7EE6E9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13E559-638A-4105-95C4-0812BAFB7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FF96520-E4CE-4EAD-8ABF-1D2297D6B3A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0157B5A6-CA34-4D5D-9A70-14D478D55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670094"/>
            <a:ext cx="10134601" cy="924808"/>
          </a:xfrm>
        </p:spPr>
        <p:txBody>
          <a:bodyPr lIns="0" rtlCol="0">
            <a:normAutofit/>
          </a:bodyPr>
          <a:lstStyle>
            <a:lvl1pPr algn="ctr"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28" name="Текст 15">
            <a:extLst>
              <a:ext uri="{FF2B5EF4-FFF2-40B4-BE49-F238E27FC236}">
                <a16:creationId xmlns:a16="http://schemas.microsoft.com/office/drawing/2014/main" id="{C0CAE507-1952-49D5-A01E-F3CEA53FEF3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0" y="2325820"/>
            <a:ext cx="1799279" cy="320381"/>
          </a:xfrm>
        </p:spPr>
        <p:txBody>
          <a:bodyPr lIns="0" rtlCol="0" anchor="ctr">
            <a:noAutofit/>
          </a:bodyPr>
          <a:lstStyle>
            <a:lvl1pPr marL="0" indent="0" algn="ctr">
              <a:buNone/>
              <a:defRPr lang="en-US" sz="12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9" name="Текст 18">
            <a:extLst>
              <a:ext uri="{FF2B5EF4-FFF2-40B4-BE49-F238E27FC236}">
                <a16:creationId xmlns:a16="http://schemas.microsoft.com/office/drawing/2014/main" id="{BC2F8ABF-1CD3-4283-BBC9-9536E8C0451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09" y="2586626"/>
            <a:ext cx="1798870" cy="361598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Заголовок</a:t>
            </a:r>
          </a:p>
        </p:txBody>
      </p:sp>
      <p:sp>
        <p:nvSpPr>
          <p:cNvPr id="67" name="Текст 15">
            <a:extLst>
              <a:ext uri="{FF2B5EF4-FFF2-40B4-BE49-F238E27FC236}">
                <a16:creationId xmlns:a16="http://schemas.microsoft.com/office/drawing/2014/main" id="{F3625817-ADC5-402C-BF70-E72E180EA94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429000" y="2325820"/>
            <a:ext cx="1337117" cy="320381"/>
          </a:xfrm>
        </p:spPr>
        <p:txBody>
          <a:bodyPr lIns="0" rtlCol="0" anchor="ctr">
            <a:noAutofit/>
          </a:bodyPr>
          <a:lstStyle>
            <a:lvl1pPr marL="0" indent="0" algn="ctr">
              <a:buNone/>
              <a:defRPr lang="en-US" sz="12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68" name="Текст 18">
            <a:extLst>
              <a:ext uri="{FF2B5EF4-FFF2-40B4-BE49-F238E27FC236}">
                <a16:creationId xmlns:a16="http://schemas.microsoft.com/office/drawing/2014/main" id="{1CD742BF-928E-4F96-A707-0762F7415A8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429005" y="2586626"/>
            <a:ext cx="1336813" cy="361598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Заголовок</a:t>
            </a:r>
          </a:p>
        </p:txBody>
      </p:sp>
      <p:sp>
        <p:nvSpPr>
          <p:cNvPr id="69" name="Текст 15">
            <a:extLst>
              <a:ext uri="{FF2B5EF4-FFF2-40B4-BE49-F238E27FC236}">
                <a16:creationId xmlns:a16="http://schemas.microsoft.com/office/drawing/2014/main" id="{F63CF451-68B6-4006-B393-3926AD5577F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95597" y="2325820"/>
            <a:ext cx="1337117" cy="320381"/>
          </a:xfrm>
        </p:spPr>
        <p:txBody>
          <a:bodyPr lIns="0" rtlCol="0" anchor="ctr">
            <a:noAutofit/>
          </a:bodyPr>
          <a:lstStyle>
            <a:lvl1pPr marL="0" indent="0" algn="ctr">
              <a:buNone/>
              <a:defRPr lang="en-US" sz="12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70" name="Текст 18">
            <a:extLst>
              <a:ext uri="{FF2B5EF4-FFF2-40B4-BE49-F238E27FC236}">
                <a16:creationId xmlns:a16="http://schemas.microsoft.com/office/drawing/2014/main" id="{0812886F-184C-40A8-A729-8B4B4926879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395602" y="2586626"/>
            <a:ext cx="1336813" cy="361598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Заголовок</a:t>
            </a:r>
          </a:p>
        </p:txBody>
      </p:sp>
      <p:sp>
        <p:nvSpPr>
          <p:cNvPr id="71" name="Текст 15">
            <a:extLst>
              <a:ext uri="{FF2B5EF4-FFF2-40B4-BE49-F238E27FC236}">
                <a16:creationId xmlns:a16="http://schemas.microsoft.com/office/drawing/2014/main" id="{227745AB-F0A1-4D69-B3E7-1E05EC5A83C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371508" y="2325820"/>
            <a:ext cx="1337117" cy="320381"/>
          </a:xfrm>
        </p:spPr>
        <p:txBody>
          <a:bodyPr lIns="0" rtlCol="0" anchor="ctr">
            <a:noAutofit/>
          </a:bodyPr>
          <a:lstStyle>
            <a:lvl1pPr marL="0" indent="0" algn="ctr">
              <a:buNone/>
              <a:defRPr lang="en-US" sz="12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72" name="Текст 18">
            <a:extLst>
              <a:ext uri="{FF2B5EF4-FFF2-40B4-BE49-F238E27FC236}">
                <a16:creationId xmlns:a16="http://schemas.microsoft.com/office/drawing/2014/main" id="{FA1D1660-FDA5-41B8-9EE3-ADA0E15F0CD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371513" y="2586626"/>
            <a:ext cx="1336813" cy="361598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Заголовок</a:t>
            </a:r>
          </a:p>
        </p:txBody>
      </p:sp>
      <p:sp>
        <p:nvSpPr>
          <p:cNvPr id="73" name="Текст 15">
            <a:extLst>
              <a:ext uri="{FF2B5EF4-FFF2-40B4-BE49-F238E27FC236}">
                <a16:creationId xmlns:a16="http://schemas.microsoft.com/office/drawing/2014/main" id="{40B672B5-5EF2-428E-8952-03BB5F47FB4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83375" y="4507480"/>
            <a:ext cx="1337117" cy="320381"/>
          </a:xfrm>
        </p:spPr>
        <p:txBody>
          <a:bodyPr lIns="0" rtlCol="0" anchor="ctr">
            <a:noAutofit/>
          </a:bodyPr>
          <a:lstStyle>
            <a:lvl1pPr marL="0" indent="0" algn="ctr">
              <a:buNone/>
              <a:defRPr lang="en-US" sz="12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74" name="Текст 18">
            <a:extLst>
              <a:ext uri="{FF2B5EF4-FFF2-40B4-BE49-F238E27FC236}">
                <a16:creationId xmlns:a16="http://schemas.microsoft.com/office/drawing/2014/main" id="{AAB3392A-4B63-483C-B97B-A962BA72959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483380" y="4768286"/>
            <a:ext cx="1336813" cy="361598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Заголовок</a:t>
            </a:r>
          </a:p>
        </p:txBody>
      </p:sp>
      <p:sp>
        <p:nvSpPr>
          <p:cNvPr id="75" name="Текст 15">
            <a:extLst>
              <a:ext uri="{FF2B5EF4-FFF2-40B4-BE49-F238E27FC236}">
                <a16:creationId xmlns:a16="http://schemas.microsoft.com/office/drawing/2014/main" id="{52F154E0-81D0-4ED7-81F5-F2A41F6EE2E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457493" y="4507480"/>
            <a:ext cx="1337117" cy="320381"/>
          </a:xfrm>
        </p:spPr>
        <p:txBody>
          <a:bodyPr lIns="0" rtlCol="0" anchor="ctr">
            <a:noAutofit/>
          </a:bodyPr>
          <a:lstStyle>
            <a:lvl1pPr marL="0" indent="0" algn="ctr">
              <a:buNone/>
              <a:defRPr lang="en-US" sz="12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76" name="Текст 18">
            <a:extLst>
              <a:ext uri="{FF2B5EF4-FFF2-40B4-BE49-F238E27FC236}">
                <a16:creationId xmlns:a16="http://schemas.microsoft.com/office/drawing/2014/main" id="{D57D2666-5AA0-4552-8434-DE134549DA0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457498" y="4768286"/>
            <a:ext cx="1336813" cy="361598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Заголовок</a:t>
            </a:r>
          </a:p>
        </p:txBody>
      </p:sp>
      <p:sp>
        <p:nvSpPr>
          <p:cNvPr id="77" name="Текст 15">
            <a:extLst>
              <a:ext uri="{FF2B5EF4-FFF2-40B4-BE49-F238E27FC236}">
                <a16:creationId xmlns:a16="http://schemas.microsoft.com/office/drawing/2014/main" id="{7E6E0780-44C2-48C7-99F2-E711D9BFA85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416963" y="4502202"/>
            <a:ext cx="1337117" cy="320381"/>
          </a:xfrm>
        </p:spPr>
        <p:txBody>
          <a:bodyPr lIns="0" rtlCol="0" anchor="ctr">
            <a:noAutofit/>
          </a:bodyPr>
          <a:lstStyle>
            <a:lvl1pPr marL="0" indent="0" algn="ctr">
              <a:buNone/>
              <a:defRPr lang="en-US" sz="12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78" name="Текст 18">
            <a:extLst>
              <a:ext uri="{FF2B5EF4-FFF2-40B4-BE49-F238E27FC236}">
                <a16:creationId xmlns:a16="http://schemas.microsoft.com/office/drawing/2014/main" id="{41A5DBDC-E19D-4B74-863C-D63A78E4938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416968" y="4763008"/>
            <a:ext cx="1336813" cy="361598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Заголовок</a:t>
            </a:r>
          </a:p>
        </p:txBody>
      </p:sp>
      <p:sp>
        <p:nvSpPr>
          <p:cNvPr id="79" name="Текст 15">
            <a:extLst>
              <a:ext uri="{FF2B5EF4-FFF2-40B4-BE49-F238E27FC236}">
                <a16:creationId xmlns:a16="http://schemas.microsoft.com/office/drawing/2014/main" id="{EEFB1377-2783-49F1-A131-38F4B63B90C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0376433" y="4527297"/>
            <a:ext cx="1799279" cy="320381"/>
          </a:xfrm>
        </p:spPr>
        <p:txBody>
          <a:bodyPr lIns="0" rtlCol="0" anchor="ctr">
            <a:noAutofit/>
          </a:bodyPr>
          <a:lstStyle>
            <a:lvl1pPr marL="0" indent="0" algn="ctr">
              <a:buNone/>
              <a:defRPr lang="en-US" sz="12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80" name="Текст 18">
            <a:extLst>
              <a:ext uri="{FF2B5EF4-FFF2-40B4-BE49-F238E27FC236}">
                <a16:creationId xmlns:a16="http://schemas.microsoft.com/office/drawing/2014/main" id="{C188F315-95C8-490A-AB31-6B6D7A7A535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376438" y="4788103"/>
            <a:ext cx="1798870" cy="361598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051908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4 столбец со знач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1110286"/>
            <a:ext cx="10515600" cy="924808"/>
          </a:xfrm>
        </p:spPr>
        <p:txBody>
          <a:bodyPr lIns="0" rtlCol="0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/>
          <a:p>
            <a:pPr rtl="0"/>
            <a:r>
              <a:rPr lang="ru-RU" noProof="0"/>
              <a:t>07.01.20ГГ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F87A579D-F737-4350-8205-BCA37BAFE1AB}"/>
              </a:ext>
            </a:extLst>
          </p:cNvPr>
          <p:cNvCxnSpPr>
            <a:cxnSpLocks/>
          </p:cNvCxnSpPr>
          <p:nvPr userDrawn="1"/>
        </p:nvCxnSpPr>
        <p:spPr>
          <a:xfrm>
            <a:off x="1121228" y="0"/>
            <a:ext cx="0" cy="111028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Текст 2">
            <a:extLst>
              <a:ext uri="{FF2B5EF4-FFF2-40B4-BE49-F238E27FC236}">
                <a16:creationId xmlns:a16="http://schemas.microsoft.com/office/drawing/2014/main" id="{3135F811-46C6-4574-99D7-6B90FE873BD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788813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21" name="Объект 3">
            <a:extLst>
              <a:ext uri="{FF2B5EF4-FFF2-40B4-BE49-F238E27FC236}">
                <a16:creationId xmlns:a16="http://schemas.microsoft.com/office/drawing/2014/main" id="{AB03F056-6BD3-4D1E-B794-6796E05CC4C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8200" y="5120722"/>
            <a:ext cx="2330726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2" name="Текст 4">
            <a:extLst>
              <a:ext uri="{FF2B5EF4-FFF2-40B4-BE49-F238E27FC236}">
                <a16:creationId xmlns:a16="http://schemas.microsoft.com/office/drawing/2014/main" id="{DD442E15-02E7-470A-B455-1641DC03E51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62665" y="3788813"/>
            <a:ext cx="2342205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23" name="Объект 5">
            <a:extLst>
              <a:ext uri="{FF2B5EF4-FFF2-40B4-BE49-F238E27FC236}">
                <a16:creationId xmlns:a16="http://schemas.microsoft.com/office/drawing/2014/main" id="{7AB804A3-DDE8-4F7C-AA96-94BD898660F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562665" y="5120722"/>
            <a:ext cx="2342205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41D76E21-775F-4F86-8F17-E8258055D6D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98609" y="3788813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25" name="Объект 3">
            <a:extLst>
              <a:ext uri="{FF2B5EF4-FFF2-40B4-BE49-F238E27FC236}">
                <a16:creationId xmlns:a16="http://schemas.microsoft.com/office/drawing/2014/main" id="{290EB005-534F-4E5E-81D4-3795AF32C8F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98609" y="5120722"/>
            <a:ext cx="2330726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4DDA664B-9E00-41E2-903A-87130EEDB2D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023074" y="3788457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27" name="Объект 3">
            <a:extLst>
              <a:ext uri="{FF2B5EF4-FFF2-40B4-BE49-F238E27FC236}">
                <a16:creationId xmlns:a16="http://schemas.microsoft.com/office/drawing/2014/main" id="{F38183B6-48F8-4715-8596-BFC77AFE9243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9023074" y="5120366"/>
            <a:ext cx="2330726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8" name="Текст 2">
            <a:extLst>
              <a:ext uri="{FF2B5EF4-FFF2-40B4-BE49-F238E27FC236}">
                <a16:creationId xmlns:a16="http://schemas.microsoft.com/office/drawing/2014/main" id="{0C6D44CB-DAE7-40C8-B7B5-3AC0F92E224A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200" y="4464810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cap="all" spc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30" name="Текст 2">
            <a:extLst>
              <a:ext uri="{FF2B5EF4-FFF2-40B4-BE49-F238E27FC236}">
                <a16:creationId xmlns:a16="http://schemas.microsoft.com/office/drawing/2014/main" id="{D388CB94-B0AB-4513-9265-432FA36890D7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98609" y="4464810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cap="all" spc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35" name="Текст 2">
            <a:extLst>
              <a:ext uri="{FF2B5EF4-FFF2-40B4-BE49-F238E27FC236}">
                <a16:creationId xmlns:a16="http://schemas.microsoft.com/office/drawing/2014/main" id="{82DB4D40-3550-49E6-AF64-41E7E499F45D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023074" y="4464454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cap="all" spc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36" name="Текст 2">
            <a:extLst>
              <a:ext uri="{FF2B5EF4-FFF2-40B4-BE49-F238E27FC236}">
                <a16:creationId xmlns:a16="http://schemas.microsoft.com/office/drawing/2014/main" id="{F6056747-20EC-4D2B-8AD5-79902BC51847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3568700" y="4464453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cap="all" spc="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</p:spTree>
    <p:extLst>
      <p:ext uri="{BB962C8B-B14F-4D97-AF65-F5344CB8AC3E}">
        <p14:creationId xmlns:p14="http://schemas.microsoft.com/office/powerpoint/2010/main" val="14180974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 рисунком 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0E65E2A4-B306-4415-9D4B-9E9F98B043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08046" cy="6858000"/>
          </a:xfrm>
          <a:custGeom>
            <a:avLst/>
            <a:gdLst>
              <a:gd name="connsiteX0" fmla="*/ 0 w 6508046"/>
              <a:gd name="connsiteY0" fmla="*/ 0 h 6858000"/>
              <a:gd name="connsiteX1" fmla="*/ 364331 w 6508046"/>
              <a:gd name="connsiteY1" fmla="*/ 0 h 6858000"/>
              <a:gd name="connsiteX2" fmla="*/ 1163270 w 6508046"/>
              <a:gd name="connsiteY2" fmla="*/ 2195274 h 6858000"/>
              <a:gd name="connsiteX3" fmla="*/ 1708696 w 6508046"/>
              <a:gd name="connsiteY3" fmla="*/ 4033986 h 6858000"/>
              <a:gd name="connsiteX4" fmla="*/ 1771025 w 6508046"/>
              <a:gd name="connsiteY4" fmla="*/ 4033986 h 6858000"/>
              <a:gd name="connsiteX5" fmla="*/ 2316450 w 6508046"/>
              <a:gd name="connsiteY5" fmla="*/ 2195274 h 6858000"/>
              <a:gd name="connsiteX6" fmla="*/ 3084403 w 6508046"/>
              <a:gd name="connsiteY6" fmla="*/ 0 h 6858000"/>
              <a:gd name="connsiteX7" fmla="*/ 6508046 w 6508046"/>
              <a:gd name="connsiteY7" fmla="*/ 0 h 6858000"/>
              <a:gd name="connsiteX8" fmla="*/ 6508046 w 6508046"/>
              <a:gd name="connsiteY8" fmla="*/ 6858000 h 6858000"/>
              <a:gd name="connsiteX9" fmla="*/ 4310896 w 6508046"/>
              <a:gd name="connsiteY9" fmla="*/ 6858000 h 6858000"/>
              <a:gd name="connsiteX10" fmla="*/ 4310896 w 6508046"/>
              <a:gd name="connsiteY10" fmla="*/ 4407962 h 6858000"/>
              <a:gd name="connsiteX11" fmla="*/ 4638169 w 6508046"/>
              <a:gd name="connsiteY11" fmla="*/ 683746 h 6858000"/>
              <a:gd name="connsiteX12" fmla="*/ 4575840 w 6508046"/>
              <a:gd name="connsiteY12" fmla="*/ 683746 h 6858000"/>
              <a:gd name="connsiteX13" fmla="*/ 3734395 w 6508046"/>
              <a:gd name="connsiteY13" fmla="*/ 3332738 h 6858000"/>
              <a:gd name="connsiteX14" fmla="*/ 2441823 w 6508046"/>
              <a:gd name="connsiteY14" fmla="*/ 6858000 h 6858000"/>
              <a:gd name="connsiteX15" fmla="*/ 914221 w 6508046"/>
              <a:gd name="connsiteY15" fmla="*/ 6858000 h 6858000"/>
              <a:gd name="connsiteX16" fmla="*/ 0 w 6508046"/>
              <a:gd name="connsiteY16" fmla="*/ 43361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08046" h="6858000">
                <a:moveTo>
                  <a:pt x="0" y="0"/>
                </a:moveTo>
                <a:lnTo>
                  <a:pt x="364331" y="0"/>
                </a:lnTo>
                <a:lnTo>
                  <a:pt x="1163270" y="2195274"/>
                </a:lnTo>
                <a:cubicBezTo>
                  <a:pt x="1350258" y="2787402"/>
                  <a:pt x="1521708" y="3395157"/>
                  <a:pt x="1708696" y="4033986"/>
                </a:cubicBezTo>
                <a:lnTo>
                  <a:pt x="1771025" y="4033986"/>
                </a:lnTo>
                <a:cubicBezTo>
                  <a:pt x="1958013" y="3395067"/>
                  <a:pt x="2113925" y="2787313"/>
                  <a:pt x="2316450" y="2195274"/>
                </a:cubicBezTo>
                <a:lnTo>
                  <a:pt x="3084403" y="0"/>
                </a:lnTo>
                <a:lnTo>
                  <a:pt x="6508046" y="0"/>
                </a:lnTo>
                <a:lnTo>
                  <a:pt x="6508046" y="6858000"/>
                </a:lnTo>
                <a:lnTo>
                  <a:pt x="4310896" y="6858000"/>
                </a:lnTo>
                <a:lnTo>
                  <a:pt x="4310896" y="4407962"/>
                </a:lnTo>
                <a:cubicBezTo>
                  <a:pt x="4310896" y="3410694"/>
                  <a:pt x="4513511" y="1681014"/>
                  <a:pt x="4638169" y="683746"/>
                </a:cubicBezTo>
                <a:lnTo>
                  <a:pt x="4575840" y="683746"/>
                </a:lnTo>
                <a:lnTo>
                  <a:pt x="3734395" y="3332738"/>
                </a:lnTo>
                <a:lnTo>
                  <a:pt x="2441823" y="6858000"/>
                </a:lnTo>
                <a:lnTo>
                  <a:pt x="914221" y="6858000"/>
                </a:lnTo>
                <a:lnTo>
                  <a:pt x="0" y="4336167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72EF9B-97B0-4909-B1C8-B680035F9D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60771" y="4136571"/>
            <a:ext cx="3907972" cy="1883230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1881D0-A955-463B-814E-4977DB443F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643743" cy="365125"/>
          </a:xfrm>
        </p:spPr>
        <p:txBody>
          <a:bodyPr rtlCol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07.01.20ГГ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0B6947-085B-4130-82A4-5D464A42F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32514" y="6356350"/>
            <a:ext cx="2175532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D21287-635C-42C2-8343-AB4B83FB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FF96520-E4CE-4EAD-8ABF-1D2297D6B3A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CA22921-D059-426E-8623-0C4322D58F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60771" y="3363686"/>
            <a:ext cx="3907972" cy="555171"/>
          </a:xfrm>
        </p:spPr>
        <p:txBody>
          <a:bodyPr lIns="0" rtlCol="0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178A5C12-53C3-4CC4-AA3B-D3292948C778}"/>
              </a:ext>
            </a:extLst>
          </p:cNvPr>
          <p:cNvCxnSpPr>
            <a:cxnSpLocks/>
          </p:cNvCxnSpPr>
          <p:nvPr userDrawn="1"/>
        </p:nvCxnSpPr>
        <p:spPr>
          <a:xfrm>
            <a:off x="7271657" y="0"/>
            <a:ext cx="0" cy="31242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362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олилиния: Фигура 27">
            <a:extLst>
              <a:ext uri="{FF2B5EF4-FFF2-40B4-BE49-F238E27FC236}">
                <a16:creationId xmlns:a16="http://schemas.microsoft.com/office/drawing/2014/main" id="{4A9869E4-27A3-4A22-92EA-ECD5099EC492}"/>
              </a:ext>
            </a:extLst>
          </p:cNvPr>
          <p:cNvSpPr/>
          <p:nvPr userDrawn="1"/>
        </p:nvSpPr>
        <p:spPr>
          <a:xfrm>
            <a:off x="6016886" y="0"/>
            <a:ext cx="6175114" cy="6858000"/>
          </a:xfrm>
          <a:custGeom>
            <a:avLst/>
            <a:gdLst>
              <a:gd name="connsiteX0" fmla="*/ 1341004 w 6175114"/>
              <a:gd name="connsiteY0" fmla="*/ 0 h 6858000"/>
              <a:gd name="connsiteX1" fmla="*/ 6175114 w 6175114"/>
              <a:gd name="connsiteY1" fmla="*/ 0 h 6858000"/>
              <a:gd name="connsiteX2" fmla="*/ 6175114 w 6175114"/>
              <a:gd name="connsiteY2" fmla="*/ 1753853 h 6858000"/>
              <a:gd name="connsiteX3" fmla="*/ 5820369 w 6175114"/>
              <a:gd name="connsiteY3" fmla="*/ 2196189 h 6858000"/>
              <a:gd name="connsiteX4" fmla="*/ 3753019 w 6175114"/>
              <a:gd name="connsiteY4" fmla="*/ 1432910 h 6858000"/>
              <a:gd name="connsiteX5" fmla="*/ 2496678 w 6175114"/>
              <a:gd name="connsiteY5" fmla="*/ 2275742 h 6858000"/>
              <a:gd name="connsiteX6" fmla="*/ 4071059 w 6175114"/>
              <a:gd name="connsiteY6" fmla="*/ 3452528 h 6858000"/>
              <a:gd name="connsiteX7" fmla="*/ 5359131 w 6175114"/>
              <a:gd name="connsiteY7" fmla="*/ 3977321 h 6858000"/>
              <a:gd name="connsiteX8" fmla="*/ 6026758 w 6175114"/>
              <a:gd name="connsiteY8" fmla="*/ 4302039 h 6858000"/>
              <a:gd name="connsiteX9" fmla="*/ 6175114 w 6175114"/>
              <a:gd name="connsiteY9" fmla="*/ 4397461 h 6858000"/>
              <a:gd name="connsiteX10" fmla="*/ 6175114 w 6175114"/>
              <a:gd name="connsiteY10" fmla="*/ 6858000 h 6858000"/>
              <a:gd name="connsiteX11" fmla="*/ 4869473 w 6175114"/>
              <a:gd name="connsiteY11" fmla="*/ 6858000 h 6858000"/>
              <a:gd name="connsiteX12" fmla="*/ 4856472 w 6175114"/>
              <a:gd name="connsiteY12" fmla="*/ 6790487 h 6858000"/>
              <a:gd name="connsiteX13" fmla="*/ 3419067 w 6175114"/>
              <a:gd name="connsiteY13" fmla="*/ 5837920 h 6858000"/>
              <a:gd name="connsiteX14" fmla="*/ 2099173 w 6175114"/>
              <a:gd name="connsiteY14" fmla="*/ 5265482 h 6858000"/>
              <a:gd name="connsiteX15" fmla="*/ 0 w 6175114"/>
              <a:gd name="connsiteY15" fmla="*/ 2434764 h 6858000"/>
              <a:gd name="connsiteX16" fmla="*/ 1315163 w 6175114"/>
              <a:gd name="connsiteY16" fmla="*/ 16279 h 6858000"/>
              <a:gd name="connsiteX17" fmla="*/ 1341004 w 6175114"/>
              <a:gd name="connsiteY1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175114" h="6858000">
                <a:moveTo>
                  <a:pt x="1341004" y="0"/>
                </a:moveTo>
                <a:lnTo>
                  <a:pt x="6175114" y="0"/>
                </a:lnTo>
                <a:lnTo>
                  <a:pt x="6175114" y="1753853"/>
                </a:lnTo>
                <a:lnTo>
                  <a:pt x="5820369" y="2196189"/>
                </a:lnTo>
                <a:cubicBezTo>
                  <a:pt x="5120645" y="1703218"/>
                  <a:pt x="4405009" y="1432910"/>
                  <a:pt x="3753019" y="1432910"/>
                </a:cubicBezTo>
                <a:cubicBezTo>
                  <a:pt x="2989739" y="1432910"/>
                  <a:pt x="2496678" y="1735039"/>
                  <a:pt x="2496678" y="2275742"/>
                </a:cubicBezTo>
                <a:cubicBezTo>
                  <a:pt x="2496678" y="2880092"/>
                  <a:pt x="3148671" y="3086756"/>
                  <a:pt x="4071059" y="3452528"/>
                </a:cubicBezTo>
                <a:lnTo>
                  <a:pt x="5359131" y="3977321"/>
                </a:lnTo>
                <a:cubicBezTo>
                  <a:pt x="5600645" y="4072737"/>
                  <a:pt x="5823711" y="4180452"/>
                  <a:pt x="6026758" y="4302039"/>
                </a:cubicBezTo>
                <a:lnTo>
                  <a:pt x="6175114" y="4397461"/>
                </a:lnTo>
                <a:lnTo>
                  <a:pt x="6175114" y="6858000"/>
                </a:lnTo>
                <a:lnTo>
                  <a:pt x="4869473" y="6858000"/>
                </a:lnTo>
                <a:lnTo>
                  <a:pt x="4856472" y="6790487"/>
                </a:lnTo>
                <a:cubicBezTo>
                  <a:pt x="4737539" y="6344090"/>
                  <a:pt x="4212235" y="6157971"/>
                  <a:pt x="3419067" y="5837920"/>
                </a:cubicBezTo>
                <a:lnTo>
                  <a:pt x="2099173" y="5265482"/>
                </a:lnTo>
                <a:cubicBezTo>
                  <a:pt x="1001854" y="4836066"/>
                  <a:pt x="0" y="3929589"/>
                  <a:pt x="0" y="2434764"/>
                </a:cubicBezTo>
                <a:cubicBezTo>
                  <a:pt x="0" y="1459726"/>
                  <a:pt x="493110" y="590353"/>
                  <a:pt x="1315163" y="16279"/>
                </a:cubicBezTo>
                <a:lnTo>
                  <a:pt x="1341004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8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3917A6-AC6D-490C-947C-C8BDB0A54B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9456" y="3257550"/>
            <a:ext cx="4203247" cy="743744"/>
          </a:xfrm>
        </p:spPr>
        <p:txBody>
          <a:bodyPr lIns="0" rtlCol="0" anchor="t">
            <a:noAutofit/>
          </a:bodyPr>
          <a:lstStyle>
            <a:lvl1pPr>
              <a:defRPr sz="2800" cap="all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72EF9B-97B0-4909-B1C8-B680035F9D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99456" y="4238625"/>
            <a:ext cx="4203247" cy="1800225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1881D0-A955-463B-814E-4977DB443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07.01.20ГГ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0B6947-085B-4130-82A4-5D464A42F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D21287-635C-42C2-8343-AB4B83FB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9FF96520-E4CE-4EAD-8ABF-1D2297D6B3AA}" type="slidenum">
              <a:rPr lang="ru-RU" noProof="0" smtClean="0"/>
              <a:pPr/>
              <a:t>‹#›</a:t>
            </a:fld>
            <a:endParaRPr lang="ru-RU" noProof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BF3408D-E369-4A9E-ABF8-0D643DDD2F9A}"/>
              </a:ext>
            </a:extLst>
          </p:cNvPr>
          <p:cNvCxnSpPr>
            <a:cxnSpLocks/>
          </p:cNvCxnSpPr>
          <p:nvPr userDrawn="1"/>
        </p:nvCxnSpPr>
        <p:spPr>
          <a:xfrm>
            <a:off x="1121228" y="0"/>
            <a:ext cx="0" cy="30480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781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Рисунок 45">
            <a:extLst>
              <a:ext uri="{FF2B5EF4-FFF2-40B4-BE49-F238E27FC236}">
                <a16:creationId xmlns:a16="http://schemas.microsoft.com/office/drawing/2014/main" id="{D230F83A-5E75-4047-ADC0-05151570D70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426578" y="0"/>
            <a:ext cx="5765422" cy="6858000"/>
          </a:xfrm>
          <a:custGeom>
            <a:avLst/>
            <a:gdLst>
              <a:gd name="connsiteX0" fmla="*/ 4105955 w 5765422"/>
              <a:gd name="connsiteY0" fmla="*/ 0 h 6858000"/>
              <a:gd name="connsiteX1" fmla="*/ 5765422 w 5765422"/>
              <a:gd name="connsiteY1" fmla="*/ 0 h 6858000"/>
              <a:gd name="connsiteX2" fmla="*/ 5765422 w 5765422"/>
              <a:gd name="connsiteY2" fmla="*/ 6858000 h 6858000"/>
              <a:gd name="connsiteX3" fmla="*/ 0 w 576542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65422" h="6858000">
                <a:moveTo>
                  <a:pt x="4105955" y="0"/>
                </a:moveTo>
                <a:lnTo>
                  <a:pt x="5765422" y="0"/>
                </a:lnTo>
                <a:lnTo>
                  <a:pt x="576542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r">
              <a:buNone/>
              <a:defRPr/>
            </a:lvl1pPr>
          </a:lstStyle>
          <a:p>
            <a:pPr rtl="0"/>
            <a:endParaRPr lang="ru-RU" noProof="0"/>
          </a:p>
        </p:txBody>
      </p:sp>
      <p:sp>
        <p:nvSpPr>
          <p:cNvPr id="30" name="Рисунок 29">
            <a:extLst>
              <a:ext uri="{FF2B5EF4-FFF2-40B4-BE49-F238E27FC236}">
                <a16:creationId xmlns:a16="http://schemas.microsoft.com/office/drawing/2014/main" id="{96FD6FB9-CD68-47AB-A03D-06B72104AF1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-11657" y="-16298"/>
            <a:ext cx="5555640" cy="6874299"/>
          </a:xfrm>
          <a:custGeom>
            <a:avLst/>
            <a:gdLst>
              <a:gd name="connsiteX0" fmla="*/ 0 w 5555640"/>
              <a:gd name="connsiteY0" fmla="*/ 0 h 6874299"/>
              <a:gd name="connsiteX1" fmla="*/ 5555640 w 5555640"/>
              <a:gd name="connsiteY1" fmla="*/ 8960 h 6874299"/>
              <a:gd name="connsiteX2" fmla="*/ 1445237 w 5555640"/>
              <a:gd name="connsiteY2" fmla="*/ 6874299 h 6874299"/>
              <a:gd name="connsiteX3" fmla="*/ 0 w 5555640"/>
              <a:gd name="connsiteY3" fmla="*/ 6874299 h 6874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5640" h="6874299">
                <a:moveTo>
                  <a:pt x="0" y="0"/>
                </a:moveTo>
                <a:lnTo>
                  <a:pt x="5555640" y="8960"/>
                </a:lnTo>
                <a:lnTo>
                  <a:pt x="1445237" y="6874299"/>
                </a:lnTo>
                <a:lnTo>
                  <a:pt x="0" y="6874299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17" name="Текст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1307" y="4277953"/>
            <a:ext cx="2310968" cy="470424"/>
          </a:xfrm>
        </p:spPr>
        <p:txBody>
          <a:bodyPr lIns="0" rtlCol="0">
            <a:normAutofit/>
          </a:bodyPr>
          <a:lstStyle>
            <a:lvl1pPr marL="0" indent="0" algn="l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07.01.20ГГ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21" name="Текст 18">
            <a:extLst>
              <a:ext uri="{FF2B5EF4-FFF2-40B4-BE49-F238E27FC236}">
                <a16:creationId xmlns:a16="http://schemas.microsoft.com/office/drawing/2014/main" id="{D9C3D27C-5291-4A1A-83AC-B52D25F43D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56823" y="4752561"/>
            <a:ext cx="2310968" cy="470424"/>
          </a:xfrm>
        </p:spPr>
        <p:txBody>
          <a:bodyPr lIns="0" rtlCol="0">
            <a:normAutofit/>
          </a:bodyPr>
          <a:lstStyle>
            <a:lvl1pPr marL="0" indent="0" algn="l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5" name="Текст 18">
            <a:extLst>
              <a:ext uri="{FF2B5EF4-FFF2-40B4-BE49-F238E27FC236}">
                <a16:creationId xmlns:a16="http://schemas.microsoft.com/office/drawing/2014/main" id="{2B757B2D-A738-401D-A78C-05475608F20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69713" y="5217644"/>
            <a:ext cx="2310968" cy="470424"/>
          </a:xfrm>
        </p:spPr>
        <p:txBody>
          <a:bodyPr lIns="0" rtlCol="0">
            <a:normAutofit/>
          </a:bodyPr>
          <a:lstStyle>
            <a:lvl1pPr marL="0" indent="0" algn="l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7" name="Текст 18">
            <a:extLst>
              <a:ext uri="{FF2B5EF4-FFF2-40B4-BE49-F238E27FC236}">
                <a16:creationId xmlns:a16="http://schemas.microsoft.com/office/drawing/2014/main" id="{AD14F11B-0FDD-41EF-8278-550F37093B1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80046" y="5673201"/>
            <a:ext cx="2310968" cy="470424"/>
          </a:xfrm>
        </p:spPr>
        <p:txBody>
          <a:bodyPr lIns="0" rtlCol="0">
            <a:normAutofit/>
          </a:bodyPr>
          <a:lstStyle>
            <a:lvl1pPr marL="0" indent="0" algn="l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9EB2270B-D707-4103-98F1-E697CEBA71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98571" y="3363686"/>
            <a:ext cx="3907972" cy="555171"/>
          </a:xfrm>
        </p:spPr>
        <p:txBody>
          <a:bodyPr lIns="0" rtlCol="0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</a:t>
            </a:r>
          </a:p>
        </p:txBody>
      </p:sp>
    </p:spTree>
    <p:extLst>
      <p:ext uri="{BB962C8B-B14F-4D97-AF65-F5344CB8AC3E}">
        <p14:creationId xmlns:p14="http://schemas.microsoft.com/office/powerpoint/2010/main" val="1124205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 рисунком 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3583479E-F517-4F8A-9382-5B73D75104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16886" y="0"/>
            <a:ext cx="6175114" cy="6858000"/>
          </a:xfrm>
          <a:custGeom>
            <a:avLst/>
            <a:gdLst>
              <a:gd name="connsiteX0" fmla="*/ 1341004 w 6175114"/>
              <a:gd name="connsiteY0" fmla="*/ 0 h 6858000"/>
              <a:gd name="connsiteX1" fmla="*/ 6175114 w 6175114"/>
              <a:gd name="connsiteY1" fmla="*/ 0 h 6858000"/>
              <a:gd name="connsiteX2" fmla="*/ 6175114 w 6175114"/>
              <a:gd name="connsiteY2" fmla="*/ 1753853 h 6858000"/>
              <a:gd name="connsiteX3" fmla="*/ 5820369 w 6175114"/>
              <a:gd name="connsiteY3" fmla="*/ 2196189 h 6858000"/>
              <a:gd name="connsiteX4" fmla="*/ 3753019 w 6175114"/>
              <a:gd name="connsiteY4" fmla="*/ 1432910 h 6858000"/>
              <a:gd name="connsiteX5" fmla="*/ 2496678 w 6175114"/>
              <a:gd name="connsiteY5" fmla="*/ 2275742 h 6858000"/>
              <a:gd name="connsiteX6" fmla="*/ 4071059 w 6175114"/>
              <a:gd name="connsiteY6" fmla="*/ 3452528 h 6858000"/>
              <a:gd name="connsiteX7" fmla="*/ 5359131 w 6175114"/>
              <a:gd name="connsiteY7" fmla="*/ 3977321 h 6858000"/>
              <a:gd name="connsiteX8" fmla="*/ 6026758 w 6175114"/>
              <a:gd name="connsiteY8" fmla="*/ 4302039 h 6858000"/>
              <a:gd name="connsiteX9" fmla="*/ 6175114 w 6175114"/>
              <a:gd name="connsiteY9" fmla="*/ 4397461 h 6858000"/>
              <a:gd name="connsiteX10" fmla="*/ 6175114 w 6175114"/>
              <a:gd name="connsiteY10" fmla="*/ 6858000 h 6858000"/>
              <a:gd name="connsiteX11" fmla="*/ 4869473 w 6175114"/>
              <a:gd name="connsiteY11" fmla="*/ 6858000 h 6858000"/>
              <a:gd name="connsiteX12" fmla="*/ 4856472 w 6175114"/>
              <a:gd name="connsiteY12" fmla="*/ 6790487 h 6858000"/>
              <a:gd name="connsiteX13" fmla="*/ 3419067 w 6175114"/>
              <a:gd name="connsiteY13" fmla="*/ 5837920 h 6858000"/>
              <a:gd name="connsiteX14" fmla="*/ 2099173 w 6175114"/>
              <a:gd name="connsiteY14" fmla="*/ 5265482 h 6858000"/>
              <a:gd name="connsiteX15" fmla="*/ 0 w 6175114"/>
              <a:gd name="connsiteY15" fmla="*/ 2434764 h 6858000"/>
              <a:gd name="connsiteX16" fmla="*/ 1315163 w 6175114"/>
              <a:gd name="connsiteY16" fmla="*/ 162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175114" h="6858000">
                <a:moveTo>
                  <a:pt x="1341004" y="0"/>
                </a:moveTo>
                <a:lnTo>
                  <a:pt x="6175114" y="0"/>
                </a:lnTo>
                <a:lnTo>
                  <a:pt x="6175114" y="1753853"/>
                </a:lnTo>
                <a:lnTo>
                  <a:pt x="5820369" y="2196189"/>
                </a:lnTo>
                <a:cubicBezTo>
                  <a:pt x="5120645" y="1703218"/>
                  <a:pt x="4405009" y="1432910"/>
                  <a:pt x="3753019" y="1432910"/>
                </a:cubicBezTo>
                <a:cubicBezTo>
                  <a:pt x="2989739" y="1432910"/>
                  <a:pt x="2496678" y="1735039"/>
                  <a:pt x="2496678" y="2275742"/>
                </a:cubicBezTo>
                <a:cubicBezTo>
                  <a:pt x="2496678" y="2880092"/>
                  <a:pt x="3148671" y="3086756"/>
                  <a:pt x="4071059" y="3452528"/>
                </a:cubicBezTo>
                <a:lnTo>
                  <a:pt x="5359131" y="3977321"/>
                </a:lnTo>
                <a:cubicBezTo>
                  <a:pt x="5600645" y="4072737"/>
                  <a:pt x="5823711" y="4180452"/>
                  <a:pt x="6026758" y="4302039"/>
                </a:cubicBezTo>
                <a:lnTo>
                  <a:pt x="6175114" y="4397461"/>
                </a:lnTo>
                <a:lnTo>
                  <a:pt x="6175114" y="6858000"/>
                </a:lnTo>
                <a:lnTo>
                  <a:pt x="4869473" y="6858000"/>
                </a:lnTo>
                <a:lnTo>
                  <a:pt x="4856472" y="6790487"/>
                </a:lnTo>
                <a:cubicBezTo>
                  <a:pt x="4737539" y="6344090"/>
                  <a:pt x="4212235" y="6157971"/>
                  <a:pt x="3419067" y="5837920"/>
                </a:cubicBezTo>
                <a:lnTo>
                  <a:pt x="2099173" y="5265482"/>
                </a:lnTo>
                <a:cubicBezTo>
                  <a:pt x="1001854" y="4836066"/>
                  <a:pt x="0" y="3929589"/>
                  <a:pt x="0" y="2434764"/>
                </a:cubicBezTo>
                <a:cubicBezTo>
                  <a:pt x="0" y="1459726"/>
                  <a:pt x="493110" y="590353"/>
                  <a:pt x="1315163" y="16279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3917A6-AC6D-490C-947C-C8BDB0A54B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9456" y="3257550"/>
            <a:ext cx="4203247" cy="743744"/>
          </a:xfrm>
        </p:spPr>
        <p:txBody>
          <a:bodyPr lIns="0" rtlCol="0" anchor="t">
            <a:noAutofit/>
          </a:bodyPr>
          <a:lstStyle>
            <a:lvl1pPr>
              <a:defRPr sz="2800" cap="all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72EF9B-97B0-4909-B1C8-B680035F9D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99456" y="4238625"/>
            <a:ext cx="4203247" cy="1800225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1881D0-A955-463B-814E-4977DB443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07.01.20ГГ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0B6947-085B-4130-82A4-5D464A42F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D21287-635C-42C2-8343-AB4B83FB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9FF96520-E4CE-4EAD-8ABF-1D2297D6B3AA}" type="slidenum">
              <a:rPr lang="ru-RU" noProof="0" smtClean="0"/>
              <a:pPr/>
              <a:t>‹#›</a:t>
            </a:fld>
            <a:endParaRPr lang="ru-RU" noProof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BF3408D-E369-4A9E-ABF8-0D643DDD2F9A}"/>
              </a:ext>
            </a:extLst>
          </p:cNvPr>
          <p:cNvCxnSpPr>
            <a:cxnSpLocks/>
          </p:cNvCxnSpPr>
          <p:nvPr userDrawn="1"/>
        </p:nvCxnSpPr>
        <p:spPr>
          <a:xfrm>
            <a:off x="1121228" y="0"/>
            <a:ext cx="0" cy="30480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978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есть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4186" y="2903538"/>
            <a:ext cx="3104198" cy="345475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7" name="Текст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4141" y="3249013"/>
            <a:ext cx="3103493" cy="866401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1" name="Текст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41894" y="2903538"/>
            <a:ext cx="3104198" cy="320381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Подзаголовок слайда</a:t>
            </a:r>
          </a:p>
        </p:txBody>
      </p:sp>
      <p:sp>
        <p:nvSpPr>
          <p:cNvPr id="32" name="Текст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42223" y="3249013"/>
            <a:ext cx="3103493" cy="866401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3" name="Текст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49601" y="2903538"/>
            <a:ext cx="3104198" cy="320381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34" name="Текст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50305" y="3249013"/>
            <a:ext cx="3103493" cy="866401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1110286"/>
            <a:ext cx="10515600" cy="924808"/>
          </a:xfrm>
        </p:spPr>
        <p:txBody>
          <a:bodyPr lIns="0" rtlCol="0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/>
          <a:p>
            <a:pPr rtl="0"/>
            <a:r>
              <a:rPr lang="ru-RU" noProof="0"/>
              <a:t>07.01.20ГГ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2" name="Текст 15">
            <a:extLst>
              <a:ext uri="{FF2B5EF4-FFF2-40B4-BE49-F238E27FC236}">
                <a16:creationId xmlns:a16="http://schemas.microsoft.com/office/drawing/2014/main" id="{6CB12E29-CEAA-4595-B65C-5BE0B527CD4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33811" y="4551950"/>
            <a:ext cx="3104198" cy="320381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3" name="Текст 18">
            <a:extLst>
              <a:ext uri="{FF2B5EF4-FFF2-40B4-BE49-F238E27FC236}">
                <a16:creationId xmlns:a16="http://schemas.microsoft.com/office/drawing/2014/main" id="{9A5A9E4A-8FA1-4B1A-86F3-162A0ED25FF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3766" y="4897425"/>
            <a:ext cx="3103493" cy="866401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4" name="Текст 15">
            <a:extLst>
              <a:ext uri="{FF2B5EF4-FFF2-40B4-BE49-F238E27FC236}">
                <a16:creationId xmlns:a16="http://schemas.microsoft.com/office/drawing/2014/main" id="{1656AF90-4012-4B9E-81A7-2796EE40AE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41519" y="4551950"/>
            <a:ext cx="3104198" cy="320381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Подзаголовок слайда</a:t>
            </a:r>
          </a:p>
        </p:txBody>
      </p:sp>
      <p:sp>
        <p:nvSpPr>
          <p:cNvPr id="16" name="Текст 18">
            <a:extLst>
              <a:ext uri="{FF2B5EF4-FFF2-40B4-BE49-F238E27FC236}">
                <a16:creationId xmlns:a16="http://schemas.microsoft.com/office/drawing/2014/main" id="{E34BCA93-D058-4D61-BAE5-2671E157237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41848" y="4897425"/>
            <a:ext cx="3103493" cy="866401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8" name="Текст 15">
            <a:extLst>
              <a:ext uri="{FF2B5EF4-FFF2-40B4-BE49-F238E27FC236}">
                <a16:creationId xmlns:a16="http://schemas.microsoft.com/office/drawing/2014/main" id="{0BE8C5BE-9959-40C7-83C2-546EBFBC141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49226" y="4551950"/>
            <a:ext cx="3104198" cy="320381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5FC20880-2D17-4854-A424-DED10A8A8D3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49930" y="4897425"/>
            <a:ext cx="3103493" cy="866401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F87A579D-F737-4350-8205-BCA37BAFE1AB}"/>
              </a:ext>
            </a:extLst>
          </p:cNvPr>
          <p:cNvCxnSpPr>
            <a:cxnSpLocks/>
          </p:cNvCxnSpPr>
          <p:nvPr userDrawn="1"/>
        </p:nvCxnSpPr>
        <p:spPr>
          <a:xfrm>
            <a:off x="1121228" y="0"/>
            <a:ext cx="0" cy="111028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3003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с 1 столбц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0921" y="2145859"/>
            <a:ext cx="5042568" cy="345473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7" name="Текст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0922" y="2491335"/>
            <a:ext cx="5041422" cy="540104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4142" y="419184"/>
            <a:ext cx="2362200" cy="1110286"/>
          </a:xfrm>
        </p:spPr>
        <p:txBody>
          <a:bodyPr lIns="0" rtlCol="0" anchor="b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/>
          <a:p>
            <a:pPr rtl="0"/>
            <a:r>
              <a:rPr lang="ru-RU" noProof="0"/>
              <a:t>07.01.20ГГ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0" name="Текст 15">
            <a:extLst>
              <a:ext uri="{FF2B5EF4-FFF2-40B4-BE49-F238E27FC236}">
                <a16:creationId xmlns:a16="http://schemas.microsoft.com/office/drawing/2014/main" id="{E6C37A20-957D-4B0B-AC33-7DD21D99A6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50921" y="3198051"/>
            <a:ext cx="5042568" cy="320381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21" name="Текст 18">
            <a:extLst>
              <a:ext uri="{FF2B5EF4-FFF2-40B4-BE49-F238E27FC236}">
                <a16:creationId xmlns:a16="http://schemas.microsoft.com/office/drawing/2014/main" id="{D9C3D27C-5291-4A1A-83AC-B52D25F43D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50922" y="3543527"/>
            <a:ext cx="5041422" cy="540104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4" name="Текст 15">
            <a:extLst>
              <a:ext uri="{FF2B5EF4-FFF2-40B4-BE49-F238E27FC236}">
                <a16:creationId xmlns:a16="http://schemas.microsoft.com/office/drawing/2014/main" id="{BD09685A-53BF-4E9B-BD7F-C77B60165D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50921" y="5302434"/>
            <a:ext cx="5042568" cy="320381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25" name="Текст 18">
            <a:extLst>
              <a:ext uri="{FF2B5EF4-FFF2-40B4-BE49-F238E27FC236}">
                <a16:creationId xmlns:a16="http://schemas.microsoft.com/office/drawing/2014/main" id="{2B757B2D-A738-401D-A78C-05475608F20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50922" y="5647910"/>
            <a:ext cx="5041422" cy="540104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8" name="Текст 15">
            <a:extLst>
              <a:ext uri="{FF2B5EF4-FFF2-40B4-BE49-F238E27FC236}">
                <a16:creationId xmlns:a16="http://schemas.microsoft.com/office/drawing/2014/main" id="{AE158F00-CB9F-4C14-B6F0-47E4F701912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50921" y="4250243"/>
            <a:ext cx="5042568" cy="320381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29" name="Текст 18">
            <a:extLst>
              <a:ext uri="{FF2B5EF4-FFF2-40B4-BE49-F238E27FC236}">
                <a16:creationId xmlns:a16="http://schemas.microsoft.com/office/drawing/2014/main" id="{07878182-5985-41C8-B69F-9DB9EC1313F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50922" y="4595719"/>
            <a:ext cx="5041422" cy="540104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CF8873A5-9160-4B79-B9CB-CBE583030B0E}"/>
              </a:ext>
            </a:extLst>
          </p:cNvPr>
          <p:cNvCxnSpPr>
            <a:cxnSpLocks/>
          </p:cNvCxnSpPr>
          <p:nvPr userDrawn="1"/>
        </p:nvCxnSpPr>
        <p:spPr>
          <a:xfrm>
            <a:off x="3766456" y="-16561"/>
            <a:ext cx="0" cy="687456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E4D9D5EA-266D-4541-BA3F-22BC31AAB6AA}"/>
              </a:ext>
            </a:extLst>
          </p:cNvPr>
          <p:cNvCxnSpPr/>
          <p:nvPr userDrawn="1"/>
        </p:nvCxnSpPr>
        <p:spPr>
          <a:xfrm>
            <a:off x="-1" y="1676400"/>
            <a:ext cx="1219199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880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изображение и объект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Рисунок 30">
            <a:extLst>
              <a:ext uri="{FF2B5EF4-FFF2-40B4-BE49-F238E27FC236}">
                <a16:creationId xmlns:a16="http://schemas.microsoft.com/office/drawing/2014/main" id="{A2B5F8DD-B338-48F8-9DF4-E1A31DFCB5B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" y="0"/>
            <a:ext cx="6694955" cy="6858000"/>
          </a:xfrm>
          <a:custGeom>
            <a:avLst/>
            <a:gdLst>
              <a:gd name="connsiteX0" fmla="*/ 0 w 6694955"/>
              <a:gd name="connsiteY0" fmla="*/ 0 h 6858000"/>
              <a:gd name="connsiteX1" fmla="*/ 6694955 w 6694955"/>
              <a:gd name="connsiteY1" fmla="*/ 0 h 6858000"/>
              <a:gd name="connsiteX2" fmla="*/ 2589160 w 6694955"/>
              <a:gd name="connsiteY2" fmla="*/ 6857732 h 6858000"/>
              <a:gd name="connsiteX3" fmla="*/ 0 w 66949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4955" h="6858000">
                <a:moveTo>
                  <a:pt x="0" y="0"/>
                </a:moveTo>
                <a:lnTo>
                  <a:pt x="6694955" y="0"/>
                </a:lnTo>
                <a:lnTo>
                  <a:pt x="2589160" y="6857732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15" name="Текст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44768" y="2069658"/>
            <a:ext cx="5042568" cy="345476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7" name="Текст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44768" y="2415134"/>
            <a:ext cx="5041422" cy="540104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71633" y="690928"/>
            <a:ext cx="4501910" cy="732282"/>
          </a:xfrm>
        </p:spPr>
        <p:txBody>
          <a:bodyPr lIns="0" rtlCol="0" anchor="b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07.01.20ГГ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0" name="Текст 15">
            <a:extLst>
              <a:ext uri="{FF2B5EF4-FFF2-40B4-BE49-F238E27FC236}">
                <a16:creationId xmlns:a16="http://schemas.microsoft.com/office/drawing/2014/main" id="{E6C37A20-957D-4B0B-AC33-7DD21D99A6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00006" y="3587638"/>
            <a:ext cx="5042568" cy="320381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21" name="Текст 18">
            <a:extLst>
              <a:ext uri="{FF2B5EF4-FFF2-40B4-BE49-F238E27FC236}">
                <a16:creationId xmlns:a16="http://schemas.microsoft.com/office/drawing/2014/main" id="{D9C3D27C-5291-4A1A-83AC-B52D25F43D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00007" y="3933114"/>
            <a:ext cx="5041422" cy="540104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4" name="Текст 15">
            <a:extLst>
              <a:ext uri="{FF2B5EF4-FFF2-40B4-BE49-F238E27FC236}">
                <a16:creationId xmlns:a16="http://schemas.microsoft.com/office/drawing/2014/main" id="{BD09685A-53BF-4E9B-BD7F-C77B60165D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98264" y="5105618"/>
            <a:ext cx="5042568" cy="320381"/>
          </a:xfrm>
        </p:spPr>
        <p:txBody>
          <a:bodyPr lIns="0" rtlCol="0" anchor="ctr">
            <a:noAutofit/>
          </a:bodyPr>
          <a:lstStyle>
            <a:lvl1pPr marL="0" indent="0">
              <a:buNone/>
              <a:defRPr lang="en-US" sz="1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25" name="Текст 18">
            <a:extLst>
              <a:ext uri="{FF2B5EF4-FFF2-40B4-BE49-F238E27FC236}">
                <a16:creationId xmlns:a16="http://schemas.microsoft.com/office/drawing/2014/main" id="{2B757B2D-A738-401D-A78C-05475608F20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98264" y="5451094"/>
            <a:ext cx="5041422" cy="540104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2642735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 рисунком 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Рисунок 39">
            <a:extLst>
              <a:ext uri="{FF2B5EF4-FFF2-40B4-BE49-F238E27FC236}">
                <a16:creationId xmlns:a16="http://schemas.microsoft.com/office/drawing/2014/main" id="{F5EB3F05-D570-4C10-88F4-F6BC15CF1F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-12700"/>
            <a:ext cx="7080595" cy="6870700"/>
          </a:xfrm>
          <a:custGeom>
            <a:avLst/>
            <a:gdLst>
              <a:gd name="connsiteX0" fmla="*/ 0 w 7080595"/>
              <a:gd name="connsiteY0" fmla="*/ 0 h 6870700"/>
              <a:gd name="connsiteX1" fmla="*/ 7080595 w 7080595"/>
              <a:gd name="connsiteY1" fmla="*/ 0 h 6870700"/>
              <a:gd name="connsiteX2" fmla="*/ 7080595 w 7080595"/>
              <a:gd name="connsiteY2" fmla="*/ 1883211 h 6870700"/>
              <a:gd name="connsiteX3" fmla="*/ 4515477 w 7080595"/>
              <a:gd name="connsiteY3" fmla="*/ 1883211 h 6870700"/>
              <a:gd name="connsiteX4" fmla="*/ 4515477 w 7080595"/>
              <a:gd name="connsiteY4" fmla="*/ 6870700 h 6870700"/>
              <a:gd name="connsiteX5" fmla="*/ 2269215 w 7080595"/>
              <a:gd name="connsiteY5" fmla="*/ 6870700 h 6870700"/>
              <a:gd name="connsiteX6" fmla="*/ 2269215 w 7080595"/>
              <a:gd name="connsiteY6" fmla="*/ 1883211 h 6870700"/>
              <a:gd name="connsiteX7" fmla="*/ 0 w 7080595"/>
              <a:gd name="connsiteY7" fmla="*/ 1883211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80595" h="6870700">
                <a:moveTo>
                  <a:pt x="0" y="0"/>
                </a:moveTo>
                <a:lnTo>
                  <a:pt x="7080595" y="0"/>
                </a:lnTo>
                <a:lnTo>
                  <a:pt x="7080595" y="1883211"/>
                </a:lnTo>
                <a:lnTo>
                  <a:pt x="4515477" y="1883211"/>
                </a:lnTo>
                <a:lnTo>
                  <a:pt x="4515477" y="6870700"/>
                </a:lnTo>
                <a:lnTo>
                  <a:pt x="2269215" y="6870700"/>
                </a:lnTo>
                <a:lnTo>
                  <a:pt x="2269215" y="1883211"/>
                </a:lnTo>
                <a:lnTo>
                  <a:pt x="0" y="1883211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1881D0-A955-463B-814E-4977DB443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07.01.20ГГ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0B6947-085B-4130-82A4-5D464A42F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D21287-635C-42C2-8343-AB4B83FB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FF96520-E4CE-4EAD-8ABF-1D2297D6B3A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FFEA6F9E-1C21-4644-8E2A-AD5673EEAD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43799" y="2318657"/>
            <a:ext cx="4203247" cy="1440996"/>
          </a:xfrm>
        </p:spPr>
        <p:txBody>
          <a:bodyPr lIns="0" rtlCol="0" anchor="b">
            <a:noAutofit/>
          </a:bodyPr>
          <a:lstStyle>
            <a:lvl1pPr>
              <a:defRPr sz="2800" cap="all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7C1D1C8A-E829-4284-AB95-2DD0C7BAA4C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43799" y="4147457"/>
            <a:ext cx="4203247" cy="1532165"/>
          </a:xfrm>
        </p:spPr>
        <p:txBody>
          <a:bodyPr lIns="0" rtlCol="0"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2CC539CF-E024-420D-BFED-5F2212DA8CE3}"/>
              </a:ext>
            </a:extLst>
          </p:cNvPr>
          <p:cNvCxnSpPr>
            <a:cxnSpLocks/>
          </p:cNvCxnSpPr>
          <p:nvPr userDrawn="1"/>
        </p:nvCxnSpPr>
        <p:spPr>
          <a:xfrm>
            <a:off x="-1" y="4376058"/>
            <a:ext cx="705394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6097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AA5404BE-7C49-4381-8FC0-95A496CFB4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9B922914-E333-400C-A083-27A44BE79C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50085" y="4546575"/>
            <a:ext cx="1500624" cy="1681163"/>
          </a:xfrm>
        </p:spPr>
        <p:txBody>
          <a:bodyPr rtlCol="0">
            <a:noAutofit/>
          </a:bodyPr>
          <a:lstStyle>
            <a:lvl1pPr marL="0" indent="0">
              <a:buNone/>
              <a:defRPr sz="155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M</a:t>
            </a:r>
          </a:p>
        </p:txBody>
      </p:sp>
      <p:sp>
        <p:nvSpPr>
          <p:cNvPr id="34" name="Текст 8">
            <a:extLst>
              <a:ext uri="{FF2B5EF4-FFF2-40B4-BE49-F238E27FC236}">
                <a16:creationId xmlns:a16="http://schemas.microsoft.com/office/drawing/2014/main" id="{486A9052-3614-4622-A421-1D20E5B311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374" y="2750392"/>
            <a:ext cx="1253665" cy="1681163"/>
          </a:xfrm>
        </p:spPr>
        <p:txBody>
          <a:bodyPr rtlCol="0">
            <a:noAutofit/>
          </a:bodyPr>
          <a:lstStyle>
            <a:lvl1pPr marL="0" indent="0">
              <a:buNone/>
              <a:defRPr sz="155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E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0F3ADE3E-3D48-4C5D-9FE4-2D7A263158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380" y="903514"/>
            <a:ext cx="1253665" cy="1681163"/>
          </a:xfrm>
        </p:spPr>
        <p:txBody>
          <a:bodyPr rtlCol="0">
            <a:noAutofit/>
          </a:bodyPr>
          <a:lstStyle>
            <a:lvl1pPr marL="0" indent="0">
              <a:buNone/>
              <a:defRPr sz="155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S</a:t>
            </a:r>
          </a:p>
        </p:txBody>
      </p:sp>
      <p:sp>
        <p:nvSpPr>
          <p:cNvPr id="33" name="Текст 8">
            <a:extLst>
              <a:ext uri="{FF2B5EF4-FFF2-40B4-BE49-F238E27FC236}">
                <a16:creationId xmlns:a16="http://schemas.microsoft.com/office/drawing/2014/main" id="{9B49215A-DBBC-4C0F-A6A8-DFB2D54643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77374" y="897072"/>
            <a:ext cx="1253665" cy="1681163"/>
          </a:xfrm>
        </p:spPr>
        <p:txBody>
          <a:bodyPr rtlCol="0">
            <a:noAutofit/>
          </a:bodyPr>
          <a:lstStyle>
            <a:lvl1pPr marL="0" indent="0">
              <a:buNone/>
              <a:defRPr sz="155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T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BB770-F6A6-44A3-BCE1-BCCCC1E810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6143" y="5201920"/>
            <a:ext cx="5747657" cy="992505"/>
          </a:xfrm>
        </p:spPr>
        <p:txBody>
          <a:bodyPr rtlCol="0" anchor="ctr">
            <a:normAutofit/>
          </a:bodyPr>
          <a:lstStyle>
            <a:lvl1pPr>
              <a:defRPr sz="4800" cap="all" baseline="0"/>
            </a:lvl1pPr>
          </a:lstStyle>
          <a:p>
            <a:pPr rtl="0"/>
            <a:r>
              <a:rPr lang="ru-RU" noProof="0"/>
              <a:t>Щелкните, чтобы изменить</a:t>
            </a:r>
          </a:p>
        </p:txBody>
      </p:sp>
      <p:sp>
        <p:nvSpPr>
          <p:cNvPr id="3" name="Графический объект 8">
            <a:extLst>
              <a:ext uri="{FF2B5EF4-FFF2-40B4-BE49-F238E27FC236}">
                <a16:creationId xmlns:a16="http://schemas.microsoft.com/office/drawing/2014/main" id="{A6A04B8C-D941-483E-B669-7436C535C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65384" y="1857932"/>
            <a:ext cx="922101" cy="2445893"/>
          </a:xfrm>
          <a:custGeom>
            <a:avLst/>
            <a:gdLst>
              <a:gd name="connsiteX0" fmla="*/ 922101 w 922101"/>
              <a:gd name="connsiteY0" fmla="*/ 2615575 h 2615575"/>
              <a:gd name="connsiteX1" fmla="*/ 922101 w 922101"/>
              <a:gd name="connsiteY1" fmla="*/ 1134894 h 2615575"/>
              <a:gd name="connsiteX2" fmla="*/ 922101 w 922101"/>
              <a:gd name="connsiteY2" fmla="*/ 0 h 2615575"/>
              <a:gd name="connsiteX3" fmla="*/ 0 w 922101"/>
              <a:gd name="connsiteY3" fmla="*/ 0 h 2615575"/>
              <a:gd name="connsiteX0" fmla="*/ 922101 w 922101"/>
              <a:gd name="connsiteY0" fmla="*/ 2332208 h 2332208"/>
              <a:gd name="connsiteX1" fmla="*/ 922101 w 922101"/>
              <a:gd name="connsiteY1" fmla="*/ 1134894 h 2332208"/>
              <a:gd name="connsiteX2" fmla="*/ 922101 w 922101"/>
              <a:gd name="connsiteY2" fmla="*/ 0 h 2332208"/>
              <a:gd name="connsiteX3" fmla="*/ 0 w 922101"/>
              <a:gd name="connsiteY3" fmla="*/ 0 h 233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2101" h="2332208">
                <a:moveTo>
                  <a:pt x="922101" y="2332208"/>
                </a:moveTo>
                <a:lnTo>
                  <a:pt x="922101" y="1134894"/>
                </a:lnTo>
                <a:lnTo>
                  <a:pt x="922101" y="0"/>
                </a:lnTo>
                <a:lnTo>
                  <a:pt x="0" y="0"/>
                </a:lnTo>
              </a:path>
            </a:pathLst>
          </a:custGeom>
          <a:noFill/>
          <a:ln w="19050" cap="flat">
            <a:solidFill>
              <a:srgbClr val="C3EF0C"/>
            </a:solidFill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7" name="Графический объект 8">
            <a:extLst>
              <a:ext uri="{FF2B5EF4-FFF2-40B4-BE49-F238E27FC236}">
                <a16:creationId xmlns:a16="http://schemas.microsoft.com/office/drawing/2014/main" id="{7A6DC6C6-E9EB-405C-A68E-EE8EEBBCA3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45311" y="1857400"/>
            <a:ext cx="691575" cy="8866"/>
          </a:xfrm>
          <a:custGeom>
            <a:avLst/>
            <a:gdLst>
              <a:gd name="connsiteX0" fmla="*/ 691576 w 691575"/>
              <a:gd name="connsiteY0" fmla="*/ 0 h 8866"/>
              <a:gd name="connsiteX1" fmla="*/ 0 w 691575"/>
              <a:gd name="connsiteY1" fmla="*/ 0 h 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1575" h="8866">
                <a:moveTo>
                  <a:pt x="691576" y="0"/>
                </a:moveTo>
                <a:lnTo>
                  <a:pt x="0" y="0"/>
                </a:lnTo>
              </a:path>
            </a:pathLst>
          </a:custGeom>
          <a:ln w="19050" cap="flat">
            <a:solidFill>
              <a:srgbClr val="C3EF0C"/>
            </a:solidFill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4" name="Графический объект 8">
            <a:extLst>
              <a:ext uri="{FF2B5EF4-FFF2-40B4-BE49-F238E27FC236}">
                <a16:creationId xmlns:a16="http://schemas.microsoft.com/office/drawing/2014/main" id="{028B5C16-2909-487D-BE4D-A794F3BA7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65384" y="1857931"/>
            <a:ext cx="922101" cy="2573623"/>
          </a:xfrm>
          <a:custGeom>
            <a:avLst/>
            <a:gdLst>
              <a:gd name="connsiteX0" fmla="*/ 922101 w 922101"/>
              <a:gd name="connsiteY0" fmla="*/ 2615575 h 2615575"/>
              <a:gd name="connsiteX1" fmla="*/ 922101 w 922101"/>
              <a:gd name="connsiteY1" fmla="*/ 1134894 h 2615575"/>
              <a:gd name="connsiteX2" fmla="*/ 922101 w 922101"/>
              <a:gd name="connsiteY2" fmla="*/ 0 h 2615575"/>
              <a:gd name="connsiteX3" fmla="*/ 0 w 922101"/>
              <a:gd name="connsiteY3" fmla="*/ 0 h 2615575"/>
              <a:gd name="connsiteX0" fmla="*/ 922101 w 922101"/>
              <a:gd name="connsiteY0" fmla="*/ 2332208 h 2332208"/>
              <a:gd name="connsiteX1" fmla="*/ 922101 w 922101"/>
              <a:gd name="connsiteY1" fmla="*/ 1134894 h 2332208"/>
              <a:gd name="connsiteX2" fmla="*/ 922101 w 922101"/>
              <a:gd name="connsiteY2" fmla="*/ 0 h 2332208"/>
              <a:gd name="connsiteX3" fmla="*/ 0 w 922101"/>
              <a:gd name="connsiteY3" fmla="*/ 0 h 233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2101" h="2332208">
                <a:moveTo>
                  <a:pt x="922101" y="2332208"/>
                </a:moveTo>
                <a:lnTo>
                  <a:pt x="922101" y="1134894"/>
                </a:lnTo>
                <a:lnTo>
                  <a:pt x="922101" y="0"/>
                </a:lnTo>
                <a:lnTo>
                  <a:pt x="0" y="0"/>
                </a:lnTo>
              </a:path>
            </a:pathLst>
          </a:custGeom>
          <a:noFill/>
          <a:ln w="19050" cap="flat">
            <a:solidFill>
              <a:srgbClr val="C3EF0C"/>
            </a:solidFill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54416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 userDrawn="1">
          <p15:clr>
            <a:srgbClr val="FBAE40"/>
          </p15:clr>
        </p15:guide>
        <p15:guide id="2" orient="horz" pos="1584" userDrawn="1">
          <p15:clr>
            <a:srgbClr val="FBAE40"/>
          </p15:clr>
        </p15:guide>
        <p15:guide id="3" orient="horz" pos="271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объек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9EDF1B-BFF2-495C-B3B8-4EE6F48140F0}"/>
              </a:ext>
            </a:extLst>
          </p:cNvPr>
          <p:cNvSpPr/>
          <p:nvPr userDrawn="1"/>
        </p:nvSpPr>
        <p:spPr>
          <a:xfrm>
            <a:off x="8412200" y="3195400"/>
            <a:ext cx="2941600" cy="508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8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29F2809-C0D4-4624-9BF4-7A5A02FC6504}"/>
              </a:ext>
            </a:extLst>
          </p:cNvPr>
          <p:cNvSpPr/>
          <p:nvPr userDrawn="1"/>
        </p:nvSpPr>
        <p:spPr>
          <a:xfrm>
            <a:off x="1034142" y="3195400"/>
            <a:ext cx="2941600" cy="508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8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A38AFF1-A7FF-4F75-9E57-C1827806B34E}"/>
              </a:ext>
            </a:extLst>
          </p:cNvPr>
          <p:cNvSpPr/>
          <p:nvPr userDrawn="1"/>
        </p:nvSpPr>
        <p:spPr>
          <a:xfrm>
            <a:off x="4706975" y="3195400"/>
            <a:ext cx="2941600" cy="508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8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34142" y="3266159"/>
            <a:ext cx="2941600" cy="360000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Заголовок 1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34142" y="4117103"/>
            <a:ext cx="2941600" cy="1141882"/>
          </a:xfrm>
        </p:spPr>
        <p:txBody>
          <a:bodyPr rtlCol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AA3FE14-6E13-47C9-A512-83A96F3DD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1110286"/>
            <a:ext cx="10515600" cy="924808"/>
          </a:xfrm>
        </p:spPr>
        <p:txBody>
          <a:bodyPr lIns="0" rtlCol="0">
            <a:normAutofit/>
          </a:bodyPr>
          <a:lstStyle>
            <a:lvl1pPr>
              <a:defRPr lang="en-US" sz="280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2D83A9ED-5F19-4646-ADCE-C829C97154DC}"/>
              </a:ext>
            </a:extLst>
          </p:cNvPr>
          <p:cNvCxnSpPr>
            <a:cxnSpLocks/>
          </p:cNvCxnSpPr>
          <p:nvPr userDrawn="1"/>
        </p:nvCxnSpPr>
        <p:spPr>
          <a:xfrm>
            <a:off x="1121228" y="0"/>
            <a:ext cx="0" cy="111028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Текст 8">
            <a:extLst>
              <a:ext uri="{FF2B5EF4-FFF2-40B4-BE49-F238E27FC236}">
                <a16:creationId xmlns:a16="http://schemas.microsoft.com/office/drawing/2014/main" id="{6187F4BE-3AD3-4857-B0A9-A9285E52D81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706975" y="3266159"/>
            <a:ext cx="2941600" cy="360000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Заголовок 2</a:t>
            </a:r>
          </a:p>
        </p:txBody>
      </p:sp>
      <p:sp>
        <p:nvSpPr>
          <p:cNvPr id="21" name="Текст 10">
            <a:extLst>
              <a:ext uri="{FF2B5EF4-FFF2-40B4-BE49-F238E27FC236}">
                <a16:creationId xmlns:a16="http://schemas.microsoft.com/office/drawing/2014/main" id="{5F81158B-DA52-484D-8105-92B77E4DC46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706975" y="4117103"/>
            <a:ext cx="2941600" cy="1141882"/>
          </a:xfrm>
        </p:spPr>
        <p:txBody>
          <a:bodyPr rtlCol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23" name="Текст 8">
            <a:extLst>
              <a:ext uri="{FF2B5EF4-FFF2-40B4-BE49-F238E27FC236}">
                <a16:creationId xmlns:a16="http://schemas.microsoft.com/office/drawing/2014/main" id="{9AFDDE4E-007E-431B-937C-1B26959515F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412200" y="3266159"/>
            <a:ext cx="2941600" cy="360000"/>
          </a:xfrm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lang="en-US" sz="180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Заголовок 3</a:t>
            </a:r>
          </a:p>
        </p:txBody>
      </p:sp>
      <p:sp>
        <p:nvSpPr>
          <p:cNvPr id="24" name="Текст 10">
            <a:extLst>
              <a:ext uri="{FF2B5EF4-FFF2-40B4-BE49-F238E27FC236}">
                <a16:creationId xmlns:a16="http://schemas.microsoft.com/office/drawing/2014/main" id="{3B096111-A95B-402E-B431-43D852C9E2A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412200" y="4117103"/>
            <a:ext cx="2941600" cy="1141882"/>
          </a:xfrm>
        </p:spPr>
        <p:txBody>
          <a:bodyPr rtlCol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18" name="Дата 2">
            <a:extLst>
              <a:ext uri="{FF2B5EF4-FFF2-40B4-BE49-F238E27FC236}">
                <a16:creationId xmlns:a16="http://schemas.microsoft.com/office/drawing/2014/main" id="{7EDA1598-95B9-4907-B9B9-46A0B9ACC8D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ru-RU" noProof="0"/>
              <a:t>07.01.20ГГ</a:t>
            </a:r>
          </a:p>
        </p:txBody>
      </p:sp>
      <p:sp>
        <p:nvSpPr>
          <p:cNvPr id="19" name="Нижний колонтитул 3">
            <a:extLst>
              <a:ext uri="{FF2B5EF4-FFF2-40B4-BE49-F238E27FC236}">
                <a16:creationId xmlns:a16="http://schemas.microsoft.com/office/drawing/2014/main" id="{63AF9C34-CC92-4EDC-9D5F-1FABCEB8740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20" name="Номер слайда 4">
            <a:extLst>
              <a:ext uri="{FF2B5EF4-FFF2-40B4-BE49-F238E27FC236}">
                <a16:creationId xmlns:a16="http://schemas.microsoft.com/office/drawing/2014/main" id="{EAEA54FD-376F-4285-9684-F9DFDE0B472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890367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77FA4A-CE52-4DA0-8842-74FE37E2E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1BCD1D-6E4A-43CA-A3D4-B104CE27D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11BDA0-5B55-4A85-ACBF-31F8F3EB21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07.01.20ГГ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7AA55C-7321-4214-9297-F53B7B9E50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330C71-8F7D-4855-A35C-46C83B4BF4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fld id="{9FF96520-E4CE-4EAD-8ABF-1D2297D6B3AA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466665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78" r:id="rId3"/>
    <p:sldLayoutId id="2147483667" r:id="rId4"/>
    <p:sldLayoutId id="2147483668" r:id="rId5"/>
    <p:sldLayoutId id="2147483669" r:id="rId6"/>
    <p:sldLayoutId id="2147483670" r:id="rId7"/>
    <p:sldLayoutId id="2147483651" r:id="rId8"/>
    <p:sldLayoutId id="2147483671" r:id="rId9"/>
    <p:sldLayoutId id="2147483679" r:id="rId10"/>
    <p:sldLayoutId id="2147483677" r:id="rId11"/>
    <p:sldLayoutId id="2147483672" r:id="rId12"/>
    <p:sldLayoutId id="2147483652" r:id="rId13"/>
    <p:sldLayoutId id="2147483653" r:id="rId14"/>
    <p:sldLayoutId id="2147483650" r:id="rId15"/>
    <p:sldLayoutId id="2147483654" r:id="rId16"/>
    <p:sldLayoutId id="2147483674" r:id="rId17"/>
    <p:sldLayoutId id="2147483676" r:id="rId18"/>
    <p:sldLayoutId id="2147483673" r:id="rId19"/>
    <p:sldLayoutId id="2147483675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крупный план девушки, которая пишет&#10;">
            <a:extLst>
              <a:ext uri="{FF2B5EF4-FFF2-40B4-BE49-F238E27FC236}">
                <a16:creationId xmlns:a16="http://schemas.microsoft.com/office/drawing/2014/main" id="{54164480-ECF3-4F09-B48E-13A40EAE5A3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3" name="Заголовок 22">
            <a:extLst>
              <a:ext uri="{FF2B5EF4-FFF2-40B4-BE49-F238E27FC236}">
                <a16:creationId xmlns:a16="http://schemas.microsoft.com/office/drawing/2014/main" id="{EE427349-2C23-4643-A4C8-552661FAA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3216" y="3667946"/>
            <a:ext cx="9285382" cy="1277857"/>
          </a:xfrm>
        </p:spPr>
        <p:txBody>
          <a:bodyPr rtlCol="0">
            <a:noAutofit/>
          </a:bodyPr>
          <a:lstStyle/>
          <a:p>
            <a:pPr rtl="0"/>
            <a:r>
              <a:rPr lang="ru-RU" sz="4400" dirty="0"/>
              <a:t>онлайн - платформа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A2D5ABC8-73C6-4DB8-B474-F46298EA249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284355" y="4687178"/>
            <a:ext cx="1598515" cy="1681163"/>
          </a:xfrm>
        </p:spPr>
        <p:txBody>
          <a:bodyPr rtlCol="0"/>
          <a:lstStyle/>
          <a:p>
            <a:pPr rtl="0"/>
            <a:r>
              <a:rPr lang="ru-RU" dirty="0"/>
              <a:t>А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20C49F68-0122-45AF-8FB2-4A73D67BEF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0172" y="1726672"/>
            <a:ext cx="1253665" cy="1681163"/>
          </a:xfrm>
        </p:spPr>
        <p:txBody>
          <a:bodyPr rtlCol="0"/>
          <a:lstStyle/>
          <a:p>
            <a:pPr rtl="0"/>
            <a:r>
              <a:rPr lang="ru-RU" dirty="0"/>
              <a:t>Е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B0FFBF6C-2281-4A59-8BF0-A256739C02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03189" y="71740"/>
            <a:ext cx="1253665" cy="1681163"/>
          </a:xfrm>
        </p:spPr>
        <p:txBody>
          <a:bodyPr rtlCol="0"/>
          <a:lstStyle/>
          <a:p>
            <a:pPr rtl="0"/>
            <a:r>
              <a:rPr lang="ru-RU" dirty="0"/>
              <a:t>М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5C600DDB-51C1-4E0E-8FC1-10C888E4E7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93" y="2858632"/>
            <a:ext cx="1253665" cy="1681163"/>
          </a:xfrm>
        </p:spPr>
        <p:txBody>
          <a:bodyPr rtlCol="0"/>
          <a:lstStyle/>
          <a:p>
            <a:pPr rtl="0"/>
            <a:r>
              <a:rPr lang="ru-RU" dirty="0"/>
              <a:t>Н</a:t>
            </a:r>
          </a:p>
        </p:txBody>
      </p:sp>
      <p:sp>
        <p:nvSpPr>
          <p:cNvPr id="32" name="Подзаголовок 31">
            <a:extLst>
              <a:ext uri="{FF2B5EF4-FFF2-40B4-BE49-F238E27FC236}">
                <a16:creationId xmlns:a16="http://schemas.microsoft.com/office/drawing/2014/main" id="{F69B5076-6A18-4AD8-A2C2-DB967CF6E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2173" y="5825788"/>
            <a:ext cx="3677297" cy="936961"/>
          </a:xfrm>
        </p:spPr>
        <p:txBody>
          <a:bodyPr rtlCol="0"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ru-RU" altLang="ru-RU" b="1" dirty="0"/>
              <a:t>Комягина Евгения Александровна</a:t>
            </a:r>
            <a:br>
              <a:rPr lang="ru-RU" altLang="ru-RU" b="1" dirty="0"/>
            </a:br>
            <a:r>
              <a:rPr lang="ru-RU" altLang="ru-RU" b="1" dirty="0"/>
              <a:t>Король Владислав Дмитриевич</a:t>
            </a:r>
            <a:br>
              <a:rPr lang="ru-RU" altLang="ru-RU" b="1" dirty="0"/>
            </a:br>
            <a:r>
              <a:rPr lang="ru-RU" altLang="ru-RU" b="1" dirty="0"/>
              <a:t>Садовский Андрей Сергеевич</a:t>
            </a:r>
            <a:endParaRPr lang="ru-RU" dirty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BC4BB374-4C53-4405-B3D6-928C68A87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36371" y="2017985"/>
            <a:ext cx="0" cy="153432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FCDDB411-0E13-3741-911B-CFCB74C5B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4245428" y="5630032"/>
            <a:ext cx="331888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6310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C15BCA1-F2FE-4E47-B6D5-3BCFF65BFBF3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3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</a:blip>
          <a:srcRect l="26227"/>
          <a:stretch/>
        </p:blipFill>
        <p:spPr>
          <a:xfrm>
            <a:off x="0" y="0"/>
            <a:ext cx="7223566" cy="6866427"/>
          </a:xfr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8421587F-8DFD-4A31-9931-8A346A92D8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2069658"/>
            <a:ext cx="5091336" cy="345476"/>
          </a:xfrm>
        </p:spPr>
        <p:txBody>
          <a:bodyPr vert="horz" lIns="0" tIns="45720" rIns="0" bIns="45720" rtlCol="0" anchor="ctr" anchorCtr="0"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Ваши навыки — ваша валюта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91CFAB-A735-4A31-A51D-42FE1F5E9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1633" y="690928"/>
            <a:ext cx="4501910" cy="732282"/>
          </a:xfrm>
        </p:spPr>
        <p:txBody>
          <a:bodyPr rtlCol="0">
            <a:normAutofit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Почему это эффективно: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58D86DE-B923-4D58-B00B-1914FA90BB7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00005" y="3587638"/>
            <a:ext cx="6558619" cy="320381"/>
          </a:xfrm>
        </p:spPr>
        <p:txBody>
          <a:bodyPr rtlCol="0"/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Обучайтесь у сертифицированных экспертов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071D6DC6-1167-4691-9102-803C951DFEF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00004" y="3933114"/>
            <a:ext cx="6558619" cy="1077734"/>
          </a:xfrm>
        </p:spPr>
        <p:txBody>
          <a:bodyPr rtlCol="0">
            <a:normAutofit/>
          </a:bodyPr>
          <a:lstStyle/>
          <a:p>
            <a:pPr>
              <a:lnSpc>
                <a:spcPct val="110000"/>
              </a:lnSpc>
            </a:pPr>
            <a:r>
              <a:rPr lang="ru-RU" sz="1500" dirty="0"/>
              <a:t>Все эксперты проверяются в Федеральном реестре сведений о документах об образовании и (или) о квалификации (ФИС ФРДО), который ведет Рособрнадзор.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F60FE46-C4A2-49EB-9D1E-FEFE2C69E10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98264" y="5105618"/>
            <a:ext cx="6707886" cy="320381"/>
          </a:xfrm>
        </p:spPr>
        <p:txBody>
          <a:bodyPr rtlCol="0"/>
          <a:lstStyle/>
          <a:p>
            <a:pPr rtl="0"/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Задавайте вопросы – получайте ответы от специалистов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FFD7B4A-6574-4881-83D5-1E45D4054B5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398263" y="5451094"/>
            <a:ext cx="7460359" cy="1077734"/>
          </a:xfrm>
        </p:spPr>
        <p:txBody>
          <a:bodyPr rtlCol="0">
            <a:normAutofit/>
          </a:bodyPr>
          <a:lstStyle/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ru-RU" sz="1500" dirty="0"/>
              <a:t>В системе социального поиска пользователь может задать интересующий его вопрос, выбрать его предметную область, и назначить количество МЕ-</a:t>
            </a:r>
            <a:r>
              <a:rPr lang="ru-RU" sz="1500" dirty="0" err="1"/>
              <a:t>койнов</a:t>
            </a:r>
            <a:r>
              <a:rPr lang="ru-RU" sz="1500" dirty="0"/>
              <a:t> за ответ на него (это повысит мотивацию и скорость ответа), после чего только специалисты из данной области смогут дать на него ответ</a:t>
            </a:r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96466970-7A65-4227-9858-D50CDB563212}"/>
              </a:ext>
            </a:extLst>
          </p:cNvPr>
          <p:cNvSpPr txBox="1">
            <a:spLocks/>
          </p:cNvSpPr>
          <p:nvPr/>
        </p:nvSpPr>
        <p:spPr>
          <a:xfrm>
            <a:off x="6096000" y="2415134"/>
            <a:ext cx="5762624" cy="1077734"/>
          </a:xfrm>
          <a:prstGeom prst="rect">
            <a:avLst/>
          </a:prstGeom>
        </p:spPr>
        <p:txBody>
          <a:bodyPr vert="horz" lIns="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600" dirty="0"/>
              <a:t>На "Мене" вы можете покупать знания своими знаниями. Ваш опыт в дизайне открывает вам доступ к урокам по программированию, а ваше умение играть на гитаре — к консультации по маркетингу. Инвестируйте в себя тем, что у вас уже есть.</a:t>
            </a:r>
          </a:p>
        </p:txBody>
      </p:sp>
    </p:spTree>
    <p:extLst>
      <p:ext uri="{BB962C8B-B14F-4D97-AF65-F5344CB8AC3E}">
        <p14:creationId xmlns:p14="http://schemas.microsoft.com/office/powerpoint/2010/main" val="627911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крупный план монтажной платы">
            <a:extLst>
              <a:ext uri="{FF2B5EF4-FFF2-40B4-BE49-F238E27FC236}">
                <a16:creationId xmlns:a16="http://schemas.microsoft.com/office/drawing/2014/main" id="{7E46DF18-087D-4FF8-A5A2-0C0EAD030693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3" cstate="screen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6578" y="0"/>
            <a:ext cx="5765422" cy="6858000"/>
          </a:xfrm>
        </p:spPr>
      </p:pic>
      <p:pic>
        <p:nvPicPr>
          <p:cNvPr id="12" name="Рисунок 11" descr="молодой человек, пишущий на доске">
            <a:extLst>
              <a:ext uri="{FF2B5EF4-FFF2-40B4-BE49-F238E27FC236}">
                <a16:creationId xmlns:a16="http://schemas.microsoft.com/office/drawing/2014/main" id="{C8584C16-529D-49FC-9E5D-414F66219568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4" cstate="screen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657" y="-16298"/>
            <a:ext cx="5555640" cy="6874299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1" y="3363686"/>
            <a:ext cx="3254829" cy="555171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546836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86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двое молодых людей, играющих с научным инструментом">
            <a:extLst>
              <a:ext uri="{FF2B5EF4-FFF2-40B4-BE49-F238E27FC236}">
                <a16:creationId xmlns:a16="http://schemas.microsoft.com/office/drawing/2014/main" id="{206F9951-1544-4FB3-80F2-82D60E16068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17" name="Текст 16">
            <a:extLst>
              <a:ext uri="{FF2B5EF4-FFF2-40B4-BE49-F238E27FC236}">
                <a16:creationId xmlns:a16="http://schemas.microsoft.com/office/drawing/2014/main" id="{F231ED10-0A83-49CE-98FA-D420E3AAC7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50085" y="4546575"/>
            <a:ext cx="1500624" cy="1681163"/>
          </a:xfrm>
        </p:spPr>
        <p:txBody>
          <a:bodyPr rtlCol="0"/>
          <a:lstStyle/>
          <a:p>
            <a:pPr rtl="0"/>
            <a:r>
              <a:rPr lang="ru-RU" dirty="0"/>
              <a:t>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7B0A41CC-FB36-4319-BBBE-AA74E5A1B8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77374" y="2750392"/>
            <a:ext cx="1253665" cy="1681163"/>
          </a:xfrm>
        </p:spPr>
        <p:txBody>
          <a:bodyPr rtlCol="0"/>
          <a:lstStyle/>
          <a:p>
            <a:pPr rtl="0"/>
            <a:r>
              <a:rPr lang="ru-RU" dirty="0"/>
              <a:t>Н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5997A14-473C-4DE2-94EB-80C3F334E4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380" y="903514"/>
            <a:ext cx="1253665" cy="1681163"/>
          </a:xfrm>
        </p:spPr>
        <p:txBody>
          <a:bodyPr rtlCol="0"/>
          <a:lstStyle/>
          <a:p>
            <a:pPr rtl="0"/>
            <a:r>
              <a:rPr lang="ru-RU" dirty="0"/>
              <a:t>М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72958308-20D5-405F-BD76-550B9140B0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77374" y="897072"/>
            <a:ext cx="1253665" cy="1681163"/>
          </a:xfrm>
        </p:spPr>
        <p:txBody>
          <a:bodyPr rtlCol="0"/>
          <a:lstStyle/>
          <a:p>
            <a:pPr rtl="0"/>
            <a:r>
              <a:rPr lang="ru-RU" dirty="0"/>
              <a:t>Е</a:t>
            </a:r>
          </a:p>
        </p:txBody>
      </p:sp>
      <p:sp>
        <p:nvSpPr>
          <p:cNvPr id="34" name="Графический объект 8">
            <a:extLst>
              <a:ext uri="{FF2B5EF4-FFF2-40B4-BE49-F238E27FC236}">
                <a16:creationId xmlns:a16="http://schemas.microsoft.com/office/drawing/2014/main" id="{2605E566-83BF-4E26-ABAF-2EFCD9336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02461" y="1857931"/>
            <a:ext cx="691575" cy="8866"/>
          </a:xfrm>
          <a:custGeom>
            <a:avLst/>
            <a:gdLst>
              <a:gd name="connsiteX0" fmla="*/ 691576 w 691575"/>
              <a:gd name="connsiteY0" fmla="*/ 0 h 8866"/>
              <a:gd name="connsiteX1" fmla="*/ 0 w 691575"/>
              <a:gd name="connsiteY1" fmla="*/ 0 h 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1575" h="8866">
                <a:moveTo>
                  <a:pt x="691576" y="0"/>
                </a:moveTo>
                <a:lnTo>
                  <a:pt x="0" y="0"/>
                </a:lnTo>
              </a:path>
            </a:pathLst>
          </a:custGeom>
          <a:ln w="19050" cap="flat">
            <a:solidFill>
              <a:srgbClr val="0070C0"/>
            </a:solidFill>
            <a:prstDash val="solid"/>
            <a:miter/>
          </a:ln>
        </p:spPr>
        <p:txBody>
          <a:bodyPr rtlCol="0" anchor="ctr"/>
          <a:lstStyle/>
          <a:p>
            <a:pPr rtl="0"/>
            <a:endParaRPr lang="ru-RU"/>
          </a:p>
        </p:txBody>
      </p:sp>
      <p:sp>
        <p:nvSpPr>
          <p:cNvPr id="4" name="Графический объект 8">
            <a:extLst>
              <a:ext uri="{FF2B5EF4-FFF2-40B4-BE49-F238E27FC236}">
                <a16:creationId xmlns:a16="http://schemas.microsoft.com/office/drawing/2014/main" id="{2DBA301F-6BB2-41DC-8962-5D0CC49F7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65384" y="1857931"/>
            <a:ext cx="922101" cy="2573623"/>
          </a:xfrm>
          <a:custGeom>
            <a:avLst/>
            <a:gdLst>
              <a:gd name="connsiteX0" fmla="*/ 922101 w 922101"/>
              <a:gd name="connsiteY0" fmla="*/ 2615575 h 2615575"/>
              <a:gd name="connsiteX1" fmla="*/ 922101 w 922101"/>
              <a:gd name="connsiteY1" fmla="*/ 1134894 h 2615575"/>
              <a:gd name="connsiteX2" fmla="*/ 922101 w 922101"/>
              <a:gd name="connsiteY2" fmla="*/ 0 h 2615575"/>
              <a:gd name="connsiteX3" fmla="*/ 0 w 922101"/>
              <a:gd name="connsiteY3" fmla="*/ 0 h 2615575"/>
              <a:gd name="connsiteX0" fmla="*/ 922101 w 922101"/>
              <a:gd name="connsiteY0" fmla="*/ 2332208 h 2332208"/>
              <a:gd name="connsiteX1" fmla="*/ 922101 w 922101"/>
              <a:gd name="connsiteY1" fmla="*/ 1134894 h 2332208"/>
              <a:gd name="connsiteX2" fmla="*/ 922101 w 922101"/>
              <a:gd name="connsiteY2" fmla="*/ 0 h 2332208"/>
              <a:gd name="connsiteX3" fmla="*/ 0 w 922101"/>
              <a:gd name="connsiteY3" fmla="*/ 0 h 233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2101" h="2332208">
                <a:moveTo>
                  <a:pt x="922101" y="2332208"/>
                </a:moveTo>
                <a:lnTo>
                  <a:pt x="922101" y="1134894"/>
                </a:lnTo>
                <a:lnTo>
                  <a:pt x="922101" y="0"/>
                </a:lnTo>
                <a:lnTo>
                  <a:pt x="0" y="0"/>
                </a:lnTo>
              </a:path>
            </a:pathLst>
          </a:custGeom>
          <a:noFill/>
          <a:ln w="19050" cap="flat">
            <a:solidFill>
              <a:srgbClr val="0070C0"/>
            </a:solidFill>
            <a:prstDash val="solid"/>
            <a:miter/>
          </a:ln>
        </p:spPr>
        <p:txBody>
          <a:bodyPr rtlCol="0" anchor="ctr"/>
          <a:lstStyle/>
          <a:p>
            <a:pPr rtl="0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DB79539-EBD0-4714-8613-6B5664D9E95A}"/>
              </a:ext>
            </a:extLst>
          </p:cNvPr>
          <p:cNvSpPr/>
          <p:nvPr/>
        </p:nvSpPr>
        <p:spPr>
          <a:xfrm>
            <a:off x="5291742" y="4232994"/>
            <a:ext cx="66907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«Мена» — это платформа, где знания становятся валютой. Это сообщество, где каждый может быть и учеником, и наставником. Обменивайтесь своими умениями с другими пользователями: учите тому, в чем сильны, и получайте взамен доступ к любым знаниям, которые хотите освоить.</a:t>
            </a:r>
            <a:br>
              <a:rPr lang="ru-RU" dirty="0"/>
            </a:br>
            <a:r>
              <a:rPr lang="ru-RU" b="1" dirty="0"/>
              <a:t>Ключевая ценность: </a:t>
            </a:r>
            <a:r>
              <a:rPr lang="ru-RU" dirty="0"/>
              <a:t>образование должно быть доступным. Ваши навыки — это ваш капитал, который можно инвестировать в собственное развитие.</a:t>
            </a:r>
          </a:p>
        </p:txBody>
      </p:sp>
    </p:spTree>
    <p:extLst>
      <p:ext uri="{BB962C8B-B14F-4D97-AF65-F5344CB8AC3E}">
        <p14:creationId xmlns:p14="http://schemas.microsoft.com/office/powerpoint/2010/main" val="1844866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708C79-A4AC-4B5D-92DF-600737E4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833" y="-1"/>
            <a:ext cx="10427853" cy="1111250"/>
          </a:xfrm>
        </p:spPr>
        <p:txBody>
          <a:bodyPr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chemeClr val="tx1"/>
                </a:solidFill>
              </a:rPr>
              <a:t>Суть проекта -  </a:t>
            </a:r>
            <a:r>
              <a:rPr lang="ru-RU" b="1" dirty="0">
                <a:solidFill>
                  <a:schemeClr val="tx1"/>
                </a:solidFill>
              </a:rPr>
              <a:t>В мире, где знания — валюта, мы делаем их доступными для всех.</a:t>
            </a:r>
            <a:endParaRPr lang="ru-RU" dirty="0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4439052-112E-9699-F54B-35E15B0B5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33" y="1370150"/>
            <a:ext cx="3048000" cy="3048000"/>
          </a:xfrm>
          <a:prstGeom prst="rect">
            <a:avLst/>
          </a:prstGeom>
        </p:spPr>
      </p:pic>
      <p:pic>
        <p:nvPicPr>
          <p:cNvPr id="1028" name="Picture 4" descr="ООО «СКИЛФЭКТОРИ» — Москва — ОГРН 1197746648813, ИНН 9702009530 —  юридический адрес, контакты, телефон, гендиректор | РБК Компании">
            <a:extLst>
              <a:ext uri="{FF2B5EF4-FFF2-40B4-BE49-F238E27FC236}">
                <a16:creationId xmlns:a16="http://schemas.microsoft.com/office/drawing/2014/main" id="{2804549A-E97F-4716-0603-EF94D5C6F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549" y="2268517"/>
            <a:ext cx="4173835" cy="125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E9DB5810-851C-BA9E-2738-23A028434567}"/>
              </a:ext>
            </a:extLst>
          </p:cNvPr>
          <p:cNvSpPr txBox="1"/>
          <p:nvPr/>
        </p:nvSpPr>
        <p:spPr>
          <a:xfrm>
            <a:off x="1078778" y="4677052"/>
            <a:ext cx="10427853" cy="1710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/>
              <a:t>Встроенные инструменты — видеозвонки, чат, социальный поиск, система планирования.</a:t>
            </a:r>
          </a:p>
          <a:p>
            <a:pPr>
              <a:lnSpc>
                <a:spcPct val="150000"/>
              </a:lnSpc>
            </a:pPr>
            <a:r>
              <a:rPr lang="ru-RU" b="1" dirty="0"/>
              <a:t>Система репутации — прозрачные отзывы, рейтинги, подтверждение квалификации.</a:t>
            </a:r>
          </a:p>
          <a:p>
            <a:pPr>
              <a:lnSpc>
                <a:spcPct val="150000"/>
              </a:lnSpc>
            </a:pPr>
            <a:r>
              <a:rPr lang="ru-RU" b="1" dirty="0"/>
              <a:t>Геймификация — зарабатывайте МЕ-</a:t>
            </a:r>
            <a:r>
              <a:rPr lang="ru-RU" b="1" dirty="0" err="1"/>
              <a:t>койны</a:t>
            </a:r>
            <a:r>
              <a:rPr lang="ru-RU" b="1" dirty="0"/>
              <a:t>, учитесь и открывайте новые уровни.</a:t>
            </a:r>
          </a:p>
          <a:p>
            <a:pPr>
              <a:lnSpc>
                <a:spcPct val="150000"/>
              </a:lnSpc>
            </a:pPr>
            <a:r>
              <a:rPr lang="ru-RU" b="1" dirty="0"/>
              <a:t>Безопасность — модерация контента и проверка всех пользователей.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BBE74AF-E4A5-461C-8FFD-FD59984FD52F}"/>
              </a:ext>
            </a:extLst>
          </p:cNvPr>
          <p:cNvCxnSpPr>
            <a:cxnSpLocks/>
          </p:cNvCxnSpPr>
          <p:nvPr/>
        </p:nvCxnSpPr>
        <p:spPr>
          <a:xfrm>
            <a:off x="1118394" y="0"/>
            <a:ext cx="0" cy="1111250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GeekBrains на ICT.Moscow">
            <a:extLst>
              <a:ext uri="{FF2B5EF4-FFF2-40B4-BE49-F238E27FC236}">
                <a16:creationId xmlns:a16="http://schemas.microsoft.com/office/drawing/2014/main" id="{1037E907-EE7A-4206-A4D9-01E9B704A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2268085"/>
            <a:ext cx="3603066" cy="125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561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крупный план монтажной платы">
            <a:extLst>
              <a:ext uri="{FF2B5EF4-FFF2-40B4-BE49-F238E27FC236}">
                <a16:creationId xmlns:a16="http://schemas.microsoft.com/office/drawing/2014/main" id="{32B7DCB8-8642-41A3-89BF-66289A34E3C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7" r="3937"/>
          <a:stretch/>
        </p:blipFill>
        <p:spPr/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033634FE-ADF0-4BC3-A0A9-447EA9DD0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0771" y="4136570"/>
            <a:ext cx="4731204" cy="25118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altLang="ru-RU" sz="1600" b="1" dirty="0"/>
              <a:t>Качество и достоверность предоставляемых знаний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altLang="ru-RU" sz="1600" b="1" dirty="0"/>
              <a:t>Удобная платформа для обучения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altLang="ru-RU" sz="1600" b="1" dirty="0"/>
              <a:t>Коммуникация с сертифицированным специалистом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altLang="ru-RU" sz="1600" b="1" dirty="0"/>
              <a:t>Возможность дополнительного заработка</a:t>
            </a:r>
            <a:endParaRPr lang="ru-RU" sz="16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7E1C88-627C-4655-A4FB-0BB02EDB0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771" y="3124200"/>
            <a:ext cx="3907972" cy="794657"/>
          </a:xfrm>
        </p:spPr>
        <p:txBody>
          <a:bodyPr rtlCol="0">
            <a:normAutofit fontScale="90000"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Потребности потребителей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6B7377BE-0C3E-4E83-87D9-22882FC782B2}"/>
              </a:ext>
            </a:extLst>
          </p:cNvPr>
          <p:cNvCxnSpPr>
            <a:cxnSpLocks/>
          </p:cNvCxnSpPr>
          <p:nvPr/>
        </p:nvCxnSpPr>
        <p:spPr>
          <a:xfrm flipV="1">
            <a:off x="7260771" y="0"/>
            <a:ext cx="0" cy="3124200"/>
          </a:xfrm>
          <a:prstGeom prst="line">
            <a:avLst/>
          </a:prstGeom>
          <a:ln w="349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800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B436AF1-6B72-466D-A0D7-AC044D9F1329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 rotWithShape="1">
          <a:blip r:embed="rId2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</a:blip>
          <a:srcRect l="51968" t="422" b="-422"/>
          <a:stretch/>
        </p:blipFill>
        <p:spPr>
          <a:xfrm>
            <a:off x="0" y="1"/>
            <a:ext cx="5288281" cy="6858002"/>
          </a:xfrm>
        </p:spPr>
      </p:pic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5F678B3B-2C4C-44DB-BDB0-1F220399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3720" y="1419438"/>
            <a:ext cx="5069204" cy="924808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70C0"/>
                </a:solidFill>
              </a:rPr>
              <a:t>Частые проблемы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пользователей</a:t>
            </a:r>
            <a:br>
              <a:rPr lang="ru-RU" dirty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E85165FC-D013-4C2E-A5CC-D7067039389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>
            <a:normAutofit fontScale="92500"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проблема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444AA36E-AD58-463C-B717-3474BA5C05F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>
            <a:normAutofit fontScale="92500"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проблема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34DC73E3-93A7-4DF9-BAC4-9220D389E7E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>
            <a:normAutofit fontScale="92500"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проблема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EB3A0F92-F311-4AA3-86AB-A5058823073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6ED16E3F-AE28-43A3-90BC-F3ADDA181637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35492227-2B0B-49D8-8C94-DB39CA91AD3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05C54BFC-10D4-4929-A3F9-A3D02ACE3E2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629105" y="3009550"/>
            <a:ext cx="3343819" cy="360000"/>
          </a:xfrm>
        </p:spPr>
        <p:txBody>
          <a:bodyPr anchor="ctr">
            <a:normAutofit lnSpcReduction="10000"/>
          </a:bodyPr>
          <a:lstStyle/>
          <a:p>
            <a:r>
              <a:rPr lang="ru-RU" sz="1800" b="1" dirty="0">
                <a:solidFill>
                  <a:schemeClr val="tx1"/>
                </a:solidFill>
              </a:rPr>
              <a:t>Некачественные курсы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4640C894-9A47-4FD0-8734-21496BFD830B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629105" y="4017087"/>
            <a:ext cx="3343820" cy="415969"/>
          </a:xfrm>
        </p:spPr>
        <p:txBody>
          <a:bodyPr>
            <a:noAutofit/>
          </a:bodyPr>
          <a:lstStyle/>
          <a:p>
            <a:r>
              <a:rPr lang="ru-RU" sz="1700" b="1" dirty="0">
                <a:solidFill>
                  <a:schemeClr val="tx1"/>
                </a:solidFill>
              </a:rPr>
              <a:t>Узконаправленные платформы</a:t>
            </a:r>
          </a:p>
          <a:p>
            <a:endParaRPr lang="ru-RU" sz="1700" dirty="0">
              <a:solidFill>
                <a:schemeClr val="tx1"/>
              </a:solidFill>
            </a:endParaRP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6AF449B1-9CAA-4992-A5A3-1D16A1FF1D4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629106" y="4957948"/>
            <a:ext cx="3343818" cy="718951"/>
          </a:xfrm>
        </p:spPr>
        <p:txBody>
          <a:bodyPr>
            <a:normAutofit/>
          </a:bodyPr>
          <a:lstStyle/>
          <a:p>
            <a:r>
              <a:rPr lang="ru-RU" altLang="ru-RU" sz="1700" b="1" dirty="0"/>
              <a:t>Не подтверждённые </a:t>
            </a:r>
            <a:r>
              <a:rPr lang="ru-RU" altLang="ru-RU" sz="1700" b="1"/>
              <a:t>квалификации преподавателей</a:t>
            </a:r>
            <a:endParaRPr lang="ru-RU" altLang="ru-RU" sz="1700" b="1" dirty="0"/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442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247167DE-8C26-44C2-A5BD-8CDCE6585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6" y="155575"/>
            <a:ext cx="11706224" cy="892175"/>
          </a:xfrm>
          <a:ln>
            <a:noFill/>
          </a:ln>
        </p:spPr>
        <p:txBody>
          <a:bodyPr/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Отзывы о схожих платформах</a:t>
            </a: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AEAAE6E2-B412-40DF-A9A4-D866074356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976" y="1255316"/>
            <a:ext cx="3733800" cy="4716859"/>
          </a:xfrm>
          <a:ln w="19050">
            <a:solidFill>
              <a:schemeClr val="accent5">
                <a:lumMod val="75000"/>
              </a:schemeClr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b="1" dirty="0" err="1">
                <a:solidFill>
                  <a:schemeClr val="accent5">
                    <a:lumMod val="75000"/>
                  </a:schemeClr>
                </a:solidFill>
              </a:rPr>
              <a:t>Skillbox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dirty="0"/>
              <a:t>Формальная и медленная проверка работ.</a:t>
            </a:r>
          </a:p>
          <a:p>
            <a:r>
              <a:rPr lang="ru-RU" dirty="0"/>
              <a:t>Агрессивные продажи и невыполнимые обещания.</a:t>
            </a:r>
          </a:p>
          <a:p>
            <a:r>
              <a:rPr lang="ru-RU" dirty="0"/>
              <a:t>Проблемы с менторской поддержкой.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5FD4D32C-71B4-46EA-9B9B-3ED2C7048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29100" y="1264048"/>
            <a:ext cx="3733800" cy="4708128"/>
          </a:xfrm>
          <a:ln w="19050">
            <a:solidFill>
              <a:schemeClr val="accent5">
                <a:lumMod val="75000"/>
              </a:schemeClr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b="1" dirty="0" err="1">
                <a:solidFill>
                  <a:schemeClr val="accent5">
                    <a:lumMod val="75000"/>
                  </a:schemeClr>
                </a:solidFill>
              </a:rPr>
              <a:t>SkillFactory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dirty="0"/>
              <a:t>Неоправданно высокая стоимость.</a:t>
            </a:r>
          </a:p>
          <a:p>
            <a:r>
              <a:rPr lang="ru-RU" dirty="0"/>
              <a:t>Слабая обратная связь и поддержка.</a:t>
            </a:r>
          </a:p>
          <a:p>
            <a:r>
              <a:rPr lang="ru-RU" dirty="0"/>
              <a:t>Высокие требования к самодисциплине студента.</a:t>
            </a:r>
          </a:p>
        </p:txBody>
      </p:sp>
      <p:sp>
        <p:nvSpPr>
          <p:cNvPr id="16" name="Объект 10">
            <a:extLst>
              <a:ext uri="{FF2B5EF4-FFF2-40B4-BE49-F238E27FC236}">
                <a16:creationId xmlns:a16="http://schemas.microsoft.com/office/drawing/2014/main" id="{AA09F6EA-6562-4C30-832B-FEFD26CAA2F7}"/>
              </a:ext>
            </a:extLst>
          </p:cNvPr>
          <p:cNvSpPr txBox="1">
            <a:spLocks/>
          </p:cNvSpPr>
          <p:nvPr/>
        </p:nvSpPr>
        <p:spPr>
          <a:xfrm>
            <a:off x="8277226" y="1264048"/>
            <a:ext cx="3733800" cy="4708128"/>
          </a:xfrm>
          <a:prstGeom prst="rect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chemeClr val="accent5">
                    <a:lumMod val="75000"/>
                  </a:schemeClr>
                </a:solidFill>
              </a:rPr>
              <a:t>GeekBrains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dirty="0"/>
              <a:t>Устаревший контент и программы.</a:t>
            </a:r>
          </a:p>
          <a:p>
            <a:r>
              <a:rPr lang="ru-RU" dirty="0"/>
              <a:t>Низкое качество преподавания на многих курсах.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458A36D-997D-4842-A9FA-A9F53B01BFB4}"/>
              </a:ext>
            </a:extLst>
          </p:cNvPr>
          <p:cNvSpPr/>
          <p:nvPr/>
        </p:nvSpPr>
        <p:spPr>
          <a:xfrm>
            <a:off x="180976" y="6263759"/>
            <a:ext cx="8946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*это обобщённая информация, взятая с таких порталов, как </a:t>
            </a:r>
            <a:r>
              <a:rPr lang="en-US" dirty="0"/>
              <a:t>Otzovik.com</a:t>
            </a:r>
            <a:r>
              <a:rPr lang="ru-RU" dirty="0"/>
              <a:t>, </a:t>
            </a:r>
            <a:r>
              <a:rPr lang="en-US" dirty="0"/>
              <a:t>Reddit</a:t>
            </a:r>
            <a:r>
              <a:rPr lang="ru-RU" dirty="0"/>
              <a:t>, </a:t>
            </a:r>
            <a:r>
              <a:rPr lang="en-US" dirty="0" err="1"/>
              <a:t>Habr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82174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9004F29C-AED9-40E4-B5C2-47C8B6E3F04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l="11964" r="14" b="11977"/>
          <a:stretch/>
        </p:blipFill>
        <p:spPr>
          <a:xfrm>
            <a:off x="7537196" y="2155461"/>
            <a:ext cx="3001753" cy="2498682"/>
          </a:xfr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68FA579-104C-44D5-9FEC-3D0D8C5469A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rcRect t="10789" b="32766"/>
          <a:stretch/>
        </p:blipFill>
        <p:spPr>
          <a:xfrm>
            <a:off x="1586211" y="2155461"/>
            <a:ext cx="3318288" cy="2497347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A6F7BB-30A8-4980-AD4A-2FB0B53FA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670094"/>
            <a:ext cx="10134601" cy="924808"/>
          </a:xfrm>
        </p:spPr>
        <p:txBody>
          <a:bodyPr rtlCol="0"/>
          <a:lstStyle/>
          <a:p>
            <a:pPr rtl="0"/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Знакомство с командой</a:t>
            </a:r>
          </a:p>
        </p:txBody>
      </p:sp>
      <p:sp>
        <p:nvSpPr>
          <p:cNvPr id="32" name="Текст 31">
            <a:extLst>
              <a:ext uri="{FF2B5EF4-FFF2-40B4-BE49-F238E27FC236}">
                <a16:creationId xmlns:a16="http://schemas.microsoft.com/office/drawing/2014/main" id="{E50606CE-9ECB-4033-AF08-73FC376C312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586211" y="4990851"/>
            <a:ext cx="2443654" cy="320381"/>
          </a:xfrm>
        </p:spPr>
        <p:txBody>
          <a:bodyPr rtlCol="0"/>
          <a:lstStyle/>
          <a:p>
            <a:pPr rtl="0"/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Владислав Король</a:t>
            </a:r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4BFAF62A-F8A5-463D-9BF7-08EED60ABEC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586210" y="5336327"/>
            <a:ext cx="2443099" cy="1220590"/>
          </a:xfrm>
        </p:spPr>
        <p:txBody>
          <a:bodyPr rtlCol="0">
            <a:normAutofit/>
          </a:bodyPr>
          <a:lstStyle/>
          <a:p>
            <a:r>
              <a:rPr lang="ru-RU" dirty="0"/>
              <a:t>Дизайнер, разработчик (</a:t>
            </a:r>
            <a:r>
              <a:rPr lang="ru-RU" dirty="0" err="1"/>
              <a:t>fullstack</a:t>
            </a:r>
            <a:r>
              <a:rPr lang="ru-RU" dirty="0"/>
              <a:t>), тестировщик, системный администратор, советник</a:t>
            </a: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1E3A9758-9F8D-4290-B60A-19A2D1DA778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53835" y="4996658"/>
            <a:ext cx="2443654" cy="320381"/>
          </a:xfrm>
        </p:spPr>
        <p:txBody>
          <a:bodyPr rtlCol="0"/>
          <a:lstStyle/>
          <a:p>
            <a:pPr rtl="0"/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Евгения Комягина</a:t>
            </a:r>
          </a:p>
        </p:txBody>
      </p:sp>
      <p:sp>
        <p:nvSpPr>
          <p:cNvPr id="37" name="Текст 36">
            <a:extLst>
              <a:ext uri="{FF2B5EF4-FFF2-40B4-BE49-F238E27FC236}">
                <a16:creationId xmlns:a16="http://schemas.microsoft.com/office/drawing/2014/main" id="{E8ED43EC-2B81-4C03-B2D5-1E5BCA9AF59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695825" y="5342133"/>
            <a:ext cx="2401108" cy="1220591"/>
          </a:xfrm>
        </p:spPr>
        <p:txBody>
          <a:bodyPr rtlCol="0">
            <a:normAutofit/>
          </a:bodyPr>
          <a:lstStyle/>
          <a:p>
            <a:r>
              <a:rPr lang="ru-RU" dirty="0"/>
              <a:t>Дизайнер, разработчик (</a:t>
            </a:r>
            <a:r>
              <a:rPr lang="ru-RU" dirty="0" err="1"/>
              <a:t>front-end</a:t>
            </a:r>
            <a:r>
              <a:rPr lang="ru-RU" dirty="0"/>
              <a:t>), </a:t>
            </a:r>
            <a:r>
              <a:rPr lang="ru-RU" dirty="0" err="1"/>
              <a:t>тимлид</a:t>
            </a:r>
            <a:r>
              <a:rPr lang="ru-RU" dirty="0"/>
              <a:t>, тестировщик, мастер презентации, генератор идей</a:t>
            </a:r>
          </a:p>
        </p:txBody>
      </p:sp>
      <p:sp>
        <p:nvSpPr>
          <p:cNvPr id="38" name="Текст 37">
            <a:extLst>
              <a:ext uri="{FF2B5EF4-FFF2-40B4-BE49-F238E27FC236}">
                <a16:creationId xmlns:a16="http://schemas.microsoft.com/office/drawing/2014/main" id="{DE01F9F5-0129-4706-880A-089943A7E1A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231030" y="4990851"/>
            <a:ext cx="2443654" cy="320381"/>
          </a:xfrm>
        </p:spPr>
        <p:txBody>
          <a:bodyPr rtlCol="0"/>
          <a:lstStyle/>
          <a:p>
            <a:pPr rtl="0"/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Андрей садовский</a:t>
            </a:r>
          </a:p>
        </p:txBody>
      </p:sp>
      <p:sp>
        <p:nvSpPr>
          <p:cNvPr id="39" name="Текст 38">
            <a:extLst>
              <a:ext uri="{FF2B5EF4-FFF2-40B4-BE49-F238E27FC236}">
                <a16:creationId xmlns:a16="http://schemas.microsoft.com/office/drawing/2014/main" id="{7DA97E58-ABB3-4B9B-B23D-A706C06ED12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095850" y="5336327"/>
            <a:ext cx="2443099" cy="1220590"/>
          </a:xfrm>
        </p:spPr>
        <p:txBody>
          <a:bodyPr rtlCol="0">
            <a:normAutofit/>
          </a:bodyPr>
          <a:lstStyle/>
          <a:p>
            <a:r>
              <a:rPr lang="ru-RU" dirty="0"/>
              <a:t>Спикер, менеджер, разработчик (</a:t>
            </a:r>
            <a:r>
              <a:rPr lang="ru-RU" dirty="0" err="1"/>
              <a:t>back-end</a:t>
            </a:r>
            <a:r>
              <a:rPr lang="ru-RU" dirty="0"/>
              <a:t>), тестировщик, специалист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229FCEA-0F18-4B58-8792-4F6FDEC32FD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/>
          <a:srcRect l="5295" t="12283" r="-870" b="9300"/>
          <a:stretch/>
        </p:blipFill>
        <p:spPr>
          <a:xfrm>
            <a:off x="4219575" y="2155825"/>
            <a:ext cx="4011613" cy="2468563"/>
          </a:xfrm>
        </p:spPr>
      </p:pic>
    </p:spTree>
    <p:extLst>
      <p:ext uri="{BB962C8B-B14F-4D97-AF65-F5344CB8AC3E}">
        <p14:creationId xmlns:p14="http://schemas.microsoft.com/office/powerpoint/2010/main" val="3477453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молодой человек в защитных очках">
            <a:extLst>
              <a:ext uri="{FF2B5EF4-FFF2-40B4-BE49-F238E27FC236}">
                <a16:creationId xmlns:a16="http://schemas.microsoft.com/office/drawing/2014/main" id="{8C15BCA1-F2FE-4E47-B6D5-3BCFF65BFBF3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3" cstate="screen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6694955" cy="6858000"/>
          </a:xfr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8421587F-8DFD-4A31-9931-8A346A92D8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44768" y="2069658"/>
            <a:ext cx="5042568" cy="3454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Модель 1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264BC1-DA72-48D5-81A1-C62B430199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44767" y="2415134"/>
            <a:ext cx="5799581" cy="1013866"/>
          </a:xfrm>
        </p:spPr>
        <p:txBody>
          <a:bodyPr rtlCol="0"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600" dirty="0"/>
              <a:t>Платформа даёт как возможность обменивать свои знания на МЕ-</a:t>
            </a:r>
            <a:r>
              <a:rPr lang="ru-RU" sz="1600" dirty="0" err="1"/>
              <a:t>койны</a:t>
            </a:r>
            <a:r>
              <a:rPr lang="ru-RU" sz="1600" dirty="0"/>
              <a:t>, так и покупать их за реальные деньги. Проверенные сертифицированные специалисты имеют возможность раз в определённый период выводить свои МЕ-</a:t>
            </a:r>
            <a:r>
              <a:rPr lang="ru-RU" sz="1600" dirty="0" err="1"/>
              <a:t>койны</a:t>
            </a:r>
            <a:r>
              <a:rPr lang="ru-RU" sz="1600" dirty="0"/>
              <a:t> в реальные деньги.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91CFAB-A735-4A31-A51D-42FE1F5E9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1633" y="690928"/>
            <a:ext cx="4501910" cy="732282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Варианты бизнес-моделей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58D86DE-B923-4D58-B00B-1914FA90BB7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00006" y="3587638"/>
            <a:ext cx="5042568" cy="320381"/>
          </a:xfrm>
        </p:spPr>
        <p:txBody>
          <a:bodyPr rtlCol="0"/>
          <a:lstStyle/>
          <a:p>
            <a:pPr rtl="0"/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Модель 2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071D6DC6-1167-4691-9102-803C951DFEF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00007" y="3933113"/>
            <a:ext cx="6644342" cy="1147409"/>
          </a:xfrm>
        </p:spPr>
        <p:txBody>
          <a:bodyPr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/>
              <a:t>Платформа становится экосистемой, где базовый обмен «знание на знание» остается бесплатным ядром, но вокруг него создается платный периметр для доступа к эксклюзивному контенту, событиям и экспертам.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F60FE46-C4A2-49EB-9D1E-FEFE2C69E10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98264" y="5105618"/>
            <a:ext cx="5042568" cy="320381"/>
          </a:xfrm>
        </p:spPr>
        <p:txBody>
          <a:bodyPr rtlCol="0"/>
          <a:lstStyle/>
          <a:p>
            <a:pPr rtl="0"/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Модель 3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FFD7B4A-6574-4881-83D5-1E45D4054B5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398263" y="5451094"/>
            <a:ext cx="7546085" cy="1172504"/>
          </a:xfrm>
        </p:spPr>
        <p:txBody>
          <a:bodyPr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/>
              <a:t>Платформа аккумулирует уникальные данные о навыках и компетенциях людей. Это позволяет предлагать бизнесу ценные B2B-услуги, такие как рекрутинг талантов и аналитика рынка навыков, не меняя бесплатный опыт для рядовых пользователей.</a:t>
            </a:r>
          </a:p>
        </p:txBody>
      </p:sp>
    </p:spTree>
    <p:extLst>
      <p:ext uri="{BB962C8B-B14F-4D97-AF65-F5344CB8AC3E}">
        <p14:creationId xmlns:p14="http://schemas.microsoft.com/office/powerpoint/2010/main" val="2726059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8D1C1-CE28-4FB6-A1CF-634D485A9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" y="184151"/>
            <a:ext cx="10515600" cy="57785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Варианты целевых потребителей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38A802-4202-44CA-AE5E-88D061E17A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975" y="987425"/>
            <a:ext cx="3814762" cy="568642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/>
              <a:t>Мария - Специалист с опытом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/>
              <a:t>32 года, маркетолог в стабильной компании, есть семья, карьерный рост замедлился. Хочет освоить управление проектами, чтобы расти до руководителя.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/>
              <a:t>«У меня 8 лет опыта в маркетинге, но я чувствую, что достигла потолка. Нужны управленческие навыки, но на MBA нет ни времени, ни лишних денег. Готова учить других маркетингу взамен»</a:t>
            </a:r>
            <a:endParaRPr lang="ru-RU" sz="1200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59DFB6-191D-44AC-BF0F-F323147FA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88619" y="987425"/>
            <a:ext cx="3814762" cy="568642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/>
              <a:t>Антон - Специалист с опытом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/>
              <a:t>35 лет, кандидат технических наук, доцент в ВУЗе Санкт-Петербурга. Хочет иметь дополнительный заработок.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/>
              <a:t>«У меня 12 лет опыта преподавания, 14 лет опыта работы программистом. Готов отвечать на ваши вопросы и проводить консультации»</a:t>
            </a:r>
          </a:p>
        </p:txBody>
      </p:sp>
      <p:sp>
        <p:nvSpPr>
          <p:cNvPr id="7" name="Объект 3">
            <a:extLst>
              <a:ext uri="{FF2B5EF4-FFF2-40B4-BE49-F238E27FC236}">
                <a16:creationId xmlns:a16="http://schemas.microsoft.com/office/drawing/2014/main" id="{97D0AEF5-0CF7-4A39-A6FB-D5E4A126280E}"/>
              </a:ext>
            </a:extLst>
          </p:cNvPr>
          <p:cNvSpPr txBox="1">
            <a:spLocks/>
          </p:cNvSpPr>
          <p:nvPr/>
        </p:nvSpPr>
        <p:spPr>
          <a:xfrm>
            <a:off x="8196262" y="987425"/>
            <a:ext cx="3814763" cy="5686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b="1" dirty="0"/>
              <a:t>Влад – школьник с вопросами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/>
              <a:t>17 лет, ученик 11 класса. Хочет задавать вопросы и учиться у сертифицированных специалистов.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/>
              <a:t>«У меня ЕГЭ на носу, большинство заданий я понимаю, но по некоторым есть вопросы»</a:t>
            </a:r>
          </a:p>
        </p:txBody>
      </p:sp>
    </p:spTree>
    <p:extLst>
      <p:ext uri="{BB962C8B-B14F-4D97-AF65-F5344CB8AC3E}">
        <p14:creationId xmlns:p14="http://schemas.microsoft.com/office/powerpoint/2010/main" val="14753253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174">
      <a:dk1>
        <a:srgbClr val="1E1E1E"/>
      </a:dk1>
      <a:lt1>
        <a:sysClr val="window" lastClr="FFFFFF"/>
      </a:lt1>
      <a:dk2>
        <a:srgbClr val="44546A"/>
      </a:dk2>
      <a:lt2>
        <a:srgbClr val="E7E6E6"/>
      </a:lt2>
      <a:accent1>
        <a:srgbClr val="81CC48"/>
      </a:accent1>
      <a:accent2>
        <a:srgbClr val="45BEAD"/>
      </a:accent2>
      <a:accent3>
        <a:srgbClr val="BFFF4B"/>
      </a:accent3>
      <a:accent4>
        <a:srgbClr val="B001FF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60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EM Deck_tm12041065_Win32_LW_v2" id="{4F206296-6CCA-437B-ABEB-95E882651B70}" vid="{35168526-4CBB-4325-9C81-5B5C83385FFB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7817B950-985C-4D79-B0A3-FA5D2FD780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72B6A28-7094-4F7C-9CE6-FEFFCFA7E1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D126E60-8824-40C8-9624-5890E719C527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680</Words>
  <Application>Microsoft Office PowerPoint</Application>
  <PresentationFormat>Широкоэкранный</PresentationFormat>
  <Paragraphs>89</Paragraphs>
  <Slides>11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Source Sans Pro</vt:lpstr>
      <vt:lpstr>Wingdings</vt:lpstr>
      <vt:lpstr>Тема Office</vt:lpstr>
      <vt:lpstr>онлайн - платформа</vt:lpstr>
      <vt:lpstr>Презентация PowerPoint</vt:lpstr>
      <vt:lpstr>Суть проекта -  В мире, где знания — валюта, мы делаем их доступными для всех.</vt:lpstr>
      <vt:lpstr>Потребности потребителей</vt:lpstr>
      <vt:lpstr>Частые проблемы пользователей </vt:lpstr>
      <vt:lpstr>Отзывы о схожих платформах</vt:lpstr>
      <vt:lpstr>Знакомство с командой</vt:lpstr>
      <vt:lpstr>Варианты бизнес-моделей</vt:lpstr>
      <vt:lpstr>Варианты целевых потребителей</vt:lpstr>
      <vt:lpstr>Почему это эффективно: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2021-07-29T04:12:45Z</dcterms:created>
  <dcterms:modified xsi:type="dcterms:W3CDTF">2025-10-22T23:47:56Z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