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18"/>
  </p:notesMasterIdLst>
  <p:handoutMasterIdLst>
    <p:handoutMasterId r:id="rId19"/>
  </p:handoutMasterIdLst>
  <p:sldIdLst>
    <p:sldId id="285" r:id="rId5"/>
    <p:sldId id="287" r:id="rId6"/>
    <p:sldId id="286" r:id="rId7"/>
    <p:sldId id="295" r:id="rId8"/>
    <p:sldId id="299" r:id="rId9"/>
    <p:sldId id="296" r:id="rId10"/>
    <p:sldId id="282" r:id="rId11"/>
    <p:sldId id="294" r:id="rId12"/>
    <p:sldId id="297" r:id="rId13"/>
    <p:sldId id="263" r:id="rId14"/>
    <p:sldId id="300" r:id="rId15"/>
    <p:sldId id="302" r:id="rId16"/>
    <p:sldId id="292" r:id="rId17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648" userDrawn="1">
          <p15:clr>
            <a:srgbClr val="A4A3A4"/>
          </p15:clr>
        </p15:guide>
        <p15:guide id="2" pos="2664" userDrawn="1">
          <p15:clr>
            <a:srgbClr val="A4A3A4"/>
          </p15:clr>
        </p15:guide>
        <p15:guide id="3" orient="horz" pos="2664" userDrawn="1">
          <p15:clr>
            <a:srgbClr val="A4A3A4"/>
          </p15:clr>
        </p15:guide>
        <p15:guide id="4" orient="horz" pos="326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Автор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A87AF"/>
    <a:srgbClr val="6A86AE"/>
    <a:srgbClr val="6270F0"/>
    <a:srgbClr val="1E1E1E"/>
    <a:srgbClr val="64AC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95ACC36-10C9-4EA9-8F2E-FF4E82506243}" v="3" dt="2021-08-31T21:12:20.09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349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116" y="108"/>
      </p:cViewPr>
      <p:guideLst>
        <p:guide orient="horz" pos="3648"/>
        <p:guide pos="2664"/>
        <p:guide orient="horz" pos="2664"/>
        <p:guide orient="horz" pos="326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2" d="100"/>
          <a:sy n="82" d="100"/>
        </p:scale>
        <p:origin x="3942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Relationship Id="rId30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38D32CE2-6C64-40A5-9DAB-DD3946A432E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20569BD-8C5B-4110-9E60-C359DDF5614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A1733319-4E1B-4F94-A9CB-22FC9A6DC6BE}" type="datetime1">
              <a:rPr lang="ru-RU" smtClean="0"/>
              <a:t>03.12.2025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4C05E23-8F29-4628-B4F0-7CBCB7658FD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193352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B94C8470-F9D1-4B41-99D5-690FD7E347AB}" type="datetime1">
              <a:rPr lang="ru-RU" noProof="0" smtClean="0"/>
              <a:t>03.12.2025</a:t>
            </a:fld>
            <a:endParaRPr lang="ru-RU" noProof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4F4F1A11-BB96-443E-B274-982C61AA7E0D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1528962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4F4F1A11-BB96-443E-B274-982C61AA7E0D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87072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4F4F1A11-BB96-443E-B274-982C61AA7E0D}" type="slidenum">
              <a:rPr lang="ru-RU" noProof="0" smtClean="0"/>
              <a:t>13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1696564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4F4F1A11-BB96-443E-B274-982C61AA7E0D}" type="slidenum">
              <a:rPr lang="ru-RU" noProof="0" smtClean="0"/>
              <a:t>2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5108437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4F4F1A11-BB96-443E-B274-982C61AA7E0D}" type="slidenum">
              <a:rPr lang="ru-RU" noProof="0" smtClean="0"/>
              <a:t>3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0858441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4F4F1A11-BB96-443E-B274-982C61AA7E0D}" type="slidenum">
              <a:rPr lang="ru-RU" noProof="0" smtClean="0"/>
              <a:t>5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6294379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4F4F1A11-BB96-443E-B274-982C61AA7E0D}" type="slidenum">
              <a:rPr lang="ru-RU" noProof="0" smtClean="0"/>
              <a:t>7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944168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4F4F1A11-BB96-443E-B274-982C61AA7E0D}" type="slidenum">
              <a:rPr lang="ru-RU" noProof="0" smtClean="0"/>
              <a:t>8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4610248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4F4F1A11-BB96-443E-B274-982C61AA7E0D}" type="slidenum">
              <a:rPr lang="ru-RU" noProof="0" smtClean="0"/>
              <a:t>10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4201098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4F4F1A11-BB96-443E-B274-982C61AA7E0D}" type="slidenum">
              <a:rPr lang="ru-RU" noProof="0" smtClean="0"/>
              <a:t>11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8401490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4F4F1A11-BB96-443E-B274-982C61AA7E0D}" type="slidenum">
              <a:rPr lang="ru-RU" noProof="0" smtClean="0"/>
              <a:t>12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614315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56C2E115-5267-49A0-A702-59745AC649C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21" name="Текст 8">
            <a:extLst>
              <a:ext uri="{FF2B5EF4-FFF2-40B4-BE49-F238E27FC236}">
                <a16:creationId xmlns:a16="http://schemas.microsoft.com/office/drawing/2014/main" id="{04479580-C1B1-4B70-875C-70152944FD5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84355" y="4687178"/>
            <a:ext cx="1598515" cy="1681163"/>
          </a:xfrm>
        </p:spPr>
        <p:txBody>
          <a:bodyPr rtlCol="0">
            <a:noAutofit/>
          </a:bodyPr>
          <a:lstStyle>
            <a:lvl1pPr marL="0" indent="0">
              <a:buNone/>
              <a:defRPr sz="15500" b="1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M</a:t>
            </a:r>
          </a:p>
        </p:txBody>
      </p:sp>
      <p:sp>
        <p:nvSpPr>
          <p:cNvPr id="18" name="Текст 8">
            <a:extLst>
              <a:ext uri="{FF2B5EF4-FFF2-40B4-BE49-F238E27FC236}">
                <a16:creationId xmlns:a16="http://schemas.microsoft.com/office/drawing/2014/main" id="{1323CA5D-7F88-4E2C-B2E1-D03E010724B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40172" y="1726672"/>
            <a:ext cx="1253665" cy="1681163"/>
          </a:xfrm>
        </p:spPr>
        <p:txBody>
          <a:bodyPr rtlCol="0">
            <a:noAutofit/>
          </a:bodyPr>
          <a:lstStyle>
            <a:lvl1pPr marL="0" indent="0">
              <a:buNone/>
              <a:defRPr sz="15500" b="1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T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2FDFF095-F8DE-447E-A83F-BD55BD03BEB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03189" y="71740"/>
            <a:ext cx="1253665" cy="1681163"/>
          </a:xfrm>
        </p:spPr>
        <p:txBody>
          <a:bodyPr rtlCol="0">
            <a:noAutofit/>
          </a:bodyPr>
          <a:lstStyle>
            <a:lvl1pPr marL="0" indent="0">
              <a:buNone/>
              <a:defRPr sz="15500" b="1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S</a:t>
            </a:r>
          </a:p>
        </p:txBody>
      </p:sp>
      <p:sp>
        <p:nvSpPr>
          <p:cNvPr id="20" name="Текст 8">
            <a:extLst>
              <a:ext uri="{FF2B5EF4-FFF2-40B4-BE49-F238E27FC236}">
                <a16:creationId xmlns:a16="http://schemas.microsoft.com/office/drawing/2014/main" id="{FA2755C1-A0B6-448A-BE5D-4B492BB7BBE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693" y="2858632"/>
            <a:ext cx="1253665" cy="1681163"/>
          </a:xfrm>
        </p:spPr>
        <p:txBody>
          <a:bodyPr rtlCol="0">
            <a:noAutofit/>
          </a:bodyPr>
          <a:lstStyle>
            <a:lvl1pPr marL="0" indent="0">
              <a:buNone/>
              <a:defRPr sz="15500" b="1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E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7F3357-BDC3-43CE-89C0-05F5AB97337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373216" y="3667946"/>
            <a:ext cx="9285382" cy="1277857"/>
          </a:xfrm>
        </p:spPr>
        <p:txBody>
          <a:bodyPr rtlCol="0" anchor="ctr"/>
          <a:lstStyle>
            <a:lvl1pPr algn="l">
              <a:defRPr sz="6000" cap="all" baseline="0"/>
            </a:lvl1pPr>
          </a:lstStyle>
          <a:p>
            <a:pPr rtl="0"/>
            <a:r>
              <a:rPr lang="ru-RU" noProof="0"/>
              <a:t>Щелкните, чтобы изменить заголовок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EFD7F6-12F1-44A8-B26F-82773993F1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970418" y="5325276"/>
            <a:ext cx="3677297" cy="682094"/>
          </a:xfrm>
        </p:spPr>
        <p:txBody>
          <a:bodyPr rtlCol="0" anchor="ctr"/>
          <a:lstStyle>
            <a:lvl1pPr marL="0" indent="0" algn="l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ЩЕЛКНИТЕ, ЧТОБЫ ИЗМЕНИТЬ</a:t>
            </a:r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BE5B50AA-4BAC-4997-B444-E281DECD0DB4}"/>
              </a:ext>
            </a:extLst>
          </p:cNvPr>
          <p:cNvCxnSpPr>
            <a:cxnSpLocks/>
          </p:cNvCxnSpPr>
          <p:nvPr userDrawn="1"/>
        </p:nvCxnSpPr>
        <p:spPr>
          <a:xfrm>
            <a:off x="4579559" y="5744231"/>
            <a:ext cx="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B2DEC412-0EF3-4D93-AF25-A2D2F5A5093A}"/>
              </a:ext>
            </a:extLst>
          </p:cNvPr>
          <p:cNvCxnSpPr>
            <a:cxnSpLocks/>
          </p:cNvCxnSpPr>
          <p:nvPr userDrawn="1"/>
        </p:nvCxnSpPr>
        <p:spPr>
          <a:xfrm>
            <a:off x="2536371" y="2017985"/>
            <a:ext cx="0" cy="153432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1C2836A9-D1F4-4562-B95F-B7BF8F4713B5}"/>
              </a:ext>
            </a:extLst>
          </p:cNvPr>
          <p:cNvCxnSpPr>
            <a:cxnSpLocks/>
          </p:cNvCxnSpPr>
          <p:nvPr userDrawn="1"/>
        </p:nvCxnSpPr>
        <p:spPr>
          <a:xfrm flipH="1">
            <a:off x="4245428" y="5655432"/>
            <a:ext cx="3318888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98361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 с рисунком 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Рисунок 17">
            <a:extLst>
              <a:ext uri="{FF2B5EF4-FFF2-40B4-BE49-F238E27FC236}">
                <a16:creationId xmlns:a16="http://schemas.microsoft.com/office/drawing/2014/main" id="{1FBFD526-F385-422D-A7A7-BCE72D8141B2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0" y="3"/>
            <a:ext cx="5288281" cy="6857999"/>
          </a:xfrm>
          <a:custGeom>
            <a:avLst/>
            <a:gdLst>
              <a:gd name="connsiteX0" fmla="*/ 0 w 5288281"/>
              <a:gd name="connsiteY0" fmla="*/ 0 h 6857999"/>
              <a:gd name="connsiteX1" fmla="*/ 1707378 w 5288281"/>
              <a:gd name="connsiteY1" fmla="*/ 0 h 6857999"/>
              <a:gd name="connsiteX2" fmla="*/ 1707378 w 5288281"/>
              <a:gd name="connsiteY2" fmla="*/ 1511096 h 6857999"/>
              <a:gd name="connsiteX3" fmla="*/ 5288281 w 5288281"/>
              <a:gd name="connsiteY3" fmla="*/ 1511096 h 6857999"/>
              <a:gd name="connsiteX4" fmla="*/ 5288281 w 5288281"/>
              <a:gd name="connsiteY4" fmla="*/ 3253159 h 6857999"/>
              <a:gd name="connsiteX5" fmla="*/ 1707378 w 5288281"/>
              <a:gd name="connsiteY5" fmla="*/ 3253159 h 6857999"/>
              <a:gd name="connsiteX6" fmla="*/ 1707378 w 5288281"/>
              <a:gd name="connsiteY6" fmla="*/ 5115860 h 6857999"/>
              <a:gd name="connsiteX7" fmla="*/ 5272034 w 5288281"/>
              <a:gd name="connsiteY7" fmla="*/ 5115860 h 6857999"/>
              <a:gd name="connsiteX8" fmla="*/ 5272034 w 5288281"/>
              <a:gd name="connsiteY8" fmla="*/ 6857999 h 6857999"/>
              <a:gd name="connsiteX9" fmla="*/ 0 w 5288281"/>
              <a:gd name="connsiteY9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288281" h="6857999">
                <a:moveTo>
                  <a:pt x="0" y="0"/>
                </a:moveTo>
                <a:lnTo>
                  <a:pt x="1707378" y="0"/>
                </a:lnTo>
                <a:lnTo>
                  <a:pt x="1707378" y="1511096"/>
                </a:lnTo>
                <a:lnTo>
                  <a:pt x="5288281" y="1511096"/>
                </a:lnTo>
                <a:lnTo>
                  <a:pt x="5288281" y="3253159"/>
                </a:lnTo>
                <a:lnTo>
                  <a:pt x="1707378" y="3253159"/>
                </a:lnTo>
                <a:lnTo>
                  <a:pt x="1707378" y="5115860"/>
                </a:lnTo>
                <a:lnTo>
                  <a:pt x="5272034" y="5115860"/>
                </a:lnTo>
                <a:lnTo>
                  <a:pt x="5272034" y="6857999"/>
                </a:lnTo>
                <a:lnTo>
                  <a:pt x="0" y="6857999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endParaRPr lang="ru-RU" noProof="0"/>
          </a:p>
        </p:txBody>
      </p:sp>
      <p:sp>
        <p:nvSpPr>
          <p:cNvPr id="31" name="Заголовок 1">
            <a:extLst>
              <a:ext uri="{FF2B5EF4-FFF2-40B4-BE49-F238E27FC236}">
                <a16:creationId xmlns:a16="http://schemas.microsoft.com/office/drawing/2014/main" id="{B2DB8B03-EE62-48FF-8583-59DFBBEDA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3720" y="1419438"/>
            <a:ext cx="4450080" cy="924808"/>
          </a:xfrm>
        </p:spPr>
        <p:txBody>
          <a:bodyPr lIns="0" rtlCol="0" anchor="t">
            <a:normAutofit/>
          </a:bodyPr>
          <a:lstStyle>
            <a:lvl1pPr>
              <a:defRPr lang="en-US" sz="2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3" name="Текст 8">
            <a:extLst>
              <a:ext uri="{FF2B5EF4-FFF2-40B4-BE49-F238E27FC236}">
                <a16:creationId xmlns:a16="http://schemas.microsoft.com/office/drawing/2014/main" id="{EAF98237-032C-4FA5-B76D-C29FB5F6FF7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366082" y="3009550"/>
            <a:ext cx="1254314" cy="360000"/>
          </a:xfrm>
        </p:spPr>
        <p:txBody>
          <a:bodyPr rtlCol="0" anchor="ctr"/>
          <a:lstStyle>
            <a:lvl1pPr marL="0" indent="0" algn="l">
              <a:buFont typeface="Arial" panose="020B0604020202020204" pitchFamily="34" charset="0"/>
              <a:buNone/>
              <a:defRPr lang="en-US" sz="1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Маркер 1</a:t>
            </a:r>
          </a:p>
        </p:txBody>
      </p:sp>
      <p:sp>
        <p:nvSpPr>
          <p:cNvPr id="34" name="Текст 8">
            <a:extLst>
              <a:ext uri="{FF2B5EF4-FFF2-40B4-BE49-F238E27FC236}">
                <a16:creationId xmlns:a16="http://schemas.microsoft.com/office/drawing/2014/main" id="{44353DAE-0553-4AB4-8929-C4F0C1424E1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366082" y="4017086"/>
            <a:ext cx="1254314" cy="360000"/>
          </a:xfrm>
        </p:spPr>
        <p:txBody>
          <a:bodyPr rtlCol="0" anchor="ctr"/>
          <a:lstStyle>
            <a:lvl1pPr marL="0" indent="0" algn="l">
              <a:buFont typeface="Arial" panose="020B0604020202020204" pitchFamily="34" charset="0"/>
              <a:buNone/>
              <a:defRPr lang="en-US" sz="1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Маркер 1</a:t>
            </a:r>
          </a:p>
        </p:txBody>
      </p:sp>
      <p:sp>
        <p:nvSpPr>
          <p:cNvPr id="35" name="Текст 8">
            <a:extLst>
              <a:ext uri="{FF2B5EF4-FFF2-40B4-BE49-F238E27FC236}">
                <a16:creationId xmlns:a16="http://schemas.microsoft.com/office/drawing/2014/main" id="{9651CB4B-B007-4E99-9371-20279E8FF7B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366082" y="4957948"/>
            <a:ext cx="1254314" cy="360000"/>
          </a:xfrm>
        </p:spPr>
        <p:txBody>
          <a:bodyPr rtlCol="0" anchor="ctr"/>
          <a:lstStyle>
            <a:lvl1pPr marL="0" indent="0" algn="l">
              <a:buFont typeface="Arial" panose="020B0604020202020204" pitchFamily="34" charset="0"/>
              <a:buNone/>
              <a:defRPr lang="en-US" sz="1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Маркер 1</a:t>
            </a:r>
          </a:p>
        </p:txBody>
      </p:sp>
      <p:sp>
        <p:nvSpPr>
          <p:cNvPr id="36" name="Текст 8">
            <a:extLst>
              <a:ext uri="{FF2B5EF4-FFF2-40B4-BE49-F238E27FC236}">
                <a16:creationId xmlns:a16="http://schemas.microsoft.com/office/drawing/2014/main" id="{C0437717-0C1B-4589-AEF7-D8E934F4119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903720" y="2816574"/>
            <a:ext cx="561421" cy="627254"/>
          </a:xfrm>
        </p:spPr>
        <p:txBody>
          <a:bodyPr rtlCol="0" anchor="ctr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lang="en-US" sz="4400" b="1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ru-RU" noProof="0" dirty="0"/>
              <a:t>#</a:t>
            </a:r>
          </a:p>
        </p:txBody>
      </p:sp>
      <p:sp>
        <p:nvSpPr>
          <p:cNvPr id="39" name="Текст 8">
            <a:extLst>
              <a:ext uri="{FF2B5EF4-FFF2-40B4-BE49-F238E27FC236}">
                <a16:creationId xmlns:a16="http://schemas.microsoft.com/office/drawing/2014/main" id="{BE01B6B4-5A67-4429-A312-A531EC3BF42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903720" y="3805802"/>
            <a:ext cx="561421" cy="627254"/>
          </a:xfrm>
        </p:spPr>
        <p:txBody>
          <a:bodyPr rtlCol="0" anchor="ctr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lang="en-US" sz="4400" b="1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#</a:t>
            </a:r>
          </a:p>
        </p:txBody>
      </p:sp>
      <p:sp>
        <p:nvSpPr>
          <p:cNvPr id="40" name="Текст 8">
            <a:extLst>
              <a:ext uri="{FF2B5EF4-FFF2-40B4-BE49-F238E27FC236}">
                <a16:creationId xmlns:a16="http://schemas.microsoft.com/office/drawing/2014/main" id="{1673722D-82CF-4D94-9D83-D95A8DE5ACE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903721" y="4795030"/>
            <a:ext cx="561421" cy="627254"/>
          </a:xfrm>
        </p:spPr>
        <p:txBody>
          <a:bodyPr rtlCol="0" anchor="ctr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lang="en-US" sz="4400" b="1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#</a:t>
            </a:r>
          </a:p>
        </p:txBody>
      </p:sp>
      <p:sp>
        <p:nvSpPr>
          <p:cNvPr id="41" name="Текст 18">
            <a:extLst>
              <a:ext uri="{FF2B5EF4-FFF2-40B4-BE49-F238E27FC236}">
                <a16:creationId xmlns:a16="http://schemas.microsoft.com/office/drawing/2014/main" id="{05767D4F-E20C-4F37-B411-A7F221B6A85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29106" y="3074238"/>
            <a:ext cx="2427514" cy="715169"/>
          </a:xfrm>
        </p:spPr>
        <p:txBody>
          <a:bodyPr lIns="0" rtlCol="0" anchor="t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42" name="Текст 18">
            <a:extLst>
              <a:ext uri="{FF2B5EF4-FFF2-40B4-BE49-F238E27FC236}">
                <a16:creationId xmlns:a16="http://schemas.microsoft.com/office/drawing/2014/main" id="{BB90A96A-A614-41C0-9759-F6C15AE6806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629106" y="4074889"/>
            <a:ext cx="2427514" cy="715169"/>
          </a:xfrm>
        </p:spPr>
        <p:txBody>
          <a:bodyPr lIns="0" rtlCol="0" anchor="t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43" name="Текст 18">
            <a:extLst>
              <a:ext uri="{FF2B5EF4-FFF2-40B4-BE49-F238E27FC236}">
                <a16:creationId xmlns:a16="http://schemas.microsoft.com/office/drawing/2014/main" id="{983AE7FC-57B1-4AB3-8EAA-A85904DBBE97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629106" y="5016921"/>
            <a:ext cx="2427514" cy="715169"/>
          </a:xfrm>
        </p:spPr>
        <p:txBody>
          <a:bodyPr lIns="0" rtlCol="0" anchor="t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15" name="Дата 1">
            <a:extLst>
              <a:ext uri="{FF2B5EF4-FFF2-40B4-BE49-F238E27FC236}">
                <a16:creationId xmlns:a16="http://schemas.microsoft.com/office/drawing/2014/main" id="{8AECD175-60EB-459F-BA4C-8E4DE7BC01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07.01.20ГГ</a:t>
            </a:r>
          </a:p>
        </p:txBody>
      </p:sp>
      <p:sp>
        <p:nvSpPr>
          <p:cNvPr id="16" name="Нижний колонтитул 2">
            <a:extLst>
              <a:ext uri="{FF2B5EF4-FFF2-40B4-BE49-F238E27FC236}">
                <a16:creationId xmlns:a16="http://schemas.microsoft.com/office/drawing/2014/main" id="{2180FF4C-4A98-4E30-B414-026CEECAE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/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17" name="Номер слайда 7">
            <a:extLst>
              <a:ext uri="{FF2B5EF4-FFF2-40B4-BE49-F238E27FC236}">
                <a16:creationId xmlns:a16="http://schemas.microsoft.com/office/drawing/2014/main" id="{9498BBC0-E864-44E0-8C60-D13DC062B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9FF96520-E4CE-4EAD-8ABF-1D2297D6B3AA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7612908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0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F24F48E-4E21-421F-A044-1D5C607BF74F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3429000"/>
            <a:ext cx="4114797" cy="2747962"/>
          </a:xfrm>
        </p:spPr>
        <p:txBody>
          <a:bodyPr rtlCol="0">
            <a:normAutofit/>
          </a:bodyPr>
          <a:lstStyle>
            <a:lvl1pPr marL="0" indent="0">
              <a:lnSpc>
                <a:spcPct val="150000"/>
              </a:lnSpc>
              <a:buNone/>
              <a:defRPr sz="1200"/>
            </a:lvl1pPr>
            <a:lvl2pPr marL="457200" indent="0">
              <a:lnSpc>
                <a:spcPct val="150000"/>
              </a:lnSpc>
              <a:buNone/>
              <a:defRPr sz="1200"/>
            </a:lvl2pPr>
            <a:lvl3pPr marL="914400" indent="0">
              <a:lnSpc>
                <a:spcPct val="150000"/>
              </a:lnSpc>
              <a:buNone/>
              <a:defRPr sz="1200"/>
            </a:lvl3pPr>
            <a:lvl4pPr marL="1371600" indent="0">
              <a:lnSpc>
                <a:spcPct val="150000"/>
              </a:lnSpc>
              <a:buNone/>
              <a:defRPr sz="1200"/>
            </a:lvl4pPr>
            <a:lvl5pPr marL="1828800" indent="0">
              <a:lnSpc>
                <a:spcPct val="150000"/>
              </a:lnSpc>
              <a:buNone/>
              <a:defRPr sz="12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6C70E23-CF91-4792-9B98-182E6804BBC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239003" y="3429000"/>
            <a:ext cx="4114797" cy="2747962"/>
          </a:xfrm>
        </p:spPr>
        <p:txBody>
          <a:bodyPr rtlCol="0">
            <a:normAutofit/>
          </a:bodyPr>
          <a:lstStyle>
            <a:lvl1pPr marL="0" indent="0">
              <a:lnSpc>
                <a:spcPct val="150000"/>
              </a:lnSpc>
              <a:buNone/>
              <a:defRPr sz="1200"/>
            </a:lvl1pPr>
            <a:lvl2pPr marL="457200" indent="0">
              <a:lnSpc>
                <a:spcPct val="150000"/>
              </a:lnSpc>
              <a:buNone/>
              <a:defRPr sz="1200"/>
            </a:lvl2pPr>
            <a:lvl3pPr marL="914400" indent="0">
              <a:lnSpc>
                <a:spcPct val="150000"/>
              </a:lnSpc>
              <a:buNone/>
              <a:defRPr sz="1200"/>
            </a:lvl3pPr>
            <a:lvl4pPr marL="1371600" indent="0">
              <a:lnSpc>
                <a:spcPct val="150000"/>
              </a:lnSpc>
              <a:buNone/>
              <a:defRPr sz="1200"/>
            </a:lvl4pPr>
            <a:lvl5pPr marL="1828800" indent="0">
              <a:lnSpc>
                <a:spcPct val="150000"/>
              </a:lnSpc>
              <a:buNone/>
              <a:defRPr sz="12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15A2875-2896-4182-BA30-FB502AC98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07.01.20ГГ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F72769E-89D2-4868-B2CF-A0759A62C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77500" y="6356350"/>
            <a:ext cx="876300" cy="365125"/>
          </a:xfrm>
        </p:spPr>
        <p:txBody>
          <a:bodyPr rtlCol="0"/>
          <a:lstStyle/>
          <a:p>
            <a:pPr rtl="0"/>
            <a:fld id="{9FF96520-E4CE-4EAD-8ABF-1D2297D6B3AA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E0011F19-A2C9-4F67-A7F1-592B85FFB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4142" y="670094"/>
            <a:ext cx="10134601" cy="924808"/>
          </a:xfrm>
        </p:spPr>
        <p:txBody>
          <a:bodyPr lIns="0" rtlCol="0">
            <a:normAutofit/>
          </a:bodyPr>
          <a:lstStyle>
            <a:lvl1pPr algn="ctr">
              <a:defRPr lang="en-US" sz="2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C7C8CFDC-095C-4312-A01D-7430D1FEAA6F}"/>
              </a:ext>
            </a:extLst>
          </p:cNvPr>
          <p:cNvCxnSpPr>
            <a:cxnSpLocks/>
          </p:cNvCxnSpPr>
          <p:nvPr userDrawn="1"/>
        </p:nvCxnSpPr>
        <p:spPr>
          <a:xfrm>
            <a:off x="6096000" y="2603500"/>
            <a:ext cx="0" cy="42545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6DE385DE-9334-4CED-AD7E-F63A320B0512}"/>
              </a:ext>
            </a:extLst>
          </p:cNvPr>
          <p:cNvSpPr/>
          <p:nvPr userDrawn="1"/>
        </p:nvSpPr>
        <p:spPr>
          <a:xfrm>
            <a:off x="0" y="2324100"/>
            <a:ext cx="12192000" cy="633411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3" name="Текст 2">
            <a:extLst>
              <a:ext uri="{FF2B5EF4-FFF2-40B4-BE49-F238E27FC236}">
                <a16:creationId xmlns:a16="http://schemas.microsoft.com/office/drawing/2014/main" id="{211839B3-0E6A-4750-8862-3A55B0FEF98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38201" y="2413000"/>
            <a:ext cx="4114795" cy="493710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lang="en-US" sz="1800" kern="1200" cap="all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14" name="Текст 2">
            <a:extLst>
              <a:ext uri="{FF2B5EF4-FFF2-40B4-BE49-F238E27FC236}">
                <a16:creationId xmlns:a16="http://schemas.microsoft.com/office/drawing/2014/main" id="{E72DA832-BD58-447B-A20E-EA3A7F4EAFF0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7239003" y="2413000"/>
            <a:ext cx="4114797" cy="493710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lang="en-US" sz="1800" kern="1200" cap="all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11" name="Нижний колонтитул 7">
            <a:extLst>
              <a:ext uri="{FF2B5EF4-FFF2-40B4-BE49-F238E27FC236}">
                <a16:creationId xmlns:a16="http://schemas.microsoft.com/office/drawing/2014/main" id="{64EBCEB5-BD23-4BD0-BB31-DF6A631D5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39002" y="6356350"/>
            <a:ext cx="3038469" cy="365125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r>
              <a:rPr lang="ru-RU" noProof="0"/>
              <a:t>Набор слайдов для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3484456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сштабиров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5">
            <a:extLst>
              <a:ext uri="{FF2B5EF4-FFF2-40B4-BE49-F238E27FC236}">
                <a16:creationId xmlns:a16="http://schemas.microsoft.com/office/drawing/2014/main" id="{A1FB681F-A94D-4BF8-8290-0811E98D49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57335" y="1822008"/>
            <a:ext cx="3295186" cy="320381"/>
          </a:xfrm>
        </p:spPr>
        <p:txBody>
          <a:bodyPr lIns="0" rtlCol="0" anchor="ctr">
            <a:noAutofit/>
          </a:bodyPr>
          <a:lstStyle>
            <a:lvl1pPr marL="0" indent="0">
              <a:buNone/>
              <a:defRPr lang="en-US" sz="1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Подзаголовок слайда</a:t>
            </a:r>
          </a:p>
        </p:txBody>
      </p:sp>
      <p:sp>
        <p:nvSpPr>
          <p:cNvPr id="17" name="Текст 18">
            <a:extLst>
              <a:ext uri="{FF2B5EF4-FFF2-40B4-BE49-F238E27FC236}">
                <a16:creationId xmlns:a16="http://schemas.microsoft.com/office/drawing/2014/main" id="{61E8C129-EF62-46A8-97F3-3CB5D014FB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57335" y="2167484"/>
            <a:ext cx="3294437" cy="540104"/>
          </a:xfrm>
        </p:spPr>
        <p:txBody>
          <a:bodyPr lIns="0" rtlCol="0">
            <a:norm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8EC90C5-A811-4E5C-ADD1-A89DB4E94DAA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 rtlCol="0"/>
          <a:lstStyle/>
          <a:p>
            <a:pPr rtl="0"/>
            <a:r>
              <a:rPr lang="ru-RU" noProof="0"/>
              <a:t>07.01.20ГГ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356B621-AE19-45D3-B25F-23256C242DD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 rtlCol="0"/>
          <a:lstStyle/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58BDCB2-D8C3-4571-8154-76BEA9AE41A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20" name="Текст 15">
            <a:extLst>
              <a:ext uri="{FF2B5EF4-FFF2-40B4-BE49-F238E27FC236}">
                <a16:creationId xmlns:a16="http://schemas.microsoft.com/office/drawing/2014/main" id="{E6C37A20-957D-4B0B-AC33-7DD21D99A65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080795" y="3339988"/>
            <a:ext cx="3295186" cy="320381"/>
          </a:xfrm>
        </p:spPr>
        <p:txBody>
          <a:bodyPr lIns="0" rtlCol="0" anchor="ctr">
            <a:noAutofit/>
          </a:bodyPr>
          <a:lstStyle>
            <a:lvl1pPr marL="0" indent="0">
              <a:buNone/>
              <a:defRPr lang="en-US" sz="1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Подзаголовок слайда</a:t>
            </a:r>
          </a:p>
        </p:txBody>
      </p:sp>
      <p:sp>
        <p:nvSpPr>
          <p:cNvPr id="21" name="Текст 18">
            <a:extLst>
              <a:ext uri="{FF2B5EF4-FFF2-40B4-BE49-F238E27FC236}">
                <a16:creationId xmlns:a16="http://schemas.microsoft.com/office/drawing/2014/main" id="{D9C3D27C-5291-4A1A-83AC-B52D25F43D5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080795" y="3685464"/>
            <a:ext cx="3294437" cy="540104"/>
          </a:xfrm>
        </p:spPr>
        <p:txBody>
          <a:bodyPr lIns="0" rtlCol="0">
            <a:norm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4" name="Текст 15">
            <a:extLst>
              <a:ext uri="{FF2B5EF4-FFF2-40B4-BE49-F238E27FC236}">
                <a16:creationId xmlns:a16="http://schemas.microsoft.com/office/drawing/2014/main" id="{BD09685A-53BF-4E9B-BD7F-C77B60165D2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31710" y="4857968"/>
            <a:ext cx="3295186" cy="320381"/>
          </a:xfrm>
        </p:spPr>
        <p:txBody>
          <a:bodyPr lIns="0" rtlCol="0" anchor="ctr">
            <a:noAutofit/>
          </a:bodyPr>
          <a:lstStyle>
            <a:lvl1pPr marL="0" indent="0">
              <a:buNone/>
              <a:defRPr lang="en-US" sz="1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Подзаголовок слайда</a:t>
            </a:r>
          </a:p>
        </p:txBody>
      </p:sp>
      <p:sp>
        <p:nvSpPr>
          <p:cNvPr id="25" name="Текст 18">
            <a:extLst>
              <a:ext uri="{FF2B5EF4-FFF2-40B4-BE49-F238E27FC236}">
                <a16:creationId xmlns:a16="http://schemas.microsoft.com/office/drawing/2014/main" id="{2B757B2D-A738-401D-A78C-05475608F20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31710" y="5203444"/>
            <a:ext cx="3294437" cy="540104"/>
          </a:xfrm>
        </p:spPr>
        <p:txBody>
          <a:bodyPr lIns="0" rtlCol="0">
            <a:norm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cxnSp>
        <p:nvCxnSpPr>
          <p:cNvPr id="7" name="Прямая со стрелкой 6">
            <a:extLst>
              <a:ext uri="{FF2B5EF4-FFF2-40B4-BE49-F238E27FC236}">
                <a16:creationId xmlns:a16="http://schemas.microsoft.com/office/drawing/2014/main" id="{274844B5-3E4A-4209-AD6C-31EB9B57D62E}"/>
              </a:ext>
            </a:extLst>
          </p:cNvPr>
          <p:cNvCxnSpPr>
            <a:cxnSpLocks/>
          </p:cNvCxnSpPr>
          <p:nvPr userDrawn="1"/>
        </p:nvCxnSpPr>
        <p:spPr>
          <a:xfrm flipV="1">
            <a:off x="4369950" y="805543"/>
            <a:ext cx="3648352" cy="6052189"/>
          </a:xfrm>
          <a:prstGeom prst="straightConnector1">
            <a:avLst/>
          </a:prstGeom>
          <a:ln w="1905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1519057B-4248-4880-A89E-5DCBBB157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4142" y="1110286"/>
            <a:ext cx="10319657" cy="924808"/>
          </a:xfrm>
        </p:spPr>
        <p:txBody>
          <a:bodyPr lIns="0" rtlCol="0">
            <a:normAutofit/>
          </a:bodyPr>
          <a:lstStyle>
            <a:lvl1pPr>
              <a:defRPr lang="en-US" sz="2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9760112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DB7A5A-4225-417D-92C6-1C9A16E37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24F48E-4E21-421F-A044-1D5C607BF74F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6C70E23-CF91-4792-9B98-182E6804BBC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15A2875-2896-4182-BA30-FB502AC98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07.01.20ГГ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B9BA8EE-BF3B-4E61-9241-4BC605B36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F72769E-89D2-4868-B2CF-A0759A62C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FF96520-E4CE-4EAD-8ABF-1D2297D6B3AA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763402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2611C53D-85FC-41D8-9A69-F4734072CC4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34142" y="2046288"/>
            <a:ext cx="5544458" cy="823912"/>
          </a:xfrm>
        </p:spPr>
        <p:txBody>
          <a:bodyPr rtlCol="0" anchor="b">
            <a:normAutofit/>
          </a:bodyPr>
          <a:lstStyle>
            <a:lvl1pPr marL="0" indent="0">
              <a:buNone/>
              <a:defRPr lang="en-US" sz="1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17446CE-03E2-409B-B8EF-7C188C1E68C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034142" y="3162300"/>
            <a:ext cx="5544458" cy="3027362"/>
          </a:xfrm>
        </p:spPr>
        <p:txBody>
          <a:bodyPr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0F4FC59-2ADF-4A3F-BBF9-07FF022209A3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7240588" y="2046288"/>
            <a:ext cx="4114800" cy="823912"/>
          </a:xfrm>
        </p:spPr>
        <p:txBody>
          <a:bodyPr rtlCol="0" anchor="b">
            <a:normAutofit/>
          </a:bodyPr>
          <a:lstStyle>
            <a:lvl1pPr marL="0" indent="0">
              <a:buNone/>
              <a:defRPr lang="en-US" sz="1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47F889E-7C42-4396-AEE8-7B337AFAF1E4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7240588" y="3162300"/>
            <a:ext cx="4114800" cy="3027362"/>
          </a:xfrm>
        </p:spPr>
        <p:txBody>
          <a:bodyPr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33D57D1-26E8-4CE2-AAA6-482AA55FC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07.01.20ГГ</a:t>
            </a: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C24918E-7FEA-4406-B5C4-9CA22363D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015B8D0-7EB3-42DC-AD4D-51B34268A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FF96520-E4CE-4EAD-8ABF-1D2297D6B3AA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2FF7DCBA-487E-4B33-BB90-0DADF952C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4142" y="1110286"/>
            <a:ext cx="10319657" cy="924808"/>
          </a:xfrm>
        </p:spPr>
        <p:txBody>
          <a:bodyPr lIns="0" rtlCol="0">
            <a:normAutofit/>
          </a:bodyPr>
          <a:lstStyle>
            <a:lvl1pPr>
              <a:defRPr lang="en-US" sz="2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5679E440-088D-4C5E-AE96-53292A60A147}"/>
              </a:ext>
            </a:extLst>
          </p:cNvPr>
          <p:cNvCxnSpPr>
            <a:cxnSpLocks/>
          </p:cNvCxnSpPr>
          <p:nvPr userDrawn="1"/>
        </p:nvCxnSpPr>
        <p:spPr>
          <a:xfrm>
            <a:off x="1121228" y="0"/>
            <a:ext cx="0" cy="1110286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12513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772EF9B-97B0-4909-B1C8-B680035F9DC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34142" y="1850572"/>
            <a:ext cx="10134601" cy="4093028"/>
          </a:xfrm>
        </p:spPr>
        <p:txBody>
          <a:bodyPr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41881D0-A955-463B-814E-4977DB443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07.01.20ГГ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0B6947-085B-4130-82A4-5D464A42F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BD21287-635C-42C2-8343-AB4B83FB3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FF96520-E4CE-4EAD-8ABF-1D2297D6B3AA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7CA22921-D059-426E-8623-0C4322D58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4142" y="670094"/>
            <a:ext cx="10134601" cy="924808"/>
          </a:xfrm>
        </p:spPr>
        <p:txBody>
          <a:bodyPr lIns="0" rtlCol="0">
            <a:normAutofit/>
          </a:bodyPr>
          <a:lstStyle>
            <a:lvl1pPr>
              <a:defRPr lang="en-US" sz="2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4162065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— 4 ввер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Рисунок 23">
            <a:extLst>
              <a:ext uri="{FF2B5EF4-FFF2-40B4-BE49-F238E27FC236}">
                <a16:creationId xmlns:a16="http://schemas.microsoft.com/office/drawing/2014/main" id="{C7B19AA7-3B63-43B8-BE54-6F7F01B2625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804817" y="2233881"/>
            <a:ext cx="3387182" cy="2390238"/>
          </a:xfrm>
          <a:custGeom>
            <a:avLst/>
            <a:gdLst>
              <a:gd name="connsiteX0" fmla="*/ 1033243 w 3387182"/>
              <a:gd name="connsiteY0" fmla="*/ 0 h 2390238"/>
              <a:gd name="connsiteX1" fmla="*/ 3387182 w 3387182"/>
              <a:gd name="connsiteY1" fmla="*/ 0 h 2390238"/>
              <a:gd name="connsiteX2" fmla="*/ 3378264 w 3387182"/>
              <a:gd name="connsiteY2" fmla="*/ 2390238 h 2390238"/>
              <a:gd name="connsiteX3" fmla="*/ 0 w 3387182"/>
              <a:gd name="connsiteY3" fmla="*/ 2390238 h 2390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7182" h="2390238">
                <a:moveTo>
                  <a:pt x="1033243" y="0"/>
                </a:moveTo>
                <a:lnTo>
                  <a:pt x="3387182" y="0"/>
                </a:lnTo>
                <a:lnTo>
                  <a:pt x="3378264" y="2390238"/>
                </a:lnTo>
                <a:lnTo>
                  <a:pt x="0" y="2390238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endParaRPr lang="ru-RU" noProof="0"/>
          </a:p>
        </p:txBody>
      </p:sp>
      <p:sp>
        <p:nvSpPr>
          <p:cNvPr id="21" name="Рисунок 20">
            <a:extLst>
              <a:ext uri="{FF2B5EF4-FFF2-40B4-BE49-F238E27FC236}">
                <a16:creationId xmlns:a16="http://schemas.microsoft.com/office/drawing/2014/main" id="{1B55057A-5AE4-4EAE-8E1E-189462BF315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690016" y="2233881"/>
            <a:ext cx="3917851" cy="2390238"/>
          </a:xfrm>
          <a:custGeom>
            <a:avLst/>
            <a:gdLst>
              <a:gd name="connsiteX0" fmla="*/ 1033243 w 3917851"/>
              <a:gd name="connsiteY0" fmla="*/ 0 h 2390238"/>
              <a:gd name="connsiteX1" fmla="*/ 3917851 w 3917851"/>
              <a:gd name="connsiteY1" fmla="*/ 0 h 2390238"/>
              <a:gd name="connsiteX2" fmla="*/ 2884608 w 3917851"/>
              <a:gd name="connsiteY2" fmla="*/ 2390238 h 2390238"/>
              <a:gd name="connsiteX3" fmla="*/ 0 w 3917851"/>
              <a:gd name="connsiteY3" fmla="*/ 2390238 h 2390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17851" h="2390238">
                <a:moveTo>
                  <a:pt x="1033243" y="0"/>
                </a:moveTo>
                <a:lnTo>
                  <a:pt x="3917851" y="0"/>
                </a:lnTo>
                <a:lnTo>
                  <a:pt x="2884608" y="2390238"/>
                </a:lnTo>
                <a:lnTo>
                  <a:pt x="0" y="2390238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endParaRPr lang="ru-RU" noProof="0"/>
          </a:p>
        </p:txBody>
      </p:sp>
      <p:sp>
        <p:nvSpPr>
          <p:cNvPr id="17" name="Рисунок 16">
            <a:extLst>
              <a:ext uri="{FF2B5EF4-FFF2-40B4-BE49-F238E27FC236}">
                <a16:creationId xmlns:a16="http://schemas.microsoft.com/office/drawing/2014/main" id="{A4433358-37F4-4631-87BD-71A4E90A4CD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575215" y="2233881"/>
            <a:ext cx="3917851" cy="2390238"/>
          </a:xfrm>
          <a:custGeom>
            <a:avLst/>
            <a:gdLst>
              <a:gd name="connsiteX0" fmla="*/ 1033243 w 3917851"/>
              <a:gd name="connsiteY0" fmla="*/ 0 h 2390238"/>
              <a:gd name="connsiteX1" fmla="*/ 3917851 w 3917851"/>
              <a:gd name="connsiteY1" fmla="*/ 0 h 2390238"/>
              <a:gd name="connsiteX2" fmla="*/ 2884608 w 3917851"/>
              <a:gd name="connsiteY2" fmla="*/ 2390238 h 2390238"/>
              <a:gd name="connsiteX3" fmla="*/ 0 w 3917851"/>
              <a:gd name="connsiteY3" fmla="*/ 2390238 h 2390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17851" h="2390238">
                <a:moveTo>
                  <a:pt x="1033243" y="0"/>
                </a:moveTo>
                <a:lnTo>
                  <a:pt x="3917851" y="0"/>
                </a:lnTo>
                <a:lnTo>
                  <a:pt x="2884608" y="2390238"/>
                </a:lnTo>
                <a:lnTo>
                  <a:pt x="0" y="2390238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endParaRPr lang="ru-RU" noProof="0"/>
          </a:p>
        </p:txBody>
      </p:sp>
      <p:sp>
        <p:nvSpPr>
          <p:cNvPr id="14" name="Рисунок 13">
            <a:extLst>
              <a:ext uri="{FF2B5EF4-FFF2-40B4-BE49-F238E27FC236}">
                <a16:creationId xmlns:a16="http://schemas.microsoft.com/office/drawing/2014/main" id="{A663A4BE-7DD2-4FAC-B36C-6A1DAB07408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2233881"/>
            <a:ext cx="3378263" cy="2390238"/>
          </a:xfrm>
          <a:custGeom>
            <a:avLst/>
            <a:gdLst>
              <a:gd name="connsiteX0" fmla="*/ 0 w 3378263"/>
              <a:gd name="connsiteY0" fmla="*/ 0 h 2390238"/>
              <a:gd name="connsiteX1" fmla="*/ 3378263 w 3378263"/>
              <a:gd name="connsiteY1" fmla="*/ 0 h 2390238"/>
              <a:gd name="connsiteX2" fmla="*/ 2345020 w 3378263"/>
              <a:gd name="connsiteY2" fmla="*/ 2390238 h 2390238"/>
              <a:gd name="connsiteX3" fmla="*/ 0 w 3378263"/>
              <a:gd name="connsiteY3" fmla="*/ 2390238 h 2390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78263" h="2390238">
                <a:moveTo>
                  <a:pt x="0" y="0"/>
                </a:moveTo>
                <a:lnTo>
                  <a:pt x="3378263" y="0"/>
                </a:lnTo>
                <a:lnTo>
                  <a:pt x="2345020" y="2390238"/>
                </a:lnTo>
                <a:lnTo>
                  <a:pt x="0" y="2390238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endParaRPr lang="ru-RU" noProof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EEF1FEE-F11E-4D86-B18A-334DC8379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07.01.20ГГ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143D405-92C8-41A3-8CA8-EAB7EE6E9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813E559-638A-4105-95C4-0812BAFB7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FF96520-E4CE-4EAD-8ABF-1D2297D6B3AA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25" name="Заголовок 1">
            <a:extLst>
              <a:ext uri="{FF2B5EF4-FFF2-40B4-BE49-F238E27FC236}">
                <a16:creationId xmlns:a16="http://schemas.microsoft.com/office/drawing/2014/main" id="{0157B5A6-CA34-4D5D-9A70-14D478D55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4142" y="670094"/>
            <a:ext cx="10134601" cy="924808"/>
          </a:xfrm>
        </p:spPr>
        <p:txBody>
          <a:bodyPr lIns="0" rtlCol="0">
            <a:normAutofit/>
          </a:bodyPr>
          <a:lstStyle>
            <a:lvl1pPr algn="ctr">
              <a:defRPr lang="en-US" sz="2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26" name="Текст 15">
            <a:extLst>
              <a:ext uri="{FF2B5EF4-FFF2-40B4-BE49-F238E27FC236}">
                <a16:creationId xmlns:a16="http://schemas.microsoft.com/office/drawing/2014/main" id="{CEC8B31E-90EA-47DA-88C8-7210550FECC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554933" y="5061424"/>
            <a:ext cx="2443654" cy="320381"/>
          </a:xfrm>
        </p:spPr>
        <p:txBody>
          <a:bodyPr lIns="0" rtlCol="0" anchor="ctr">
            <a:noAutofit/>
          </a:bodyPr>
          <a:lstStyle>
            <a:lvl1pPr marL="0" indent="0" algn="ctr">
              <a:buNone/>
              <a:defRPr lang="en-US" sz="1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27" name="Текст 18">
            <a:extLst>
              <a:ext uri="{FF2B5EF4-FFF2-40B4-BE49-F238E27FC236}">
                <a16:creationId xmlns:a16="http://schemas.microsoft.com/office/drawing/2014/main" id="{0B29C3B6-1467-4DB9-A2AE-6C825488954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554932" y="5406900"/>
            <a:ext cx="2443099" cy="361598"/>
          </a:xfrm>
        </p:spPr>
        <p:txBody>
          <a:bodyPr lIns="0" rtlCol="0">
            <a:normAutofit/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Заголовок</a:t>
            </a:r>
          </a:p>
        </p:txBody>
      </p:sp>
      <p:sp>
        <p:nvSpPr>
          <p:cNvPr id="28" name="Текст 15">
            <a:extLst>
              <a:ext uri="{FF2B5EF4-FFF2-40B4-BE49-F238E27FC236}">
                <a16:creationId xmlns:a16="http://schemas.microsoft.com/office/drawing/2014/main" id="{C0CAE507-1952-49D5-A01E-F3CEA53FEF3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31476" y="5061424"/>
            <a:ext cx="2443654" cy="320381"/>
          </a:xfrm>
        </p:spPr>
        <p:txBody>
          <a:bodyPr lIns="0" rtlCol="0" anchor="ctr">
            <a:noAutofit/>
          </a:bodyPr>
          <a:lstStyle>
            <a:lvl1pPr marL="0" indent="0" algn="ctr">
              <a:buNone/>
              <a:defRPr lang="en-US" sz="1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29" name="Текст 18">
            <a:extLst>
              <a:ext uri="{FF2B5EF4-FFF2-40B4-BE49-F238E27FC236}">
                <a16:creationId xmlns:a16="http://schemas.microsoft.com/office/drawing/2014/main" id="{BC2F8ABF-1CD3-4283-BBC9-9536E8C0451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31475" y="5406900"/>
            <a:ext cx="2443099" cy="361598"/>
          </a:xfrm>
        </p:spPr>
        <p:txBody>
          <a:bodyPr lIns="0" rtlCol="0">
            <a:normAutofit/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Заголовок</a:t>
            </a:r>
          </a:p>
        </p:txBody>
      </p:sp>
      <p:sp>
        <p:nvSpPr>
          <p:cNvPr id="30" name="Текст 15">
            <a:extLst>
              <a:ext uri="{FF2B5EF4-FFF2-40B4-BE49-F238E27FC236}">
                <a16:creationId xmlns:a16="http://schemas.microsoft.com/office/drawing/2014/main" id="{FE6695F4-4900-48B5-9D68-486774B8D7F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177835" y="5061424"/>
            <a:ext cx="2443654" cy="320381"/>
          </a:xfrm>
        </p:spPr>
        <p:txBody>
          <a:bodyPr lIns="0" rtlCol="0" anchor="ctr">
            <a:noAutofit/>
          </a:bodyPr>
          <a:lstStyle>
            <a:lvl1pPr marL="0" indent="0" algn="ctr">
              <a:buNone/>
              <a:defRPr lang="en-US" sz="1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31" name="Текст 18">
            <a:extLst>
              <a:ext uri="{FF2B5EF4-FFF2-40B4-BE49-F238E27FC236}">
                <a16:creationId xmlns:a16="http://schemas.microsoft.com/office/drawing/2014/main" id="{FF214FA8-F7B7-40D8-A97C-52E0B0BDE16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177834" y="5406900"/>
            <a:ext cx="2443099" cy="361598"/>
          </a:xfrm>
        </p:spPr>
        <p:txBody>
          <a:bodyPr lIns="0" rtlCol="0">
            <a:normAutofit/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Заголовок</a:t>
            </a:r>
          </a:p>
        </p:txBody>
      </p:sp>
      <p:sp>
        <p:nvSpPr>
          <p:cNvPr id="32" name="Текст 15">
            <a:extLst>
              <a:ext uri="{FF2B5EF4-FFF2-40B4-BE49-F238E27FC236}">
                <a16:creationId xmlns:a16="http://schemas.microsoft.com/office/drawing/2014/main" id="{56B0AF9E-C16A-4170-A149-1E47AC0D81C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800181" y="5057897"/>
            <a:ext cx="2443654" cy="320381"/>
          </a:xfrm>
        </p:spPr>
        <p:txBody>
          <a:bodyPr lIns="0" rtlCol="0" anchor="ctr">
            <a:noAutofit/>
          </a:bodyPr>
          <a:lstStyle>
            <a:lvl1pPr marL="0" indent="0" algn="ctr">
              <a:buNone/>
              <a:defRPr lang="en-US" sz="1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33" name="Текст 18">
            <a:extLst>
              <a:ext uri="{FF2B5EF4-FFF2-40B4-BE49-F238E27FC236}">
                <a16:creationId xmlns:a16="http://schemas.microsoft.com/office/drawing/2014/main" id="{B1CB5369-F6CE-41B6-ACE8-9FA5781CB42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800180" y="5403373"/>
            <a:ext cx="2443099" cy="361598"/>
          </a:xfrm>
        </p:spPr>
        <p:txBody>
          <a:bodyPr lIns="0" rtlCol="0">
            <a:normAutofit/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1411511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— 8 ввер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Рисунок 65">
            <a:extLst>
              <a:ext uri="{FF2B5EF4-FFF2-40B4-BE49-F238E27FC236}">
                <a16:creationId xmlns:a16="http://schemas.microsoft.com/office/drawing/2014/main" id="{88E0AC7A-AA85-427E-8B83-AEEF229EDA41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10383802" y="3121794"/>
            <a:ext cx="1808198" cy="1097726"/>
          </a:xfrm>
          <a:custGeom>
            <a:avLst/>
            <a:gdLst>
              <a:gd name="connsiteX0" fmla="*/ 474569 w 1808198"/>
              <a:gd name="connsiteY0" fmla="*/ 0 h 1097726"/>
              <a:gd name="connsiteX1" fmla="*/ 1799279 w 1808198"/>
              <a:gd name="connsiteY1" fmla="*/ 0 h 1097726"/>
              <a:gd name="connsiteX2" fmla="*/ 1808198 w 1808198"/>
              <a:gd name="connsiteY2" fmla="*/ 1097726 h 1097726"/>
              <a:gd name="connsiteX3" fmla="*/ 0 w 1808198"/>
              <a:gd name="connsiteY3" fmla="*/ 1097726 h 1097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08198" h="1097726">
                <a:moveTo>
                  <a:pt x="474569" y="0"/>
                </a:moveTo>
                <a:lnTo>
                  <a:pt x="1799279" y="0"/>
                </a:lnTo>
                <a:lnTo>
                  <a:pt x="1808198" y="1097726"/>
                </a:lnTo>
                <a:lnTo>
                  <a:pt x="0" y="1097726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pPr rtl="0"/>
            <a:endParaRPr lang="ru-RU" noProof="0"/>
          </a:p>
        </p:txBody>
      </p:sp>
      <p:sp>
        <p:nvSpPr>
          <p:cNvPr id="63" name="Рисунок 62">
            <a:extLst>
              <a:ext uri="{FF2B5EF4-FFF2-40B4-BE49-F238E27FC236}">
                <a16:creationId xmlns:a16="http://schemas.microsoft.com/office/drawing/2014/main" id="{E6437AD1-FE22-40AE-8BB8-8B8B9C5770F8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900427" y="3121794"/>
            <a:ext cx="1799279" cy="1097726"/>
          </a:xfrm>
          <a:custGeom>
            <a:avLst/>
            <a:gdLst>
              <a:gd name="connsiteX0" fmla="*/ 474480 w 1799279"/>
              <a:gd name="connsiteY0" fmla="*/ 0 h 1097726"/>
              <a:gd name="connsiteX1" fmla="*/ 1799279 w 1799279"/>
              <a:gd name="connsiteY1" fmla="*/ 0 h 1097726"/>
              <a:gd name="connsiteX2" fmla="*/ 1324709 w 1799279"/>
              <a:gd name="connsiteY2" fmla="*/ 1097726 h 1097726"/>
              <a:gd name="connsiteX3" fmla="*/ 0 w 1799279"/>
              <a:gd name="connsiteY3" fmla="*/ 1097726 h 1097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99279" h="1097726">
                <a:moveTo>
                  <a:pt x="474480" y="0"/>
                </a:moveTo>
                <a:lnTo>
                  <a:pt x="1799279" y="0"/>
                </a:lnTo>
                <a:lnTo>
                  <a:pt x="1324709" y="1097726"/>
                </a:lnTo>
                <a:lnTo>
                  <a:pt x="0" y="1097726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pPr rtl="0"/>
            <a:endParaRPr lang="ru-RU" noProof="0"/>
          </a:p>
        </p:txBody>
      </p:sp>
      <p:sp>
        <p:nvSpPr>
          <p:cNvPr id="60" name="Рисунок 59">
            <a:extLst>
              <a:ext uri="{FF2B5EF4-FFF2-40B4-BE49-F238E27FC236}">
                <a16:creationId xmlns:a16="http://schemas.microsoft.com/office/drawing/2014/main" id="{97978D8E-FCD0-4E7C-BD0B-F2F47BA1B2D5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7416963" y="3121794"/>
            <a:ext cx="1799279" cy="1097726"/>
          </a:xfrm>
          <a:custGeom>
            <a:avLst/>
            <a:gdLst>
              <a:gd name="connsiteX0" fmla="*/ 474570 w 1799279"/>
              <a:gd name="connsiteY0" fmla="*/ 0 h 1097726"/>
              <a:gd name="connsiteX1" fmla="*/ 1799279 w 1799279"/>
              <a:gd name="connsiteY1" fmla="*/ 0 h 1097726"/>
              <a:gd name="connsiteX2" fmla="*/ 1324799 w 1799279"/>
              <a:gd name="connsiteY2" fmla="*/ 1097726 h 1097726"/>
              <a:gd name="connsiteX3" fmla="*/ 0 w 1799279"/>
              <a:gd name="connsiteY3" fmla="*/ 1097726 h 1097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99279" h="1097726">
                <a:moveTo>
                  <a:pt x="474570" y="0"/>
                </a:moveTo>
                <a:lnTo>
                  <a:pt x="1799279" y="0"/>
                </a:lnTo>
                <a:lnTo>
                  <a:pt x="1324799" y="1097726"/>
                </a:lnTo>
                <a:lnTo>
                  <a:pt x="0" y="1097726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pPr rtl="0"/>
            <a:endParaRPr lang="ru-RU" noProof="0"/>
          </a:p>
        </p:txBody>
      </p:sp>
      <p:sp>
        <p:nvSpPr>
          <p:cNvPr id="55" name="Рисунок 54">
            <a:extLst>
              <a:ext uri="{FF2B5EF4-FFF2-40B4-BE49-F238E27FC236}">
                <a16:creationId xmlns:a16="http://schemas.microsoft.com/office/drawing/2014/main" id="{83197EDA-7F24-4C0A-B859-34173E066FC8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5933589" y="3121794"/>
            <a:ext cx="1799125" cy="1097726"/>
          </a:xfrm>
          <a:custGeom>
            <a:avLst/>
            <a:gdLst>
              <a:gd name="connsiteX0" fmla="*/ 474570 w 1799125"/>
              <a:gd name="connsiteY0" fmla="*/ 0 h 1097726"/>
              <a:gd name="connsiteX1" fmla="*/ 1799125 w 1799125"/>
              <a:gd name="connsiteY1" fmla="*/ 0 h 1097726"/>
              <a:gd name="connsiteX2" fmla="*/ 1799125 w 1799125"/>
              <a:gd name="connsiteY2" fmla="*/ 356 h 1097726"/>
              <a:gd name="connsiteX3" fmla="*/ 1324799 w 1799125"/>
              <a:gd name="connsiteY3" fmla="*/ 1097726 h 1097726"/>
              <a:gd name="connsiteX4" fmla="*/ 0 w 1799125"/>
              <a:gd name="connsiteY4" fmla="*/ 1097726 h 1097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99125" h="1097726">
                <a:moveTo>
                  <a:pt x="474570" y="0"/>
                </a:moveTo>
                <a:lnTo>
                  <a:pt x="1799125" y="0"/>
                </a:lnTo>
                <a:lnTo>
                  <a:pt x="1799125" y="356"/>
                </a:lnTo>
                <a:lnTo>
                  <a:pt x="1324799" y="1097726"/>
                </a:lnTo>
                <a:lnTo>
                  <a:pt x="0" y="1097726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pPr rtl="0"/>
            <a:endParaRPr lang="ru-RU" noProof="0"/>
          </a:p>
        </p:txBody>
      </p:sp>
      <p:sp>
        <p:nvSpPr>
          <p:cNvPr id="52" name="Рисунок 51">
            <a:extLst>
              <a:ext uri="{FF2B5EF4-FFF2-40B4-BE49-F238E27FC236}">
                <a16:creationId xmlns:a16="http://schemas.microsoft.com/office/drawing/2014/main" id="{D5CFC424-FDBC-4BD5-B5FB-E2C7B5DE6006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4450214" y="3121794"/>
            <a:ext cx="1799279" cy="1097726"/>
          </a:xfrm>
          <a:custGeom>
            <a:avLst/>
            <a:gdLst>
              <a:gd name="connsiteX0" fmla="*/ 474480 w 1799279"/>
              <a:gd name="connsiteY0" fmla="*/ 0 h 1097726"/>
              <a:gd name="connsiteX1" fmla="*/ 1799279 w 1799279"/>
              <a:gd name="connsiteY1" fmla="*/ 0 h 1097726"/>
              <a:gd name="connsiteX2" fmla="*/ 1324709 w 1799279"/>
              <a:gd name="connsiteY2" fmla="*/ 1097726 h 1097726"/>
              <a:gd name="connsiteX3" fmla="*/ 0 w 1799279"/>
              <a:gd name="connsiteY3" fmla="*/ 1097726 h 1097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99279" h="1097726">
                <a:moveTo>
                  <a:pt x="474480" y="0"/>
                </a:moveTo>
                <a:lnTo>
                  <a:pt x="1799279" y="0"/>
                </a:lnTo>
                <a:lnTo>
                  <a:pt x="1324709" y="1097726"/>
                </a:lnTo>
                <a:lnTo>
                  <a:pt x="0" y="1097726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pPr rtl="0"/>
            <a:endParaRPr lang="ru-RU" noProof="0"/>
          </a:p>
        </p:txBody>
      </p:sp>
      <p:sp>
        <p:nvSpPr>
          <p:cNvPr id="49" name="Рисунок 48">
            <a:extLst>
              <a:ext uri="{FF2B5EF4-FFF2-40B4-BE49-F238E27FC236}">
                <a16:creationId xmlns:a16="http://schemas.microsoft.com/office/drawing/2014/main" id="{B2475369-85E0-474D-9454-6911B2BB54D5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2966838" y="3121794"/>
            <a:ext cx="1799279" cy="1097726"/>
          </a:xfrm>
          <a:custGeom>
            <a:avLst/>
            <a:gdLst>
              <a:gd name="connsiteX0" fmla="*/ 474480 w 1799279"/>
              <a:gd name="connsiteY0" fmla="*/ 0 h 1097726"/>
              <a:gd name="connsiteX1" fmla="*/ 1799279 w 1799279"/>
              <a:gd name="connsiteY1" fmla="*/ 0 h 1097726"/>
              <a:gd name="connsiteX2" fmla="*/ 1324709 w 1799279"/>
              <a:gd name="connsiteY2" fmla="*/ 1097726 h 1097726"/>
              <a:gd name="connsiteX3" fmla="*/ 0 w 1799279"/>
              <a:gd name="connsiteY3" fmla="*/ 1097726 h 1097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99279" h="1097726">
                <a:moveTo>
                  <a:pt x="474480" y="0"/>
                </a:moveTo>
                <a:lnTo>
                  <a:pt x="1799279" y="0"/>
                </a:lnTo>
                <a:lnTo>
                  <a:pt x="1324709" y="1097726"/>
                </a:lnTo>
                <a:lnTo>
                  <a:pt x="0" y="1097726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pPr rtl="0"/>
            <a:endParaRPr lang="ru-RU" noProof="0"/>
          </a:p>
        </p:txBody>
      </p:sp>
      <p:sp>
        <p:nvSpPr>
          <p:cNvPr id="46" name="Рисунок 45">
            <a:extLst>
              <a:ext uri="{FF2B5EF4-FFF2-40B4-BE49-F238E27FC236}">
                <a16:creationId xmlns:a16="http://schemas.microsoft.com/office/drawing/2014/main" id="{9231E13B-CD8C-48FC-A6DB-E87F08B46287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1483375" y="3121794"/>
            <a:ext cx="1799279" cy="1097726"/>
          </a:xfrm>
          <a:custGeom>
            <a:avLst/>
            <a:gdLst>
              <a:gd name="connsiteX0" fmla="*/ 474569 w 1799279"/>
              <a:gd name="connsiteY0" fmla="*/ 0 h 1097726"/>
              <a:gd name="connsiteX1" fmla="*/ 1799279 w 1799279"/>
              <a:gd name="connsiteY1" fmla="*/ 0 h 1097726"/>
              <a:gd name="connsiteX2" fmla="*/ 1324798 w 1799279"/>
              <a:gd name="connsiteY2" fmla="*/ 1097726 h 1097726"/>
              <a:gd name="connsiteX3" fmla="*/ 0 w 1799279"/>
              <a:gd name="connsiteY3" fmla="*/ 1097726 h 1097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99279" h="1097726">
                <a:moveTo>
                  <a:pt x="474569" y="0"/>
                </a:moveTo>
                <a:lnTo>
                  <a:pt x="1799279" y="0"/>
                </a:lnTo>
                <a:lnTo>
                  <a:pt x="1324798" y="1097726"/>
                </a:lnTo>
                <a:lnTo>
                  <a:pt x="0" y="1097726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pPr rtl="0"/>
            <a:endParaRPr lang="ru-RU" noProof="0"/>
          </a:p>
        </p:txBody>
      </p:sp>
      <p:sp>
        <p:nvSpPr>
          <p:cNvPr id="43" name="Рисунок 42">
            <a:extLst>
              <a:ext uri="{FF2B5EF4-FFF2-40B4-BE49-F238E27FC236}">
                <a16:creationId xmlns:a16="http://schemas.microsoft.com/office/drawing/2014/main" id="{9A7D62AC-CCFA-44C3-98ED-F750B562B964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1" y="3121794"/>
            <a:ext cx="1799279" cy="1097726"/>
          </a:xfrm>
          <a:custGeom>
            <a:avLst/>
            <a:gdLst>
              <a:gd name="connsiteX0" fmla="*/ 0 w 1799279"/>
              <a:gd name="connsiteY0" fmla="*/ 0 h 1097726"/>
              <a:gd name="connsiteX1" fmla="*/ 1799279 w 1799279"/>
              <a:gd name="connsiteY1" fmla="*/ 0 h 1097726"/>
              <a:gd name="connsiteX2" fmla="*/ 1324709 w 1799279"/>
              <a:gd name="connsiteY2" fmla="*/ 1097726 h 1097726"/>
              <a:gd name="connsiteX3" fmla="*/ 0 w 1799279"/>
              <a:gd name="connsiteY3" fmla="*/ 1097726 h 1097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99279" h="1097726">
                <a:moveTo>
                  <a:pt x="0" y="0"/>
                </a:moveTo>
                <a:lnTo>
                  <a:pt x="1799279" y="0"/>
                </a:lnTo>
                <a:lnTo>
                  <a:pt x="1324709" y="1097726"/>
                </a:lnTo>
                <a:lnTo>
                  <a:pt x="0" y="1097726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pPr rtl="0"/>
            <a:endParaRPr lang="ru-RU" noProof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EEF1FEE-F11E-4D86-B18A-334DC8379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07.01.20ГГ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143D405-92C8-41A3-8CA8-EAB7EE6E9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813E559-638A-4105-95C4-0812BAFB7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FF96520-E4CE-4EAD-8ABF-1D2297D6B3AA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25" name="Заголовок 1">
            <a:extLst>
              <a:ext uri="{FF2B5EF4-FFF2-40B4-BE49-F238E27FC236}">
                <a16:creationId xmlns:a16="http://schemas.microsoft.com/office/drawing/2014/main" id="{0157B5A6-CA34-4D5D-9A70-14D478D55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4142" y="670094"/>
            <a:ext cx="10134601" cy="924808"/>
          </a:xfrm>
        </p:spPr>
        <p:txBody>
          <a:bodyPr lIns="0" rtlCol="0">
            <a:normAutofit/>
          </a:bodyPr>
          <a:lstStyle>
            <a:lvl1pPr algn="ctr">
              <a:defRPr lang="en-US" sz="2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28" name="Текст 15">
            <a:extLst>
              <a:ext uri="{FF2B5EF4-FFF2-40B4-BE49-F238E27FC236}">
                <a16:creationId xmlns:a16="http://schemas.microsoft.com/office/drawing/2014/main" id="{C0CAE507-1952-49D5-A01E-F3CEA53FEF3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0" y="2325820"/>
            <a:ext cx="1799279" cy="320381"/>
          </a:xfrm>
        </p:spPr>
        <p:txBody>
          <a:bodyPr lIns="0" rtlCol="0" anchor="ctr">
            <a:noAutofit/>
          </a:bodyPr>
          <a:lstStyle>
            <a:lvl1pPr marL="0" indent="0" algn="ctr">
              <a:buNone/>
              <a:defRPr lang="en-US" sz="12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29" name="Текст 18">
            <a:extLst>
              <a:ext uri="{FF2B5EF4-FFF2-40B4-BE49-F238E27FC236}">
                <a16:creationId xmlns:a16="http://schemas.microsoft.com/office/drawing/2014/main" id="{BC2F8ABF-1CD3-4283-BBC9-9536E8C0451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09" y="2586626"/>
            <a:ext cx="1798870" cy="361598"/>
          </a:xfrm>
        </p:spPr>
        <p:txBody>
          <a:bodyPr lIns="0" rtlCol="0">
            <a:normAutofit/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Заголовок</a:t>
            </a:r>
          </a:p>
        </p:txBody>
      </p:sp>
      <p:sp>
        <p:nvSpPr>
          <p:cNvPr id="67" name="Текст 15">
            <a:extLst>
              <a:ext uri="{FF2B5EF4-FFF2-40B4-BE49-F238E27FC236}">
                <a16:creationId xmlns:a16="http://schemas.microsoft.com/office/drawing/2014/main" id="{F3625817-ADC5-402C-BF70-E72E180EA94F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429000" y="2325820"/>
            <a:ext cx="1337117" cy="320381"/>
          </a:xfrm>
        </p:spPr>
        <p:txBody>
          <a:bodyPr lIns="0" rtlCol="0" anchor="ctr">
            <a:noAutofit/>
          </a:bodyPr>
          <a:lstStyle>
            <a:lvl1pPr marL="0" indent="0" algn="ctr">
              <a:buNone/>
              <a:defRPr lang="en-US" sz="12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68" name="Текст 18">
            <a:extLst>
              <a:ext uri="{FF2B5EF4-FFF2-40B4-BE49-F238E27FC236}">
                <a16:creationId xmlns:a16="http://schemas.microsoft.com/office/drawing/2014/main" id="{1CD742BF-928E-4F96-A707-0762F7415A8F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429005" y="2586626"/>
            <a:ext cx="1336813" cy="361598"/>
          </a:xfrm>
        </p:spPr>
        <p:txBody>
          <a:bodyPr lIns="0" rtlCol="0">
            <a:normAutofit/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Заголовок</a:t>
            </a:r>
          </a:p>
        </p:txBody>
      </p:sp>
      <p:sp>
        <p:nvSpPr>
          <p:cNvPr id="69" name="Текст 15">
            <a:extLst>
              <a:ext uri="{FF2B5EF4-FFF2-40B4-BE49-F238E27FC236}">
                <a16:creationId xmlns:a16="http://schemas.microsoft.com/office/drawing/2014/main" id="{F63CF451-68B6-4006-B393-3926AD5577FC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395597" y="2325820"/>
            <a:ext cx="1337117" cy="320381"/>
          </a:xfrm>
        </p:spPr>
        <p:txBody>
          <a:bodyPr lIns="0" rtlCol="0" anchor="ctr">
            <a:noAutofit/>
          </a:bodyPr>
          <a:lstStyle>
            <a:lvl1pPr marL="0" indent="0" algn="ctr">
              <a:buNone/>
              <a:defRPr lang="en-US" sz="12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70" name="Текст 18">
            <a:extLst>
              <a:ext uri="{FF2B5EF4-FFF2-40B4-BE49-F238E27FC236}">
                <a16:creationId xmlns:a16="http://schemas.microsoft.com/office/drawing/2014/main" id="{0812886F-184C-40A8-A729-8B4B4926879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395602" y="2586626"/>
            <a:ext cx="1336813" cy="361598"/>
          </a:xfrm>
        </p:spPr>
        <p:txBody>
          <a:bodyPr lIns="0" rtlCol="0">
            <a:normAutofit/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Заголовок</a:t>
            </a:r>
          </a:p>
        </p:txBody>
      </p:sp>
      <p:sp>
        <p:nvSpPr>
          <p:cNvPr id="71" name="Текст 15">
            <a:extLst>
              <a:ext uri="{FF2B5EF4-FFF2-40B4-BE49-F238E27FC236}">
                <a16:creationId xmlns:a16="http://schemas.microsoft.com/office/drawing/2014/main" id="{227745AB-F0A1-4D69-B3E7-1E05EC5A83C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9371508" y="2325820"/>
            <a:ext cx="1337117" cy="320381"/>
          </a:xfrm>
        </p:spPr>
        <p:txBody>
          <a:bodyPr lIns="0" rtlCol="0" anchor="ctr">
            <a:noAutofit/>
          </a:bodyPr>
          <a:lstStyle>
            <a:lvl1pPr marL="0" indent="0" algn="ctr">
              <a:buNone/>
              <a:defRPr lang="en-US" sz="12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72" name="Текст 18">
            <a:extLst>
              <a:ext uri="{FF2B5EF4-FFF2-40B4-BE49-F238E27FC236}">
                <a16:creationId xmlns:a16="http://schemas.microsoft.com/office/drawing/2014/main" id="{FA1D1660-FDA5-41B8-9EE3-ADA0E15F0CD7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9371513" y="2586626"/>
            <a:ext cx="1336813" cy="361598"/>
          </a:xfrm>
        </p:spPr>
        <p:txBody>
          <a:bodyPr lIns="0" rtlCol="0">
            <a:normAutofit/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Заголовок</a:t>
            </a:r>
          </a:p>
        </p:txBody>
      </p:sp>
      <p:sp>
        <p:nvSpPr>
          <p:cNvPr id="73" name="Текст 15">
            <a:extLst>
              <a:ext uri="{FF2B5EF4-FFF2-40B4-BE49-F238E27FC236}">
                <a16:creationId xmlns:a16="http://schemas.microsoft.com/office/drawing/2014/main" id="{40B672B5-5EF2-428E-8952-03BB5F47FB44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483375" y="4507480"/>
            <a:ext cx="1337117" cy="320381"/>
          </a:xfrm>
        </p:spPr>
        <p:txBody>
          <a:bodyPr lIns="0" rtlCol="0" anchor="ctr">
            <a:noAutofit/>
          </a:bodyPr>
          <a:lstStyle>
            <a:lvl1pPr marL="0" indent="0" algn="ctr">
              <a:buNone/>
              <a:defRPr lang="en-US" sz="12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74" name="Текст 18">
            <a:extLst>
              <a:ext uri="{FF2B5EF4-FFF2-40B4-BE49-F238E27FC236}">
                <a16:creationId xmlns:a16="http://schemas.microsoft.com/office/drawing/2014/main" id="{AAB3392A-4B63-483C-B97B-A962BA72959A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483380" y="4768286"/>
            <a:ext cx="1336813" cy="361598"/>
          </a:xfrm>
        </p:spPr>
        <p:txBody>
          <a:bodyPr lIns="0" rtlCol="0">
            <a:normAutofit/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Заголовок</a:t>
            </a:r>
          </a:p>
        </p:txBody>
      </p:sp>
      <p:sp>
        <p:nvSpPr>
          <p:cNvPr id="75" name="Текст 15">
            <a:extLst>
              <a:ext uri="{FF2B5EF4-FFF2-40B4-BE49-F238E27FC236}">
                <a16:creationId xmlns:a16="http://schemas.microsoft.com/office/drawing/2014/main" id="{52F154E0-81D0-4ED7-81F5-F2A41F6EE2EA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4457493" y="4507480"/>
            <a:ext cx="1337117" cy="320381"/>
          </a:xfrm>
        </p:spPr>
        <p:txBody>
          <a:bodyPr lIns="0" rtlCol="0" anchor="ctr">
            <a:noAutofit/>
          </a:bodyPr>
          <a:lstStyle>
            <a:lvl1pPr marL="0" indent="0" algn="ctr">
              <a:buNone/>
              <a:defRPr lang="en-US" sz="12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76" name="Текст 18">
            <a:extLst>
              <a:ext uri="{FF2B5EF4-FFF2-40B4-BE49-F238E27FC236}">
                <a16:creationId xmlns:a16="http://schemas.microsoft.com/office/drawing/2014/main" id="{D57D2666-5AA0-4552-8434-DE134549DA05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4457498" y="4768286"/>
            <a:ext cx="1336813" cy="361598"/>
          </a:xfrm>
        </p:spPr>
        <p:txBody>
          <a:bodyPr lIns="0" rtlCol="0">
            <a:normAutofit/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Заголовок</a:t>
            </a:r>
          </a:p>
        </p:txBody>
      </p:sp>
      <p:sp>
        <p:nvSpPr>
          <p:cNvPr id="77" name="Текст 15">
            <a:extLst>
              <a:ext uri="{FF2B5EF4-FFF2-40B4-BE49-F238E27FC236}">
                <a16:creationId xmlns:a16="http://schemas.microsoft.com/office/drawing/2014/main" id="{7E6E0780-44C2-48C7-99F2-E711D9BFA855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416963" y="4502202"/>
            <a:ext cx="1337117" cy="320381"/>
          </a:xfrm>
        </p:spPr>
        <p:txBody>
          <a:bodyPr lIns="0" rtlCol="0" anchor="ctr">
            <a:noAutofit/>
          </a:bodyPr>
          <a:lstStyle>
            <a:lvl1pPr marL="0" indent="0" algn="ctr">
              <a:buNone/>
              <a:defRPr lang="en-US" sz="12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78" name="Текст 18">
            <a:extLst>
              <a:ext uri="{FF2B5EF4-FFF2-40B4-BE49-F238E27FC236}">
                <a16:creationId xmlns:a16="http://schemas.microsoft.com/office/drawing/2014/main" id="{41A5DBDC-E19D-4B74-863C-D63A78E49380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416968" y="4763008"/>
            <a:ext cx="1336813" cy="361598"/>
          </a:xfrm>
        </p:spPr>
        <p:txBody>
          <a:bodyPr lIns="0" rtlCol="0">
            <a:normAutofit/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Заголовок</a:t>
            </a:r>
          </a:p>
        </p:txBody>
      </p:sp>
      <p:sp>
        <p:nvSpPr>
          <p:cNvPr id="79" name="Текст 15">
            <a:extLst>
              <a:ext uri="{FF2B5EF4-FFF2-40B4-BE49-F238E27FC236}">
                <a16:creationId xmlns:a16="http://schemas.microsoft.com/office/drawing/2014/main" id="{EEFB1377-2783-49F1-A131-38F4B63B90C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10376433" y="4527297"/>
            <a:ext cx="1799279" cy="320381"/>
          </a:xfrm>
        </p:spPr>
        <p:txBody>
          <a:bodyPr lIns="0" rtlCol="0" anchor="ctr">
            <a:noAutofit/>
          </a:bodyPr>
          <a:lstStyle>
            <a:lvl1pPr marL="0" indent="0" algn="ctr">
              <a:buNone/>
              <a:defRPr lang="en-US" sz="12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80" name="Текст 18">
            <a:extLst>
              <a:ext uri="{FF2B5EF4-FFF2-40B4-BE49-F238E27FC236}">
                <a16:creationId xmlns:a16="http://schemas.microsoft.com/office/drawing/2014/main" id="{C188F315-95C8-490A-AB31-6B6D7A7A5357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10376438" y="4788103"/>
            <a:ext cx="1798870" cy="361598"/>
          </a:xfrm>
        </p:spPr>
        <p:txBody>
          <a:bodyPr lIns="0" rtlCol="0">
            <a:normAutofit/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0519082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4 столбец со знач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D6B45A-9FA0-4D2A-8BEF-4709BD5C1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4142" y="1110286"/>
            <a:ext cx="10515600" cy="924808"/>
          </a:xfrm>
        </p:spPr>
        <p:txBody>
          <a:bodyPr lIns="0" rtlCol="0">
            <a:normAutofit/>
          </a:bodyPr>
          <a:lstStyle>
            <a:lvl1pPr>
              <a:defRPr lang="en-US" sz="2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8EC90C5-A811-4E5C-ADD1-A89DB4E94DAA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 rtlCol="0"/>
          <a:lstStyle/>
          <a:p>
            <a:pPr rtl="0"/>
            <a:r>
              <a:rPr lang="ru-RU" noProof="0"/>
              <a:t>07.01.20ГГ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356B621-AE19-45D3-B25F-23256C242DD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 rtlCol="0"/>
          <a:lstStyle/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58BDCB2-D8C3-4571-8154-76BEA9AE41A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/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F87A579D-F737-4350-8205-BCA37BAFE1AB}"/>
              </a:ext>
            </a:extLst>
          </p:cNvPr>
          <p:cNvCxnSpPr>
            <a:cxnSpLocks/>
          </p:cNvCxnSpPr>
          <p:nvPr userDrawn="1"/>
        </p:nvCxnSpPr>
        <p:spPr>
          <a:xfrm>
            <a:off x="1121228" y="0"/>
            <a:ext cx="0" cy="1110286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Текст 2">
            <a:extLst>
              <a:ext uri="{FF2B5EF4-FFF2-40B4-BE49-F238E27FC236}">
                <a16:creationId xmlns:a16="http://schemas.microsoft.com/office/drawing/2014/main" id="{3135F811-46C6-4574-99D7-6B90FE873BD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8200" y="3788813"/>
            <a:ext cx="2330726" cy="804859"/>
          </a:xfrm>
        </p:spPr>
        <p:txBody>
          <a:bodyPr lIns="0" rIns="0" rtlCol="0" anchor="b">
            <a:noAutofit/>
          </a:bodyPr>
          <a:lstStyle>
            <a:lvl1pPr marL="0" indent="0" algn="ctr">
              <a:buNone/>
              <a:defRPr lang="en-US" sz="32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№</a:t>
            </a:r>
          </a:p>
        </p:txBody>
      </p:sp>
      <p:sp>
        <p:nvSpPr>
          <p:cNvPr id="21" name="Объект 3">
            <a:extLst>
              <a:ext uri="{FF2B5EF4-FFF2-40B4-BE49-F238E27FC236}">
                <a16:creationId xmlns:a16="http://schemas.microsoft.com/office/drawing/2014/main" id="{AB03F056-6BD3-4D1E-B794-6796E05CC4C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8200" y="5120722"/>
            <a:ext cx="2330726" cy="853167"/>
          </a:xfrm>
        </p:spPr>
        <p:txBody>
          <a:bodyPr lIns="0" rIns="0"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2" name="Текст 4">
            <a:extLst>
              <a:ext uri="{FF2B5EF4-FFF2-40B4-BE49-F238E27FC236}">
                <a16:creationId xmlns:a16="http://schemas.microsoft.com/office/drawing/2014/main" id="{DD442E15-02E7-470A-B455-1641DC03E513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3562665" y="3788813"/>
            <a:ext cx="2342205" cy="804859"/>
          </a:xfrm>
        </p:spPr>
        <p:txBody>
          <a:bodyPr lIns="0" rIns="0" rtlCol="0" anchor="b">
            <a:noAutofit/>
          </a:bodyPr>
          <a:lstStyle>
            <a:lvl1pPr marL="0" indent="0" algn="ctr">
              <a:buNone/>
              <a:defRPr lang="en-US" sz="32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№</a:t>
            </a:r>
          </a:p>
        </p:txBody>
      </p:sp>
      <p:sp>
        <p:nvSpPr>
          <p:cNvPr id="23" name="Объект 5">
            <a:extLst>
              <a:ext uri="{FF2B5EF4-FFF2-40B4-BE49-F238E27FC236}">
                <a16:creationId xmlns:a16="http://schemas.microsoft.com/office/drawing/2014/main" id="{7AB804A3-DDE8-4F7C-AA96-94BD898660F1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3562665" y="5120722"/>
            <a:ext cx="2342205" cy="853167"/>
          </a:xfrm>
        </p:spPr>
        <p:txBody>
          <a:bodyPr lIns="0" rIns="0"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4" name="Текст 2">
            <a:extLst>
              <a:ext uri="{FF2B5EF4-FFF2-40B4-BE49-F238E27FC236}">
                <a16:creationId xmlns:a16="http://schemas.microsoft.com/office/drawing/2014/main" id="{41D76E21-775F-4F86-8F17-E8258055D6DE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298609" y="3788813"/>
            <a:ext cx="2330726" cy="804859"/>
          </a:xfrm>
        </p:spPr>
        <p:txBody>
          <a:bodyPr lIns="0" rIns="0" rtlCol="0" anchor="b">
            <a:noAutofit/>
          </a:bodyPr>
          <a:lstStyle>
            <a:lvl1pPr marL="0" indent="0" algn="ctr">
              <a:buNone/>
              <a:defRPr lang="en-US" sz="32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№</a:t>
            </a:r>
          </a:p>
        </p:txBody>
      </p:sp>
      <p:sp>
        <p:nvSpPr>
          <p:cNvPr id="25" name="Объект 3">
            <a:extLst>
              <a:ext uri="{FF2B5EF4-FFF2-40B4-BE49-F238E27FC236}">
                <a16:creationId xmlns:a16="http://schemas.microsoft.com/office/drawing/2014/main" id="{290EB005-534F-4E5E-81D4-3795AF32C8FB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298609" y="5120722"/>
            <a:ext cx="2330726" cy="853167"/>
          </a:xfrm>
        </p:spPr>
        <p:txBody>
          <a:bodyPr lIns="0" rIns="0"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6" name="Текст 2">
            <a:extLst>
              <a:ext uri="{FF2B5EF4-FFF2-40B4-BE49-F238E27FC236}">
                <a16:creationId xmlns:a16="http://schemas.microsoft.com/office/drawing/2014/main" id="{4DDA664B-9E00-41E2-903A-87130EEDB2DF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9023074" y="3788457"/>
            <a:ext cx="2330726" cy="804859"/>
          </a:xfrm>
        </p:spPr>
        <p:txBody>
          <a:bodyPr lIns="0" rIns="0" rtlCol="0" anchor="b">
            <a:noAutofit/>
          </a:bodyPr>
          <a:lstStyle>
            <a:lvl1pPr marL="0" indent="0" algn="ctr">
              <a:buNone/>
              <a:defRPr lang="en-US" sz="32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№</a:t>
            </a:r>
          </a:p>
        </p:txBody>
      </p:sp>
      <p:sp>
        <p:nvSpPr>
          <p:cNvPr id="27" name="Объект 3">
            <a:extLst>
              <a:ext uri="{FF2B5EF4-FFF2-40B4-BE49-F238E27FC236}">
                <a16:creationId xmlns:a16="http://schemas.microsoft.com/office/drawing/2014/main" id="{F38183B6-48F8-4715-8596-BFC77AFE9243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9023074" y="5120366"/>
            <a:ext cx="2330726" cy="853167"/>
          </a:xfrm>
        </p:spPr>
        <p:txBody>
          <a:bodyPr lIns="0" rIns="0"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8" name="Текст 2">
            <a:extLst>
              <a:ext uri="{FF2B5EF4-FFF2-40B4-BE49-F238E27FC236}">
                <a16:creationId xmlns:a16="http://schemas.microsoft.com/office/drawing/2014/main" id="{0C6D44CB-DAE7-40C8-B7B5-3AC0F92E224A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838200" y="4464810"/>
            <a:ext cx="2330726" cy="438505"/>
          </a:xfrm>
        </p:spPr>
        <p:txBody>
          <a:bodyPr lIns="0" rIns="0" rtlCol="0" anchor="b">
            <a:noAutofit/>
          </a:bodyPr>
          <a:lstStyle>
            <a:lvl1pPr marL="0" indent="0" algn="ctr">
              <a:buNone/>
              <a:defRPr lang="en-US" sz="1400" kern="1200" cap="all" spc="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30" name="Текст 2">
            <a:extLst>
              <a:ext uri="{FF2B5EF4-FFF2-40B4-BE49-F238E27FC236}">
                <a16:creationId xmlns:a16="http://schemas.microsoft.com/office/drawing/2014/main" id="{D388CB94-B0AB-4513-9265-432FA36890D7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298609" y="4464810"/>
            <a:ext cx="2330726" cy="438505"/>
          </a:xfrm>
        </p:spPr>
        <p:txBody>
          <a:bodyPr lIns="0" rIns="0" rtlCol="0" anchor="b">
            <a:noAutofit/>
          </a:bodyPr>
          <a:lstStyle>
            <a:lvl1pPr marL="0" indent="0" algn="ctr">
              <a:buNone/>
              <a:defRPr lang="en-US" sz="1400" kern="1200" cap="all" spc="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35" name="Текст 2">
            <a:extLst>
              <a:ext uri="{FF2B5EF4-FFF2-40B4-BE49-F238E27FC236}">
                <a16:creationId xmlns:a16="http://schemas.microsoft.com/office/drawing/2014/main" id="{82DB4D40-3550-49E6-AF64-41E7E499F45D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9023074" y="4464454"/>
            <a:ext cx="2330726" cy="438505"/>
          </a:xfrm>
        </p:spPr>
        <p:txBody>
          <a:bodyPr lIns="0" rIns="0" rtlCol="0" anchor="b">
            <a:noAutofit/>
          </a:bodyPr>
          <a:lstStyle>
            <a:lvl1pPr marL="0" indent="0" algn="ctr">
              <a:buNone/>
              <a:defRPr lang="en-US" sz="1400" kern="1200" cap="all" spc="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36" name="Текст 2">
            <a:extLst>
              <a:ext uri="{FF2B5EF4-FFF2-40B4-BE49-F238E27FC236}">
                <a16:creationId xmlns:a16="http://schemas.microsoft.com/office/drawing/2014/main" id="{F6056747-20EC-4D2B-8AD5-79902BC51847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3568700" y="4464453"/>
            <a:ext cx="2330726" cy="438505"/>
          </a:xfrm>
        </p:spPr>
        <p:txBody>
          <a:bodyPr lIns="0" rIns="0" rtlCol="0" anchor="b">
            <a:noAutofit/>
          </a:bodyPr>
          <a:lstStyle>
            <a:lvl1pPr marL="0" indent="0" algn="ctr">
              <a:buNone/>
              <a:defRPr lang="en-US" sz="1400" kern="1200" cap="all" spc="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</p:spTree>
    <p:extLst>
      <p:ext uri="{BB962C8B-B14F-4D97-AF65-F5344CB8AC3E}">
        <p14:creationId xmlns:p14="http://schemas.microsoft.com/office/powerpoint/2010/main" val="14180974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 с рисунком 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Рисунок 16">
            <a:extLst>
              <a:ext uri="{FF2B5EF4-FFF2-40B4-BE49-F238E27FC236}">
                <a16:creationId xmlns:a16="http://schemas.microsoft.com/office/drawing/2014/main" id="{0E65E2A4-B306-4415-9D4B-9E9F98B043B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508046" cy="6858000"/>
          </a:xfrm>
          <a:custGeom>
            <a:avLst/>
            <a:gdLst>
              <a:gd name="connsiteX0" fmla="*/ 0 w 6508046"/>
              <a:gd name="connsiteY0" fmla="*/ 0 h 6858000"/>
              <a:gd name="connsiteX1" fmla="*/ 364331 w 6508046"/>
              <a:gd name="connsiteY1" fmla="*/ 0 h 6858000"/>
              <a:gd name="connsiteX2" fmla="*/ 1163270 w 6508046"/>
              <a:gd name="connsiteY2" fmla="*/ 2195274 h 6858000"/>
              <a:gd name="connsiteX3" fmla="*/ 1708696 w 6508046"/>
              <a:gd name="connsiteY3" fmla="*/ 4033986 h 6858000"/>
              <a:gd name="connsiteX4" fmla="*/ 1771025 w 6508046"/>
              <a:gd name="connsiteY4" fmla="*/ 4033986 h 6858000"/>
              <a:gd name="connsiteX5" fmla="*/ 2316450 w 6508046"/>
              <a:gd name="connsiteY5" fmla="*/ 2195274 h 6858000"/>
              <a:gd name="connsiteX6" fmla="*/ 3084403 w 6508046"/>
              <a:gd name="connsiteY6" fmla="*/ 0 h 6858000"/>
              <a:gd name="connsiteX7" fmla="*/ 6508046 w 6508046"/>
              <a:gd name="connsiteY7" fmla="*/ 0 h 6858000"/>
              <a:gd name="connsiteX8" fmla="*/ 6508046 w 6508046"/>
              <a:gd name="connsiteY8" fmla="*/ 6858000 h 6858000"/>
              <a:gd name="connsiteX9" fmla="*/ 4310896 w 6508046"/>
              <a:gd name="connsiteY9" fmla="*/ 6858000 h 6858000"/>
              <a:gd name="connsiteX10" fmla="*/ 4310896 w 6508046"/>
              <a:gd name="connsiteY10" fmla="*/ 4407962 h 6858000"/>
              <a:gd name="connsiteX11" fmla="*/ 4638169 w 6508046"/>
              <a:gd name="connsiteY11" fmla="*/ 683746 h 6858000"/>
              <a:gd name="connsiteX12" fmla="*/ 4575840 w 6508046"/>
              <a:gd name="connsiteY12" fmla="*/ 683746 h 6858000"/>
              <a:gd name="connsiteX13" fmla="*/ 3734395 w 6508046"/>
              <a:gd name="connsiteY13" fmla="*/ 3332738 h 6858000"/>
              <a:gd name="connsiteX14" fmla="*/ 2441823 w 6508046"/>
              <a:gd name="connsiteY14" fmla="*/ 6858000 h 6858000"/>
              <a:gd name="connsiteX15" fmla="*/ 914221 w 6508046"/>
              <a:gd name="connsiteY15" fmla="*/ 6858000 h 6858000"/>
              <a:gd name="connsiteX16" fmla="*/ 0 w 6508046"/>
              <a:gd name="connsiteY16" fmla="*/ 433616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508046" h="6858000">
                <a:moveTo>
                  <a:pt x="0" y="0"/>
                </a:moveTo>
                <a:lnTo>
                  <a:pt x="364331" y="0"/>
                </a:lnTo>
                <a:lnTo>
                  <a:pt x="1163270" y="2195274"/>
                </a:lnTo>
                <a:cubicBezTo>
                  <a:pt x="1350258" y="2787402"/>
                  <a:pt x="1521708" y="3395157"/>
                  <a:pt x="1708696" y="4033986"/>
                </a:cubicBezTo>
                <a:lnTo>
                  <a:pt x="1771025" y="4033986"/>
                </a:lnTo>
                <a:cubicBezTo>
                  <a:pt x="1958013" y="3395067"/>
                  <a:pt x="2113925" y="2787313"/>
                  <a:pt x="2316450" y="2195274"/>
                </a:cubicBezTo>
                <a:lnTo>
                  <a:pt x="3084403" y="0"/>
                </a:lnTo>
                <a:lnTo>
                  <a:pt x="6508046" y="0"/>
                </a:lnTo>
                <a:lnTo>
                  <a:pt x="6508046" y="6858000"/>
                </a:lnTo>
                <a:lnTo>
                  <a:pt x="4310896" y="6858000"/>
                </a:lnTo>
                <a:lnTo>
                  <a:pt x="4310896" y="4407962"/>
                </a:lnTo>
                <a:cubicBezTo>
                  <a:pt x="4310896" y="3410694"/>
                  <a:pt x="4513511" y="1681014"/>
                  <a:pt x="4638169" y="683746"/>
                </a:cubicBezTo>
                <a:lnTo>
                  <a:pt x="4575840" y="683746"/>
                </a:lnTo>
                <a:lnTo>
                  <a:pt x="3734395" y="3332738"/>
                </a:lnTo>
                <a:lnTo>
                  <a:pt x="2441823" y="6858000"/>
                </a:lnTo>
                <a:lnTo>
                  <a:pt x="914221" y="6858000"/>
                </a:lnTo>
                <a:lnTo>
                  <a:pt x="0" y="4336167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/>
          <a:p>
            <a:pPr rtl="0"/>
            <a:endParaRPr lang="ru-RU" noProof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772EF9B-97B0-4909-B1C8-B680035F9DC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60771" y="4136571"/>
            <a:ext cx="3907972" cy="1883230"/>
          </a:xfrm>
        </p:spPr>
        <p:txBody>
          <a:bodyPr lIns="0" rtlCol="0">
            <a:normAutofit/>
          </a:bodyPr>
          <a:lstStyle>
            <a:lvl1pPr marL="0" indent="0">
              <a:lnSpc>
                <a:spcPct val="150000"/>
              </a:lnSpc>
              <a:buNone/>
              <a:defRPr sz="1200"/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41881D0-A955-463B-814E-4977DB443F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643743" cy="365125"/>
          </a:xfrm>
        </p:spPr>
        <p:txBody>
          <a:bodyPr rtlCol="0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07.01.20ГГ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0B6947-085B-4130-82A4-5D464A42F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32514" y="6356350"/>
            <a:ext cx="2175532" cy="365125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BD21287-635C-42C2-8343-AB4B83FB3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FF96520-E4CE-4EAD-8ABF-1D2297D6B3AA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7CA22921-D059-426E-8623-0C4322D58F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60771" y="3363686"/>
            <a:ext cx="3907972" cy="555171"/>
          </a:xfrm>
        </p:spPr>
        <p:txBody>
          <a:bodyPr lIns="0" rtlCol="0">
            <a:normAutofit/>
          </a:bodyPr>
          <a:lstStyle>
            <a:lvl1pPr>
              <a:defRPr lang="en-US" sz="2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Щелкните, чтобы изменить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178A5C12-53C3-4CC4-AA3B-D3292948C778}"/>
              </a:ext>
            </a:extLst>
          </p:cNvPr>
          <p:cNvCxnSpPr>
            <a:cxnSpLocks/>
          </p:cNvCxnSpPr>
          <p:nvPr userDrawn="1"/>
        </p:nvCxnSpPr>
        <p:spPr>
          <a:xfrm>
            <a:off x="7271657" y="0"/>
            <a:ext cx="0" cy="31242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7362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олилиния: Фигура 27">
            <a:extLst>
              <a:ext uri="{FF2B5EF4-FFF2-40B4-BE49-F238E27FC236}">
                <a16:creationId xmlns:a16="http://schemas.microsoft.com/office/drawing/2014/main" id="{4A9869E4-27A3-4A22-92EA-ECD5099EC492}"/>
              </a:ext>
            </a:extLst>
          </p:cNvPr>
          <p:cNvSpPr/>
          <p:nvPr userDrawn="1"/>
        </p:nvSpPr>
        <p:spPr>
          <a:xfrm>
            <a:off x="6016886" y="0"/>
            <a:ext cx="6175114" cy="6858000"/>
          </a:xfrm>
          <a:custGeom>
            <a:avLst/>
            <a:gdLst>
              <a:gd name="connsiteX0" fmla="*/ 1341004 w 6175114"/>
              <a:gd name="connsiteY0" fmla="*/ 0 h 6858000"/>
              <a:gd name="connsiteX1" fmla="*/ 6175114 w 6175114"/>
              <a:gd name="connsiteY1" fmla="*/ 0 h 6858000"/>
              <a:gd name="connsiteX2" fmla="*/ 6175114 w 6175114"/>
              <a:gd name="connsiteY2" fmla="*/ 1753853 h 6858000"/>
              <a:gd name="connsiteX3" fmla="*/ 5820369 w 6175114"/>
              <a:gd name="connsiteY3" fmla="*/ 2196189 h 6858000"/>
              <a:gd name="connsiteX4" fmla="*/ 3753019 w 6175114"/>
              <a:gd name="connsiteY4" fmla="*/ 1432910 h 6858000"/>
              <a:gd name="connsiteX5" fmla="*/ 2496678 w 6175114"/>
              <a:gd name="connsiteY5" fmla="*/ 2275742 h 6858000"/>
              <a:gd name="connsiteX6" fmla="*/ 4071059 w 6175114"/>
              <a:gd name="connsiteY6" fmla="*/ 3452528 h 6858000"/>
              <a:gd name="connsiteX7" fmla="*/ 5359131 w 6175114"/>
              <a:gd name="connsiteY7" fmla="*/ 3977321 h 6858000"/>
              <a:gd name="connsiteX8" fmla="*/ 6026758 w 6175114"/>
              <a:gd name="connsiteY8" fmla="*/ 4302039 h 6858000"/>
              <a:gd name="connsiteX9" fmla="*/ 6175114 w 6175114"/>
              <a:gd name="connsiteY9" fmla="*/ 4397461 h 6858000"/>
              <a:gd name="connsiteX10" fmla="*/ 6175114 w 6175114"/>
              <a:gd name="connsiteY10" fmla="*/ 6858000 h 6858000"/>
              <a:gd name="connsiteX11" fmla="*/ 4869473 w 6175114"/>
              <a:gd name="connsiteY11" fmla="*/ 6858000 h 6858000"/>
              <a:gd name="connsiteX12" fmla="*/ 4856472 w 6175114"/>
              <a:gd name="connsiteY12" fmla="*/ 6790487 h 6858000"/>
              <a:gd name="connsiteX13" fmla="*/ 3419067 w 6175114"/>
              <a:gd name="connsiteY13" fmla="*/ 5837920 h 6858000"/>
              <a:gd name="connsiteX14" fmla="*/ 2099173 w 6175114"/>
              <a:gd name="connsiteY14" fmla="*/ 5265482 h 6858000"/>
              <a:gd name="connsiteX15" fmla="*/ 0 w 6175114"/>
              <a:gd name="connsiteY15" fmla="*/ 2434764 h 6858000"/>
              <a:gd name="connsiteX16" fmla="*/ 1315163 w 6175114"/>
              <a:gd name="connsiteY16" fmla="*/ 16279 h 6858000"/>
              <a:gd name="connsiteX17" fmla="*/ 1341004 w 6175114"/>
              <a:gd name="connsiteY1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175114" h="6858000">
                <a:moveTo>
                  <a:pt x="1341004" y="0"/>
                </a:moveTo>
                <a:lnTo>
                  <a:pt x="6175114" y="0"/>
                </a:lnTo>
                <a:lnTo>
                  <a:pt x="6175114" y="1753853"/>
                </a:lnTo>
                <a:lnTo>
                  <a:pt x="5820369" y="2196189"/>
                </a:lnTo>
                <a:cubicBezTo>
                  <a:pt x="5120645" y="1703218"/>
                  <a:pt x="4405009" y="1432910"/>
                  <a:pt x="3753019" y="1432910"/>
                </a:cubicBezTo>
                <a:cubicBezTo>
                  <a:pt x="2989739" y="1432910"/>
                  <a:pt x="2496678" y="1735039"/>
                  <a:pt x="2496678" y="2275742"/>
                </a:cubicBezTo>
                <a:cubicBezTo>
                  <a:pt x="2496678" y="2880092"/>
                  <a:pt x="3148671" y="3086756"/>
                  <a:pt x="4071059" y="3452528"/>
                </a:cubicBezTo>
                <a:lnTo>
                  <a:pt x="5359131" y="3977321"/>
                </a:lnTo>
                <a:cubicBezTo>
                  <a:pt x="5600645" y="4072737"/>
                  <a:pt x="5823711" y="4180452"/>
                  <a:pt x="6026758" y="4302039"/>
                </a:cubicBezTo>
                <a:lnTo>
                  <a:pt x="6175114" y="4397461"/>
                </a:lnTo>
                <a:lnTo>
                  <a:pt x="6175114" y="6858000"/>
                </a:lnTo>
                <a:lnTo>
                  <a:pt x="4869473" y="6858000"/>
                </a:lnTo>
                <a:lnTo>
                  <a:pt x="4856472" y="6790487"/>
                </a:lnTo>
                <a:cubicBezTo>
                  <a:pt x="4737539" y="6344090"/>
                  <a:pt x="4212235" y="6157971"/>
                  <a:pt x="3419067" y="5837920"/>
                </a:cubicBezTo>
                <a:lnTo>
                  <a:pt x="2099173" y="5265482"/>
                </a:lnTo>
                <a:cubicBezTo>
                  <a:pt x="1001854" y="4836066"/>
                  <a:pt x="0" y="3929589"/>
                  <a:pt x="0" y="2434764"/>
                </a:cubicBezTo>
                <a:cubicBezTo>
                  <a:pt x="0" y="1459726"/>
                  <a:pt x="493110" y="590353"/>
                  <a:pt x="1315163" y="16279"/>
                </a:cubicBezTo>
                <a:lnTo>
                  <a:pt x="1341004" y="0"/>
                </a:lnTo>
                <a:close/>
              </a:path>
            </a:pathLst>
          </a:custGeom>
          <a:gradFill>
            <a:gsLst>
              <a:gs pos="100000">
                <a:schemeClr val="accent2"/>
              </a:gs>
              <a:gs pos="8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3917A6-AC6D-490C-947C-C8BDB0A54B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9456" y="3257550"/>
            <a:ext cx="4203247" cy="743744"/>
          </a:xfrm>
        </p:spPr>
        <p:txBody>
          <a:bodyPr lIns="0" rtlCol="0" anchor="t">
            <a:noAutofit/>
          </a:bodyPr>
          <a:lstStyle>
            <a:lvl1pPr>
              <a:defRPr sz="2800" cap="all" baseline="0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Щелкните, чтобы изменить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772EF9B-97B0-4909-B1C8-B680035F9DC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99456" y="4238625"/>
            <a:ext cx="4203247" cy="1800225"/>
          </a:xfrm>
        </p:spPr>
        <p:txBody>
          <a:bodyPr lIns="0" rtlCol="0">
            <a:normAutofit/>
          </a:bodyPr>
          <a:lstStyle>
            <a:lvl1pPr marL="0" indent="0">
              <a:lnSpc>
                <a:spcPct val="150000"/>
              </a:lnSpc>
              <a:buNone/>
              <a:defRPr sz="1200"/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41881D0-A955-463B-814E-4977DB443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07.01.20ГГ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0B6947-085B-4130-82A4-5D464A42F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BD21287-635C-42C2-8343-AB4B83FB3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fld id="{9FF96520-E4CE-4EAD-8ABF-1D2297D6B3AA}" type="slidenum">
              <a:rPr lang="ru-RU" noProof="0" smtClean="0"/>
              <a:pPr/>
              <a:t>‹#›</a:t>
            </a:fld>
            <a:endParaRPr lang="ru-RU" noProof="0"/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6BF3408D-E369-4A9E-ABF8-0D643DDD2F9A}"/>
              </a:ext>
            </a:extLst>
          </p:cNvPr>
          <p:cNvCxnSpPr>
            <a:cxnSpLocks/>
          </p:cNvCxnSpPr>
          <p:nvPr userDrawn="1"/>
        </p:nvCxnSpPr>
        <p:spPr>
          <a:xfrm>
            <a:off x="1121228" y="0"/>
            <a:ext cx="0" cy="30480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57814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ключ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Рисунок 45">
            <a:extLst>
              <a:ext uri="{FF2B5EF4-FFF2-40B4-BE49-F238E27FC236}">
                <a16:creationId xmlns:a16="http://schemas.microsoft.com/office/drawing/2014/main" id="{D230F83A-5E75-4047-ADC0-05151570D70A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426578" y="0"/>
            <a:ext cx="5765422" cy="6858000"/>
          </a:xfrm>
          <a:custGeom>
            <a:avLst/>
            <a:gdLst>
              <a:gd name="connsiteX0" fmla="*/ 4105955 w 5765422"/>
              <a:gd name="connsiteY0" fmla="*/ 0 h 6858000"/>
              <a:gd name="connsiteX1" fmla="*/ 5765422 w 5765422"/>
              <a:gd name="connsiteY1" fmla="*/ 0 h 6858000"/>
              <a:gd name="connsiteX2" fmla="*/ 5765422 w 5765422"/>
              <a:gd name="connsiteY2" fmla="*/ 6858000 h 6858000"/>
              <a:gd name="connsiteX3" fmla="*/ 0 w 576542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65422" h="6858000">
                <a:moveTo>
                  <a:pt x="4105955" y="0"/>
                </a:moveTo>
                <a:lnTo>
                  <a:pt x="5765422" y="0"/>
                </a:lnTo>
                <a:lnTo>
                  <a:pt x="576542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r">
              <a:buNone/>
              <a:defRPr/>
            </a:lvl1pPr>
          </a:lstStyle>
          <a:p>
            <a:pPr rtl="0"/>
            <a:endParaRPr lang="ru-RU" noProof="0"/>
          </a:p>
        </p:txBody>
      </p:sp>
      <p:sp>
        <p:nvSpPr>
          <p:cNvPr id="30" name="Рисунок 29">
            <a:extLst>
              <a:ext uri="{FF2B5EF4-FFF2-40B4-BE49-F238E27FC236}">
                <a16:creationId xmlns:a16="http://schemas.microsoft.com/office/drawing/2014/main" id="{96FD6FB9-CD68-47AB-A03D-06B72104AF11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-11657" y="-16298"/>
            <a:ext cx="5555640" cy="6874299"/>
          </a:xfrm>
          <a:custGeom>
            <a:avLst/>
            <a:gdLst>
              <a:gd name="connsiteX0" fmla="*/ 0 w 5555640"/>
              <a:gd name="connsiteY0" fmla="*/ 0 h 6874299"/>
              <a:gd name="connsiteX1" fmla="*/ 5555640 w 5555640"/>
              <a:gd name="connsiteY1" fmla="*/ 8960 h 6874299"/>
              <a:gd name="connsiteX2" fmla="*/ 1445237 w 5555640"/>
              <a:gd name="connsiteY2" fmla="*/ 6874299 h 6874299"/>
              <a:gd name="connsiteX3" fmla="*/ 0 w 5555640"/>
              <a:gd name="connsiteY3" fmla="*/ 6874299 h 6874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55640" h="6874299">
                <a:moveTo>
                  <a:pt x="0" y="0"/>
                </a:moveTo>
                <a:lnTo>
                  <a:pt x="5555640" y="8960"/>
                </a:lnTo>
                <a:lnTo>
                  <a:pt x="1445237" y="6874299"/>
                </a:lnTo>
                <a:lnTo>
                  <a:pt x="0" y="6874299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/>
          <a:p>
            <a:pPr rtl="0"/>
            <a:endParaRPr lang="ru-RU" noProof="0"/>
          </a:p>
        </p:txBody>
      </p:sp>
      <p:sp>
        <p:nvSpPr>
          <p:cNvPr id="17" name="Текст 18">
            <a:extLst>
              <a:ext uri="{FF2B5EF4-FFF2-40B4-BE49-F238E27FC236}">
                <a16:creationId xmlns:a16="http://schemas.microsoft.com/office/drawing/2014/main" id="{61E8C129-EF62-46A8-97F3-3CB5D014FB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61307" y="4277953"/>
            <a:ext cx="2310968" cy="470424"/>
          </a:xfrm>
        </p:spPr>
        <p:txBody>
          <a:bodyPr lIns="0" rtlCol="0">
            <a:normAutofit/>
          </a:bodyPr>
          <a:lstStyle>
            <a:lvl1pPr marL="0" indent="0" algn="l">
              <a:lnSpc>
                <a:spcPct val="150000"/>
              </a:lnSpc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8EC90C5-A811-4E5C-ADD1-A89DB4E94DAA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07.01.20ГГ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356B621-AE19-45D3-B25F-23256C242DD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 rtlCol="0"/>
          <a:lstStyle/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58BDCB2-D8C3-4571-8154-76BEA9AE41A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fld id="{B5CEABB6-07DC-46E8-9B57-56EC44A396E5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21" name="Текст 18">
            <a:extLst>
              <a:ext uri="{FF2B5EF4-FFF2-40B4-BE49-F238E27FC236}">
                <a16:creationId xmlns:a16="http://schemas.microsoft.com/office/drawing/2014/main" id="{D9C3D27C-5291-4A1A-83AC-B52D25F43D5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56823" y="4752561"/>
            <a:ext cx="2310968" cy="470424"/>
          </a:xfrm>
        </p:spPr>
        <p:txBody>
          <a:bodyPr lIns="0" rtlCol="0">
            <a:normAutofit/>
          </a:bodyPr>
          <a:lstStyle>
            <a:lvl1pPr marL="0" indent="0" algn="l">
              <a:lnSpc>
                <a:spcPct val="150000"/>
              </a:lnSpc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5" name="Текст 18">
            <a:extLst>
              <a:ext uri="{FF2B5EF4-FFF2-40B4-BE49-F238E27FC236}">
                <a16:creationId xmlns:a16="http://schemas.microsoft.com/office/drawing/2014/main" id="{2B757B2D-A738-401D-A78C-05475608F20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869713" y="5217644"/>
            <a:ext cx="2310968" cy="470424"/>
          </a:xfrm>
        </p:spPr>
        <p:txBody>
          <a:bodyPr lIns="0" rtlCol="0">
            <a:normAutofit/>
          </a:bodyPr>
          <a:lstStyle>
            <a:lvl1pPr marL="0" indent="0" algn="l">
              <a:lnSpc>
                <a:spcPct val="150000"/>
              </a:lnSpc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47" name="Текст 18">
            <a:extLst>
              <a:ext uri="{FF2B5EF4-FFF2-40B4-BE49-F238E27FC236}">
                <a16:creationId xmlns:a16="http://schemas.microsoft.com/office/drawing/2014/main" id="{AD14F11B-0FDD-41EF-8278-550F37093B1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580046" y="5673201"/>
            <a:ext cx="2310968" cy="470424"/>
          </a:xfrm>
        </p:spPr>
        <p:txBody>
          <a:bodyPr lIns="0" rtlCol="0">
            <a:normAutofit/>
          </a:bodyPr>
          <a:lstStyle>
            <a:lvl1pPr marL="0" indent="0" algn="l">
              <a:lnSpc>
                <a:spcPct val="150000"/>
              </a:lnSpc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9EB2270B-D707-4103-98F1-E697CEBA71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98571" y="3363686"/>
            <a:ext cx="3907972" cy="555171"/>
          </a:xfrm>
        </p:spPr>
        <p:txBody>
          <a:bodyPr lIns="0" rtlCol="0">
            <a:normAutofit/>
          </a:bodyPr>
          <a:lstStyle>
            <a:lvl1pPr>
              <a:defRPr lang="en-US" sz="2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Щелкните, чтобы изменить</a:t>
            </a:r>
          </a:p>
        </p:txBody>
      </p:sp>
    </p:spTree>
    <p:extLst>
      <p:ext uri="{BB962C8B-B14F-4D97-AF65-F5344CB8AC3E}">
        <p14:creationId xmlns:p14="http://schemas.microsoft.com/office/powerpoint/2010/main" val="11242053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 с рисунком 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Рисунок 10">
            <a:extLst>
              <a:ext uri="{FF2B5EF4-FFF2-40B4-BE49-F238E27FC236}">
                <a16:creationId xmlns:a16="http://schemas.microsoft.com/office/drawing/2014/main" id="{3583479E-F517-4F8A-9382-5B73D75104D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16886" y="0"/>
            <a:ext cx="6175114" cy="6858000"/>
          </a:xfrm>
          <a:custGeom>
            <a:avLst/>
            <a:gdLst>
              <a:gd name="connsiteX0" fmla="*/ 1341004 w 6175114"/>
              <a:gd name="connsiteY0" fmla="*/ 0 h 6858000"/>
              <a:gd name="connsiteX1" fmla="*/ 6175114 w 6175114"/>
              <a:gd name="connsiteY1" fmla="*/ 0 h 6858000"/>
              <a:gd name="connsiteX2" fmla="*/ 6175114 w 6175114"/>
              <a:gd name="connsiteY2" fmla="*/ 1753853 h 6858000"/>
              <a:gd name="connsiteX3" fmla="*/ 5820369 w 6175114"/>
              <a:gd name="connsiteY3" fmla="*/ 2196189 h 6858000"/>
              <a:gd name="connsiteX4" fmla="*/ 3753019 w 6175114"/>
              <a:gd name="connsiteY4" fmla="*/ 1432910 h 6858000"/>
              <a:gd name="connsiteX5" fmla="*/ 2496678 w 6175114"/>
              <a:gd name="connsiteY5" fmla="*/ 2275742 h 6858000"/>
              <a:gd name="connsiteX6" fmla="*/ 4071059 w 6175114"/>
              <a:gd name="connsiteY6" fmla="*/ 3452528 h 6858000"/>
              <a:gd name="connsiteX7" fmla="*/ 5359131 w 6175114"/>
              <a:gd name="connsiteY7" fmla="*/ 3977321 h 6858000"/>
              <a:gd name="connsiteX8" fmla="*/ 6026758 w 6175114"/>
              <a:gd name="connsiteY8" fmla="*/ 4302039 h 6858000"/>
              <a:gd name="connsiteX9" fmla="*/ 6175114 w 6175114"/>
              <a:gd name="connsiteY9" fmla="*/ 4397461 h 6858000"/>
              <a:gd name="connsiteX10" fmla="*/ 6175114 w 6175114"/>
              <a:gd name="connsiteY10" fmla="*/ 6858000 h 6858000"/>
              <a:gd name="connsiteX11" fmla="*/ 4869473 w 6175114"/>
              <a:gd name="connsiteY11" fmla="*/ 6858000 h 6858000"/>
              <a:gd name="connsiteX12" fmla="*/ 4856472 w 6175114"/>
              <a:gd name="connsiteY12" fmla="*/ 6790487 h 6858000"/>
              <a:gd name="connsiteX13" fmla="*/ 3419067 w 6175114"/>
              <a:gd name="connsiteY13" fmla="*/ 5837920 h 6858000"/>
              <a:gd name="connsiteX14" fmla="*/ 2099173 w 6175114"/>
              <a:gd name="connsiteY14" fmla="*/ 5265482 h 6858000"/>
              <a:gd name="connsiteX15" fmla="*/ 0 w 6175114"/>
              <a:gd name="connsiteY15" fmla="*/ 2434764 h 6858000"/>
              <a:gd name="connsiteX16" fmla="*/ 1315163 w 6175114"/>
              <a:gd name="connsiteY16" fmla="*/ 1627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175114" h="6858000">
                <a:moveTo>
                  <a:pt x="1341004" y="0"/>
                </a:moveTo>
                <a:lnTo>
                  <a:pt x="6175114" y="0"/>
                </a:lnTo>
                <a:lnTo>
                  <a:pt x="6175114" y="1753853"/>
                </a:lnTo>
                <a:lnTo>
                  <a:pt x="5820369" y="2196189"/>
                </a:lnTo>
                <a:cubicBezTo>
                  <a:pt x="5120645" y="1703218"/>
                  <a:pt x="4405009" y="1432910"/>
                  <a:pt x="3753019" y="1432910"/>
                </a:cubicBezTo>
                <a:cubicBezTo>
                  <a:pt x="2989739" y="1432910"/>
                  <a:pt x="2496678" y="1735039"/>
                  <a:pt x="2496678" y="2275742"/>
                </a:cubicBezTo>
                <a:cubicBezTo>
                  <a:pt x="2496678" y="2880092"/>
                  <a:pt x="3148671" y="3086756"/>
                  <a:pt x="4071059" y="3452528"/>
                </a:cubicBezTo>
                <a:lnTo>
                  <a:pt x="5359131" y="3977321"/>
                </a:lnTo>
                <a:cubicBezTo>
                  <a:pt x="5600645" y="4072737"/>
                  <a:pt x="5823711" y="4180452"/>
                  <a:pt x="6026758" y="4302039"/>
                </a:cubicBezTo>
                <a:lnTo>
                  <a:pt x="6175114" y="4397461"/>
                </a:lnTo>
                <a:lnTo>
                  <a:pt x="6175114" y="6858000"/>
                </a:lnTo>
                <a:lnTo>
                  <a:pt x="4869473" y="6858000"/>
                </a:lnTo>
                <a:lnTo>
                  <a:pt x="4856472" y="6790487"/>
                </a:lnTo>
                <a:cubicBezTo>
                  <a:pt x="4737539" y="6344090"/>
                  <a:pt x="4212235" y="6157971"/>
                  <a:pt x="3419067" y="5837920"/>
                </a:cubicBezTo>
                <a:lnTo>
                  <a:pt x="2099173" y="5265482"/>
                </a:lnTo>
                <a:cubicBezTo>
                  <a:pt x="1001854" y="4836066"/>
                  <a:pt x="0" y="3929589"/>
                  <a:pt x="0" y="2434764"/>
                </a:cubicBezTo>
                <a:cubicBezTo>
                  <a:pt x="0" y="1459726"/>
                  <a:pt x="493110" y="590353"/>
                  <a:pt x="1315163" y="16279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3917A6-AC6D-490C-947C-C8BDB0A54B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9456" y="3257550"/>
            <a:ext cx="4203247" cy="743744"/>
          </a:xfrm>
        </p:spPr>
        <p:txBody>
          <a:bodyPr lIns="0" rtlCol="0" anchor="t">
            <a:noAutofit/>
          </a:bodyPr>
          <a:lstStyle>
            <a:lvl1pPr>
              <a:defRPr sz="2800" cap="all" baseline="0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Щелкните, чтобы изменить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772EF9B-97B0-4909-B1C8-B680035F9DC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99456" y="4238625"/>
            <a:ext cx="4203247" cy="1800225"/>
          </a:xfrm>
        </p:spPr>
        <p:txBody>
          <a:bodyPr lIns="0" rtlCol="0">
            <a:normAutofit/>
          </a:bodyPr>
          <a:lstStyle>
            <a:lvl1pPr marL="0" indent="0">
              <a:lnSpc>
                <a:spcPct val="150000"/>
              </a:lnSpc>
              <a:buNone/>
              <a:defRPr sz="1200"/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41881D0-A955-463B-814E-4977DB443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07.01.20ГГ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0B6947-085B-4130-82A4-5D464A42F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BD21287-635C-42C2-8343-AB4B83FB3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fld id="{9FF96520-E4CE-4EAD-8ABF-1D2297D6B3AA}" type="slidenum">
              <a:rPr lang="ru-RU" noProof="0" smtClean="0"/>
              <a:pPr/>
              <a:t>‹#›</a:t>
            </a:fld>
            <a:endParaRPr lang="ru-RU" noProof="0"/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6BF3408D-E369-4A9E-ABF8-0D643DDD2F9A}"/>
              </a:ext>
            </a:extLst>
          </p:cNvPr>
          <p:cNvCxnSpPr>
            <a:cxnSpLocks/>
          </p:cNvCxnSpPr>
          <p:nvPr userDrawn="1"/>
        </p:nvCxnSpPr>
        <p:spPr>
          <a:xfrm>
            <a:off x="1121228" y="0"/>
            <a:ext cx="0" cy="30480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978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Шесть объект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5">
            <a:extLst>
              <a:ext uri="{FF2B5EF4-FFF2-40B4-BE49-F238E27FC236}">
                <a16:creationId xmlns:a16="http://schemas.microsoft.com/office/drawing/2014/main" id="{A1FB681F-A94D-4BF8-8290-0811E98D49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4186" y="2903538"/>
            <a:ext cx="3104198" cy="345475"/>
          </a:xfrm>
        </p:spPr>
        <p:txBody>
          <a:bodyPr lIns="0" rtlCol="0" anchor="ctr">
            <a:noAutofit/>
          </a:bodyPr>
          <a:lstStyle>
            <a:lvl1pPr marL="0" indent="0">
              <a:buNone/>
              <a:defRPr lang="en-US" sz="1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Подзаголовок слайда</a:t>
            </a:r>
          </a:p>
        </p:txBody>
      </p:sp>
      <p:sp>
        <p:nvSpPr>
          <p:cNvPr id="17" name="Текст 18">
            <a:extLst>
              <a:ext uri="{FF2B5EF4-FFF2-40B4-BE49-F238E27FC236}">
                <a16:creationId xmlns:a16="http://schemas.microsoft.com/office/drawing/2014/main" id="{61E8C129-EF62-46A8-97F3-3CB5D014FB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4141" y="3249013"/>
            <a:ext cx="3103493" cy="866401"/>
          </a:xfrm>
        </p:spPr>
        <p:txBody>
          <a:bodyPr lIns="0" rtlCol="0">
            <a:norm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31" name="Текст 15">
            <a:extLst>
              <a:ext uri="{FF2B5EF4-FFF2-40B4-BE49-F238E27FC236}">
                <a16:creationId xmlns:a16="http://schemas.microsoft.com/office/drawing/2014/main" id="{87DD41A9-B6B3-48D9-A3A6-831B39C9158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41894" y="2903538"/>
            <a:ext cx="3104198" cy="320381"/>
          </a:xfrm>
        </p:spPr>
        <p:txBody>
          <a:bodyPr lIns="0" rtlCol="0" anchor="ctr">
            <a:noAutofit/>
          </a:bodyPr>
          <a:lstStyle>
            <a:lvl1pPr marL="0" indent="0">
              <a:buNone/>
              <a:defRPr lang="en-US" sz="1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noProof="0"/>
              <a:t>Подзаголовок слайда</a:t>
            </a:r>
          </a:p>
        </p:txBody>
      </p:sp>
      <p:sp>
        <p:nvSpPr>
          <p:cNvPr id="32" name="Текст 18">
            <a:extLst>
              <a:ext uri="{FF2B5EF4-FFF2-40B4-BE49-F238E27FC236}">
                <a16:creationId xmlns:a16="http://schemas.microsoft.com/office/drawing/2014/main" id="{FB791E68-EDF5-4CC2-8774-A27AEF1D25E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42223" y="3249013"/>
            <a:ext cx="3103493" cy="866401"/>
          </a:xfrm>
        </p:spPr>
        <p:txBody>
          <a:bodyPr lIns="0" rtlCol="0">
            <a:norm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33" name="Текст 15">
            <a:extLst>
              <a:ext uri="{FF2B5EF4-FFF2-40B4-BE49-F238E27FC236}">
                <a16:creationId xmlns:a16="http://schemas.microsoft.com/office/drawing/2014/main" id="{AA224F82-7E0C-4EBF-97D3-132481DBCDA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249601" y="2903538"/>
            <a:ext cx="3104198" cy="320381"/>
          </a:xfrm>
        </p:spPr>
        <p:txBody>
          <a:bodyPr lIns="0" rtlCol="0" anchor="ctr">
            <a:noAutofit/>
          </a:bodyPr>
          <a:lstStyle>
            <a:lvl1pPr marL="0" indent="0">
              <a:buNone/>
              <a:defRPr lang="en-US" sz="1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Подзаголовок слайда</a:t>
            </a:r>
          </a:p>
        </p:txBody>
      </p:sp>
      <p:sp>
        <p:nvSpPr>
          <p:cNvPr id="34" name="Текст 18">
            <a:extLst>
              <a:ext uri="{FF2B5EF4-FFF2-40B4-BE49-F238E27FC236}">
                <a16:creationId xmlns:a16="http://schemas.microsoft.com/office/drawing/2014/main" id="{699D24C6-4AFB-4222-8E0C-4D11CD9C0FF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50305" y="3249013"/>
            <a:ext cx="3103493" cy="866401"/>
          </a:xfrm>
        </p:spPr>
        <p:txBody>
          <a:bodyPr lIns="0" rtlCol="0">
            <a:norm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D6B45A-9FA0-4D2A-8BEF-4709BD5C1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4142" y="1110286"/>
            <a:ext cx="10515600" cy="924808"/>
          </a:xfrm>
        </p:spPr>
        <p:txBody>
          <a:bodyPr lIns="0" rtlCol="0">
            <a:normAutofit/>
          </a:bodyPr>
          <a:lstStyle>
            <a:lvl1pPr>
              <a:defRPr lang="en-US" sz="2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8EC90C5-A811-4E5C-ADD1-A89DB4E94DAA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 rtlCol="0"/>
          <a:lstStyle/>
          <a:p>
            <a:pPr rtl="0"/>
            <a:r>
              <a:rPr lang="ru-RU" noProof="0"/>
              <a:t>07.01.20ГГ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356B621-AE19-45D3-B25F-23256C242DD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 rtlCol="0"/>
          <a:lstStyle/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58BDCB2-D8C3-4571-8154-76BEA9AE41A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12" name="Текст 15">
            <a:extLst>
              <a:ext uri="{FF2B5EF4-FFF2-40B4-BE49-F238E27FC236}">
                <a16:creationId xmlns:a16="http://schemas.microsoft.com/office/drawing/2014/main" id="{6CB12E29-CEAA-4595-B65C-5BE0B527CD4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33811" y="4551950"/>
            <a:ext cx="3104198" cy="320381"/>
          </a:xfrm>
        </p:spPr>
        <p:txBody>
          <a:bodyPr lIns="0" rtlCol="0" anchor="ctr">
            <a:noAutofit/>
          </a:bodyPr>
          <a:lstStyle>
            <a:lvl1pPr marL="0" indent="0">
              <a:buNone/>
              <a:defRPr lang="en-US" sz="1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Подзаголовок слайда</a:t>
            </a:r>
          </a:p>
        </p:txBody>
      </p:sp>
      <p:sp>
        <p:nvSpPr>
          <p:cNvPr id="13" name="Текст 18">
            <a:extLst>
              <a:ext uri="{FF2B5EF4-FFF2-40B4-BE49-F238E27FC236}">
                <a16:creationId xmlns:a16="http://schemas.microsoft.com/office/drawing/2014/main" id="{9A5A9E4A-8FA1-4B1A-86F3-162A0ED25FF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33766" y="4897425"/>
            <a:ext cx="3103493" cy="866401"/>
          </a:xfrm>
        </p:spPr>
        <p:txBody>
          <a:bodyPr lIns="0" rtlCol="0">
            <a:norm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14" name="Текст 15">
            <a:extLst>
              <a:ext uri="{FF2B5EF4-FFF2-40B4-BE49-F238E27FC236}">
                <a16:creationId xmlns:a16="http://schemas.microsoft.com/office/drawing/2014/main" id="{1656AF90-4012-4B9E-81A7-2796EE40AEA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641519" y="4551950"/>
            <a:ext cx="3104198" cy="320381"/>
          </a:xfrm>
        </p:spPr>
        <p:txBody>
          <a:bodyPr lIns="0" rtlCol="0" anchor="ctr">
            <a:noAutofit/>
          </a:bodyPr>
          <a:lstStyle>
            <a:lvl1pPr marL="0" indent="0">
              <a:buNone/>
              <a:defRPr lang="en-US" sz="1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noProof="0"/>
              <a:t>Подзаголовок слайда</a:t>
            </a:r>
          </a:p>
        </p:txBody>
      </p:sp>
      <p:sp>
        <p:nvSpPr>
          <p:cNvPr id="16" name="Текст 18">
            <a:extLst>
              <a:ext uri="{FF2B5EF4-FFF2-40B4-BE49-F238E27FC236}">
                <a16:creationId xmlns:a16="http://schemas.microsoft.com/office/drawing/2014/main" id="{E34BCA93-D058-4D61-BAE5-2671E157237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41848" y="4897425"/>
            <a:ext cx="3103493" cy="866401"/>
          </a:xfrm>
        </p:spPr>
        <p:txBody>
          <a:bodyPr lIns="0" rtlCol="0">
            <a:norm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18" name="Текст 15">
            <a:extLst>
              <a:ext uri="{FF2B5EF4-FFF2-40B4-BE49-F238E27FC236}">
                <a16:creationId xmlns:a16="http://schemas.microsoft.com/office/drawing/2014/main" id="{0BE8C5BE-9959-40C7-83C2-546EBFBC141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249226" y="4551950"/>
            <a:ext cx="3104198" cy="320381"/>
          </a:xfrm>
        </p:spPr>
        <p:txBody>
          <a:bodyPr lIns="0" rtlCol="0" anchor="ctr">
            <a:noAutofit/>
          </a:bodyPr>
          <a:lstStyle>
            <a:lvl1pPr marL="0" indent="0">
              <a:buNone/>
              <a:defRPr lang="en-US" sz="1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Подзаголовок слайда</a:t>
            </a:r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5FC20880-2D17-4854-A424-DED10A8A8D3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249930" y="4897425"/>
            <a:ext cx="3103493" cy="866401"/>
          </a:xfrm>
        </p:spPr>
        <p:txBody>
          <a:bodyPr lIns="0" rtlCol="0">
            <a:norm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F87A579D-F737-4350-8205-BCA37BAFE1AB}"/>
              </a:ext>
            </a:extLst>
          </p:cNvPr>
          <p:cNvCxnSpPr>
            <a:cxnSpLocks/>
          </p:cNvCxnSpPr>
          <p:nvPr userDrawn="1"/>
        </p:nvCxnSpPr>
        <p:spPr>
          <a:xfrm>
            <a:off x="1121228" y="0"/>
            <a:ext cx="0" cy="1110286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3003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имое с 1 столбц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5">
            <a:extLst>
              <a:ext uri="{FF2B5EF4-FFF2-40B4-BE49-F238E27FC236}">
                <a16:creationId xmlns:a16="http://schemas.microsoft.com/office/drawing/2014/main" id="{A1FB681F-A94D-4BF8-8290-0811E98D49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50921" y="2145859"/>
            <a:ext cx="5042568" cy="345473"/>
          </a:xfrm>
        </p:spPr>
        <p:txBody>
          <a:bodyPr lIns="0" rtlCol="0" anchor="ctr">
            <a:noAutofit/>
          </a:bodyPr>
          <a:lstStyle>
            <a:lvl1pPr marL="0" indent="0">
              <a:buNone/>
              <a:defRPr lang="en-US" sz="1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Подзаголовок слайда</a:t>
            </a:r>
          </a:p>
        </p:txBody>
      </p:sp>
      <p:sp>
        <p:nvSpPr>
          <p:cNvPr id="17" name="Текст 18">
            <a:extLst>
              <a:ext uri="{FF2B5EF4-FFF2-40B4-BE49-F238E27FC236}">
                <a16:creationId xmlns:a16="http://schemas.microsoft.com/office/drawing/2014/main" id="{61E8C129-EF62-46A8-97F3-3CB5D014FB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50922" y="2491335"/>
            <a:ext cx="5041422" cy="540104"/>
          </a:xfrm>
        </p:spPr>
        <p:txBody>
          <a:bodyPr lIns="0" rtlCol="0">
            <a:norm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D6B45A-9FA0-4D2A-8BEF-4709BD5C14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4142" y="419184"/>
            <a:ext cx="2362200" cy="1110286"/>
          </a:xfrm>
        </p:spPr>
        <p:txBody>
          <a:bodyPr lIns="0" rtlCol="0" anchor="b">
            <a:normAutofit/>
          </a:bodyPr>
          <a:lstStyle>
            <a:lvl1pPr>
              <a:defRPr lang="en-US" sz="2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Щелкните, чтобы изменить 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8EC90C5-A811-4E5C-ADD1-A89DB4E94DAA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 rtlCol="0"/>
          <a:lstStyle/>
          <a:p>
            <a:pPr rtl="0"/>
            <a:r>
              <a:rPr lang="ru-RU" noProof="0"/>
              <a:t>07.01.20ГГ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356B621-AE19-45D3-B25F-23256C242DD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 rtlCol="0"/>
          <a:lstStyle/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58BDCB2-D8C3-4571-8154-76BEA9AE41A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20" name="Текст 15">
            <a:extLst>
              <a:ext uri="{FF2B5EF4-FFF2-40B4-BE49-F238E27FC236}">
                <a16:creationId xmlns:a16="http://schemas.microsoft.com/office/drawing/2014/main" id="{E6C37A20-957D-4B0B-AC33-7DD21D99A65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50921" y="3198051"/>
            <a:ext cx="5042568" cy="320381"/>
          </a:xfrm>
        </p:spPr>
        <p:txBody>
          <a:bodyPr lIns="0" rtlCol="0" anchor="ctr">
            <a:noAutofit/>
          </a:bodyPr>
          <a:lstStyle>
            <a:lvl1pPr marL="0" indent="0">
              <a:buNone/>
              <a:defRPr lang="en-US" sz="1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Подзаголовок слайда</a:t>
            </a:r>
          </a:p>
        </p:txBody>
      </p:sp>
      <p:sp>
        <p:nvSpPr>
          <p:cNvPr id="21" name="Текст 18">
            <a:extLst>
              <a:ext uri="{FF2B5EF4-FFF2-40B4-BE49-F238E27FC236}">
                <a16:creationId xmlns:a16="http://schemas.microsoft.com/office/drawing/2014/main" id="{D9C3D27C-5291-4A1A-83AC-B52D25F43D5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450922" y="3543527"/>
            <a:ext cx="5041422" cy="540104"/>
          </a:xfrm>
        </p:spPr>
        <p:txBody>
          <a:bodyPr lIns="0" rtlCol="0">
            <a:norm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4" name="Текст 15">
            <a:extLst>
              <a:ext uri="{FF2B5EF4-FFF2-40B4-BE49-F238E27FC236}">
                <a16:creationId xmlns:a16="http://schemas.microsoft.com/office/drawing/2014/main" id="{BD09685A-53BF-4E9B-BD7F-C77B60165D2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50921" y="5302434"/>
            <a:ext cx="5042568" cy="320381"/>
          </a:xfrm>
        </p:spPr>
        <p:txBody>
          <a:bodyPr lIns="0" rtlCol="0" anchor="ctr">
            <a:noAutofit/>
          </a:bodyPr>
          <a:lstStyle>
            <a:lvl1pPr marL="0" indent="0">
              <a:buNone/>
              <a:defRPr lang="en-US" sz="1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Подзаголовок слайда</a:t>
            </a:r>
          </a:p>
        </p:txBody>
      </p:sp>
      <p:sp>
        <p:nvSpPr>
          <p:cNvPr id="25" name="Текст 18">
            <a:extLst>
              <a:ext uri="{FF2B5EF4-FFF2-40B4-BE49-F238E27FC236}">
                <a16:creationId xmlns:a16="http://schemas.microsoft.com/office/drawing/2014/main" id="{2B757B2D-A738-401D-A78C-05475608F20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450922" y="5647910"/>
            <a:ext cx="5041422" cy="540104"/>
          </a:xfrm>
        </p:spPr>
        <p:txBody>
          <a:bodyPr lIns="0" rtlCol="0">
            <a:norm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8" name="Текст 15">
            <a:extLst>
              <a:ext uri="{FF2B5EF4-FFF2-40B4-BE49-F238E27FC236}">
                <a16:creationId xmlns:a16="http://schemas.microsoft.com/office/drawing/2014/main" id="{AE158F00-CB9F-4C14-B6F0-47E4F701912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450921" y="4250243"/>
            <a:ext cx="5042568" cy="320381"/>
          </a:xfrm>
        </p:spPr>
        <p:txBody>
          <a:bodyPr lIns="0" rtlCol="0" anchor="ctr">
            <a:noAutofit/>
          </a:bodyPr>
          <a:lstStyle>
            <a:lvl1pPr marL="0" indent="0">
              <a:buNone/>
              <a:defRPr lang="en-US" sz="1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Подзаголовок слайда</a:t>
            </a:r>
          </a:p>
        </p:txBody>
      </p:sp>
      <p:sp>
        <p:nvSpPr>
          <p:cNvPr id="29" name="Текст 18">
            <a:extLst>
              <a:ext uri="{FF2B5EF4-FFF2-40B4-BE49-F238E27FC236}">
                <a16:creationId xmlns:a16="http://schemas.microsoft.com/office/drawing/2014/main" id="{07878182-5985-41C8-B69F-9DB9EC1313F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450922" y="4595719"/>
            <a:ext cx="5041422" cy="540104"/>
          </a:xfrm>
        </p:spPr>
        <p:txBody>
          <a:bodyPr lIns="0" rtlCol="0">
            <a:norm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CF8873A5-9160-4B79-B9CB-CBE583030B0E}"/>
              </a:ext>
            </a:extLst>
          </p:cNvPr>
          <p:cNvCxnSpPr>
            <a:cxnSpLocks/>
          </p:cNvCxnSpPr>
          <p:nvPr userDrawn="1"/>
        </p:nvCxnSpPr>
        <p:spPr>
          <a:xfrm>
            <a:off x="3766456" y="-16561"/>
            <a:ext cx="0" cy="6874561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>
            <a:extLst>
              <a:ext uri="{FF2B5EF4-FFF2-40B4-BE49-F238E27FC236}">
                <a16:creationId xmlns:a16="http://schemas.microsoft.com/office/drawing/2014/main" id="{E4D9D5EA-266D-4541-BA3F-22BC31AAB6AA}"/>
              </a:ext>
            </a:extLst>
          </p:cNvPr>
          <p:cNvCxnSpPr/>
          <p:nvPr userDrawn="1"/>
        </p:nvCxnSpPr>
        <p:spPr>
          <a:xfrm>
            <a:off x="-1" y="1676400"/>
            <a:ext cx="12191999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4880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, изображение и объект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Рисунок 30">
            <a:extLst>
              <a:ext uri="{FF2B5EF4-FFF2-40B4-BE49-F238E27FC236}">
                <a16:creationId xmlns:a16="http://schemas.microsoft.com/office/drawing/2014/main" id="{A2B5F8DD-B338-48F8-9DF4-E1A31DFCB5B4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2" y="0"/>
            <a:ext cx="6694955" cy="6858000"/>
          </a:xfrm>
          <a:custGeom>
            <a:avLst/>
            <a:gdLst>
              <a:gd name="connsiteX0" fmla="*/ 0 w 6694955"/>
              <a:gd name="connsiteY0" fmla="*/ 0 h 6858000"/>
              <a:gd name="connsiteX1" fmla="*/ 6694955 w 6694955"/>
              <a:gd name="connsiteY1" fmla="*/ 0 h 6858000"/>
              <a:gd name="connsiteX2" fmla="*/ 2589160 w 6694955"/>
              <a:gd name="connsiteY2" fmla="*/ 6857732 h 6858000"/>
              <a:gd name="connsiteX3" fmla="*/ 0 w 669495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94955" h="6858000">
                <a:moveTo>
                  <a:pt x="0" y="0"/>
                </a:moveTo>
                <a:lnTo>
                  <a:pt x="6694955" y="0"/>
                </a:lnTo>
                <a:lnTo>
                  <a:pt x="2589160" y="6857732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/>
          <a:p>
            <a:pPr rtl="0"/>
            <a:endParaRPr lang="ru-RU" noProof="0"/>
          </a:p>
        </p:txBody>
      </p:sp>
      <p:sp>
        <p:nvSpPr>
          <p:cNvPr id="15" name="Текст 15">
            <a:extLst>
              <a:ext uri="{FF2B5EF4-FFF2-40B4-BE49-F238E27FC236}">
                <a16:creationId xmlns:a16="http://schemas.microsoft.com/office/drawing/2014/main" id="{A1FB681F-A94D-4BF8-8290-0811E98D49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44768" y="2069658"/>
            <a:ext cx="5042568" cy="345476"/>
          </a:xfrm>
        </p:spPr>
        <p:txBody>
          <a:bodyPr lIns="0" rtlCol="0" anchor="ctr">
            <a:noAutofit/>
          </a:bodyPr>
          <a:lstStyle>
            <a:lvl1pPr marL="0" indent="0">
              <a:buNone/>
              <a:defRPr lang="en-US" sz="1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Подзаголовок слайда</a:t>
            </a:r>
          </a:p>
        </p:txBody>
      </p:sp>
      <p:sp>
        <p:nvSpPr>
          <p:cNvPr id="17" name="Текст 18">
            <a:extLst>
              <a:ext uri="{FF2B5EF4-FFF2-40B4-BE49-F238E27FC236}">
                <a16:creationId xmlns:a16="http://schemas.microsoft.com/office/drawing/2014/main" id="{61E8C129-EF62-46A8-97F3-3CB5D014FB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44768" y="2415134"/>
            <a:ext cx="5041422" cy="540104"/>
          </a:xfrm>
        </p:spPr>
        <p:txBody>
          <a:bodyPr lIns="0" rtlCol="0">
            <a:norm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D6B45A-9FA0-4D2A-8BEF-4709BD5C14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71633" y="690928"/>
            <a:ext cx="4501910" cy="732282"/>
          </a:xfrm>
        </p:spPr>
        <p:txBody>
          <a:bodyPr lIns="0" rtlCol="0" anchor="b">
            <a:normAutofit/>
          </a:bodyPr>
          <a:lstStyle>
            <a:lvl1pPr>
              <a:defRPr lang="en-US" sz="2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Щелкните, чтобы изменить 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8EC90C5-A811-4E5C-ADD1-A89DB4E94DAA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07.01.20ГГ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356B621-AE19-45D3-B25F-23256C242DD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 rtlCol="0"/>
          <a:lstStyle/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58BDCB2-D8C3-4571-8154-76BEA9AE41A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20" name="Текст 15">
            <a:extLst>
              <a:ext uri="{FF2B5EF4-FFF2-40B4-BE49-F238E27FC236}">
                <a16:creationId xmlns:a16="http://schemas.microsoft.com/office/drawing/2014/main" id="{E6C37A20-957D-4B0B-AC33-7DD21D99A65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300006" y="3587638"/>
            <a:ext cx="5042568" cy="320381"/>
          </a:xfrm>
        </p:spPr>
        <p:txBody>
          <a:bodyPr lIns="0" rtlCol="0" anchor="ctr">
            <a:noAutofit/>
          </a:bodyPr>
          <a:lstStyle>
            <a:lvl1pPr marL="0" indent="0">
              <a:buNone/>
              <a:defRPr lang="en-US" sz="1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Подзаголовок слайда</a:t>
            </a:r>
          </a:p>
        </p:txBody>
      </p:sp>
      <p:sp>
        <p:nvSpPr>
          <p:cNvPr id="21" name="Текст 18">
            <a:extLst>
              <a:ext uri="{FF2B5EF4-FFF2-40B4-BE49-F238E27FC236}">
                <a16:creationId xmlns:a16="http://schemas.microsoft.com/office/drawing/2014/main" id="{D9C3D27C-5291-4A1A-83AC-B52D25F43D5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300007" y="3933114"/>
            <a:ext cx="5041422" cy="540104"/>
          </a:xfrm>
        </p:spPr>
        <p:txBody>
          <a:bodyPr lIns="0" rtlCol="0">
            <a:norm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4" name="Текст 15">
            <a:extLst>
              <a:ext uri="{FF2B5EF4-FFF2-40B4-BE49-F238E27FC236}">
                <a16:creationId xmlns:a16="http://schemas.microsoft.com/office/drawing/2014/main" id="{BD09685A-53BF-4E9B-BD7F-C77B60165D2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398264" y="5105618"/>
            <a:ext cx="5042568" cy="320381"/>
          </a:xfrm>
        </p:spPr>
        <p:txBody>
          <a:bodyPr lIns="0" rtlCol="0" anchor="ctr">
            <a:noAutofit/>
          </a:bodyPr>
          <a:lstStyle>
            <a:lvl1pPr marL="0" indent="0">
              <a:buNone/>
              <a:defRPr lang="en-US" sz="1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Подзаголовок слайда</a:t>
            </a:r>
          </a:p>
        </p:txBody>
      </p:sp>
      <p:sp>
        <p:nvSpPr>
          <p:cNvPr id="25" name="Текст 18">
            <a:extLst>
              <a:ext uri="{FF2B5EF4-FFF2-40B4-BE49-F238E27FC236}">
                <a16:creationId xmlns:a16="http://schemas.microsoft.com/office/drawing/2014/main" id="{2B757B2D-A738-401D-A78C-05475608F20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98264" y="5451094"/>
            <a:ext cx="5041422" cy="540104"/>
          </a:xfrm>
        </p:spPr>
        <p:txBody>
          <a:bodyPr lIns="0" rtlCol="0">
            <a:norm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</p:spTree>
    <p:extLst>
      <p:ext uri="{BB962C8B-B14F-4D97-AF65-F5344CB8AC3E}">
        <p14:creationId xmlns:p14="http://schemas.microsoft.com/office/powerpoint/2010/main" val="2642735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 с рисунком 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Рисунок 39">
            <a:extLst>
              <a:ext uri="{FF2B5EF4-FFF2-40B4-BE49-F238E27FC236}">
                <a16:creationId xmlns:a16="http://schemas.microsoft.com/office/drawing/2014/main" id="{F5EB3F05-D570-4C10-88F4-F6BC15CF1F3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-12700"/>
            <a:ext cx="7080595" cy="6870700"/>
          </a:xfrm>
          <a:custGeom>
            <a:avLst/>
            <a:gdLst>
              <a:gd name="connsiteX0" fmla="*/ 0 w 7080595"/>
              <a:gd name="connsiteY0" fmla="*/ 0 h 6870700"/>
              <a:gd name="connsiteX1" fmla="*/ 7080595 w 7080595"/>
              <a:gd name="connsiteY1" fmla="*/ 0 h 6870700"/>
              <a:gd name="connsiteX2" fmla="*/ 7080595 w 7080595"/>
              <a:gd name="connsiteY2" fmla="*/ 1883211 h 6870700"/>
              <a:gd name="connsiteX3" fmla="*/ 4515477 w 7080595"/>
              <a:gd name="connsiteY3" fmla="*/ 1883211 h 6870700"/>
              <a:gd name="connsiteX4" fmla="*/ 4515477 w 7080595"/>
              <a:gd name="connsiteY4" fmla="*/ 6870700 h 6870700"/>
              <a:gd name="connsiteX5" fmla="*/ 2269215 w 7080595"/>
              <a:gd name="connsiteY5" fmla="*/ 6870700 h 6870700"/>
              <a:gd name="connsiteX6" fmla="*/ 2269215 w 7080595"/>
              <a:gd name="connsiteY6" fmla="*/ 1883211 h 6870700"/>
              <a:gd name="connsiteX7" fmla="*/ 0 w 7080595"/>
              <a:gd name="connsiteY7" fmla="*/ 1883211 h 687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80595" h="6870700">
                <a:moveTo>
                  <a:pt x="0" y="0"/>
                </a:moveTo>
                <a:lnTo>
                  <a:pt x="7080595" y="0"/>
                </a:lnTo>
                <a:lnTo>
                  <a:pt x="7080595" y="1883211"/>
                </a:lnTo>
                <a:lnTo>
                  <a:pt x="4515477" y="1883211"/>
                </a:lnTo>
                <a:lnTo>
                  <a:pt x="4515477" y="6870700"/>
                </a:lnTo>
                <a:lnTo>
                  <a:pt x="2269215" y="6870700"/>
                </a:lnTo>
                <a:lnTo>
                  <a:pt x="2269215" y="1883211"/>
                </a:lnTo>
                <a:lnTo>
                  <a:pt x="0" y="1883211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/>
          <a:p>
            <a:pPr rtl="0"/>
            <a:endParaRPr lang="ru-RU" noProof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41881D0-A955-463B-814E-4977DB443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07.01.20ГГ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0B6947-085B-4130-82A4-5D464A42F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BD21287-635C-42C2-8343-AB4B83FB3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FF96520-E4CE-4EAD-8ABF-1D2297D6B3AA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FFEA6F9E-1C21-4644-8E2A-AD5673EEAD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43799" y="2318657"/>
            <a:ext cx="4203247" cy="1440996"/>
          </a:xfrm>
        </p:spPr>
        <p:txBody>
          <a:bodyPr lIns="0" rtlCol="0" anchor="b">
            <a:noAutofit/>
          </a:bodyPr>
          <a:lstStyle>
            <a:lvl1pPr>
              <a:defRPr sz="2800" cap="all" baseline="0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Щелкните, чтобы изменить</a:t>
            </a:r>
          </a:p>
        </p:txBody>
      </p:sp>
      <p:sp>
        <p:nvSpPr>
          <p:cNvPr id="12" name="Объект 2">
            <a:extLst>
              <a:ext uri="{FF2B5EF4-FFF2-40B4-BE49-F238E27FC236}">
                <a16:creationId xmlns:a16="http://schemas.microsoft.com/office/drawing/2014/main" id="{7C1D1C8A-E829-4284-AB95-2DD0C7BAA4C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543799" y="4147457"/>
            <a:ext cx="4203247" cy="1532165"/>
          </a:xfrm>
        </p:spPr>
        <p:txBody>
          <a:bodyPr lIns="0" rtlCol="0">
            <a:normAutofit/>
          </a:bodyPr>
          <a:lstStyle>
            <a:lvl1pPr marL="0" indent="0">
              <a:lnSpc>
                <a:spcPct val="150000"/>
              </a:lnSpc>
              <a:buNone/>
              <a:defRPr sz="1200"/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2CC539CF-E024-420D-BFED-5F2212DA8CE3}"/>
              </a:ext>
            </a:extLst>
          </p:cNvPr>
          <p:cNvCxnSpPr>
            <a:cxnSpLocks/>
          </p:cNvCxnSpPr>
          <p:nvPr userDrawn="1"/>
        </p:nvCxnSpPr>
        <p:spPr>
          <a:xfrm>
            <a:off x="-1" y="4376058"/>
            <a:ext cx="7053944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60973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76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AA5404BE-7C49-4381-8FC0-95A496CFB49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35" name="Текст 8">
            <a:extLst>
              <a:ext uri="{FF2B5EF4-FFF2-40B4-BE49-F238E27FC236}">
                <a16:creationId xmlns:a16="http://schemas.microsoft.com/office/drawing/2014/main" id="{9B922914-E333-400C-A083-27A44BE79C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50085" y="4546575"/>
            <a:ext cx="1500624" cy="1681163"/>
          </a:xfrm>
        </p:spPr>
        <p:txBody>
          <a:bodyPr rtlCol="0">
            <a:noAutofit/>
          </a:bodyPr>
          <a:lstStyle>
            <a:lvl1pPr marL="0" indent="0">
              <a:buNone/>
              <a:defRPr sz="15500" b="1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M</a:t>
            </a:r>
          </a:p>
        </p:txBody>
      </p:sp>
      <p:sp>
        <p:nvSpPr>
          <p:cNvPr id="34" name="Текст 8">
            <a:extLst>
              <a:ext uri="{FF2B5EF4-FFF2-40B4-BE49-F238E27FC236}">
                <a16:creationId xmlns:a16="http://schemas.microsoft.com/office/drawing/2014/main" id="{486A9052-3614-4622-A421-1D20E5B311A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377374" y="2750392"/>
            <a:ext cx="1253665" cy="1681163"/>
          </a:xfrm>
        </p:spPr>
        <p:txBody>
          <a:bodyPr rtlCol="0">
            <a:noAutofit/>
          </a:bodyPr>
          <a:lstStyle>
            <a:lvl1pPr marL="0" indent="0">
              <a:buNone/>
              <a:defRPr sz="15500" b="1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E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0F3ADE3E-3D48-4C5D-9FE4-2D7A2631586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380" y="903514"/>
            <a:ext cx="1253665" cy="1681163"/>
          </a:xfrm>
        </p:spPr>
        <p:txBody>
          <a:bodyPr rtlCol="0">
            <a:noAutofit/>
          </a:bodyPr>
          <a:lstStyle>
            <a:lvl1pPr marL="0" indent="0">
              <a:buNone/>
              <a:defRPr sz="15500" b="1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S</a:t>
            </a:r>
          </a:p>
        </p:txBody>
      </p:sp>
      <p:sp>
        <p:nvSpPr>
          <p:cNvPr id="33" name="Текст 8">
            <a:extLst>
              <a:ext uri="{FF2B5EF4-FFF2-40B4-BE49-F238E27FC236}">
                <a16:creationId xmlns:a16="http://schemas.microsoft.com/office/drawing/2014/main" id="{9B49215A-DBBC-4C0F-A6A8-DFB2D546435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377374" y="897072"/>
            <a:ext cx="1253665" cy="1681163"/>
          </a:xfrm>
        </p:spPr>
        <p:txBody>
          <a:bodyPr rtlCol="0">
            <a:noAutofit/>
          </a:bodyPr>
          <a:lstStyle>
            <a:lvl1pPr marL="0" indent="0">
              <a:buNone/>
              <a:defRPr sz="15500" b="1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T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8BB770-F6A6-44A3-BCE1-BCCCC1E810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06143" y="5201920"/>
            <a:ext cx="5747657" cy="992505"/>
          </a:xfrm>
        </p:spPr>
        <p:txBody>
          <a:bodyPr rtlCol="0" anchor="ctr">
            <a:normAutofit/>
          </a:bodyPr>
          <a:lstStyle>
            <a:lvl1pPr>
              <a:defRPr sz="4800" cap="all" baseline="0"/>
            </a:lvl1pPr>
          </a:lstStyle>
          <a:p>
            <a:pPr rtl="0"/>
            <a:r>
              <a:rPr lang="ru-RU" noProof="0"/>
              <a:t>Щелкните, чтобы изменить</a:t>
            </a:r>
          </a:p>
        </p:txBody>
      </p:sp>
      <p:sp>
        <p:nvSpPr>
          <p:cNvPr id="3" name="Графический объект 8">
            <a:extLst>
              <a:ext uri="{FF2B5EF4-FFF2-40B4-BE49-F238E27FC236}">
                <a16:creationId xmlns:a16="http://schemas.microsoft.com/office/drawing/2014/main" id="{A6A04B8C-D941-483E-B669-7436C535CE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565384" y="1857932"/>
            <a:ext cx="922101" cy="2445893"/>
          </a:xfrm>
          <a:custGeom>
            <a:avLst/>
            <a:gdLst>
              <a:gd name="connsiteX0" fmla="*/ 922101 w 922101"/>
              <a:gd name="connsiteY0" fmla="*/ 2615575 h 2615575"/>
              <a:gd name="connsiteX1" fmla="*/ 922101 w 922101"/>
              <a:gd name="connsiteY1" fmla="*/ 1134894 h 2615575"/>
              <a:gd name="connsiteX2" fmla="*/ 922101 w 922101"/>
              <a:gd name="connsiteY2" fmla="*/ 0 h 2615575"/>
              <a:gd name="connsiteX3" fmla="*/ 0 w 922101"/>
              <a:gd name="connsiteY3" fmla="*/ 0 h 2615575"/>
              <a:gd name="connsiteX0" fmla="*/ 922101 w 922101"/>
              <a:gd name="connsiteY0" fmla="*/ 2332208 h 2332208"/>
              <a:gd name="connsiteX1" fmla="*/ 922101 w 922101"/>
              <a:gd name="connsiteY1" fmla="*/ 1134894 h 2332208"/>
              <a:gd name="connsiteX2" fmla="*/ 922101 w 922101"/>
              <a:gd name="connsiteY2" fmla="*/ 0 h 2332208"/>
              <a:gd name="connsiteX3" fmla="*/ 0 w 922101"/>
              <a:gd name="connsiteY3" fmla="*/ 0 h 233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2101" h="2332208">
                <a:moveTo>
                  <a:pt x="922101" y="2332208"/>
                </a:moveTo>
                <a:lnTo>
                  <a:pt x="922101" y="1134894"/>
                </a:lnTo>
                <a:lnTo>
                  <a:pt x="922101" y="0"/>
                </a:lnTo>
                <a:lnTo>
                  <a:pt x="0" y="0"/>
                </a:lnTo>
              </a:path>
            </a:pathLst>
          </a:custGeom>
          <a:noFill/>
          <a:ln w="19050" cap="flat">
            <a:solidFill>
              <a:srgbClr val="C3EF0C"/>
            </a:solidFill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7" name="Графический объект 8">
            <a:extLst>
              <a:ext uri="{FF2B5EF4-FFF2-40B4-BE49-F238E27FC236}">
                <a16:creationId xmlns:a16="http://schemas.microsoft.com/office/drawing/2014/main" id="{7A6DC6C6-E9EB-405C-A68E-EE8EEBBCA3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845311" y="1857400"/>
            <a:ext cx="691575" cy="8866"/>
          </a:xfrm>
          <a:custGeom>
            <a:avLst/>
            <a:gdLst>
              <a:gd name="connsiteX0" fmla="*/ 691576 w 691575"/>
              <a:gd name="connsiteY0" fmla="*/ 0 h 8866"/>
              <a:gd name="connsiteX1" fmla="*/ 0 w 691575"/>
              <a:gd name="connsiteY1" fmla="*/ 0 h 8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91575" h="8866">
                <a:moveTo>
                  <a:pt x="691576" y="0"/>
                </a:moveTo>
                <a:lnTo>
                  <a:pt x="0" y="0"/>
                </a:lnTo>
              </a:path>
            </a:pathLst>
          </a:custGeom>
          <a:ln w="19050" cap="flat">
            <a:solidFill>
              <a:srgbClr val="C3EF0C"/>
            </a:solidFill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4" name="Графический объект 8">
            <a:extLst>
              <a:ext uri="{FF2B5EF4-FFF2-40B4-BE49-F238E27FC236}">
                <a16:creationId xmlns:a16="http://schemas.microsoft.com/office/drawing/2014/main" id="{028B5C16-2909-487D-BE4D-A794F3BA7A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565384" y="1857931"/>
            <a:ext cx="922101" cy="2573623"/>
          </a:xfrm>
          <a:custGeom>
            <a:avLst/>
            <a:gdLst>
              <a:gd name="connsiteX0" fmla="*/ 922101 w 922101"/>
              <a:gd name="connsiteY0" fmla="*/ 2615575 h 2615575"/>
              <a:gd name="connsiteX1" fmla="*/ 922101 w 922101"/>
              <a:gd name="connsiteY1" fmla="*/ 1134894 h 2615575"/>
              <a:gd name="connsiteX2" fmla="*/ 922101 w 922101"/>
              <a:gd name="connsiteY2" fmla="*/ 0 h 2615575"/>
              <a:gd name="connsiteX3" fmla="*/ 0 w 922101"/>
              <a:gd name="connsiteY3" fmla="*/ 0 h 2615575"/>
              <a:gd name="connsiteX0" fmla="*/ 922101 w 922101"/>
              <a:gd name="connsiteY0" fmla="*/ 2332208 h 2332208"/>
              <a:gd name="connsiteX1" fmla="*/ 922101 w 922101"/>
              <a:gd name="connsiteY1" fmla="*/ 1134894 h 2332208"/>
              <a:gd name="connsiteX2" fmla="*/ 922101 w 922101"/>
              <a:gd name="connsiteY2" fmla="*/ 0 h 2332208"/>
              <a:gd name="connsiteX3" fmla="*/ 0 w 922101"/>
              <a:gd name="connsiteY3" fmla="*/ 0 h 233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2101" h="2332208">
                <a:moveTo>
                  <a:pt x="922101" y="2332208"/>
                </a:moveTo>
                <a:lnTo>
                  <a:pt x="922101" y="1134894"/>
                </a:lnTo>
                <a:lnTo>
                  <a:pt x="922101" y="0"/>
                </a:lnTo>
                <a:lnTo>
                  <a:pt x="0" y="0"/>
                </a:lnTo>
              </a:path>
            </a:pathLst>
          </a:custGeom>
          <a:noFill/>
          <a:ln w="19050" cap="flat">
            <a:solidFill>
              <a:srgbClr val="C3EF0C"/>
            </a:solidFill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7544163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20" userDrawn="1">
          <p15:clr>
            <a:srgbClr val="FBAE40"/>
          </p15:clr>
        </p15:guide>
        <p15:guide id="2" orient="horz" pos="1584" userDrawn="1">
          <p15:clr>
            <a:srgbClr val="FBAE40"/>
          </p15:clr>
        </p15:guide>
        <p15:guide id="3" orient="horz" pos="2712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объект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29EDF1B-BFF2-495C-B3B8-4EE6F48140F0}"/>
              </a:ext>
            </a:extLst>
          </p:cNvPr>
          <p:cNvSpPr/>
          <p:nvPr userDrawn="1"/>
        </p:nvSpPr>
        <p:spPr>
          <a:xfrm>
            <a:off x="8412200" y="3195400"/>
            <a:ext cx="2941600" cy="508000"/>
          </a:xfrm>
          <a:prstGeom prst="rect">
            <a:avLst/>
          </a:prstGeom>
          <a:gradFill>
            <a:gsLst>
              <a:gs pos="100000">
                <a:schemeClr val="accent2"/>
              </a:gs>
              <a:gs pos="8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29F2809-C0D4-4624-9BF4-7A5A02FC6504}"/>
              </a:ext>
            </a:extLst>
          </p:cNvPr>
          <p:cNvSpPr/>
          <p:nvPr userDrawn="1"/>
        </p:nvSpPr>
        <p:spPr>
          <a:xfrm>
            <a:off x="1034142" y="3195400"/>
            <a:ext cx="2941600" cy="508000"/>
          </a:xfrm>
          <a:prstGeom prst="rect">
            <a:avLst/>
          </a:prstGeom>
          <a:gradFill>
            <a:gsLst>
              <a:gs pos="100000">
                <a:schemeClr val="accent2"/>
              </a:gs>
              <a:gs pos="8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A38AFF1-A7FF-4F75-9E57-C1827806B34E}"/>
              </a:ext>
            </a:extLst>
          </p:cNvPr>
          <p:cNvSpPr/>
          <p:nvPr userDrawn="1"/>
        </p:nvSpPr>
        <p:spPr>
          <a:xfrm>
            <a:off x="4706975" y="3195400"/>
            <a:ext cx="2941600" cy="508000"/>
          </a:xfrm>
          <a:prstGeom prst="rect">
            <a:avLst/>
          </a:prstGeom>
          <a:gradFill>
            <a:gsLst>
              <a:gs pos="100000">
                <a:schemeClr val="accent2"/>
              </a:gs>
              <a:gs pos="8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07F18567-9326-411F-BA8D-561D58C7DD9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034142" y="3266159"/>
            <a:ext cx="2941600" cy="360000"/>
          </a:xfrm>
        </p:spPr>
        <p:txBody>
          <a:bodyPr rtlCol="0" anchor="ctr"/>
          <a:lstStyle>
            <a:lvl1pPr marL="0" indent="0" algn="ctr">
              <a:buFont typeface="Arial" panose="020B0604020202020204" pitchFamily="34" charset="0"/>
              <a:buNone/>
              <a:defRPr lang="en-US" sz="1800" kern="1200" cap="all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Заголовок 1</a:t>
            </a:r>
          </a:p>
        </p:txBody>
      </p:sp>
      <p:sp>
        <p:nvSpPr>
          <p:cNvPr id="10" name="Текст 10">
            <a:extLst>
              <a:ext uri="{FF2B5EF4-FFF2-40B4-BE49-F238E27FC236}">
                <a16:creationId xmlns:a16="http://schemas.microsoft.com/office/drawing/2014/main" id="{39809F78-EA1B-4C23-A53E-7DE8B4A6AE1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034142" y="4117103"/>
            <a:ext cx="2941600" cy="1141882"/>
          </a:xfrm>
        </p:spPr>
        <p:txBody>
          <a:bodyPr rtlCol="0">
            <a:normAutofit/>
          </a:bodyPr>
          <a:lstStyle>
            <a:lvl1pPr marL="0" indent="0" algn="ctr">
              <a:lnSpc>
                <a:spcPct val="150000"/>
              </a:lnSpc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маркера</a:t>
            </a: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4AA3FE14-6E13-47C9-A512-83A96F3DD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4142" y="1110286"/>
            <a:ext cx="10515600" cy="924808"/>
          </a:xfrm>
        </p:spPr>
        <p:txBody>
          <a:bodyPr lIns="0" rtlCol="0">
            <a:normAutofit/>
          </a:bodyPr>
          <a:lstStyle>
            <a:lvl1pPr>
              <a:defRPr lang="en-US" sz="2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2D83A9ED-5F19-4646-ADCE-C829C97154DC}"/>
              </a:ext>
            </a:extLst>
          </p:cNvPr>
          <p:cNvCxnSpPr>
            <a:cxnSpLocks/>
          </p:cNvCxnSpPr>
          <p:nvPr userDrawn="1"/>
        </p:nvCxnSpPr>
        <p:spPr>
          <a:xfrm>
            <a:off x="1121228" y="0"/>
            <a:ext cx="0" cy="1110286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Текст 8">
            <a:extLst>
              <a:ext uri="{FF2B5EF4-FFF2-40B4-BE49-F238E27FC236}">
                <a16:creationId xmlns:a16="http://schemas.microsoft.com/office/drawing/2014/main" id="{6187F4BE-3AD3-4857-B0A9-A9285E52D81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706975" y="3266159"/>
            <a:ext cx="2941600" cy="360000"/>
          </a:xfrm>
        </p:spPr>
        <p:txBody>
          <a:bodyPr rtlCol="0" anchor="ctr"/>
          <a:lstStyle>
            <a:lvl1pPr marL="0" indent="0" algn="ctr">
              <a:buFont typeface="Arial" panose="020B0604020202020204" pitchFamily="34" charset="0"/>
              <a:buNone/>
              <a:defRPr lang="en-US" sz="1800" kern="1200" cap="all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Заголовок 2</a:t>
            </a:r>
          </a:p>
        </p:txBody>
      </p:sp>
      <p:sp>
        <p:nvSpPr>
          <p:cNvPr id="21" name="Текст 10">
            <a:extLst>
              <a:ext uri="{FF2B5EF4-FFF2-40B4-BE49-F238E27FC236}">
                <a16:creationId xmlns:a16="http://schemas.microsoft.com/office/drawing/2014/main" id="{5F81158B-DA52-484D-8105-92B77E4DC46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706975" y="4117103"/>
            <a:ext cx="2941600" cy="1141882"/>
          </a:xfrm>
        </p:spPr>
        <p:txBody>
          <a:bodyPr rtlCol="0">
            <a:normAutofit/>
          </a:bodyPr>
          <a:lstStyle>
            <a:lvl1pPr marL="0" indent="0" algn="ctr">
              <a:lnSpc>
                <a:spcPct val="150000"/>
              </a:lnSpc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маркера</a:t>
            </a:r>
          </a:p>
        </p:txBody>
      </p:sp>
      <p:sp>
        <p:nvSpPr>
          <p:cNvPr id="23" name="Текст 8">
            <a:extLst>
              <a:ext uri="{FF2B5EF4-FFF2-40B4-BE49-F238E27FC236}">
                <a16:creationId xmlns:a16="http://schemas.microsoft.com/office/drawing/2014/main" id="{9AFDDE4E-007E-431B-937C-1B26959515F6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8412200" y="3266159"/>
            <a:ext cx="2941600" cy="360000"/>
          </a:xfrm>
        </p:spPr>
        <p:txBody>
          <a:bodyPr rtlCol="0" anchor="ctr"/>
          <a:lstStyle>
            <a:lvl1pPr marL="0" indent="0" algn="ctr">
              <a:buFont typeface="Arial" panose="020B0604020202020204" pitchFamily="34" charset="0"/>
              <a:buNone/>
              <a:defRPr lang="en-US" sz="1800" kern="1200" cap="all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Заголовок 3</a:t>
            </a:r>
          </a:p>
        </p:txBody>
      </p:sp>
      <p:sp>
        <p:nvSpPr>
          <p:cNvPr id="24" name="Текст 10">
            <a:extLst>
              <a:ext uri="{FF2B5EF4-FFF2-40B4-BE49-F238E27FC236}">
                <a16:creationId xmlns:a16="http://schemas.microsoft.com/office/drawing/2014/main" id="{3B096111-A95B-402E-B431-43D852C9E2AD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8412200" y="4117103"/>
            <a:ext cx="2941600" cy="1141882"/>
          </a:xfrm>
        </p:spPr>
        <p:txBody>
          <a:bodyPr rtlCol="0">
            <a:normAutofit/>
          </a:bodyPr>
          <a:lstStyle>
            <a:lvl1pPr marL="0" indent="0" algn="ctr">
              <a:lnSpc>
                <a:spcPct val="150000"/>
              </a:lnSpc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пункта</a:t>
            </a:r>
          </a:p>
        </p:txBody>
      </p:sp>
      <p:sp>
        <p:nvSpPr>
          <p:cNvPr id="18" name="Дата 2">
            <a:extLst>
              <a:ext uri="{FF2B5EF4-FFF2-40B4-BE49-F238E27FC236}">
                <a16:creationId xmlns:a16="http://schemas.microsoft.com/office/drawing/2014/main" id="{7EDA1598-95B9-4907-B9B9-46A0B9ACC8DA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rtl="0"/>
            <a:r>
              <a:rPr lang="ru-RU" noProof="0"/>
              <a:t>07.01.20ГГ</a:t>
            </a:r>
          </a:p>
        </p:txBody>
      </p:sp>
      <p:sp>
        <p:nvSpPr>
          <p:cNvPr id="19" name="Нижний колонтитул 3">
            <a:extLst>
              <a:ext uri="{FF2B5EF4-FFF2-40B4-BE49-F238E27FC236}">
                <a16:creationId xmlns:a16="http://schemas.microsoft.com/office/drawing/2014/main" id="{63AF9C34-CC92-4EDC-9D5F-1FABCEB87400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/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20" name="Номер слайда 4">
            <a:extLst>
              <a:ext uri="{FF2B5EF4-FFF2-40B4-BE49-F238E27FC236}">
                <a16:creationId xmlns:a16="http://schemas.microsoft.com/office/drawing/2014/main" id="{EAEA54FD-376F-4285-9684-F9DFDE0B4727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8903677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77FA4A-CE52-4DA0-8842-74FE37E2E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21BCD1D-6E4A-43CA-A3D4-B104CE27D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811BDA0-5B55-4A85-ACBF-31F8F3EB21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07.01.20ГГ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7AA55C-7321-4214-9297-F53B7B9E50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E330C71-8F7D-4855-A35C-46C83B4BF4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fld id="{9FF96520-E4CE-4EAD-8ABF-1D2297D6B3AA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44666658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66" r:id="rId2"/>
    <p:sldLayoutId id="2147483678" r:id="rId3"/>
    <p:sldLayoutId id="2147483667" r:id="rId4"/>
    <p:sldLayoutId id="2147483668" r:id="rId5"/>
    <p:sldLayoutId id="2147483669" r:id="rId6"/>
    <p:sldLayoutId id="2147483670" r:id="rId7"/>
    <p:sldLayoutId id="2147483651" r:id="rId8"/>
    <p:sldLayoutId id="2147483671" r:id="rId9"/>
    <p:sldLayoutId id="2147483679" r:id="rId10"/>
    <p:sldLayoutId id="2147483677" r:id="rId11"/>
    <p:sldLayoutId id="2147483672" r:id="rId12"/>
    <p:sldLayoutId id="2147483652" r:id="rId13"/>
    <p:sldLayoutId id="2147483653" r:id="rId14"/>
    <p:sldLayoutId id="2147483650" r:id="rId15"/>
    <p:sldLayoutId id="2147483654" r:id="rId16"/>
    <p:sldLayoutId id="2147483674" r:id="rId17"/>
    <p:sldLayoutId id="2147483676" r:id="rId18"/>
    <p:sldLayoutId id="2147483673" r:id="rId19"/>
    <p:sldLayoutId id="2147483675" r:id="rId2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крупный план девушки, которая пишет&#10;">
            <a:extLst>
              <a:ext uri="{FF2B5EF4-FFF2-40B4-BE49-F238E27FC236}">
                <a16:creationId xmlns:a16="http://schemas.microsoft.com/office/drawing/2014/main" id="{54164480-ECF3-4F09-B48E-13A40EAE5A3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23" name="Заголовок 22">
            <a:extLst>
              <a:ext uri="{FF2B5EF4-FFF2-40B4-BE49-F238E27FC236}">
                <a16:creationId xmlns:a16="http://schemas.microsoft.com/office/drawing/2014/main" id="{EE427349-2C23-4643-A4C8-552661FAA5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73216" y="3667946"/>
            <a:ext cx="9285382" cy="1277857"/>
          </a:xfrm>
        </p:spPr>
        <p:txBody>
          <a:bodyPr rtlCol="0">
            <a:noAutofit/>
          </a:bodyPr>
          <a:lstStyle/>
          <a:p>
            <a:pPr rtl="0"/>
            <a:r>
              <a:rPr lang="ru-RU" sz="4400" dirty="0"/>
              <a:t>онлайн - платформа</a:t>
            </a:r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A2D5ABC8-73C6-4DB8-B474-F46298EA249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284355" y="4687178"/>
            <a:ext cx="1598515" cy="1681163"/>
          </a:xfrm>
        </p:spPr>
        <p:txBody>
          <a:bodyPr rtlCol="0"/>
          <a:lstStyle/>
          <a:p>
            <a:pPr rtl="0"/>
            <a:r>
              <a:rPr lang="ru-RU" dirty="0"/>
              <a:t>А</a:t>
            </a:r>
          </a:p>
        </p:txBody>
      </p:sp>
      <p:sp>
        <p:nvSpPr>
          <p:cNvPr id="18" name="Текст 17">
            <a:extLst>
              <a:ext uri="{FF2B5EF4-FFF2-40B4-BE49-F238E27FC236}">
                <a16:creationId xmlns:a16="http://schemas.microsoft.com/office/drawing/2014/main" id="{20C49F68-0122-45AF-8FB2-4A73D67BEF4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40172" y="1726672"/>
            <a:ext cx="1253665" cy="1681163"/>
          </a:xfrm>
        </p:spPr>
        <p:txBody>
          <a:bodyPr rtlCol="0"/>
          <a:lstStyle/>
          <a:p>
            <a:pPr rtl="0"/>
            <a:r>
              <a:rPr lang="ru-RU" dirty="0"/>
              <a:t>Е</a:t>
            </a:r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B0FFBF6C-2281-4A59-8BF0-A256739C023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903189" y="71740"/>
            <a:ext cx="1253665" cy="1681163"/>
          </a:xfrm>
        </p:spPr>
        <p:txBody>
          <a:bodyPr rtlCol="0"/>
          <a:lstStyle/>
          <a:p>
            <a:pPr rtl="0"/>
            <a:r>
              <a:rPr lang="ru-RU" dirty="0"/>
              <a:t>М</a:t>
            </a:r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5C600DDB-51C1-4E0E-8FC1-10C888E4E7C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9693" y="2858632"/>
            <a:ext cx="1253665" cy="1681163"/>
          </a:xfrm>
        </p:spPr>
        <p:txBody>
          <a:bodyPr rtlCol="0"/>
          <a:lstStyle/>
          <a:p>
            <a:pPr rtl="0"/>
            <a:r>
              <a:rPr lang="ru-RU" dirty="0"/>
              <a:t>Н</a:t>
            </a:r>
          </a:p>
        </p:txBody>
      </p:sp>
      <p:sp>
        <p:nvSpPr>
          <p:cNvPr id="32" name="Подзаголовок 31">
            <a:extLst>
              <a:ext uri="{FF2B5EF4-FFF2-40B4-BE49-F238E27FC236}">
                <a16:creationId xmlns:a16="http://schemas.microsoft.com/office/drawing/2014/main" id="{F69B5076-6A18-4AD8-A2C2-DB967CF6EE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82173" y="5825788"/>
            <a:ext cx="3677297" cy="936961"/>
          </a:xfrm>
        </p:spPr>
        <p:txBody>
          <a:bodyPr rtlCol="0">
            <a:normAutofit fontScale="62500" lnSpcReduction="20000"/>
          </a:bodyPr>
          <a:lstStyle/>
          <a:p>
            <a:pPr>
              <a:lnSpc>
                <a:spcPct val="120000"/>
              </a:lnSpc>
            </a:pPr>
            <a:r>
              <a:rPr lang="ru-RU" altLang="ru-RU" b="1" dirty="0"/>
              <a:t>Комягина Евгения Александровна</a:t>
            </a:r>
            <a:br>
              <a:rPr lang="ru-RU" altLang="ru-RU" b="1" dirty="0"/>
            </a:br>
            <a:r>
              <a:rPr lang="ru-RU" altLang="ru-RU" b="1" dirty="0"/>
              <a:t>Король Владислав Дмитриевич</a:t>
            </a:r>
            <a:br>
              <a:rPr lang="ru-RU" altLang="ru-RU" b="1" dirty="0"/>
            </a:br>
            <a:r>
              <a:rPr lang="ru-RU" altLang="ru-RU" b="1" dirty="0"/>
              <a:t>Садовский Андрей Сергеевич</a:t>
            </a:r>
            <a:endParaRPr lang="ru-RU" dirty="0"/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BC4BB374-4C53-4405-B3D6-928C68A87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536371" y="2017985"/>
            <a:ext cx="0" cy="153432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FCDDB411-0E13-3741-911B-CFCB74C5BA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4245428" y="5630032"/>
            <a:ext cx="3318888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63108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1E1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C15BCA1-F2FE-4E47-B6D5-3BCFF65BFBF3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 rotWithShape="1">
          <a:blip r:embed="rId3">
            <a:duotone>
              <a:prstClr val="black"/>
              <a:srgbClr val="0070C0">
                <a:tint val="45000"/>
                <a:satMod val="400000"/>
              </a:srgbClr>
            </a:duotone>
          </a:blip>
          <a:srcRect l="26227"/>
          <a:stretch/>
        </p:blipFill>
        <p:spPr>
          <a:xfrm>
            <a:off x="0" y="0"/>
            <a:ext cx="7223566" cy="6866427"/>
          </a:xfr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8421587F-8DFD-4A31-9931-8A346A92D87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2069658"/>
            <a:ext cx="5091336" cy="345476"/>
          </a:xfrm>
        </p:spPr>
        <p:txBody>
          <a:bodyPr vert="horz" lIns="0" tIns="45720" rIns="0" bIns="45720" rtlCol="0" anchor="ctr" anchorCtr="0">
            <a:normAutofit lnSpcReduction="100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Ваши навыки — ваша валюта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91CFAB-A735-4A31-A51D-42FE1F5E9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4496" y="1433397"/>
            <a:ext cx="4501910" cy="542347"/>
          </a:xfrm>
        </p:spPr>
        <p:txBody>
          <a:bodyPr rtlCol="0">
            <a:normAutofit/>
          </a:bodyPr>
          <a:lstStyle/>
          <a:p>
            <a:pPr>
              <a:lnSpc>
                <a:spcPct val="100000"/>
              </a:lnSpc>
            </a:pPr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Почему это эффективно: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58D86DE-B923-4D58-B00B-1914FA90BB7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300004" y="3667975"/>
            <a:ext cx="6558619" cy="320381"/>
          </a:xfrm>
        </p:spPr>
        <p:txBody>
          <a:bodyPr rtlCol="0"/>
          <a:lstStyle/>
          <a:p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Обучайтесь у сертифицированных экспертов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071D6DC6-1167-4691-9102-803C951DFEF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300003" y="4013451"/>
            <a:ext cx="6558619" cy="834905"/>
          </a:xfrm>
        </p:spPr>
        <p:txBody>
          <a:bodyPr rtlCol="0">
            <a:normAutofit/>
          </a:bodyPr>
          <a:lstStyle/>
          <a:p>
            <a:pPr>
              <a:lnSpc>
                <a:spcPct val="110000"/>
              </a:lnSpc>
            </a:pPr>
            <a:r>
              <a:rPr lang="ru-RU" sz="1500" dirty="0"/>
              <a:t>Все эксперты проверяются в Федеральном реестре сведений о документах об образовании и (или) о квалификации (ФИС ФРДО), который ведет Рособрнадзор, их опыт работы подтверждается портфолио.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8F60FE46-C4A2-49EB-9D1E-FEFE2C69E10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398264" y="5105618"/>
            <a:ext cx="6707886" cy="320381"/>
          </a:xfrm>
        </p:spPr>
        <p:txBody>
          <a:bodyPr rtlCol="0"/>
          <a:lstStyle/>
          <a:p>
            <a:pPr rtl="0"/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Задавайте вопросы – получайте ответы от специалистов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4FFD7B4A-6574-4881-83D5-1E45D4054B5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398263" y="5451094"/>
            <a:ext cx="7460359" cy="1077734"/>
          </a:xfrm>
        </p:spPr>
        <p:txBody>
          <a:bodyPr rtlCol="0">
            <a:normAutofit/>
          </a:bodyPr>
          <a:lstStyle/>
          <a:p>
            <a:pPr rtl="0">
              <a:lnSpc>
                <a:spcPct val="100000"/>
              </a:lnSpc>
              <a:spcBef>
                <a:spcPts val="0"/>
              </a:spcBef>
            </a:pPr>
            <a:r>
              <a:rPr lang="ru-RU" sz="1500" dirty="0"/>
              <a:t>В системе социального поиска пользователь может задать интересующий его вопрос, выбрать его предметную область, и назначить количество ВВВ за ответ на него (это повысит мотивацию и скорость ответа), после чего только специалисты из данной области смогут дать на него ответ</a:t>
            </a:r>
          </a:p>
        </p:txBody>
      </p:sp>
      <p:sp>
        <p:nvSpPr>
          <p:cNvPr id="12" name="Текст 5">
            <a:extLst>
              <a:ext uri="{FF2B5EF4-FFF2-40B4-BE49-F238E27FC236}">
                <a16:creationId xmlns:a16="http://schemas.microsoft.com/office/drawing/2014/main" id="{96466970-7A65-4227-9858-D50CDB563212}"/>
              </a:ext>
            </a:extLst>
          </p:cNvPr>
          <p:cNvSpPr txBox="1">
            <a:spLocks/>
          </p:cNvSpPr>
          <p:nvPr/>
        </p:nvSpPr>
        <p:spPr>
          <a:xfrm>
            <a:off x="6096000" y="2415134"/>
            <a:ext cx="5762624" cy="1077734"/>
          </a:xfrm>
          <a:prstGeom prst="rect">
            <a:avLst/>
          </a:prstGeom>
        </p:spPr>
        <p:txBody>
          <a:bodyPr vert="horz" lIns="0" tIns="45720" rIns="91440" bIns="45720" rtlCol="0">
            <a:normAutofit fontScale="92500"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ru-RU" sz="1600" dirty="0"/>
              <a:t>На "Мене" вы можете покупать знания своими знаниями. Ваш опыт в дизайне открывает вам доступ к урокам по программированию, а ваше умение играть на гитаре — к консультации по маркетингу. Инвестируйте в себя тем, что у вас уже есть.</a:t>
            </a: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91DD5C4A-8DFE-4D84-93E9-B5C561A36FEB}"/>
              </a:ext>
            </a:extLst>
          </p:cNvPr>
          <p:cNvSpPr txBox="1">
            <a:spLocks/>
          </p:cNvSpPr>
          <p:nvPr/>
        </p:nvSpPr>
        <p:spPr>
          <a:xfrm>
            <a:off x="6954496" y="526584"/>
            <a:ext cx="4904126" cy="1004196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уникальное торговое предложение (УТП)</a:t>
            </a:r>
          </a:p>
        </p:txBody>
      </p:sp>
    </p:spTree>
    <p:extLst>
      <p:ext uri="{BB962C8B-B14F-4D97-AF65-F5344CB8AC3E}">
        <p14:creationId xmlns:p14="http://schemas.microsoft.com/office/powerpoint/2010/main" val="6279115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C15BCA1-F2FE-4E47-B6D5-3BCFF65BFBF3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 rotWithShape="1">
          <a:blip r:embed="rId3">
            <a:duotone>
              <a:prstClr val="black"/>
              <a:srgbClr val="0070C0">
                <a:tint val="45000"/>
                <a:satMod val="400000"/>
              </a:srgbClr>
            </a:duotone>
          </a:blip>
          <a:srcRect l="3907"/>
          <a:stretch/>
        </p:blipFill>
        <p:spPr>
          <a:xfrm>
            <a:off x="0" y="0"/>
            <a:ext cx="8210446" cy="6858000"/>
          </a:xfrm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8421587F-8DFD-4A31-9931-8A346A92D87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05676" y="1152413"/>
            <a:ext cx="4786258" cy="34547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ЦЕНООБРАЗОВАНИЕ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3264BC1-DA72-48D5-81A1-C62B4301995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049365" y="1497890"/>
            <a:ext cx="5042568" cy="1405636"/>
          </a:xfrm>
        </p:spPr>
        <p:txBody>
          <a:bodyPr rtlCol="0">
            <a:noAutofit/>
          </a:bodyPr>
          <a:lstStyle/>
          <a:p>
            <a:pPr marL="371475" indent="-2857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400" dirty="0"/>
              <a:t>Для ученика: Бесплатный старт (за счет обмена). Опция покупки ВВВ за деньги.</a:t>
            </a:r>
          </a:p>
          <a:p>
            <a:pPr marL="371475" indent="-2857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400" dirty="0"/>
              <a:t>Для эксперта: Нулевой порог входа. Комиссия платформы за успешную сделку (~10-15%).</a:t>
            </a:r>
          </a:p>
          <a:p>
            <a:pPr marL="371475" indent="-2857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400" dirty="0" err="1"/>
              <a:t>Допдоход</a:t>
            </a:r>
            <a:r>
              <a:rPr lang="ru-RU" sz="1400" dirty="0"/>
              <a:t>: Плата за вывод средств.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91CFAB-A735-4A31-A51D-42FE1F5E9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6275" y="222297"/>
            <a:ext cx="3795658" cy="732282"/>
          </a:xfrm>
        </p:spPr>
        <p:txBody>
          <a:bodyPr rtlCol="0">
            <a:normAutofit fontScale="90000"/>
          </a:bodyPr>
          <a:lstStyle/>
          <a:p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МАРКЕТИНГ. ОЦЕНКА РЫНКА 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58D86DE-B923-4D58-B00B-1914FA90BB7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095999" y="3126551"/>
            <a:ext cx="5995933" cy="320381"/>
          </a:xfrm>
        </p:spPr>
        <p:txBody>
          <a:bodyPr rtlCol="0"/>
          <a:lstStyle/>
          <a:p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КАНАЛЫ ДИСТРИБУЦИИ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071D6DC6-1167-4691-9102-803C951DFEF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810248" y="3419260"/>
            <a:ext cx="6281684" cy="1117181"/>
          </a:xfrm>
        </p:spPr>
        <p:txBody>
          <a:bodyPr rtlCol="0">
            <a:normAutofit/>
          </a:bodyPr>
          <a:lstStyle/>
          <a:p>
            <a:pPr marL="285750" indent="-2857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400" dirty="0"/>
              <a:t>Основные: Мобильное приложение и веб-сайт.</a:t>
            </a:r>
          </a:p>
          <a:p>
            <a:pPr marL="285750" indent="-2857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400" dirty="0"/>
              <a:t>Партнерские: Блогеры по саморазвитию, карьерные консультанты, образовательные каналы.</a:t>
            </a:r>
          </a:p>
          <a:p>
            <a:pPr marL="285750" indent="-2857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400" dirty="0"/>
              <a:t>Виртуальные: Программа лояльности «Приведи друга — получи ВВВ».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8F60FE46-C4A2-49EB-9D1E-FEFE2C69E10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784391" y="4778946"/>
            <a:ext cx="7307541" cy="320381"/>
          </a:xfrm>
        </p:spPr>
        <p:txBody>
          <a:bodyPr rtlCol="0"/>
          <a:lstStyle/>
          <a:p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ПРОДВИЖЕНИЕ (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PROMOTION)</a:t>
            </a: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4FFD7B4A-6574-4881-83D5-1E45D4054B5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523232" y="5079848"/>
            <a:ext cx="7568701" cy="1545387"/>
          </a:xfrm>
        </p:spPr>
        <p:txBody>
          <a:bodyPr rtlCol="0">
            <a:noAutofit/>
          </a:bodyPr>
          <a:lstStyle/>
          <a:p>
            <a:pPr marL="285750" indent="-2857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400" dirty="0"/>
              <a:t>Контент-маркетинг: Кейсы успешных «мен», истории смены профессии.</a:t>
            </a:r>
          </a:p>
          <a:p>
            <a:pPr marL="285750" indent="-2857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400" dirty="0"/>
              <a:t>Таргетированная реклама: В соцсетях по профессиональным интересам и темам хобби.</a:t>
            </a:r>
          </a:p>
          <a:p>
            <a:pPr marL="285750" indent="-2857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400" dirty="0"/>
              <a:t>Запуск комьюнити: Партнерство с лидерами мнений для первых «мен» и создания ажиотажа.</a:t>
            </a:r>
          </a:p>
          <a:p>
            <a:pPr marL="285750" indent="-2857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400" dirty="0"/>
              <a:t>PR: Освещение в СМИ как «революционного подхода к образованию».</a:t>
            </a:r>
          </a:p>
        </p:txBody>
      </p:sp>
    </p:spTree>
    <p:extLst>
      <p:ext uri="{BB962C8B-B14F-4D97-AF65-F5344CB8AC3E}">
        <p14:creationId xmlns:p14="http://schemas.microsoft.com/office/powerpoint/2010/main" val="26350472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C15BCA1-F2FE-4E47-B6D5-3BCFF65BFBF3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 rotWithShape="1">
          <a:blip r:embed="rId3">
            <a:duotone>
              <a:prstClr val="black"/>
              <a:srgbClr val="0070C0">
                <a:tint val="45000"/>
                <a:satMod val="400000"/>
              </a:srgbClr>
            </a:duotone>
          </a:blip>
          <a:srcRect l="11327" r="26823"/>
          <a:stretch/>
        </p:blipFill>
        <p:spPr>
          <a:xfrm>
            <a:off x="4962525" y="0"/>
            <a:ext cx="7229475" cy="6858000"/>
          </a:xfrm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8421587F-8DFD-4A31-9931-8A346A92D87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498" y="493121"/>
            <a:ext cx="4786446" cy="34547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Разработка продукта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3264BC1-DA72-48D5-81A1-C62B4301995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6498" y="870195"/>
            <a:ext cx="5854213" cy="801862"/>
          </a:xfrm>
        </p:spPr>
        <p:txBody>
          <a:bodyPr rtlCol="0">
            <a:noAutofit/>
          </a:bodyPr>
          <a:lstStyle/>
          <a:p>
            <a:pPr marL="355600">
              <a:lnSpc>
                <a:spcPct val="100000"/>
              </a:lnSpc>
              <a:spcBef>
                <a:spcPts val="0"/>
              </a:spcBef>
            </a:pPr>
            <a:r>
              <a:rPr lang="ru-RU" sz="1600" b="1" dirty="0"/>
              <a:t>Традиционные аналоги: </a:t>
            </a:r>
          </a:p>
          <a:p>
            <a:pPr marL="355600" indent="-3556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600" dirty="0"/>
              <a:t>FL.ru / </a:t>
            </a:r>
            <a:r>
              <a:rPr lang="ru-RU" sz="1600" dirty="0" err="1"/>
              <a:t>Upwork</a:t>
            </a:r>
            <a:r>
              <a:rPr lang="ru-RU" sz="1600" dirty="0"/>
              <a:t>: Деньги — единственный способ оплаты. Фокус на заказах и проектах, а не на обмене знаниями.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91CFAB-A735-4A31-A51D-42FE1F5E9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98" y="32105"/>
            <a:ext cx="4886027" cy="429418"/>
          </a:xfrm>
        </p:spPr>
        <p:txBody>
          <a:bodyPr rtlCol="0">
            <a:normAutofit fontScale="90000"/>
          </a:bodyPr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PRODUCT DEVELOPMENT</a:t>
            </a: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58D86DE-B923-4D58-B00B-1914FA90BB7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6498" y="4898598"/>
            <a:ext cx="3123902" cy="320381"/>
          </a:xfrm>
        </p:spPr>
        <p:txBody>
          <a:bodyPr rtlCol="0"/>
          <a:lstStyle/>
          <a:p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Инвестиционные затраты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071D6DC6-1167-4691-9102-803C951DFEF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6498" y="5233456"/>
            <a:ext cx="3276302" cy="1463674"/>
          </a:xfrm>
        </p:spPr>
        <p:txBody>
          <a:bodyPr rtlCol="0"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1600" dirty="0"/>
              <a:t>Стоимость оборудования и ПО: 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600" dirty="0"/>
              <a:t>Серверы, сетевое оборудование;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600" dirty="0"/>
              <a:t>Лицензии на ПО для разработки.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8F60FE46-C4A2-49EB-9D1E-FEFE2C69E10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467100" y="4898598"/>
            <a:ext cx="3523239" cy="320381"/>
          </a:xfrm>
        </p:spPr>
        <p:txBody>
          <a:bodyPr rtlCol="0"/>
          <a:lstStyle/>
          <a:p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Текущие затраты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4FFD7B4A-6574-4881-83D5-1E45D4054B5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467100" y="5233456"/>
            <a:ext cx="5160962" cy="1463675"/>
          </a:xfrm>
        </p:spPr>
        <p:txBody>
          <a:bodyPr rtlCol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solidFill>
                  <a:schemeClr val="tx1"/>
                </a:solidFill>
              </a:rPr>
              <a:t>Хостинг, домены, API (видеосвязь, платежные системы)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solidFill>
                  <a:schemeClr val="tx1"/>
                </a:solidFill>
              </a:rPr>
              <a:t>Амортизация оборудования (3-5 лет)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solidFill>
                  <a:schemeClr val="tx1"/>
                </a:solidFill>
              </a:rPr>
              <a:t>ФОТ команды: разработчики, дизайнеры, тестировщики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solidFill>
                  <a:schemeClr val="tx1"/>
                </a:solidFill>
              </a:rPr>
              <a:t>Начисления на з/п	~ 30% от ФОТ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solidFill>
                  <a:schemeClr val="tx1"/>
                </a:solidFill>
              </a:rPr>
              <a:t>Аренда офиса, маркетинг, юристы, бухгалтерия</a:t>
            </a:r>
          </a:p>
        </p:txBody>
      </p:sp>
      <p:sp>
        <p:nvSpPr>
          <p:cNvPr id="12" name="Текст 2">
            <a:extLst>
              <a:ext uri="{FF2B5EF4-FFF2-40B4-BE49-F238E27FC236}">
                <a16:creationId xmlns:a16="http://schemas.microsoft.com/office/drawing/2014/main" id="{6EDBFEDE-ED95-489C-8DE6-9487CDF8D0A1}"/>
              </a:ext>
            </a:extLst>
          </p:cNvPr>
          <p:cNvSpPr txBox="1">
            <a:spLocks/>
          </p:cNvSpPr>
          <p:nvPr/>
        </p:nvSpPr>
        <p:spPr>
          <a:xfrm>
            <a:off x="76498" y="1585211"/>
            <a:ext cx="6305400" cy="841887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5600" indent="-3556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600" dirty="0"/>
              <a:t>Profi.ru / Аналоги репетиторских платформ: классическая модель «услуга за деньги». Нет возможности учиться самому, предлагая свои навыки в качестве оплаты.</a:t>
            </a:r>
          </a:p>
        </p:txBody>
      </p:sp>
      <p:sp>
        <p:nvSpPr>
          <p:cNvPr id="14" name="Текст 2">
            <a:extLst>
              <a:ext uri="{FF2B5EF4-FFF2-40B4-BE49-F238E27FC236}">
                <a16:creationId xmlns:a16="http://schemas.microsoft.com/office/drawing/2014/main" id="{C1E67648-3110-48BE-ACF8-CA81F9FA6A04}"/>
              </a:ext>
            </a:extLst>
          </p:cNvPr>
          <p:cNvSpPr txBox="1">
            <a:spLocks/>
          </p:cNvSpPr>
          <p:nvPr/>
        </p:nvSpPr>
        <p:spPr>
          <a:xfrm>
            <a:off x="76498" y="2495178"/>
            <a:ext cx="6883102" cy="862273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5600">
              <a:lnSpc>
                <a:spcPct val="100000"/>
              </a:lnSpc>
              <a:spcBef>
                <a:spcPts val="0"/>
              </a:spcBef>
            </a:pPr>
            <a:r>
              <a:rPr lang="ru-RU" sz="1600" b="1" dirty="0"/>
              <a:t>Новизна: Экономика знаний на основе внутренней валюты (ВВВ). </a:t>
            </a:r>
            <a:r>
              <a:rPr lang="ru-RU" sz="1600" dirty="0"/>
              <a:t>Пользователь — одновременно и продавец, и покупатель знаний. Обмен навыками становится альтернативой деньгам.</a:t>
            </a:r>
          </a:p>
        </p:txBody>
      </p:sp>
      <p:sp>
        <p:nvSpPr>
          <p:cNvPr id="15" name="Текст 2">
            <a:extLst>
              <a:ext uri="{FF2B5EF4-FFF2-40B4-BE49-F238E27FC236}">
                <a16:creationId xmlns:a16="http://schemas.microsoft.com/office/drawing/2014/main" id="{96DDDBC6-E8F2-4FDB-85C9-ECBE160DE937}"/>
              </a:ext>
            </a:extLst>
          </p:cNvPr>
          <p:cNvSpPr txBox="1">
            <a:spLocks/>
          </p:cNvSpPr>
          <p:nvPr/>
        </p:nvSpPr>
        <p:spPr>
          <a:xfrm>
            <a:off x="76498" y="4392785"/>
            <a:ext cx="7822903" cy="429419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5600" indent="-3556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600" dirty="0"/>
              <a:t>Гибкость: Можно учить, учиться или конвертировать навыки в реальные деньги.</a:t>
            </a:r>
          </a:p>
        </p:txBody>
      </p:sp>
      <p:sp>
        <p:nvSpPr>
          <p:cNvPr id="16" name="Текст 2">
            <a:extLst>
              <a:ext uri="{FF2B5EF4-FFF2-40B4-BE49-F238E27FC236}">
                <a16:creationId xmlns:a16="http://schemas.microsoft.com/office/drawing/2014/main" id="{A96CEEFC-DFF5-4B88-8F54-612B53B82158}"/>
              </a:ext>
            </a:extLst>
          </p:cNvPr>
          <p:cNvSpPr txBox="1">
            <a:spLocks/>
          </p:cNvSpPr>
          <p:nvPr/>
        </p:nvSpPr>
        <p:spPr>
          <a:xfrm>
            <a:off x="76498" y="3425532"/>
            <a:ext cx="7543502" cy="1007602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5600">
              <a:lnSpc>
                <a:spcPct val="100000"/>
              </a:lnSpc>
              <a:spcBef>
                <a:spcPts val="0"/>
              </a:spcBef>
            </a:pPr>
            <a:r>
              <a:rPr lang="ru-RU" sz="1600" b="1" dirty="0"/>
              <a:t>Преимущества:</a:t>
            </a:r>
          </a:p>
          <a:p>
            <a:pPr marL="355600" indent="-3556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600" dirty="0"/>
              <a:t>Нулевые финансовые затраты на старт обучения для пользователя.</a:t>
            </a:r>
          </a:p>
          <a:p>
            <a:pPr marL="355600" indent="-3556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600" dirty="0"/>
              <a:t>Экосистема: Пользователи сами создают образовательный контент и ценность.</a:t>
            </a:r>
          </a:p>
        </p:txBody>
      </p:sp>
    </p:spTree>
    <p:extLst>
      <p:ext uri="{BB962C8B-B14F-4D97-AF65-F5344CB8AC3E}">
        <p14:creationId xmlns:p14="http://schemas.microsoft.com/office/powerpoint/2010/main" val="2331695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крупный план монтажной платы">
            <a:extLst>
              <a:ext uri="{FF2B5EF4-FFF2-40B4-BE49-F238E27FC236}">
                <a16:creationId xmlns:a16="http://schemas.microsoft.com/office/drawing/2014/main" id="{7E46DF18-087D-4FF8-A5A2-0C0EAD030693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 rotWithShape="1">
          <a:blip r:embed="rId3" cstate="screen">
            <a:duotone>
              <a:prstClr val="black"/>
              <a:schemeClr val="accent5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26578" y="0"/>
            <a:ext cx="5765422" cy="6858000"/>
          </a:xfrm>
        </p:spPr>
      </p:pic>
      <p:pic>
        <p:nvPicPr>
          <p:cNvPr id="12" name="Рисунок 11" descr="молодой человек, пишущий на доске">
            <a:extLst>
              <a:ext uri="{FF2B5EF4-FFF2-40B4-BE49-F238E27FC236}">
                <a16:creationId xmlns:a16="http://schemas.microsoft.com/office/drawing/2014/main" id="{C8584C16-529D-49FC-9E5D-414F66219568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 rotWithShape="1">
          <a:blip r:embed="rId4" cstate="screen">
            <a:duotone>
              <a:prstClr val="black"/>
              <a:schemeClr val="accent5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657" y="-16298"/>
            <a:ext cx="5555640" cy="6874299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CAEE93-8585-46D4-A7EC-F184E317C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8571" y="3363686"/>
            <a:ext cx="3254829" cy="555171"/>
          </a:xfrm>
        </p:spPr>
        <p:txBody>
          <a:bodyPr rtlCol="0">
            <a:normAutofit fontScale="90000"/>
          </a:bodyPr>
          <a:lstStyle/>
          <a:p>
            <a:pPr rtl="0"/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5468361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86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двое молодых людей, играющих с научным инструментом">
            <a:extLst>
              <a:ext uri="{FF2B5EF4-FFF2-40B4-BE49-F238E27FC236}">
                <a16:creationId xmlns:a16="http://schemas.microsoft.com/office/drawing/2014/main" id="{206F9951-1544-4FB3-80F2-82D60E16068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17" name="Текст 16">
            <a:extLst>
              <a:ext uri="{FF2B5EF4-FFF2-40B4-BE49-F238E27FC236}">
                <a16:creationId xmlns:a16="http://schemas.microsoft.com/office/drawing/2014/main" id="{F231ED10-0A83-49CE-98FA-D420E3AAC72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650085" y="4546575"/>
            <a:ext cx="1500624" cy="1681163"/>
          </a:xfrm>
        </p:spPr>
        <p:txBody>
          <a:bodyPr rtlCol="0"/>
          <a:lstStyle/>
          <a:p>
            <a:pPr rtl="0"/>
            <a:r>
              <a:rPr lang="ru-RU" dirty="0"/>
              <a:t>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7B0A41CC-FB36-4319-BBBE-AA74E5A1B8B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377374" y="2750392"/>
            <a:ext cx="1253665" cy="1681163"/>
          </a:xfrm>
        </p:spPr>
        <p:txBody>
          <a:bodyPr rtlCol="0"/>
          <a:lstStyle/>
          <a:p>
            <a:pPr rtl="0"/>
            <a:r>
              <a:rPr lang="ru-RU" dirty="0"/>
              <a:t>Н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45997A14-473C-4DE2-94EB-80C3F334E4B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2380" y="903514"/>
            <a:ext cx="1253665" cy="1681163"/>
          </a:xfrm>
        </p:spPr>
        <p:txBody>
          <a:bodyPr rtlCol="0"/>
          <a:lstStyle/>
          <a:p>
            <a:pPr rtl="0"/>
            <a:r>
              <a:rPr lang="ru-RU" dirty="0"/>
              <a:t>М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72958308-20D5-405F-BD76-550B9140B04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377374" y="897072"/>
            <a:ext cx="1253665" cy="1681163"/>
          </a:xfrm>
        </p:spPr>
        <p:txBody>
          <a:bodyPr rtlCol="0"/>
          <a:lstStyle/>
          <a:p>
            <a:pPr rtl="0"/>
            <a:r>
              <a:rPr lang="ru-RU" dirty="0"/>
              <a:t>Е</a:t>
            </a:r>
          </a:p>
        </p:txBody>
      </p:sp>
      <p:sp>
        <p:nvSpPr>
          <p:cNvPr id="34" name="Графический объект 8">
            <a:extLst>
              <a:ext uri="{FF2B5EF4-FFF2-40B4-BE49-F238E27FC236}">
                <a16:creationId xmlns:a16="http://schemas.microsoft.com/office/drawing/2014/main" id="{2605E566-83BF-4E26-ABAF-2EFCD9336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902461" y="1857931"/>
            <a:ext cx="691575" cy="8866"/>
          </a:xfrm>
          <a:custGeom>
            <a:avLst/>
            <a:gdLst>
              <a:gd name="connsiteX0" fmla="*/ 691576 w 691575"/>
              <a:gd name="connsiteY0" fmla="*/ 0 h 8866"/>
              <a:gd name="connsiteX1" fmla="*/ 0 w 691575"/>
              <a:gd name="connsiteY1" fmla="*/ 0 h 8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91575" h="8866">
                <a:moveTo>
                  <a:pt x="691576" y="0"/>
                </a:moveTo>
                <a:lnTo>
                  <a:pt x="0" y="0"/>
                </a:lnTo>
              </a:path>
            </a:pathLst>
          </a:custGeom>
          <a:ln w="19050" cap="flat">
            <a:solidFill>
              <a:srgbClr val="0070C0"/>
            </a:solidFill>
            <a:prstDash val="solid"/>
            <a:miter/>
          </a:ln>
        </p:spPr>
        <p:txBody>
          <a:bodyPr rtlCol="0" anchor="ctr"/>
          <a:lstStyle/>
          <a:p>
            <a:pPr rtl="0"/>
            <a:endParaRPr lang="ru-RU"/>
          </a:p>
        </p:txBody>
      </p:sp>
      <p:sp>
        <p:nvSpPr>
          <p:cNvPr id="4" name="Графический объект 8">
            <a:extLst>
              <a:ext uri="{FF2B5EF4-FFF2-40B4-BE49-F238E27FC236}">
                <a16:creationId xmlns:a16="http://schemas.microsoft.com/office/drawing/2014/main" id="{2DBA301F-6BB2-41DC-8962-5D0CC49F7C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565384" y="1857931"/>
            <a:ext cx="922101" cy="2573623"/>
          </a:xfrm>
          <a:custGeom>
            <a:avLst/>
            <a:gdLst>
              <a:gd name="connsiteX0" fmla="*/ 922101 w 922101"/>
              <a:gd name="connsiteY0" fmla="*/ 2615575 h 2615575"/>
              <a:gd name="connsiteX1" fmla="*/ 922101 w 922101"/>
              <a:gd name="connsiteY1" fmla="*/ 1134894 h 2615575"/>
              <a:gd name="connsiteX2" fmla="*/ 922101 w 922101"/>
              <a:gd name="connsiteY2" fmla="*/ 0 h 2615575"/>
              <a:gd name="connsiteX3" fmla="*/ 0 w 922101"/>
              <a:gd name="connsiteY3" fmla="*/ 0 h 2615575"/>
              <a:gd name="connsiteX0" fmla="*/ 922101 w 922101"/>
              <a:gd name="connsiteY0" fmla="*/ 2332208 h 2332208"/>
              <a:gd name="connsiteX1" fmla="*/ 922101 w 922101"/>
              <a:gd name="connsiteY1" fmla="*/ 1134894 h 2332208"/>
              <a:gd name="connsiteX2" fmla="*/ 922101 w 922101"/>
              <a:gd name="connsiteY2" fmla="*/ 0 h 2332208"/>
              <a:gd name="connsiteX3" fmla="*/ 0 w 922101"/>
              <a:gd name="connsiteY3" fmla="*/ 0 h 233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2101" h="2332208">
                <a:moveTo>
                  <a:pt x="922101" y="2332208"/>
                </a:moveTo>
                <a:lnTo>
                  <a:pt x="922101" y="1134894"/>
                </a:lnTo>
                <a:lnTo>
                  <a:pt x="922101" y="0"/>
                </a:lnTo>
                <a:lnTo>
                  <a:pt x="0" y="0"/>
                </a:lnTo>
              </a:path>
            </a:pathLst>
          </a:custGeom>
          <a:noFill/>
          <a:ln w="19050" cap="flat">
            <a:solidFill>
              <a:srgbClr val="0070C0"/>
            </a:solidFill>
            <a:prstDash val="solid"/>
            <a:miter/>
          </a:ln>
        </p:spPr>
        <p:txBody>
          <a:bodyPr rtlCol="0" anchor="ctr"/>
          <a:lstStyle/>
          <a:p>
            <a:pPr rtl="0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DB79539-EBD0-4714-8613-6B5664D9E95A}"/>
              </a:ext>
            </a:extLst>
          </p:cNvPr>
          <p:cNvSpPr/>
          <p:nvPr/>
        </p:nvSpPr>
        <p:spPr>
          <a:xfrm>
            <a:off x="5291742" y="4232994"/>
            <a:ext cx="669070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«Мена» — это платформа, где знания становятся валютой. Это сообщество, где каждый может быть и учеником, и наставником. Обменивайтесь своими умениями с другими пользователями: учите тому, в чем сильны, и получайте взамен доступ к любым знаниям, которые хотите освоить.</a:t>
            </a:r>
            <a:br>
              <a:rPr lang="ru-RU" dirty="0"/>
            </a:br>
            <a:r>
              <a:rPr lang="ru-RU" b="1" dirty="0"/>
              <a:t>Ключевая ценность: </a:t>
            </a:r>
            <a:r>
              <a:rPr lang="ru-RU" dirty="0"/>
              <a:t>образование должно быть доступным. Ваши навыки — это ваш капитал, который можно инвестировать в собственное развитие.</a:t>
            </a:r>
          </a:p>
        </p:txBody>
      </p:sp>
    </p:spTree>
    <p:extLst>
      <p:ext uri="{BB962C8B-B14F-4D97-AF65-F5344CB8AC3E}">
        <p14:creationId xmlns:p14="http://schemas.microsoft.com/office/powerpoint/2010/main" val="18448667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1E1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крупный план монтажной платы">
            <a:extLst>
              <a:ext uri="{FF2B5EF4-FFF2-40B4-BE49-F238E27FC236}">
                <a16:creationId xmlns:a16="http://schemas.microsoft.com/office/drawing/2014/main" id="{32B7DCB8-8642-41A3-89BF-66289A34E3C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37" r="3937"/>
          <a:stretch/>
        </p:blipFill>
        <p:spPr/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033634FE-ADF0-4BC3-A0A9-447EA9DD09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60771" y="4136570"/>
            <a:ext cx="4731204" cy="251188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ru-RU" altLang="ru-RU" sz="1600" b="1" dirty="0"/>
              <a:t>Качество и достоверность предоставляемых знаний</a:t>
            </a:r>
          </a:p>
          <a:p>
            <a:pPr marL="285750" indent="-285750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ru-RU" altLang="ru-RU" sz="1600" b="1" dirty="0"/>
              <a:t>Удобная платформа для обучения</a:t>
            </a:r>
          </a:p>
          <a:p>
            <a:pPr marL="285750" indent="-285750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ru-RU" altLang="ru-RU" sz="1600" b="1" dirty="0"/>
              <a:t>Коммуникация с сертифицированным специалистом</a:t>
            </a:r>
          </a:p>
          <a:p>
            <a:pPr marL="285750" indent="-285750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ru-RU" altLang="ru-RU" sz="1600" b="1" dirty="0"/>
              <a:t>Возможность дополнительного заработка</a:t>
            </a:r>
            <a:endParaRPr lang="ru-RU" sz="16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7E1C88-627C-4655-A4FB-0BB02EDB0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0771" y="3124200"/>
            <a:ext cx="3907972" cy="794657"/>
          </a:xfrm>
        </p:spPr>
        <p:txBody>
          <a:bodyPr rtlCol="0">
            <a:normAutofit fontScale="90000"/>
          </a:bodyPr>
          <a:lstStyle/>
          <a:p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Потребности потребителей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6B7377BE-0C3E-4E83-87D9-22882FC782B2}"/>
              </a:ext>
            </a:extLst>
          </p:cNvPr>
          <p:cNvCxnSpPr>
            <a:cxnSpLocks/>
          </p:cNvCxnSpPr>
          <p:nvPr/>
        </p:nvCxnSpPr>
        <p:spPr>
          <a:xfrm flipV="1">
            <a:off x="7260771" y="0"/>
            <a:ext cx="0" cy="3124200"/>
          </a:xfrm>
          <a:prstGeom prst="line">
            <a:avLst/>
          </a:prstGeom>
          <a:ln w="349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28006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4B436AF1-6B72-466D-A0D7-AC044D9F1329}"/>
              </a:ext>
            </a:extLst>
          </p:cNvPr>
          <p:cNvPicPr>
            <a:picLocks noGrp="1" noChangeAspect="1"/>
          </p:cNvPicPr>
          <p:nvPr>
            <p:ph type="pic" sz="quarter" idx="41"/>
          </p:nvPr>
        </p:nvPicPr>
        <p:blipFill rotWithShape="1">
          <a:blip r:embed="rId2">
            <a:duotone>
              <a:prstClr val="black"/>
              <a:srgbClr val="0070C0">
                <a:tint val="45000"/>
                <a:satMod val="400000"/>
              </a:srgbClr>
            </a:duotone>
          </a:blip>
          <a:srcRect l="51968" t="422" b="-422"/>
          <a:stretch/>
        </p:blipFill>
        <p:spPr>
          <a:xfrm>
            <a:off x="0" y="1"/>
            <a:ext cx="5288281" cy="6858002"/>
          </a:xfrm>
        </p:spPr>
      </p:pic>
      <p:sp>
        <p:nvSpPr>
          <p:cNvPr id="14" name="Заголовок 13">
            <a:extLst>
              <a:ext uri="{FF2B5EF4-FFF2-40B4-BE49-F238E27FC236}">
                <a16:creationId xmlns:a16="http://schemas.microsoft.com/office/drawing/2014/main" id="{5F678B3B-2C4C-44DB-BDB0-1F220399F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3720" y="1419438"/>
            <a:ext cx="5069204" cy="924808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0070C0"/>
                </a:solidFill>
              </a:rPr>
              <a:t>Частые проблемы 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пользователей</a:t>
            </a:r>
            <a:br>
              <a:rPr lang="ru-RU" dirty="0">
                <a:solidFill>
                  <a:srgbClr val="0070C0"/>
                </a:solidFill>
              </a:rPr>
            </a:b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E85165FC-D013-4C2E-A5CC-D7067039389B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>
            <a:normAutofit fontScale="92500"/>
          </a:bodyPr>
          <a:lstStyle/>
          <a:p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проблема</a:t>
            </a:r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444AA36E-AD58-463C-B717-3474BA5C05F5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>
            <a:normAutofit fontScale="92500"/>
          </a:bodyPr>
          <a:lstStyle/>
          <a:p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проблема</a:t>
            </a:r>
          </a:p>
        </p:txBody>
      </p:sp>
      <p:sp>
        <p:nvSpPr>
          <p:cNvPr id="18" name="Текст 17">
            <a:extLst>
              <a:ext uri="{FF2B5EF4-FFF2-40B4-BE49-F238E27FC236}">
                <a16:creationId xmlns:a16="http://schemas.microsoft.com/office/drawing/2014/main" id="{34DC73E3-93A7-4DF9-BAC4-9220D389E7E6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>
            <a:normAutofit fontScale="92500"/>
          </a:bodyPr>
          <a:lstStyle/>
          <a:p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проблема</a:t>
            </a:r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EB3A0F92-F311-4AA3-86AB-A50588230735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1</a:t>
            </a:r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6ED16E3F-AE28-43A3-90BC-F3ADDA181637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2</a:t>
            </a:r>
          </a:p>
        </p:txBody>
      </p:sp>
      <p:sp>
        <p:nvSpPr>
          <p:cNvPr id="21" name="Текст 20">
            <a:extLst>
              <a:ext uri="{FF2B5EF4-FFF2-40B4-BE49-F238E27FC236}">
                <a16:creationId xmlns:a16="http://schemas.microsoft.com/office/drawing/2014/main" id="{35492227-2B0B-49D8-8C94-DB39CA91AD3F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3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05C54BFC-10D4-4929-A3F9-A3D02ACE3E2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629105" y="3009550"/>
            <a:ext cx="3343819" cy="360000"/>
          </a:xfrm>
        </p:spPr>
        <p:txBody>
          <a:bodyPr anchor="ctr">
            <a:normAutofit lnSpcReduction="10000"/>
          </a:bodyPr>
          <a:lstStyle/>
          <a:p>
            <a:r>
              <a:rPr lang="ru-RU" sz="1800" b="1" dirty="0">
                <a:solidFill>
                  <a:schemeClr val="tx1"/>
                </a:solidFill>
              </a:rPr>
              <a:t>Некачественные курсы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22" name="Текст 21">
            <a:extLst>
              <a:ext uri="{FF2B5EF4-FFF2-40B4-BE49-F238E27FC236}">
                <a16:creationId xmlns:a16="http://schemas.microsoft.com/office/drawing/2014/main" id="{4640C894-9A47-4FD0-8734-21496BFD830B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8629105" y="4017087"/>
            <a:ext cx="3343820" cy="415969"/>
          </a:xfrm>
        </p:spPr>
        <p:txBody>
          <a:bodyPr>
            <a:noAutofit/>
          </a:bodyPr>
          <a:lstStyle/>
          <a:p>
            <a:r>
              <a:rPr lang="ru-RU" sz="1700" b="1" dirty="0">
                <a:solidFill>
                  <a:schemeClr val="tx1"/>
                </a:solidFill>
              </a:rPr>
              <a:t>Узконаправленные платформы</a:t>
            </a:r>
          </a:p>
          <a:p>
            <a:endParaRPr lang="ru-RU" sz="1700" dirty="0">
              <a:solidFill>
                <a:schemeClr val="tx1"/>
              </a:solidFill>
            </a:endParaRPr>
          </a:p>
        </p:txBody>
      </p:sp>
      <p:sp>
        <p:nvSpPr>
          <p:cNvPr id="23" name="Текст 22">
            <a:extLst>
              <a:ext uri="{FF2B5EF4-FFF2-40B4-BE49-F238E27FC236}">
                <a16:creationId xmlns:a16="http://schemas.microsoft.com/office/drawing/2014/main" id="{6AF449B1-9CAA-4992-A5A3-1D16A1FF1D4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8629106" y="4957948"/>
            <a:ext cx="3343818" cy="718951"/>
          </a:xfrm>
        </p:spPr>
        <p:txBody>
          <a:bodyPr>
            <a:normAutofit/>
          </a:bodyPr>
          <a:lstStyle/>
          <a:p>
            <a:r>
              <a:rPr lang="ru-RU" altLang="ru-RU" sz="1700" b="1" dirty="0"/>
              <a:t>Не подтверждённые </a:t>
            </a:r>
            <a:r>
              <a:rPr lang="ru-RU" altLang="ru-RU" sz="1700" b="1"/>
              <a:t>квалификации преподавателей</a:t>
            </a:r>
            <a:endParaRPr lang="ru-RU" altLang="ru-RU" sz="1700" b="1" dirty="0"/>
          </a:p>
          <a:p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4421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708C79-A4AC-4B5D-92DF-600737E4D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2833" y="-1"/>
            <a:ext cx="10427853" cy="1111250"/>
          </a:xfrm>
        </p:spPr>
        <p:txBody>
          <a:bodyPr rtlCol="0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dirty="0">
                <a:solidFill>
                  <a:schemeClr val="tx1"/>
                </a:solidFill>
              </a:rPr>
              <a:t>Суть проекта -  </a:t>
            </a:r>
            <a:r>
              <a:rPr lang="ru-RU" b="1" dirty="0">
                <a:solidFill>
                  <a:schemeClr val="tx1"/>
                </a:solidFill>
              </a:rPr>
              <a:t>В мире, где знания — валюта, мы делаем их доступными для всех.</a:t>
            </a:r>
            <a:endParaRPr lang="ru-RU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9DB5810-851C-BA9E-2738-23A028434567}"/>
              </a:ext>
            </a:extLst>
          </p:cNvPr>
          <p:cNvSpPr txBox="1"/>
          <p:nvPr/>
        </p:nvSpPr>
        <p:spPr>
          <a:xfrm>
            <a:off x="1118394" y="4551546"/>
            <a:ext cx="10427853" cy="2126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/>
              <a:t>Встроенные инструменты — видеозвонки, чат, социальный поиск, система планирования.</a:t>
            </a:r>
          </a:p>
          <a:p>
            <a:pPr>
              <a:lnSpc>
                <a:spcPct val="150000"/>
              </a:lnSpc>
            </a:pPr>
            <a:r>
              <a:rPr lang="ru-RU" b="1" dirty="0"/>
              <a:t>Система репутации — прозрачные отзывы, рейтинги, подтверждение квалификации.</a:t>
            </a:r>
          </a:p>
          <a:p>
            <a:pPr>
              <a:lnSpc>
                <a:spcPct val="150000"/>
              </a:lnSpc>
            </a:pPr>
            <a:r>
              <a:rPr lang="ru-RU" b="1" dirty="0"/>
              <a:t>Геймификация — зарабатывайте новые статусы, проводя консультации и отвечая на вопросы пользователей.</a:t>
            </a:r>
          </a:p>
          <a:p>
            <a:pPr>
              <a:lnSpc>
                <a:spcPct val="150000"/>
              </a:lnSpc>
            </a:pPr>
            <a:r>
              <a:rPr lang="ru-RU" b="1" dirty="0"/>
              <a:t>Безопасность — модерация контента и проверка всех пользователей.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6BBE74AF-E4A5-461C-8FFD-FD59984FD52F}"/>
              </a:ext>
            </a:extLst>
          </p:cNvPr>
          <p:cNvCxnSpPr>
            <a:cxnSpLocks/>
          </p:cNvCxnSpPr>
          <p:nvPr/>
        </p:nvCxnSpPr>
        <p:spPr>
          <a:xfrm>
            <a:off x="1118394" y="0"/>
            <a:ext cx="0" cy="1111250"/>
          </a:xfrm>
          <a:prstGeom prst="line">
            <a:avLst/>
          </a:prstGeom>
          <a:ln w="2222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Файл:Logo-flru.png — Википедия">
            <a:extLst>
              <a:ext uri="{FF2B5EF4-FFF2-40B4-BE49-F238E27FC236}">
                <a16:creationId xmlns:a16="http://schemas.microsoft.com/office/drawing/2014/main" id="{70BE1811-C665-499C-8AAF-6FDD22AB6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833" y="1710531"/>
            <a:ext cx="2701127" cy="2701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профи.ру: приложения для Android в Google Play">
            <a:extLst>
              <a:ext uri="{FF2B5EF4-FFF2-40B4-BE49-F238E27FC236}">
                <a16:creationId xmlns:a16="http://schemas.microsoft.com/office/drawing/2014/main" id="{41B96E6D-2DDB-4FAC-815C-A74107668C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6" t="38672" r="9961" b="38541"/>
          <a:stretch/>
        </p:blipFill>
        <p:spPr bwMode="auto">
          <a:xfrm>
            <a:off x="4228763" y="2317750"/>
            <a:ext cx="3895725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СПбРепетитор&quot; - База репетиторов Санкт-Петербурга">
            <a:extLst>
              <a:ext uri="{FF2B5EF4-FFF2-40B4-BE49-F238E27FC236}">
                <a16:creationId xmlns:a16="http://schemas.microsoft.com/office/drawing/2014/main" id="{C605EE55-7FC8-4FB2-9F04-1E20824615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9292" y="1268394"/>
            <a:ext cx="3106955" cy="3106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49924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247167DE-8C26-44C2-A5BD-8CDCE6585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876" y="97493"/>
            <a:ext cx="11906248" cy="892175"/>
          </a:xfrm>
          <a:ln>
            <a:noFill/>
          </a:ln>
        </p:spPr>
        <p:txBody>
          <a:bodyPr/>
          <a:lstStyle/>
          <a:p>
            <a:pPr algn="ctr"/>
            <a:r>
              <a:rPr lang="ru-RU" b="1" dirty="0">
                <a:solidFill>
                  <a:schemeClr val="accent5">
                    <a:lumMod val="75000"/>
                  </a:schemeClr>
                </a:solidFill>
              </a:rPr>
              <a:t>Минусы схожих платформ</a:t>
            </a:r>
          </a:p>
        </p:txBody>
      </p:sp>
      <p:sp>
        <p:nvSpPr>
          <p:cNvPr id="10" name="Объект 9">
            <a:extLst>
              <a:ext uri="{FF2B5EF4-FFF2-40B4-BE49-F238E27FC236}">
                <a16:creationId xmlns:a16="http://schemas.microsoft.com/office/drawing/2014/main" id="{AEAAE6E2-B412-40DF-A9A4-D866074356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2876" y="980936"/>
            <a:ext cx="3800474" cy="4716859"/>
          </a:xfrm>
          <a:ln w="19050">
            <a:solidFill>
              <a:schemeClr val="accent5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FL.ru</a:t>
            </a:r>
            <a:endParaRPr lang="ru-RU" b="1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ru-RU" sz="2400" dirty="0"/>
              <a:t>Высокая конкуренция с низкими ставками.</a:t>
            </a:r>
          </a:p>
          <a:p>
            <a:r>
              <a:rPr lang="ru-RU" sz="2400" dirty="0"/>
              <a:t>Агрессивная монетизация.</a:t>
            </a:r>
          </a:p>
          <a:p>
            <a:r>
              <a:rPr lang="ru-RU" sz="2400" dirty="0"/>
              <a:t>Необходимость платной подписки для конкурентоспособности.</a:t>
            </a:r>
          </a:p>
          <a:p>
            <a:r>
              <a:rPr lang="ru-RU" sz="2400" dirty="0"/>
              <a:t>Большая комиссия.</a:t>
            </a:r>
          </a:p>
          <a:p>
            <a:r>
              <a:rPr lang="ru-RU" sz="2400" dirty="0"/>
              <a:t>Устаревший дизайн и интерфейс</a:t>
            </a:r>
          </a:p>
        </p:txBody>
      </p:sp>
      <p:sp>
        <p:nvSpPr>
          <p:cNvPr id="11" name="Объект 10">
            <a:extLst>
              <a:ext uri="{FF2B5EF4-FFF2-40B4-BE49-F238E27FC236}">
                <a16:creationId xmlns:a16="http://schemas.microsoft.com/office/drawing/2014/main" id="{5FD4D32C-71B4-46EA-9B9B-3ED2C70488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191000" y="989668"/>
            <a:ext cx="3800474" cy="4708128"/>
          </a:xfrm>
          <a:ln w="19050">
            <a:solidFill>
              <a:schemeClr val="accent5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 err="1">
                <a:solidFill>
                  <a:schemeClr val="accent5">
                    <a:lumMod val="75000"/>
                  </a:schemeClr>
                </a:solidFill>
              </a:rPr>
              <a:t>Профи.ру</a:t>
            </a:r>
            <a:endParaRPr lang="ru-RU" b="1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ru-RU" sz="2400" dirty="0"/>
              <a:t>Высокая комиссия (до 20%) с заказа</a:t>
            </a:r>
          </a:p>
          <a:p>
            <a:r>
              <a:rPr lang="ru-RU" sz="2400" dirty="0"/>
              <a:t>Жесткие правила и риск блокировки.</a:t>
            </a:r>
          </a:p>
          <a:p>
            <a:r>
              <a:rPr lang="ru-RU" sz="2400" dirty="0"/>
              <a:t>Ценовая политика.</a:t>
            </a:r>
          </a:p>
          <a:p>
            <a:r>
              <a:rPr lang="ru-RU" sz="2400" dirty="0"/>
              <a:t>Навязывание «Безопасной сделки».</a:t>
            </a:r>
          </a:p>
          <a:p>
            <a:r>
              <a:rPr lang="ru-RU" sz="2400" dirty="0"/>
              <a:t>Алгоритм ранжирования.</a:t>
            </a:r>
          </a:p>
        </p:txBody>
      </p:sp>
      <p:sp>
        <p:nvSpPr>
          <p:cNvPr id="16" name="Объект 10">
            <a:extLst>
              <a:ext uri="{FF2B5EF4-FFF2-40B4-BE49-F238E27FC236}">
                <a16:creationId xmlns:a16="http://schemas.microsoft.com/office/drawing/2014/main" id="{AA09F6EA-6562-4C30-832B-FEFD26CAA2F7}"/>
              </a:ext>
            </a:extLst>
          </p:cNvPr>
          <p:cNvSpPr txBox="1">
            <a:spLocks/>
          </p:cNvSpPr>
          <p:nvPr/>
        </p:nvSpPr>
        <p:spPr>
          <a:xfrm>
            <a:off x="8239126" y="989668"/>
            <a:ext cx="3800474" cy="4708128"/>
          </a:xfrm>
          <a:prstGeom prst="rect">
            <a:avLst/>
          </a:prstGeom>
          <a:ln w="19050">
            <a:solidFill>
              <a:schemeClr val="accent5">
                <a:lumMod val="75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b="1" dirty="0">
                <a:solidFill>
                  <a:schemeClr val="accent5">
                    <a:lumMod val="75000"/>
                  </a:schemeClr>
                </a:solidFill>
              </a:rPr>
              <a:t>СПбРепетитор</a:t>
            </a:r>
          </a:p>
          <a:p>
            <a:r>
              <a:rPr lang="ru-RU" sz="2400" dirty="0"/>
              <a:t>Платные заявки(поиск учеников).</a:t>
            </a:r>
          </a:p>
          <a:p>
            <a:r>
              <a:rPr lang="ru-RU" sz="2400" dirty="0"/>
              <a:t>Финансовый риск.</a:t>
            </a:r>
          </a:p>
          <a:p>
            <a:r>
              <a:rPr lang="ru-RU" sz="2400" dirty="0"/>
              <a:t>Отсутствие гарантий.</a:t>
            </a:r>
          </a:p>
          <a:p>
            <a:r>
              <a:rPr lang="ru-RU" sz="2400" dirty="0"/>
              <a:t>Отсутствие встроенных инструментов.</a:t>
            </a:r>
          </a:p>
          <a:p>
            <a:r>
              <a:rPr lang="ru-RU" sz="2400" dirty="0"/>
              <a:t>Конкуренция за «хорошие» заявки.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E458A36D-997D-4842-A9FA-A9F53B01BFB4}"/>
              </a:ext>
            </a:extLst>
          </p:cNvPr>
          <p:cNvSpPr/>
          <p:nvPr/>
        </p:nvSpPr>
        <p:spPr>
          <a:xfrm>
            <a:off x="142876" y="6391175"/>
            <a:ext cx="89466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*это обобщённая информация, взятая с таких порталов, как </a:t>
            </a:r>
            <a:r>
              <a:rPr lang="en-US" dirty="0"/>
              <a:t>Otzovik.com</a:t>
            </a:r>
            <a:r>
              <a:rPr lang="ru-RU" dirty="0"/>
              <a:t>, </a:t>
            </a:r>
            <a:r>
              <a:rPr lang="en-US" dirty="0"/>
              <a:t>Reddit</a:t>
            </a:r>
            <a:r>
              <a:rPr lang="ru-RU" dirty="0"/>
              <a:t>, </a:t>
            </a:r>
            <a:r>
              <a:rPr lang="en-US" dirty="0" err="1"/>
              <a:t>Habr</a:t>
            </a:r>
            <a:r>
              <a:rPr lang="ru-RU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8821744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9004F29C-AED9-40E4-B5C2-47C8B6E3F04A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/>
          <a:srcRect l="11964" r="14" b="11977"/>
          <a:stretch/>
        </p:blipFill>
        <p:spPr>
          <a:xfrm>
            <a:off x="7537196" y="2155461"/>
            <a:ext cx="3001753" cy="2498682"/>
          </a:xfr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268FA579-104C-44D5-9FEC-3D0D8C5469A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/>
          <a:srcRect t="10789" b="32766"/>
          <a:stretch/>
        </p:blipFill>
        <p:spPr>
          <a:xfrm>
            <a:off x="1586211" y="2155461"/>
            <a:ext cx="3318288" cy="2497347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A6F7BB-30A8-4980-AD4A-2FB0B53FA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4142" y="670094"/>
            <a:ext cx="10134601" cy="924808"/>
          </a:xfrm>
        </p:spPr>
        <p:txBody>
          <a:bodyPr rtlCol="0"/>
          <a:lstStyle/>
          <a:p>
            <a:pPr rtl="0"/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Знакомство с командой</a:t>
            </a:r>
          </a:p>
        </p:txBody>
      </p:sp>
      <p:sp>
        <p:nvSpPr>
          <p:cNvPr id="32" name="Текст 31">
            <a:extLst>
              <a:ext uri="{FF2B5EF4-FFF2-40B4-BE49-F238E27FC236}">
                <a16:creationId xmlns:a16="http://schemas.microsoft.com/office/drawing/2014/main" id="{E50606CE-9ECB-4033-AF08-73FC376C312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586211" y="4990851"/>
            <a:ext cx="2443654" cy="320381"/>
          </a:xfrm>
        </p:spPr>
        <p:txBody>
          <a:bodyPr rtlCol="0"/>
          <a:lstStyle/>
          <a:p>
            <a:pPr rtl="0"/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Владислав Король</a:t>
            </a:r>
          </a:p>
        </p:txBody>
      </p:sp>
      <p:sp>
        <p:nvSpPr>
          <p:cNvPr id="33" name="Текст 32">
            <a:extLst>
              <a:ext uri="{FF2B5EF4-FFF2-40B4-BE49-F238E27FC236}">
                <a16:creationId xmlns:a16="http://schemas.microsoft.com/office/drawing/2014/main" id="{4BFAF62A-F8A5-463D-9BF7-08EED60ABEC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586210" y="5336327"/>
            <a:ext cx="2443099" cy="1220590"/>
          </a:xfrm>
        </p:spPr>
        <p:txBody>
          <a:bodyPr rtlCol="0">
            <a:normAutofit/>
          </a:bodyPr>
          <a:lstStyle/>
          <a:p>
            <a:r>
              <a:rPr lang="ru-RU" dirty="0"/>
              <a:t>Дизайнер, разработчик (</a:t>
            </a:r>
            <a:r>
              <a:rPr lang="ru-RU" dirty="0" err="1"/>
              <a:t>fullstack</a:t>
            </a:r>
            <a:r>
              <a:rPr lang="ru-RU" dirty="0"/>
              <a:t>), тестировщик, системный администратор, советник</a:t>
            </a:r>
          </a:p>
        </p:txBody>
      </p:sp>
      <p:sp>
        <p:nvSpPr>
          <p:cNvPr id="36" name="Текст 35">
            <a:extLst>
              <a:ext uri="{FF2B5EF4-FFF2-40B4-BE49-F238E27FC236}">
                <a16:creationId xmlns:a16="http://schemas.microsoft.com/office/drawing/2014/main" id="{1E3A9758-9F8D-4290-B60A-19A2D1DA778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653835" y="4996658"/>
            <a:ext cx="2443654" cy="320381"/>
          </a:xfrm>
        </p:spPr>
        <p:txBody>
          <a:bodyPr rtlCol="0"/>
          <a:lstStyle/>
          <a:p>
            <a:pPr rtl="0"/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Евгения Комягина</a:t>
            </a:r>
          </a:p>
        </p:txBody>
      </p:sp>
      <p:sp>
        <p:nvSpPr>
          <p:cNvPr id="37" name="Текст 36">
            <a:extLst>
              <a:ext uri="{FF2B5EF4-FFF2-40B4-BE49-F238E27FC236}">
                <a16:creationId xmlns:a16="http://schemas.microsoft.com/office/drawing/2014/main" id="{E8ED43EC-2B81-4C03-B2D5-1E5BCA9AF59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4695825" y="5342133"/>
            <a:ext cx="2401108" cy="1220591"/>
          </a:xfrm>
        </p:spPr>
        <p:txBody>
          <a:bodyPr rtlCol="0">
            <a:normAutofit/>
          </a:bodyPr>
          <a:lstStyle/>
          <a:p>
            <a:r>
              <a:rPr lang="ru-RU" dirty="0"/>
              <a:t>Дизайнер, разработчик (</a:t>
            </a:r>
            <a:r>
              <a:rPr lang="ru-RU" dirty="0" err="1"/>
              <a:t>front-end</a:t>
            </a:r>
            <a:r>
              <a:rPr lang="ru-RU" dirty="0"/>
              <a:t>), </a:t>
            </a:r>
            <a:r>
              <a:rPr lang="ru-RU" dirty="0" err="1"/>
              <a:t>тимлид</a:t>
            </a:r>
            <a:r>
              <a:rPr lang="ru-RU" dirty="0"/>
              <a:t>, тестировщик, мастер презентации, генератор идей</a:t>
            </a:r>
          </a:p>
        </p:txBody>
      </p:sp>
      <p:sp>
        <p:nvSpPr>
          <p:cNvPr id="38" name="Текст 37">
            <a:extLst>
              <a:ext uri="{FF2B5EF4-FFF2-40B4-BE49-F238E27FC236}">
                <a16:creationId xmlns:a16="http://schemas.microsoft.com/office/drawing/2014/main" id="{DE01F9F5-0129-4706-880A-089943A7E1A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231030" y="4990851"/>
            <a:ext cx="2443654" cy="320381"/>
          </a:xfrm>
        </p:spPr>
        <p:txBody>
          <a:bodyPr rtlCol="0"/>
          <a:lstStyle/>
          <a:p>
            <a:pPr rtl="0"/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Андрей садовский</a:t>
            </a:r>
          </a:p>
        </p:txBody>
      </p:sp>
      <p:sp>
        <p:nvSpPr>
          <p:cNvPr id="39" name="Текст 38">
            <a:extLst>
              <a:ext uri="{FF2B5EF4-FFF2-40B4-BE49-F238E27FC236}">
                <a16:creationId xmlns:a16="http://schemas.microsoft.com/office/drawing/2014/main" id="{7DA97E58-ABB3-4B9B-B23D-A706C06ED12C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095850" y="5336327"/>
            <a:ext cx="2443099" cy="1220590"/>
          </a:xfrm>
        </p:spPr>
        <p:txBody>
          <a:bodyPr rtlCol="0">
            <a:normAutofit/>
          </a:bodyPr>
          <a:lstStyle/>
          <a:p>
            <a:r>
              <a:rPr lang="ru-RU" dirty="0"/>
              <a:t>Спикер, менеджер, разработчик (</a:t>
            </a:r>
            <a:r>
              <a:rPr lang="ru-RU" dirty="0" err="1"/>
              <a:t>back-end</a:t>
            </a:r>
            <a:r>
              <a:rPr lang="ru-RU" dirty="0"/>
              <a:t>), тестировщик, специалист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229FCEA-0F18-4B58-8792-4F6FDEC32FD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5"/>
          <a:srcRect l="5295" t="12283" r="-870" b="9300"/>
          <a:stretch/>
        </p:blipFill>
        <p:spPr>
          <a:xfrm>
            <a:off x="4219575" y="2155825"/>
            <a:ext cx="4011613" cy="2468563"/>
          </a:xfrm>
        </p:spPr>
      </p:pic>
    </p:spTree>
    <p:extLst>
      <p:ext uri="{BB962C8B-B14F-4D97-AF65-F5344CB8AC3E}">
        <p14:creationId xmlns:p14="http://schemas.microsoft.com/office/powerpoint/2010/main" val="34774530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молодой человек в защитных очках">
            <a:extLst>
              <a:ext uri="{FF2B5EF4-FFF2-40B4-BE49-F238E27FC236}">
                <a16:creationId xmlns:a16="http://schemas.microsoft.com/office/drawing/2014/main" id="{8C15BCA1-F2FE-4E47-B6D5-3BCFF65BFBF3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 rotWithShape="1">
          <a:blip r:embed="rId3" cstate="screen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0"/>
            <a:ext cx="6694955" cy="6858000"/>
          </a:xfr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8421587F-8DFD-4A31-9931-8A346A92D87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19775" y="2069658"/>
            <a:ext cx="5367561" cy="345476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Модель 1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3264BC1-DA72-48D5-81A1-C62B4301995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19775" y="2440227"/>
            <a:ext cx="6124573" cy="1172506"/>
          </a:xfrm>
        </p:spPr>
        <p:txBody>
          <a:bodyPr rtlCol="0">
            <a:noAutofit/>
          </a:bodyPr>
          <a:lstStyle/>
          <a:p>
            <a:pPr marL="85725">
              <a:lnSpc>
                <a:spcPct val="120000"/>
              </a:lnSpc>
              <a:spcBef>
                <a:spcPts val="0"/>
              </a:spcBef>
            </a:pPr>
            <a:r>
              <a:rPr lang="ru-RU" sz="1400" dirty="0"/>
              <a:t>Платформа даёт как возможность обменивать свои знания на внутреннюю виртуальную валюту (ВВВ), так и покупать их за реальные деньги. Проверенные сертифицированные специалисты имеют возможность раз в определённый период выводить свою ВВВ в реальные деньги.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91CFAB-A735-4A31-A51D-42FE1F5E9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1633" y="690928"/>
            <a:ext cx="4501910" cy="732282"/>
          </a:xfrm>
        </p:spPr>
        <p:txBody>
          <a:bodyPr rtlCol="0">
            <a:normAutofit fontScale="90000"/>
          </a:bodyPr>
          <a:lstStyle/>
          <a:p>
            <a:pPr rtl="0"/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Варианты бизнес-моделей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58D86DE-B923-4D58-B00B-1914FA90BB7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300007" y="3703576"/>
            <a:ext cx="5042568" cy="320381"/>
          </a:xfrm>
        </p:spPr>
        <p:txBody>
          <a:bodyPr rtlCol="0"/>
          <a:lstStyle/>
          <a:p>
            <a:pPr rtl="0"/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Модель 2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071D6DC6-1167-4691-9102-803C951DFEF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300007" y="4114800"/>
            <a:ext cx="6644342" cy="965722"/>
          </a:xfrm>
        </p:spPr>
        <p:txBody>
          <a:bodyPr rtlCol="0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400" dirty="0"/>
              <a:t>Платформа становится экосистемой, где базовый обмен «знание на знание» остается бесплатным ядром, но вокруг него создается платный периметр для доступа к эксклюзивному контенту, событиям и экспертам.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8F60FE46-C4A2-49EB-9D1E-FEFE2C69E10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398264" y="5105618"/>
            <a:ext cx="5042568" cy="320381"/>
          </a:xfrm>
        </p:spPr>
        <p:txBody>
          <a:bodyPr rtlCol="0"/>
          <a:lstStyle/>
          <a:p>
            <a:pPr rtl="0"/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Модель 3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4FFD7B4A-6574-4881-83D5-1E45D4054B5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398263" y="5451094"/>
            <a:ext cx="7546085" cy="1172504"/>
          </a:xfrm>
        </p:spPr>
        <p:txBody>
          <a:bodyPr rtlCol="0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400" dirty="0"/>
              <a:t>Платформа аккумулирует уникальные данные о навыках и компетенциях людей. Это позволяет предлагать бизнесу ценные B2B-услуги, такие как рекрутинг талантов и аналитика рынка навыков, не меняя бесплатный опыт для рядовых пользователей.</a:t>
            </a:r>
          </a:p>
        </p:txBody>
      </p:sp>
    </p:spTree>
    <p:extLst>
      <p:ext uri="{BB962C8B-B14F-4D97-AF65-F5344CB8AC3E}">
        <p14:creationId xmlns:p14="http://schemas.microsoft.com/office/powerpoint/2010/main" val="27260599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58D1C1-CE28-4FB6-A1CF-634D485A9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975" y="184151"/>
            <a:ext cx="11830050" cy="57785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accent5">
                    <a:lumMod val="75000"/>
                  </a:schemeClr>
                </a:solidFill>
              </a:rPr>
              <a:t>Варианты целевых потребителей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138A802-4202-44CA-AE5E-88D061E17A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0975" y="987425"/>
            <a:ext cx="3814762" cy="5686424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b="1" dirty="0"/>
              <a:t>Мария - Специалист с опытом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/>
              <a:t>32 года, маркетолог в стабильной компании, есть семья, карьерный рост замедлился. Хочет освоить управление проектами, чтобы расти до руководителя.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8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/>
              <a:t>«У меня 8 лет опыта в маркетинге, но я чувствую, что достигла потолка. Нужны управленческие навыки, но на MBA нет ни времени, ни лишних денег. Готова учить других маркетингу взамен»</a:t>
            </a:r>
            <a:endParaRPr lang="ru-RU" sz="1200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859DFB6-191D-44AC-BF0F-F323147FA0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188619" y="987425"/>
            <a:ext cx="3814762" cy="5686424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b="1" dirty="0"/>
              <a:t>Антон - Специалист с опытом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/>
              <a:t>35 лет, кандидат технических наук, доцент в ВУЗе Санкт-Петербурга. Хочет иметь дополнительный заработок.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8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8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/>
              <a:t>«У меня 12 лет опыта преподавания, 14 лет опыта работы программистом. Готов отвечать на ваши вопросы и проводить консультации»</a:t>
            </a:r>
          </a:p>
        </p:txBody>
      </p:sp>
      <p:sp>
        <p:nvSpPr>
          <p:cNvPr id="7" name="Объект 3">
            <a:extLst>
              <a:ext uri="{FF2B5EF4-FFF2-40B4-BE49-F238E27FC236}">
                <a16:creationId xmlns:a16="http://schemas.microsoft.com/office/drawing/2014/main" id="{97D0AEF5-0CF7-4A39-A6FB-D5E4A126280E}"/>
              </a:ext>
            </a:extLst>
          </p:cNvPr>
          <p:cNvSpPr txBox="1">
            <a:spLocks/>
          </p:cNvSpPr>
          <p:nvPr/>
        </p:nvSpPr>
        <p:spPr>
          <a:xfrm>
            <a:off x="8196262" y="987425"/>
            <a:ext cx="3814763" cy="56864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b="1" dirty="0"/>
              <a:t>Влад – ученик с вопросами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dirty="0"/>
              <a:t>17 лет, ученик 11 класса. Хочет задавать вопросы и учиться у сертифицированных специалистов.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dirty="0"/>
              <a:t>«У меня ЕГЭ на носу, большинство заданий я понимаю, но по некоторым есть вопросы»</a:t>
            </a:r>
          </a:p>
        </p:txBody>
      </p:sp>
    </p:spTree>
    <p:extLst>
      <p:ext uri="{BB962C8B-B14F-4D97-AF65-F5344CB8AC3E}">
        <p14:creationId xmlns:p14="http://schemas.microsoft.com/office/powerpoint/2010/main" val="147532538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Custom 174">
      <a:dk1>
        <a:srgbClr val="1E1E1E"/>
      </a:dk1>
      <a:lt1>
        <a:sysClr val="window" lastClr="FFFFFF"/>
      </a:lt1>
      <a:dk2>
        <a:srgbClr val="44546A"/>
      </a:dk2>
      <a:lt2>
        <a:srgbClr val="E7E6E6"/>
      </a:lt2>
      <a:accent1>
        <a:srgbClr val="81CC48"/>
      </a:accent1>
      <a:accent2>
        <a:srgbClr val="45BEAD"/>
      </a:accent2>
      <a:accent3>
        <a:srgbClr val="BFFF4B"/>
      </a:accent3>
      <a:accent4>
        <a:srgbClr val="B001FF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60">
      <a:majorFont>
        <a:latin typeface="Source Sans Pro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TEM Deck_tm12041065_Win32_LW_v2" id="{4F206296-6CCA-437B-ABEB-95E882651B70}" vid="{35168526-4CBB-4325-9C81-5B5C83385FFB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1" ma:contentTypeDescription="Create a new document." ma:contentTypeScope="" ma:versionID="64dfb1555687e0874b4304b796b5b0c7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6e4c555b5e194d05b7203de9c4567b3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D126E60-8824-40C8-9624-5890E719C527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schemas.microsoft.com/sharepoint/v3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7817B950-985C-4D79-B0A3-FA5D2FD7806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72B6A28-7094-4F7C-9CE6-FEFFCFA7E15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1012</Words>
  <Application>Microsoft Office PowerPoint</Application>
  <PresentationFormat>Широкоэкранный</PresentationFormat>
  <Paragraphs>133</Paragraphs>
  <Slides>13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Calibri</vt:lpstr>
      <vt:lpstr>Source Sans Pro</vt:lpstr>
      <vt:lpstr>Wingdings</vt:lpstr>
      <vt:lpstr>Тема Office</vt:lpstr>
      <vt:lpstr>онлайн - платформа</vt:lpstr>
      <vt:lpstr>Презентация PowerPoint</vt:lpstr>
      <vt:lpstr>Потребности потребителей</vt:lpstr>
      <vt:lpstr>Частые проблемы пользователей </vt:lpstr>
      <vt:lpstr>Суть проекта -  В мире, где знания — валюта, мы делаем их доступными для всех.</vt:lpstr>
      <vt:lpstr>Минусы схожих платформ</vt:lpstr>
      <vt:lpstr>Знакомство с командой</vt:lpstr>
      <vt:lpstr>Варианты бизнес-моделей</vt:lpstr>
      <vt:lpstr>Варианты целевых потребителей</vt:lpstr>
      <vt:lpstr>Почему это эффективно:</vt:lpstr>
      <vt:lpstr>МАРКЕТИНГ. ОЦЕНКА РЫНКА </vt:lpstr>
      <vt:lpstr>PRODUCT DEVELOPMENT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2021-07-29T04:12:45Z</dcterms:created>
  <dcterms:modified xsi:type="dcterms:W3CDTF">2025-12-03T11:28:36Z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