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Kharkiv" pitchFamily="2" charset="0"/>
      <p:regular r:id="rId21"/>
    </p:embeddedFont>
    <p:embeddedFont>
      <p:font typeface="Montserrat" panose="00000500000000000000" pitchFamily="2" charset="-52"/>
      <p:regular r:id="rId22"/>
      <p:bold r:id="rId23"/>
      <p:italic r:id="rId24"/>
      <p:bold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997FC-186F-0C4F-F2F4-9B713D232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78E733-FB7F-8AA2-2F17-8416106A5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234E6B-D8DB-598F-C360-42DD09344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FE2E5F-9944-65EF-42ED-51D11161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973041-3F8C-779D-4336-E33B3B37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2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D4AC5-E9C4-6D26-517E-967F0D97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AF2D98-C8A6-8091-1DAA-D93B15F1B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F7D1D-D2A0-8E09-46E0-85507D25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823F2B-5DBB-C2C6-17E2-4FDD1AAF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EB4DBC-ACCD-5A64-AA4C-41F0E4581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53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D4F8DF-8CF5-44D7-7D71-16ECFBB2D4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183833-744F-30E0-B65A-57BFEC9FC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D8B9DA-C123-5C42-EFA2-5BC401EB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F4337D-7D00-3C23-1179-E6EDA95C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F9B19A-19D8-F2E5-A348-CC438D94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26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03025-5D04-D4A5-9B62-77661618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72B850-71A1-3CD1-A2CA-787886EA7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DF0C44-5B6D-225B-7278-70273C663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A8454D-8B6E-6A10-CF09-8FD8B100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B60E45-2F6C-33F3-7A63-484F68ED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25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5C7B4-DF9D-EAED-B606-01248B81F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D2E6FC-3356-C81F-F28D-D6AA71BEF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F7DBF5-74B3-8990-10AA-666C634D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EE2BF2-420E-A797-7C0C-95C4336C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8A4FD-22F2-8FF2-DAD7-A4D2962F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74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C9755-5B83-D4D1-B067-B1E6D8C1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171EA9-7C92-7BE7-7F22-F93001D77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7D8704-878D-2585-4233-27AA6F49F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F9CA4-675C-0F51-9474-970EA55F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314C77-2B53-BA99-0210-1B8EDD1C8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497912-89BA-9333-8F50-65B19CC9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6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B92388-E93C-6341-42E8-6D389A7C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8FCC5-E82A-7E30-2483-C37CA299F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91A90D-0226-A6D4-48D8-BC38D6704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D8E0CE-6C9D-D9B4-9ED4-D14B25073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DF520C-7B31-F05F-94FF-D893BED25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F09A5AE-F241-CE61-19B3-02C6316B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8230D3-FE1F-E3D3-CD33-AF210E39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4B3669-7E30-AEE1-A9B4-B25E733A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57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1AA42-699E-A581-3FFC-BBF8F80EA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3F0B81-719B-DEA9-1F33-1EBE58F8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91FBD0-63A1-8BD0-8B67-2D03C677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B628BF-7A61-C35F-C3A0-48AAEC459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96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B37D7E-6F9A-7015-BEC1-2FA55227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C23DAB-0429-4D08-DC4F-F055F4359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CE23C7-31B0-B099-B2F7-1072AE1E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85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CFE8C-935B-1A68-FF20-4DBBD32CE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E83DE4-E2FE-3934-B5DB-BA6CDC296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BD8274-CFDE-3FAA-6A99-4FE681159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6C9932-5099-DA5B-482B-A569F73E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0B3111-C381-54F6-652A-72B166CB4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5C179C-978D-6CE5-86F6-095AC356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30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F9DF5-7750-CCE6-D8B8-FD6AFE7B0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5A5340-8A82-5581-8E6B-DA7CFCB87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FF76FB-A086-6944-E4E9-33AF9DD90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35D4E1-BA9D-99EB-C88C-0A4F7B9FB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7AFE3-0959-9D33-F54F-F31D6846C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3C31C3-55DC-3AEA-AE85-B83AF020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90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B44E7-46B1-99C6-CB9B-B38FA37A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6A336-DC24-4DB6-F7A9-1B04A2AD0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D5CD9-065E-035D-F138-80632C77D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AFCDF-418F-409A-9EF9-F5B06BF5470D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0E82B2-A479-C7D5-C976-50AB1B334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871DA6-7990-C4E0-1378-6EC9753F1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9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ppify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y-chat.ru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svg"/><Relationship Id="rId7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avio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CAFE8A-E170-BD3A-798C-18EB27CB9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4919" y="373584"/>
            <a:ext cx="3711724" cy="359263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10A06F9-0F95-96CB-BB6B-488299954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941" y="3702947"/>
            <a:ext cx="5114452" cy="76647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Мобильное приложение для психолога для работы с клиентами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84209E5-EDD6-CE82-615C-2378A94F60A8}"/>
              </a:ext>
            </a:extLst>
          </p:cNvPr>
          <p:cNvSpPr txBox="1">
            <a:spLocks/>
          </p:cNvSpPr>
          <p:nvPr/>
        </p:nvSpPr>
        <p:spPr>
          <a:xfrm>
            <a:off x="381279" y="2737747"/>
            <a:ext cx="5542384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atin typeface="Kharkiv" pitchFamily="2" charset="0"/>
              </a:rPr>
              <a:t>PSYCHOLIST</a:t>
            </a:r>
            <a:endParaRPr lang="ru-RU" sz="4800" b="1" dirty="0">
              <a:latin typeface="Kharkiv" pitchFamily="2" charset="0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B20F11C7-2602-0F37-6008-40AD01B23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279" y="6293563"/>
            <a:ext cx="4246440" cy="381705"/>
          </a:xfrm>
        </p:spPr>
        <p:txBody>
          <a:bodyPr>
            <a:normAutofit/>
          </a:bodyPr>
          <a:lstStyle/>
          <a:p>
            <a:pPr algn="l"/>
            <a:r>
              <a:rPr lang="ru-RU" sz="1200" dirty="0">
                <a:latin typeface="Montserrat" panose="00000500000000000000" pitchFamily="2" charset="-52"/>
              </a:rPr>
              <a:t>Рабочая группа рынка</a:t>
            </a:r>
            <a:r>
              <a:rPr lang="en-US" sz="1200" dirty="0">
                <a:latin typeface="Montserrat" panose="00000500000000000000" pitchFamily="2" charset="-52"/>
              </a:rPr>
              <a:t> </a:t>
            </a:r>
            <a:r>
              <a:rPr lang="ru-RU" sz="1200" dirty="0">
                <a:latin typeface="Montserrat" panose="00000500000000000000" pitchFamily="2" charset="-52"/>
              </a:rPr>
              <a:t>НТИ </a:t>
            </a:r>
            <a:r>
              <a:rPr lang="en-US" sz="1200" dirty="0" err="1">
                <a:latin typeface="Montserrat" panose="00000500000000000000" pitchFamily="2" charset="-52"/>
              </a:rPr>
              <a:t>EduNet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F519EE-24F4-CF0A-FBFD-D1EB9692C97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2" y="373584"/>
            <a:ext cx="2920482" cy="6651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1D35D95-DE14-D427-007A-BF9CAC001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2161" y="2097928"/>
            <a:ext cx="3733333" cy="67936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C1BD16-0916-8014-ACD2-19F7783DA7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42325" y="1238688"/>
            <a:ext cx="3854818" cy="701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95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98814C-2BA5-0F80-8FF0-3D034AA1C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563" y="5092684"/>
            <a:ext cx="1780186" cy="17253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DAB8-546F-B0F6-C252-53C6F0547354}"/>
              </a:ext>
            </a:extLst>
          </p:cNvPr>
          <p:cNvSpPr txBox="1">
            <a:spLocks/>
          </p:cNvSpPr>
          <p:nvPr/>
        </p:nvSpPr>
        <p:spPr>
          <a:xfrm>
            <a:off x="629797" y="221336"/>
            <a:ext cx="11186150" cy="480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Kharkiv" pitchFamily="2" charset="0"/>
              </a:rPr>
              <a:t>Зарубежные аналоги решения для клиентов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4E5E2-658F-D21D-4D33-5C0C05E4EF43}"/>
              </a:ext>
            </a:extLst>
          </p:cNvPr>
          <p:cNvSpPr txBox="1"/>
          <p:nvPr/>
        </p:nvSpPr>
        <p:spPr>
          <a:xfrm>
            <a:off x="1001817" y="2255081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harkiv" pitchFamily="2" charset="0"/>
              </a:rPr>
              <a:t>Happify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B5266-4D62-5208-E453-CE7A49AF937F}"/>
              </a:ext>
            </a:extLst>
          </p:cNvPr>
          <p:cNvSpPr txBox="1"/>
          <p:nvPr/>
        </p:nvSpPr>
        <p:spPr>
          <a:xfrm>
            <a:off x="1489268" y="3008410"/>
            <a:ext cx="280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приложение, помогающее побороть депрессию и избавиться от стресса в игровом формате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A51A0-B7BF-2F6C-B927-33A26D614775}"/>
              </a:ext>
            </a:extLst>
          </p:cNvPr>
          <p:cNvSpPr txBox="1"/>
          <p:nvPr/>
        </p:nvSpPr>
        <p:spPr>
          <a:xfrm>
            <a:off x="1001817" y="4414794"/>
            <a:ext cx="3475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771B6"/>
                </a:solidFill>
                <a:latin typeface="Montserrat" panose="00000500000000000000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WWW.HAPPIFY.COM</a:t>
            </a:r>
            <a:r>
              <a:rPr lang="ru-RU" sz="1400" dirty="0">
                <a:solidFill>
                  <a:srgbClr val="8771B6"/>
                </a:solidFill>
                <a:latin typeface="Montserrat" panose="00000500000000000000" pitchFamily="2" charset="-52"/>
              </a:rPr>
              <a:t> </a:t>
            </a:r>
            <a:endParaRPr lang="en-US" sz="1400" dirty="0">
              <a:solidFill>
                <a:srgbClr val="8771B6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3BB627-0284-FF4C-E11F-A461AC611C71}"/>
              </a:ext>
            </a:extLst>
          </p:cNvPr>
          <p:cNvSpPr txBox="1"/>
          <p:nvPr/>
        </p:nvSpPr>
        <p:spPr>
          <a:xfrm>
            <a:off x="7714509" y="1281713"/>
            <a:ext cx="3110203" cy="48000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solidFill>
                  <a:srgbClr val="8771B6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Kharkiv" pitchFamily="2" charset="0"/>
              </a:rPr>
              <a:t>Преимущества: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CB3A79D-D8A2-D616-3CF2-01BB2CD09E11}"/>
              </a:ext>
            </a:extLst>
          </p:cNvPr>
          <p:cNvCxnSpPr>
            <a:cxnSpLocks/>
          </p:cNvCxnSpPr>
          <p:nvPr/>
        </p:nvCxnSpPr>
        <p:spPr>
          <a:xfrm>
            <a:off x="1117244" y="3169023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C7124629-A79C-A12E-68B0-01703850A024}"/>
              </a:ext>
            </a:extLst>
          </p:cNvPr>
          <p:cNvCxnSpPr>
            <a:cxnSpLocks/>
          </p:cNvCxnSpPr>
          <p:nvPr/>
        </p:nvCxnSpPr>
        <p:spPr>
          <a:xfrm>
            <a:off x="7894531" y="1859262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DF14CD0-026A-F96A-DEF9-30B2E68F2656}"/>
              </a:ext>
            </a:extLst>
          </p:cNvPr>
          <p:cNvSpPr txBox="1"/>
          <p:nvPr/>
        </p:nvSpPr>
        <p:spPr>
          <a:xfrm>
            <a:off x="8304140" y="1699667"/>
            <a:ext cx="356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собраны десятки викторин и игр, которые поднимают настроение и дают ценные психологические подсказки пользователю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FA29338-DD22-4143-84D8-4F3E2A76CB72}"/>
              </a:ext>
            </a:extLst>
          </p:cNvPr>
          <p:cNvCxnSpPr>
            <a:cxnSpLocks/>
          </p:cNvCxnSpPr>
          <p:nvPr/>
        </p:nvCxnSpPr>
        <p:spPr>
          <a:xfrm>
            <a:off x="7894531" y="2876341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DA056E3-9720-DF9C-AF81-DB8F51F13A71}"/>
              </a:ext>
            </a:extLst>
          </p:cNvPr>
          <p:cNvSpPr txBox="1"/>
          <p:nvPr/>
        </p:nvSpPr>
        <p:spPr>
          <a:xfrm>
            <a:off x="8304140" y="2716746"/>
            <a:ext cx="356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</a:rPr>
              <a:t>отслеживание прогресса 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8D29CC-3EE0-3DB1-B729-FB90F6B4AE97}"/>
              </a:ext>
            </a:extLst>
          </p:cNvPr>
          <p:cNvSpPr txBox="1"/>
          <p:nvPr/>
        </p:nvSpPr>
        <p:spPr>
          <a:xfrm>
            <a:off x="7714509" y="3587881"/>
            <a:ext cx="3110203" cy="48000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solidFill>
                  <a:srgbClr val="8771B6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Kharkiv" pitchFamily="2" charset="0"/>
              </a:rPr>
              <a:t>Недостатки: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D0A485BD-568C-A5D9-D724-9B76EC849E1E}"/>
              </a:ext>
            </a:extLst>
          </p:cNvPr>
          <p:cNvCxnSpPr>
            <a:cxnSpLocks/>
          </p:cNvCxnSpPr>
          <p:nvPr/>
        </p:nvCxnSpPr>
        <p:spPr>
          <a:xfrm>
            <a:off x="7894531" y="4165430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D8A3FF7-69DF-76EE-F123-45CF50671E2C}"/>
              </a:ext>
            </a:extLst>
          </p:cNvPr>
          <p:cNvSpPr txBox="1"/>
          <p:nvPr/>
        </p:nvSpPr>
        <p:spPr>
          <a:xfrm>
            <a:off x="8304140" y="4005835"/>
            <a:ext cx="356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зарубежная разработка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E830C231-AD9C-3CD4-26A9-9F255B4B86AA}"/>
              </a:ext>
            </a:extLst>
          </p:cNvPr>
          <p:cNvCxnSpPr>
            <a:cxnSpLocks/>
          </p:cNvCxnSpPr>
          <p:nvPr/>
        </p:nvCxnSpPr>
        <p:spPr>
          <a:xfrm>
            <a:off x="7894531" y="4566513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6C1F60B-71D5-0941-E01B-0A567D5DB279}"/>
              </a:ext>
            </a:extLst>
          </p:cNvPr>
          <p:cNvSpPr txBox="1"/>
          <p:nvPr/>
        </p:nvSpPr>
        <p:spPr>
          <a:xfrm>
            <a:off x="8304140" y="4406918"/>
            <a:ext cx="356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б</a:t>
            </a:r>
            <a:r>
              <a:rPr lang="ru-RU" sz="1400" dirty="0">
                <a:solidFill>
                  <a:schemeClr val="tx1"/>
                </a:solidFill>
              </a:rPr>
              <a:t>есплатна только пробная версия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26ED69-9955-5DD4-BF9A-71F2AD931AC3}"/>
              </a:ext>
            </a:extLst>
          </p:cNvPr>
          <p:cNvSpPr txBox="1"/>
          <p:nvPr/>
        </p:nvSpPr>
        <p:spPr>
          <a:xfrm>
            <a:off x="7714509" y="5312781"/>
            <a:ext cx="4052605" cy="48000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solidFill>
                  <a:srgbClr val="8771B6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Kharkiv" pitchFamily="2" charset="0"/>
              </a:rPr>
              <a:t>Отличия от нашего приложения: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A8F60E82-FBAC-2D54-D21D-BEF7FBA00917}"/>
              </a:ext>
            </a:extLst>
          </p:cNvPr>
          <p:cNvCxnSpPr>
            <a:cxnSpLocks/>
          </p:cNvCxnSpPr>
          <p:nvPr/>
        </p:nvCxnSpPr>
        <p:spPr>
          <a:xfrm>
            <a:off x="7894531" y="5965293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EB4448C-8C58-7A5D-4C37-CB368D86B401}"/>
              </a:ext>
            </a:extLst>
          </p:cNvPr>
          <p:cNvSpPr txBox="1"/>
          <p:nvPr/>
        </p:nvSpPr>
        <p:spPr>
          <a:xfrm>
            <a:off x="8304140" y="5805698"/>
            <a:ext cx="356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нет консультаций  с психологом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03A9E0-767A-EFAA-5426-BFE31EC9E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036" y="1127353"/>
            <a:ext cx="3116030" cy="567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18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98814C-2BA5-0F80-8FF0-3D034AA1C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563" y="5092684"/>
            <a:ext cx="1780186" cy="17253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DAB8-546F-B0F6-C252-53C6F0547354}"/>
              </a:ext>
            </a:extLst>
          </p:cNvPr>
          <p:cNvSpPr txBox="1">
            <a:spLocks/>
          </p:cNvSpPr>
          <p:nvPr/>
        </p:nvSpPr>
        <p:spPr>
          <a:xfrm>
            <a:off x="629797" y="221336"/>
            <a:ext cx="11186150" cy="480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Kharkiv" pitchFamily="2" charset="0"/>
              </a:rPr>
              <a:t>Отечественные аналоги решения для клиентов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4E5E2-658F-D21D-4D33-5C0C05E4EF43}"/>
              </a:ext>
            </a:extLst>
          </p:cNvPr>
          <p:cNvSpPr txBox="1"/>
          <p:nvPr/>
        </p:nvSpPr>
        <p:spPr>
          <a:xfrm>
            <a:off x="1001817" y="2255081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Kharkiv" pitchFamily="2" charset="0"/>
              </a:rPr>
              <a:t>PsyChat</a:t>
            </a:r>
            <a:endParaRPr lang="en-US" sz="2400" dirty="0">
              <a:latin typeface="Kharki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B5266-4D62-5208-E453-CE7A49AF937F}"/>
              </a:ext>
            </a:extLst>
          </p:cNvPr>
          <p:cNvSpPr txBox="1"/>
          <p:nvPr/>
        </p:nvSpPr>
        <p:spPr>
          <a:xfrm>
            <a:off x="1489268" y="3008410"/>
            <a:ext cx="3116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это сервис по подбору психолога онлайн для удаленных консультаций в чате, по видеосвязи или аудио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A51A0-B7BF-2F6C-B927-33A26D614775}"/>
              </a:ext>
            </a:extLst>
          </p:cNvPr>
          <p:cNvSpPr txBox="1"/>
          <p:nvPr/>
        </p:nvSpPr>
        <p:spPr>
          <a:xfrm>
            <a:off x="1001817" y="4414794"/>
            <a:ext cx="3475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771B6"/>
                </a:solidFill>
                <a:latin typeface="Montserrat" panose="00000500000000000000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WWW.PSY-CHAT.RU</a:t>
            </a:r>
            <a:r>
              <a:rPr lang="ru-RU" sz="1400" dirty="0">
                <a:solidFill>
                  <a:srgbClr val="8771B6"/>
                </a:solidFill>
                <a:latin typeface="Montserrat" panose="00000500000000000000" pitchFamily="2" charset="-52"/>
              </a:rPr>
              <a:t> </a:t>
            </a:r>
            <a:endParaRPr lang="en-US" sz="1400" dirty="0">
              <a:solidFill>
                <a:srgbClr val="8771B6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3BB627-0284-FF4C-E11F-A461AC611C71}"/>
              </a:ext>
            </a:extLst>
          </p:cNvPr>
          <p:cNvSpPr txBox="1"/>
          <p:nvPr/>
        </p:nvSpPr>
        <p:spPr>
          <a:xfrm>
            <a:off x="7714509" y="1533640"/>
            <a:ext cx="3110203" cy="48000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solidFill>
                  <a:srgbClr val="8771B6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Kharkiv" pitchFamily="2" charset="0"/>
              </a:rPr>
              <a:t>Преимущества: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CB3A79D-D8A2-D616-3CF2-01BB2CD09E11}"/>
              </a:ext>
            </a:extLst>
          </p:cNvPr>
          <p:cNvCxnSpPr>
            <a:cxnSpLocks/>
          </p:cNvCxnSpPr>
          <p:nvPr/>
        </p:nvCxnSpPr>
        <p:spPr>
          <a:xfrm>
            <a:off x="1117244" y="3169023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C7124629-A79C-A12E-68B0-01703850A024}"/>
              </a:ext>
            </a:extLst>
          </p:cNvPr>
          <p:cNvCxnSpPr>
            <a:cxnSpLocks/>
          </p:cNvCxnSpPr>
          <p:nvPr/>
        </p:nvCxnSpPr>
        <p:spPr>
          <a:xfrm>
            <a:off x="7894531" y="2111189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DF14CD0-026A-F96A-DEF9-30B2E68F2656}"/>
              </a:ext>
            </a:extLst>
          </p:cNvPr>
          <p:cNvSpPr txBox="1"/>
          <p:nvPr/>
        </p:nvSpPr>
        <p:spPr>
          <a:xfrm>
            <a:off x="8304140" y="1951594"/>
            <a:ext cx="2985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на сайте можно почитать отзывы о каждом психологе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FA29338-DD22-4143-84D8-4F3E2A76CB72}"/>
              </a:ext>
            </a:extLst>
          </p:cNvPr>
          <p:cNvCxnSpPr>
            <a:cxnSpLocks/>
          </p:cNvCxnSpPr>
          <p:nvPr/>
        </p:nvCxnSpPr>
        <p:spPr>
          <a:xfrm>
            <a:off x="7894531" y="2738597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DA056E3-9720-DF9C-AF81-DB8F51F13A71}"/>
              </a:ext>
            </a:extLst>
          </p:cNvPr>
          <p:cNvSpPr txBox="1"/>
          <p:nvPr/>
        </p:nvSpPr>
        <p:spPr>
          <a:xfrm>
            <a:off x="8304140" y="2579002"/>
            <a:ext cx="2677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</a:rPr>
              <a:t>возможность выбора психолога как в онлайн-формате, так и офлайн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8D29CC-3EE0-3DB1-B729-FB90F6B4AE97}"/>
              </a:ext>
            </a:extLst>
          </p:cNvPr>
          <p:cNvSpPr txBox="1"/>
          <p:nvPr/>
        </p:nvSpPr>
        <p:spPr>
          <a:xfrm>
            <a:off x="7714509" y="3839808"/>
            <a:ext cx="3110203" cy="48000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solidFill>
                  <a:srgbClr val="8771B6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Kharkiv" pitchFamily="2" charset="0"/>
              </a:rPr>
              <a:t>Недостатки: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D0A485BD-568C-A5D9-D724-9B76EC849E1E}"/>
              </a:ext>
            </a:extLst>
          </p:cNvPr>
          <p:cNvCxnSpPr>
            <a:cxnSpLocks/>
          </p:cNvCxnSpPr>
          <p:nvPr/>
        </p:nvCxnSpPr>
        <p:spPr>
          <a:xfrm>
            <a:off x="7894531" y="4417357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D8A3FF7-69DF-76EE-F123-45CF50671E2C}"/>
              </a:ext>
            </a:extLst>
          </p:cNvPr>
          <p:cNvSpPr txBox="1"/>
          <p:nvPr/>
        </p:nvSpPr>
        <p:spPr>
          <a:xfrm>
            <a:off x="8304140" y="4257762"/>
            <a:ext cx="279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бесплатно только первые 20 минут консультации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26ED69-9955-5DD4-BF9A-71F2AD931AC3}"/>
              </a:ext>
            </a:extLst>
          </p:cNvPr>
          <p:cNvSpPr txBox="1"/>
          <p:nvPr/>
        </p:nvSpPr>
        <p:spPr>
          <a:xfrm>
            <a:off x="7714509" y="5204802"/>
            <a:ext cx="4052605" cy="48000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solidFill>
                  <a:srgbClr val="8771B6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Kharkiv" pitchFamily="2" charset="0"/>
              </a:rPr>
              <a:t>Отличия от нашего приложения: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A8F60E82-FBAC-2D54-D21D-BEF7FBA00917}"/>
              </a:ext>
            </a:extLst>
          </p:cNvPr>
          <p:cNvCxnSpPr>
            <a:cxnSpLocks/>
          </p:cNvCxnSpPr>
          <p:nvPr/>
        </p:nvCxnSpPr>
        <p:spPr>
          <a:xfrm>
            <a:off x="7894531" y="5857314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EB4448C-8C58-7A5D-4C37-CB368D86B401}"/>
              </a:ext>
            </a:extLst>
          </p:cNvPr>
          <p:cNvSpPr txBox="1"/>
          <p:nvPr/>
        </p:nvSpPr>
        <p:spPr>
          <a:xfrm>
            <a:off x="8304140" y="5697719"/>
            <a:ext cx="356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нет мобильного приложения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AE80D2-2CEE-A60E-0D78-E8DEE1724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3880" y="1127353"/>
            <a:ext cx="3110203" cy="565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59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2972F51-2F64-7D16-BB71-79D11656A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2836" y="4818419"/>
            <a:ext cx="4354423" cy="215723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4853138-503B-5402-DD88-ECD3BC70AD17}"/>
              </a:ext>
            </a:extLst>
          </p:cNvPr>
          <p:cNvSpPr txBox="1">
            <a:spLocks/>
          </p:cNvSpPr>
          <p:nvPr/>
        </p:nvSpPr>
        <p:spPr>
          <a:xfrm>
            <a:off x="645067" y="89160"/>
            <a:ext cx="3730990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Команда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6AA648-4FF3-653A-CA72-E1A439212D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5738" t="12368"/>
          <a:stretch/>
        </p:blipFill>
        <p:spPr>
          <a:xfrm>
            <a:off x="908166" y="1353761"/>
            <a:ext cx="1603772" cy="2500581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7CFEA7-386C-5790-A136-54F382336D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368"/>
          <a:stretch/>
        </p:blipFill>
        <p:spPr>
          <a:xfrm>
            <a:off x="9680062" y="1353761"/>
            <a:ext cx="1603772" cy="2500581"/>
          </a:xfrm>
          <a:prstGeom prst="round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18E0CE-4C7F-C3B6-C245-ED817079A0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14253" b="12368"/>
          <a:stretch/>
        </p:blipFill>
        <p:spPr>
          <a:xfrm>
            <a:off x="5327540" y="1353761"/>
            <a:ext cx="1630548" cy="2500581"/>
          </a:xfrm>
          <a:prstGeom prst="round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7D82FA-CAA2-BC1E-B49D-F324D99279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9066" r="5784" b="5857"/>
          <a:stretch/>
        </p:blipFill>
        <p:spPr>
          <a:xfrm>
            <a:off x="7448018" y="3303004"/>
            <a:ext cx="1772817" cy="2686368"/>
          </a:xfrm>
          <a:prstGeom prst="round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E557D5-7EEF-7D1C-6E6E-180198F556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36" r="10440" b="5857"/>
          <a:stretch/>
        </p:blipFill>
        <p:spPr>
          <a:xfrm>
            <a:off x="3079464" y="3303004"/>
            <a:ext cx="1772818" cy="2686368"/>
          </a:xfrm>
          <a:prstGeom prst="round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677B2C-5319-88CB-F69E-CF429BB161EE}"/>
              </a:ext>
            </a:extLst>
          </p:cNvPr>
          <p:cNvSpPr txBox="1"/>
          <p:nvPr/>
        </p:nvSpPr>
        <p:spPr>
          <a:xfrm>
            <a:off x="1177041" y="3969079"/>
            <a:ext cx="1066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Маша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C1A7D3-E6C2-F4EF-5999-AF64EDF0B903}"/>
              </a:ext>
            </a:extLst>
          </p:cNvPr>
          <p:cNvSpPr txBox="1"/>
          <p:nvPr/>
        </p:nvSpPr>
        <p:spPr>
          <a:xfrm>
            <a:off x="578498" y="4338411"/>
            <a:ext cx="21965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Дизайнер - аналитик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FA9B8A-030C-FDF8-29C5-ADD7FA762E23}"/>
              </a:ext>
            </a:extLst>
          </p:cNvPr>
          <p:cNvSpPr txBox="1"/>
          <p:nvPr/>
        </p:nvSpPr>
        <p:spPr>
          <a:xfrm>
            <a:off x="3432862" y="6040345"/>
            <a:ext cx="1066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Алина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071CC9-0707-1B28-5BA9-66864EFA9F38}"/>
              </a:ext>
            </a:extLst>
          </p:cNvPr>
          <p:cNvSpPr txBox="1"/>
          <p:nvPr/>
        </p:nvSpPr>
        <p:spPr>
          <a:xfrm>
            <a:off x="2592654" y="6409677"/>
            <a:ext cx="2746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Генератор идей - аналитик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345550-C257-2B03-6A99-91E33547582B}"/>
              </a:ext>
            </a:extLst>
          </p:cNvPr>
          <p:cNvSpPr txBox="1"/>
          <p:nvPr/>
        </p:nvSpPr>
        <p:spPr>
          <a:xfrm>
            <a:off x="9948937" y="3969079"/>
            <a:ext cx="1066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Женя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620FC5-21C1-170E-E212-7D9DB15B993F}"/>
              </a:ext>
            </a:extLst>
          </p:cNvPr>
          <p:cNvSpPr txBox="1"/>
          <p:nvPr/>
        </p:nvSpPr>
        <p:spPr>
          <a:xfrm>
            <a:off x="9108729" y="4338411"/>
            <a:ext cx="2746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Генератор идей - </a:t>
            </a:r>
          </a:p>
          <a:p>
            <a:pPr algn="ctr"/>
            <a:r>
              <a:rPr lang="ru-RU" sz="1400" dirty="0">
                <a:latin typeface="Montserrat" panose="00000500000000000000" pitchFamily="2" charset="-52"/>
              </a:rPr>
              <a:t>критик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C76A61-B066-BA7E-242D-F346E6379489}"/>
              </a:ext>
            </a:extLst>
          </p:cNvPr>
          <p:cNvSpPr txBox="1"/>
          <p:nvPr/>
        </p:nvSpPr>
        <p:spPr>
          <a:xfrm>
            <a:off x="5441596" y="3969079"/>
            <a:ext cx="1402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Montserrat" panose="00000500000000000000" pitchFamily="2" charset="-52"/>
              </a:rPr>
              <a:t>Ленара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5560DA-E65F-73D6-EA18-B2986CB3D647}"/>
              </a:ext>
            </a:extLst>
          </p:cNvPr>
          <p:cNvSpPr txBox="1"/>
          <p:nvPr/>
        </p:nvSpPr>
        <p:spPr>
          <a:xfrm>
            <a:off x="4769595" y="4338411"/>
            <a:ext cx="2746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Лидер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160C79-7081-E5F2-DEAB-2AC45500C91C}"/>
              </a:ext>
            </a:extLst>
          </p:cNvPr>
          <p:cNvSpPr txBox="1"/>
          <p:nvPr/>
        </p:nvSpPr>
        <p:spPr>
          <a:xfrm>
            <a:off x="7650625" y="6036407"/>
            <a:ext cx="1402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Азалия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FC1551-C00B-8185-265B-7025E89D69C0}"/>
              </a:ext>
            </a:extLst>
          </p:cNvPr>
          <p:cNvSpPr txBox="1"/>
          <p:nvPr/>
        </p:nvSpPr>
        <p:spPr>
          <a:xfrm>
            <a:off x="6978624" y="6405739"/>
            <a:ext cx="2746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Дизайнер - оформитель</a:t>
            </a:r>
          </a:p>
        </p:txBody>
      </p:sp>
    </p:spTree>
    <p:extLst>
      <p:ext uri="{BB962C8B-B14F-4D97-AF65-F5344CB8AC3E}">
        <p14:creationId xmlns:p14="http://schemas.microsoft.com/office/powerpoint/2010/main" val="1522028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E9597-3A91-7918-EB6D-BE7768E3E26F}"/>
              </a:ext>
            </a:extLst>
          </p:cNvPr>
          <p:cNvSpPr txBox="1">
            <a:spLocks/>
          </p:cNvSpPr>
          <p:nvPr/>
        </p:nvSpPr>
        <p:spPr>
          <a:xfrm>
            <a:off x="645066" y="89160"/>
            <a:ext cx="8713537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Вопросы к эксперту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69C8B8A-0C6C-1352-7F71-953F783CCB46}"/>
              </a:ext>
            </a:extLst>
          </p:cNvPr>
          <p:cNvSpPr txBox="1">
            <a:spLocks/>
          </p:cNvSpPr>
          <p:nvPr/>
        </p:nvSpPr>
        <p:spPr>
          <a:xfrm>
            <a:off x="1619462" y="1516537"/>
            <a:ext cx="7739142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Пользовались бы вы или кто-то из вашего окружения таким приложением?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CF41AD0-31B6-D77C-89AC-2EF2A72F67A4}"/>
              </a:ext>
            </a:extLst>
          </p:cNvPr>
          <p:cNvCxnSpPr>
            <a:cxnSpLocks/>
          </p:cNvCxnSpPr>
          <p:nvPr/>
        </p:nvCxnSpPr>
        <p:spPr>
          <a:xfrm>
            <a:off x="821422" y="1800807"/>
            <a:ext cx="430008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36E7680-835E-2A8A-4823-A547A06D90B5}"/>
              </a:ext>
            </a:extLst>
          </p:cNvPr>
          <p:cNvSpPr txBox="1">
            <a:spLocks/>
          </p:cNvSpPr>
          <p:nvPr/>
        </p:nvSpPr>
        <p:spPr>
          <a:xfrm>
            <a:off x="1619461" y="3008916"/>
            <a:ext cx="7739142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Что, по вашему, мнению необходимо добавить в функционал нашего приложения?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4F399AA-C0A0-D0B0-ACC7-603865117A5F}"/>
              </a:ext>
            </a:extLst>
          </p:cNvPr>
          <p:cNvCxnSpPr>
            <a:cxnSpLocks/>
          </p:cNvCxnSpPr>
          <p:nvPr/>
        </p:nvCxnSpPr>
        <p:spPr>
          <a:xfrm>
            <a:off x="821421" y="3293186"/>
            <a:ext cx="430008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214B405-E034-3D19-82A4-E5265C5D7459}"/>
              </a:ext>
            </a:extLst>
          </p:cNvPr>
          <p:cNvSpPr txBox="1">
            <a:spLocks/>
          </p:cNvSpPr>
          <p:nvPr/>
        </p:nvSpPr>
        <p:spPr>
          <a:xfrm>
            <a:off x="1619461" y="4501295"/>
            <a:ext cx="7739142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Что лучше реализовать: подключить базу данных с уже готовыми проверенными статьями или публиковать собственные?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628E66D-60AD-2AEC-DC40-3F346A3FA47D}"/>
              </a:ext>
            </a:extLst>
          </p:cNvPr>
          <p:cNvCxnSpPr>
            <a:cxnSpLocks/>
          </p:cNvCxnSpPr>
          <p:nvPr/>
        </p:nvCxnSpPr>
        <p:spPr>
          <a:xfrm>
            <a:off x="821421" y="4785565"/>
            <a:ext cx="430008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6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4513-3935-9737-0474-6FF59CEFEC2E}"/>
              </a:ext>
            </a:extLst>
          </p:cNvPr>
          <p:cNvSpPr txBox="1">
            <a:spLocks/>
          </p:cNvSpPr>
          <p:nvPr/>
        </p:nvSpPr>
        <p:spPr>
          <a:xfrm>
            <a:off x="645067" y="481046"/>
            <a:ext cx="3730990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Задача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130D1F3-8044-CA39-9707-3958E8262E94}"/>
              </a:ext>
            </a:extLst>
          </p:cNvPr>
          <p:cNvGrpSpPr/>
          <p:nvPr/>
        </p:nvGrpSpPr>
        <p:grpSpPr>
          <a:xfrm rot="777685">
            <a:off x="8416211" y="406400"/>
            <a:ext cx="3252019" cy="1114490"/>
            <a:chOff x="6701631" y="753176"/>
            <a:chExt cx="3237722" cy="1184987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51944465-DD63-9C78-E170-5BB4278B3B69}"/>
                </a:ext>
              </a:extLst>
            </p:cNvPr>
            <p:cNvSpPr/>
            <p:nvPr/>
          </p:nvSpPr>
          <p:spPr>
            <a:xfrm>
              <a:off x="6701631" y="753176"/>
              <a:ext cx="3237722" cy="1184987"/>
            </a:xfrm>
            <a:prstGeom prst="roundRect">
              <a:avLst>
                <a:gd name="adj" fmla="val 50000"/>
              </a:avLst>
            </a:prstGeom>
            <a:solidFill>
              <a:srgbClr val="877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Рабочая группа рынка </a:t>
              </a:r>
              <a:endParaRPr lang="en-US" sz="1400" dirty="0">
                <a:latin typeface="Montserrat" panose="00000500000000000000" pitchFamily="2" charset="-52"/>
              </a:endParaRPr>
            </a:p>
            <a:p>
              <a:pPr algn="ctr"/>
              <a:r>
                <a:rPr lang="ru-RU" sz="1400" dirty="0">
                  <a:latin typeface="Montserrat" panose="00000500000000000000" pitchFamily="2" charset="-52"/>
                </a:rPr>
                <a:t>НТИ </a:t>
              </a:r>
              <a:r>
                <a:rPr lang="ru-RU" sz="1400" dirty="0" err="1">
                  <a:latin typeface="Montserrat" panose="00000500000000000000" pitchFamily="2" charset="-52"/>
                </a:rPr>
                <a:t>EduNet</a:t>
              </a:r>
              <a:endParaRPr lang="ru-RU" sz="1400" dirty="0">
                <a:latin typeface="Montserrat" panose="00000500000000000000" pitchFamily="2" charset="-52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F4E86043-EE76-536C-11F3-F46203FE0C27}"/>
                </a:ext>
              </a:extLst>
            </p:cNvPr>
            <p:cNvSpPr/>
            <p:nvPr/>
          </p:nvSpPr>
          <p:spPr>
            <a:xfrm>
              <a:off x="6799603" y="836083"/>
              <a:ext cx="3041779" cy="1019173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5F7CA8F-2D06-E66D-9FC1-223001640AD6}"/>
              </a:ext>
            </a:extLst>
          </p:cNvPr>
          <p:cNvSpPr txBox="1">
            <a:spLocks/>
          </p:cNvSpPr>
          <p:nvPr/>
        </p:nvSpPr>
        <p:spPr>
          <a:xfrm>
            <a:off x="1582138" y="1693819"/>
            <a:ext cx="7471597" cy="1351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8771B6"/>
                </a:solidFill>
                <a:latin typeface="Montserrat" panose="00000500000000000000" pitchFamily="2" charset="-52"/>
              </a:rPr>
              <a:t>разработка мобильного приложения </a:t>
            </a:r>
            <a:r>
              <a:rPr lang="ru-RU" sz="1800" dirty="0">
                <a:latin typeface="Montserrat" panose="00000500000000000000" pitchFamily="2" charset="-52"/>
              </a:rPr>
              <a:t>для психологов и их клиентов с базой актуальной информации и платформой для продуктивной терапии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114097B-40AE-8464-1E8B-4429DB376128}"/>
              </a:ext>
            </a:extLst>
          </p:cNvPr>
          <p:cNvSpPr txBox="1">
            <a:spLocks/>
          </p:cNvSpPr>
          <p:nvPr/>
        </p:nvSpPr>
        <p:spPr>
          <a:xfrm>
            <a:off x="645067" y="3595556"/>
            <a:ext cx="5550460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Проблемы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0517EF6-041C-0577-624A-7ADF165C8FF4}"/>
              </a:ext>
            </a:extLst>
          </p:cNvPr>
          <p:cNvCxnSpPr>
            <a:cxnSpLocks/>
          </p:cNvCxnSpPr>
          <p:nvPr/>
        </p:nvCxnSpPr>
        <p:spPr>
          <a:xfrm>
            <a:off x="784099" y="1978089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A9D936-CC5B-34AA-06AE-AF4A69F1ADC5}"/>
              </a:ext>
            </a:extLst>
          </p:cNvPr>
          <p:cNvGrpSpPr/>
          <p:nvPr/>
        </p:nvGrpSpPr>
        <p:grpSpPr>
          <a:xfrm>
            <a:off x="784099" y="4773163"/>
            <a:ext cx="5111114" cy="1450425"/>
            <a:chOff x="784099" y="4470277"/>
            <a:chExt cx="5111114" cy="14504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15047C-07D0-99C2-1A5E-916E428A571A}"/>
                </a:ext>
              </a:extLst>
            </p:cNvPr>
            <p:cNvSpPr txBox="1"/>
            <p:nvPr/>
          </p:nvSpPr>
          <p:spPr>
            <a:xfrm>
              <a:off x="1582138" y="4470277"/>
              <a:ext cx="4313075" cy="145042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ru-RU"/>
              </a:defPPr>
              <a:lvl1pPr>
                <a:lnSpc>
                  <a:spcPct val="150000"/>
                </a:lnSpc>
                <a:spcBef>
                  <a:spcPct val="0"/>
                </a:spcBef>
                <a:buNone/>
                <a:defRPr>
                  <a:latin typeface="Montserrat" panose="00000500000000000000" pitchFamily="2" charset="-52"/>
                  <a:ea typeface="+mj-ea"/>
                  <a:cs typeface="+mj-cs"/>
                </a:defRPr>
              </a:lvl1pPr>
            </a:lstStyle>
            <a:p>
              <a:r>
                <a:rPr lang="ru-RU" dirty="0">
                  <a:solidFill>
                    <a:srgbClr val="8771B6"/>
                  </a:solidFill>
                </a:rPr>
                <a:t>ограниченный доступ </a:t>
              </a:r>
              <a:r>
                <a:rPr lang="ru-RU" dirty="0"/>
                <a:t>клиента и психолога к информации </a:t>
              </a:r>
            </a:p>
            <a:p>
              <a:r>
                <a:rPr lang="ru-RU" dirty="0"/>
                <a:t>в любом месте и в любое время</a:t>
              </a:r>
            </a:p>
          </p:txBody>
        </p: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20469905-2FF2-87B4-830E-5B6261E45418}"/>
                </a:ext>
              </a:extLst>
            </p:cNvPr>
            <p:cNvCxnSpPr>
              <a:cxnSpLocks/>
            </p:cNvCxnSpPr>
            <p:nvPr/>
          </p:nvCxnSpPr>
          <p:spPr>
            <a:xfrm>
              <a:off x="784099" y="4761722"/>
              <a:ext cx="577243" cy="0"/>
            </a:xfrm>
            <a:prstGeom prst="straightConnector1">
              <a:avLst/>
            </a:prstGeom>
            <a:ln w="19050">
              <a:solidFill>
                <a:srgbClr val="8771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1A655E0-EC16-D3A3-AED7-7751AB9B073F}"/>
              </a:ext>
            </a:extLst>
          </p:cNvPr>
          <p:cNvGrpSpPr/>
          <p:nvPr/>
        </p:nvGrpSpPr>
        <p:grpSpPr>
          <a:xfrm>
            <a:off x="6498178" y="4773163"/>
            <a:ext cx="5111114" cy="1450425"/>
            <a:chOff x="784099" y="4470277"/>
            <a:chExt cx="5111114" cy="145042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B6A6A7-34D7-BF91-A060-4430E1C55287}"/>
                </a:ext>
              </a:extLst>
            </p:cNvPr>
            <p:cNvSpPr txBox="1"/>
            <p:nvPr/>
          </p:nvSpPr>
          <p:spPr>
            <a:xfrm>
              <a:off x="1582138" y="4470277"/>
              <a:ext cx="4313075" cy="145042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ru-RU"/>
              </a:defPPr>
              <a:lvl1pPr>
                <a:lnSpc>
                  <a:spcPct val="150000"/>
                </a:lnSpc>
                <a:spcBef>
                  <a:spcPct val="0"/>
                </a:spcBef>
                <a:buNone/>
                <a:defRPr>
                  <a:latin typeface="Montserrat" panose="00000500000000000000" pitchFamily="2" charset="-52"/>
                  <a:ea typeface="+mj-ea"/>
                  <a:cs typeface="+mj-cs"/>
                </a:defRPr>
              </a:lvl1pPr>
            </a:lstStyle>
            <a:p>
              <a:r>
                <a:rPr lang="ru-RU" dirty="0">
                  <a:solidFill>
                    <a:srgbClr val="8771B6"/>
                  </a:solidFill>
                </a:rPr>
                <a:t>отсутствие</a:t>
              </a:r>
              <a:r>
                <a:rPr lang="ru-RU" dirty="0"/>
                <a:t> структурированных научных материалов и полной </a:t>
              </a:r>
              <a:r>
                <a:rPr lang="ru-RU" dirty="0">
                  <a:solidFill>
                    <a:srgbClr val="8771B6"/>
                  </a:solidFill>
                </a:rPr>
                <a:t>информации</a:t>
              </a:r>
              <a:r>
                <a:rPr lang="ru-RU" dirty="0"/>
                <a:t> о пациенте</a:t>
              </a:r>
            </a:p>
          </p:txBody>
        </p: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6243C70A-71BE-F995-103D-7EB6C848D4CC}"/>
                </a:ext>
              </a:extLst>
            </p:cNvPr>
            <p:cNvCxnSpPr>
              <a:cxnSpLocks/>
            </p:cNvCxnSpPr>
            <p:nvPr/>
          </p:nvCxnSpPr>
          <p:spPr>
            <a:xfrm>
              <a:off x="784099" y="4761722"/>
              <a:ext cx="577243" cy="0"/>
            </a:xfrm>
            <a:prstGeom prst="straightConnector1">
              <a:avLst/>
            </a:prstGeom>
            <a:ln w="19050">
              <a:solidFill>
                <a:srgbClr val="8771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FE6A05-CC04-289C-E8BD-B83CA2B2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2754" y="3198519"/>
            <a:ext cx="923219" cy="9085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9545F73-8AE4-C96E-6A58-3D5BB3144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4775" y="2735417"/>
            <a:ext cx="535528" cy="52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88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AFBE0C-51CA-C466-7C80-EB7B8EB99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96574" y="184537"/>
            <a:ext cx="2026852" cy="1961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F5A656-34F6-A9EB-280B-D4FB3B3D0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3945" y="5493129"/>
            <a:ext cx="3309665" cy="123714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DAB8-546F-B0F6-C252-53C6F0547354}"/>
              </a:ext>
            </a:extLst>
          </p:cNvPr>
          <p:cNvSpPr txBox="1">
            <a:spLocks/>
          </p:cNvSpPr>
          <p:nvPr/>
        </p:nvSpPr>
        <p:spPr>
          <a:xfrm>
            <a:off x="645066" y="481046"/>
            <a:ext cx="5083929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Результат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4F1C59E-DB6B-821E-E8D7-D38886B06C6F}"/>
              </a:ext>
            </a:extLst>
          </p:cNvPr>
          <p:cNvSpPr txBox="1">
            <a:spLocks/>
          </p:cNvSpPr>
          <p:nvPr/>
        </p:nvSpPr>
        <p:spPr>
          <a:xfrm>
            <a:off x="1582139" y="1693818"/>
            <a:ext cx="5443812" cy="2141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8771B6"/>
                </a:solidFill>
                <a:latin typeface="Montserrat" panose="00000500000000000000" pitchFamily="2" charset="-52"/>
              </a:rPr>
              <a:t>прототип приложения с функционалом базы знаний </a:t>
            </a:r>
            <a:r>
              <a:rPr lang="ru-RU" sz="1800" dirty="0">
                <a:latin typeface="Montserrat" panose="00000500000000000000" pitchFamily="2" charset="-52"/>
              </a:rPr>
              <a:t>для поиска и использования необходимых материалов и </a:t>
            </a:r>
            <a:r>
              <a:rPr lang="ru-RU" sz="1800" dirty="0" err="1">
                <a:solidFill>
                  <a:srgbClr val="8771B6"/>
                </a:solidFill>
                <a:latin typeface="Montserrat" panose="00000500000000000000" pitchFamily="2" charset="-52"/>
              </a:rPr>
              <a:t>трекера</a:t>
            </a:r>
            <a:r>
              <a:rPr lang="ru-RU" sz="1800" dirty="0">
                <a:solidFill>
                  <a:srgbClr val="8771B6"/>
                </a:solidFill>
                <a:latin typeface="Montserrat" panose="00000500000000000000" pitchFamily="2" charset="-52"/>
              </a:rPr>
              <a:t> для фиксации результатов</a:t>
            </a:r>
            <a:r>
              <a:rPr lang="ru-RU" sz="1800" dirty="0">
                <a:latin typeface="Montserrat" panose="00000500000000000000" pitchFamily="2" charset="-52"/>
              </a:rPr>
              <a:t> применения методов в работе с клиентами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DBB92654-7938-60BF-6B72-D699E9F35ACA}"/>
              </a:ext>
            </a:extLst>
          </p:cNvPr>
          <p:cNvCxnSpPr>
            <a:cxnSpLocks/>
          </p:cNvCxnSpPr>
          <p:nvPr/>
        </p:nvCxnSpPr>
        <p:spPr>
          <a:xfrm>
            <a:off x="784099" y="1978089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A863D9-3DED-521F-9C74-579731C3B99B}"/>
              </a:ext>
            </a:extLst>
          </p:cNvPr>
          <p:cNvSpPr txBox="1"/>
          <p:nvPr/>
        </p:nvSpPr>
        <p:spPr>
          <a:xfrm>
            <a:off x="4544403" y="4774433"/>
            <a:ext cx="3110203" cy="10571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solidFill>
                  <a:srgbClr val="8771B6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  <a:latin typeface="Kharkiv" pitchFamily="2" charset="0"/>
              </a:rPr>
              <a:t>Ограничение:</a:t>
            </a:r>
          </a:p>
          <a:p>
            <a:r>
              <a:rPr lang="ru-RU" sz="1400" dirty="0">
                <a:solidFill>
                  <a:schemeClr val="tx1"/>
                </a:solidFill>
              </a:rPr>
              <a:t>компетенции </a:t>
            </a:r>
          </a:p>
          <a:p>
            <a:r>
              <a:rPr lang="ru-RU" sz="1400" dirty="0">
                <a:solidFill>
                  <a:schemeClr val="tx1"/>
                </a:solidFill>
              </a:rPr>
              <a:t>в цифровых технологиях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20ED803-7930-ACF0-6AB9-416A48C3AE8E}"/>
              </a:ext>
            </a:extLst>
          </p:cNvPr>
          <p:cNvSpPr/>
          <p:nvPr/>
        </p:nvSpPr>
        <p:spPr>
          <a:xfrm rot="21017659">
            <a:off x="3819308" y="4160682"/>
            <a:ext cx="3573709" cy="2284699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1604373F-B821-9EE9-CA90-88832F8E3A6A}"/>
              </a:ext>
            </a:extLst>
          </p:cNvPr>
          <p:cNvSpPr/>
          <p:nvPr/>
        </p:nvSpPr>
        <p:spPr>
          <a:xfrm rot="9217645">
            <a:off x="1985641" y="1479933"/>
            <a:ext cx="3284131" cy="4095647"/>
          </a:xfrm>
          <a:prstGeom prst="arc">
            <a:avLst>
              <a:gd name="adj1" fmla="val 17453176"/>
              <a:gd name="adj2" fmla="val 990262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C42A72-BB41-FE9E-3FE7-5122BA049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7946" y="652935"/>
            <a:ext cx="3308478" cy="602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6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чко с текстом: прямоугольное 1">
            <a:extLst>
              <a:ext uri="{FF2B5EF4-FFF2-40B4-BE49-F238E27FC236}">
                <a16:creationId xmlns:a16="http://schemas.microsoft.com/office/drawing/2014/main" id="{AD514DEB-6878-0906-302A-8AF05D958AD2}"/>
              </a:ext>
            </a:extLst>
          </p:cNvPr>
          <p:cNvSpPr/>
          <p:nvPr/>
        </p:nvSpPr>
        <p:spPr>
          <a:xfrm>
            <a:off x="753407" y="1714500"/>
            <a:ext cx="6123254" cy="1024974"/>
          </a:xfrm>
          <a:custGeom>
            <a:avLst/>
            <a:gdLst>
              <a:gd name="connsiteX0" fmla="*/ 0 w 6752598"/>
              <a:gd name="connsiteY0" fmla="*/ 136646 h 819857"/>
              <a:gd name="connsiteX1" fmla="*/ 136646 w 6752598"/>
              <a:gd name="connsiteY1" fmla="*/ 0 h 819857"/>
              <a:gd name="connsiteX2" fmla="*/ 1125433 w 6752598"/>
              <a:gd name="connsiteY2" fmla="*/ 0 h 819857"/>
              <a:gd name="connsiteX3" fmla="*/ 1125433 w 6752598"/>
              <a:gd name="connsiteY3" fmla="*/ 0 h 819857"/>
              <a:gd name="connsiteX4" fmla="*/ 2813583 w 6752598"/>
              <a:gd name="connsiteY4" fmla="*/ 0 h 819857"/>
              <a:gd name="connsiteX5" fmla="*/ 6615952 w 6752598"/>
              <a:gd name="connsiteY5" fmla="*/ 0 h 819857"/>
              <a:gd name="connsiteX6" fmla="*/ 6752598 w 6752598"/>
              <a:gd name="connsiteY6" fmla="*/ 136646 h 819857"/>
              <a:gd name="connsiteX7" fmla="*/ 6752598 w 6752598"/>
              <a:gd name="connsiteY7" fmla="*/ 478250 h 819857"/>
              <a:gd name="connsiteX8" fmla="*/ 6752598 w 6752598"/>
              <a:gd name="connsiteY8" fmla="*/ 478250 h 819857"/>
              <a:gd name="connsiteX9" fmla="*/ 6752598 w 6752598"/>
              <a:gd name="connsiteY9" fmla="*/ 683214 h 819857"/>
              <a:gd name="connsiteX10" fmla="*/ 6752598 w 6752598"/>
              <a:gd name="connsiteY10" fmla="*/ 683211 h 819857"/>
              <a:gd name="connsiteX11" fmla="*/ 6615952 w 6752598"/>
              <a:gd name="connsiteY11" fmla="*/ 819857 h 819857"/>
              <a:gd name="connsiteX12" fmla="*/ 2813583 w 6752598"/>
              <a:gd name="connsiteY12" fmla="*/ 819857 h 819857"/>
              <a:gd name="connsiteX13" fmla="*/ 1969530 w 6752598"/>
              <a:gd name="connsiteY13" fmla="*/ 922339 h 819857"/>
              <a:gd name="connsiteX14" fmla="*/ 1125433 w 6752598"/>
              <a:gd name="connsiteY14" fmla="*/ 819857 h 819857"/>
              <a:gd name="connsiteX15" fmla="*/ 136646 w 6752598"/>
              <a:gd name="connsiteY15" fmla="*/ 819857 h 819857"/>
              <a:gd name="connsiteX16" fmla="*/ 0 w 6752598"/>
              <a:gd name="connsiteY16" fmla="*/ 683211 h 819857"/>
              <a:gd name="connsiteX17" fmla="*/ 0 w 6752598"/>
              <a:gd name="connsiteY17" fmla="*/ 683214 h 819857"/>
              <a:gd name="connsiteX18" fmla="*/ 0 w 6752598"/>
              <a:gd name="connsiteY18" fmla="*/ 478250 h 819857"/>
              <a:gd name="connsiteX19" fmla="*/ 0 w 6752598"/>
              <a:gd name="connsiteY19" fmla="*/ 478250 h 819857"/>
              <a:gd name="connsiteX20" fmla="*/ 0 w 6752598"/>
              <a:gd name="connsiteY20" fmla="*/ 136646 h 819857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125433 w 6752598"/>
              <a:gd name="connsiteY14" fmla="*/ 819857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350992 w 6752598"/>
              <a:gd name="connsiteY14" fmla="*/ 866510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07086 w 6752598"/>
              <a:gd name="connsiteY14" fmla="*/ 773204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931668"/>
              <a:gd name="connsiteX1" fmla="*/ 136646 w 6752598"/>
              <a:gd name="connsiteY1" fmla="*/ 0 h 931668"/>
              <a:gd name="connsiteX2" fmla="*/ 1125433 w 6752598"/>
              <a:gd name="connsiteY2" fmla="*/ 0 h 931668"/>
              <a:gd name="connsiteX3" fmla="*/ 1125433 w 6752598"/>
              <a:gd name="connsiteY3" fmla="*/ 0 h 931668"/>
              <a:gd name="connsiteX4" fmla="*/ 2813583 w 6752598"/>
              <a:gd name="connsiteY4" fmla="*/ 0 h 931668"/>
              <a:gd name="connsiteX5" fmla="*/ 6615952 w 6752598"/>
              <a:gd name="connsiteY5" fmla="*/ 0 h 931668"/>
              <a:gd name="connsiteX6" fmla="*/ 6752598 w 6752598"/>
              <a:gd name="connsiteY6" fmla="*/ 136646 h 931668"/>
              <a:gd name="connsiteX7" fmla="*/ 6752598 w 6752598"/>
              <a:gd name="connsiteY7" fmla="*/ 478250 h 931668"/>
              <a:gd name="connsiteX8" fmla="*/ 6752598 w 6752598"/>
              <a:gd name="connsiteY8" fmla="*/ 478250 h 931668"/>
              <a:gd name="connsiteX9" fmla="*/ 6752598 w 6752598"/>
              <a:gd name="connsiteY9" fmla="*/ 683214 h 931668"/>
              <a:gd name="connsiteX10" fmla="*/ 6752598 w 6752598"/>
              <a:gd name="connsiteY10" fmla="*/ 683211 h 931668"/>
              <a:gd name="connsiteX11" fmla="*/ 6615952 w 6752598"/>
              <a:gd name="connsiteY11" fmla="*/ 819857 h 931668"/>
              <a:gd name="connsiteX12" fmla="*/ 2813583 w 6752598"/>
              <a:gd name="connsiteY12" fmla="*/ 819857 h 931668"/>
              <a:gd name="connsiteX13" fmla="*/ 116 w 6752598"/>
              <a:gd name="connsiteY13" fmla="*/ 931668 h 931668"/>
              <a:gd name="connsiteX14" fmla="*/ 107086 w 6752598"/>
              <a:gd name="connsiteY14" fmla="*/ 773204 h 931668"/>
              <a:gd name="connsiteX15" fmla="*/ 136646 w 6752598"/>
              <a:gd name="connsiteY15" fmla="*/ 819857 h 931668"/>
              <a:gd name="connsiteX16" fmla="*/ 0 w 6752598"/>
              <a:gd name="connsiteY16" fmla="*/ 683211 h 931668"/>
              <a:gd name="connsiteX17" fmla="*/ 0 w 6752598"/>
              <a:gd name="connsiteY17" fmla="*/ 683214 h 931668"/>
              <a:gd name="connsiteX18" fmla="*/ 0 w 6752598"/>
              <a:gd name="connsiteY18" fmla="*/ 478250 h 931668"/>
              <a:gd name="connsiteX19" fmla="*/ 0 w 6752598"/>
              <a:gd name="connsiteY19" fmla="*/ 478250 h 931668"/>
              <a:gd name="connsiteX20" fmla="*/ 0 w 6752598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110777 w 6756289"/>
              <a:gd name="connsiteY14" fmla="*/ 773204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28611 w 6756289"/>
              <a:gd name="connsiteY14" fmla="*/ 839879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18754 w 6771352"/>
              <a:gd name="connsiteY0" fmla="*/ 136646 h 931668"/>
              <a:gd name="connsiteX1" fmla="*/ 155400 w 6771352"/>
              <a:gd name="connsiteY1" fmla="*/ 0 h 931668"/>
              <a:gd name="connsiteX2" fmla="*/ 1144187 w 6771352"/>
              <a:gd name="connsiteY2" fmla="*/ 0 h 931668"/>
              <a:gd name="connsiteX3" fmla="*/ 1144187 w 6771352"/>
              <a:gd name="connsiteY3" fmla="*/ 0 h 931668"/>
              <a:gd name="connsiteX4" fmla="*/ 2832337 w 6771352"/>
              <a:gd name="connsiteY4" fmla="*/ 0 h 931668"/>
              <a:gd name="connsiteX5" fmla="*/ 6634706 w 6771352"/>
              <a:gd name="connsiteY5" fmla="*/ 0 h 931668"/>
              <a:gd name="connsiteX6" fmla="*/ 6771352 w 6771352"/>
              <a:gd name="connsiteY6" fmla="*/ 136646 h 931668"/>
              <a:gd name="connsiteX7" fmla="*/ 6771352 w 6771352"/>
              <a:gd name="connsiteY7" fmla="*/ 478250 h 931668"/>
              <a:gd name="connsiteX8" fmla="*/ 6771352 w 6771352"/>
              <a:gd name="connsiteY8" fmla="*/ 478250 h 931668"/>
              <a:gd name="connsiteX9" fmla="*/ 6771352 w 6771352"/>
              <a:gd name="connsiteY9" fmla="*/ 683214 h 931668"/>
              <a:gd name="connsiteX10" fmla="*/ 6771352 w 6771352"/>
              <a:gd name="connsiteY10" fmla="*/ 683211 h 931668"/>
              <a:gd name="connsiteX11" fmla="*/ 6634706 w 6771352"/>
              <a:gd name="connsiteY11" fmla="*/ 819857 h 931668"/>
              <a:gd name="connsiteX12" fmla="*/ 2832337 w 6771352"/>
              <a:gd name="connsiteY12" fmla="*/ 819857 h 931668"/>
              <a:gd name="connsiteX13" fmla="*/ 18870 w 6771352"/>
              <a:gd name="connsiteY13" fmla="*/ 931668 h 931668"/>
              <a:gd name="connsiteX14" fmla="*/ 43674 w 6771352"/>
              <a:gd name="connsiteY14" fmla="*/ 839879 h 931668"/>
              <a:gd name="connsiteX15" fmla="*/ 40154 w 6771352"/>
              <a:gd name="connsiteY15" fmla="*/ 835097 h 931668"/>
              <a:gd name="connsiteX16" fmla="*/ 18754 w 6771352"/>
              <a:gd name="connsiteY16" fmla="*/ 683211 h 931668"/>
              <a:gd name="connsiteX17" fmla="*/ 18754 w 6771352"/>
              <a:gd name="connsiteY17" fmla="*/ 683214 h 931668"/>
              <a:gd name="connsiteX18" fmla="*/ 18754 w 6771352"/>
              <a:gd name="connsiteY18" fmla="*/ 478250 h 931668"/>
              <a:gd name="connsiteX19" fmla="*/ 18754 w 6771352"/>
              <a:gd name="connsiteY19" fmla="*/ 478250 h 931668"/>
              <a:gd name="connsiteX20" fmla="*/ 18754 w 6771352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25279 w 6752957"/>
              <a:gd name="connsiteY14" fmla="*/ 83987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62627 w 6752957"/>
              <a:gd name="connsiteY14" fmla="*/ 85130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24874 w 6752957"/>
              <a:gd name="connsiteY14" fmla="*/ 83035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0558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1130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893049"/>
              <a:gd name="connsiteX1" fmla="*/ 137005 w 6752957"/>
              <a:gd name="connsiteY1" fmla="*/ 0 h 893049"/>
              <a:gd name="connsiteX2" fmla="*/ 1125792 w 6752957"/>
              <a:gd name="connsiteY2" fmla="*/ 0 h 893049"/>
              <a:gd name="connsiteX3" fmla="*/ 1125792 w 6752957"/>
              <a:gd name="connsiteY3" fmla="*/ 0 h 893049"/>
              <a:gd name="connsiteX4" fmla="*/ 2813942 w 6752957"/>
              <a:gd name="connsiteY4" fmla="*/ 0 h 893049"/>
              <a:gd name="connsiteX5" fmla="*/ 6616311 w 6752957"/>
              <a:gd name="connsiteY5" fmla="*/ 0 h 893049"/>
              <a:gd name="connsiteX6" fmla="*/ 6752957 w 6752957"/>
              <a:gd name="connsiteY6" fmla="*/ 136646 h 893049"/>
              <a:gd name="connsiteX7" fmla="*/ 6752957 w 6752957"/>
              <a:gd name="connsiteY7" fmla="*/ 478250 h 893049"/>
              <a:gd name="connsiteX8" fmla="*/ 6752957 w 6752957"/>
              <a:gd name="connsiteY8" fmla="*/ 478250 h 893049"/>
              <a:gd name="connsiteX9" fmla="*/ 6752957 w 6752957"/>
              <a:gd name="connsiteY9" fmla="*/ 683214 h 893049"/>
              <a:gd name="connsiteX10" fmla="*/ 6752957 w 6752957"/>
              <a:gd name="connsiteY10" fmla="*/ 683211 h 893049"/>
              <a:gd name="connsiteX11" fmla="*/ 6616311 w 6752957"/>
              <a:gd name="connsiteY11" fmla="*/ 819857 h 893049"/>
              <a:gd name="connsiteX12" fmla="*/ 2813942 w 6752957"/>
              <a:gd name="connsiteY12" fmla="*/ 819857 h 893049"/>
              <a:gd name="connsiteX13" fmla="*/ 7946 w 6752957"/>
              <a:gd name="connsiteY13" fmla="*/ 893049 h 893049"/>
              <a:gd name="connsiteX14" fmla="*/ 104955 w 6752957"/>
              <a:gd name="connsiteY14" fmla="*/ 811304 h 893049"/>
              <a:gd name="connsiteX15" fmla="*/ 66577 w 6752957"/>
              <a:gd name="connsiteY15" fmla="*/ 810332 h 893049"/>
              <a:gd name="connsiteX16" fmla="*/ 359 w 6752957"/>
              <a:gd name="connsiteY16" fmla="*/ 683211 h 893049"/>
              <a:gd name="connsiteX17" fmla="*/ 359 w 6752957"/>
              <a:gd name="connsiteY17" fmla="*/ 683214 h 893049"/>
              <a:gd name="connsiteX18" fmla="*/ 359 w 6752957"/>
              <a:gd name="connsiteY18" fmla="*/ 478250 h 893049"/>
              <a:gd name="connsiteX19" fmla="*/ 359 w 6752957"/>
              <a:gd name="connsiteY19" fmla="*/ 478250 h 893049"/>
              <a:gd name="connsiteX20" fmla="*/ 359 w 6752957"/>
              <a:gd name="connsiteY20" fmla="*/ 136646 h 89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2957" h="893049">
                <a:moveTo>
                  <a:pt x="359" y="136646"/>
                </a:moveTo>
                <a:cubicBezTo>
                  <a:pt x="359" y="61178"/>
                  <a:pt x="61537" y="0"/>
                  <a:pt x="137005" y="0"/>
                </a:cubicBezTo>
                <a:lnTo>
                  <a:pt x="1125792" y="0"/>
                </a:lnTo>
                <a:lnTo>
                  <a:pt x="1125792" y="0"/>
                </a:lnTo>
                <a:lnTo>
                  <a:pt x="2813942" y="0"/>
                </a:lnTo>
                <a:lnTo>
                  <a:pt x="6616311" y="0"/>
                </a:lnTo>
                <a:cubicBezTo>
                  <a:pt x="6691779" y="0"/>
                  <a:pt x="6752957" y="61178"/>
                  <a:pt x="6752957" y="136646"/>
                </a:cubicBezTo>
                <a:lnTo>
                  <a:pt x="6752957" y="478250"/>
                </a:lnTo>
                <a:lnTo>
                  <a:pt x="6752957" y="478250"/>
                </a:lnTo>
                <a:lnTo>
                  <a:pt x="6752957" y="683214"/>
                </a:lnTo>
                <a:lnTo>
                  <a:pt x="6752957" y="683211"/>
                </a:lnTo>
                <a:cubicBezTo>
                  <a:pt x="6752957" y="758679"/>
                  <a:pt x="6691779" y="819857"/>
                  <a:pt x="6616311" y="819857"/>
                </a:cubicBezTo>
                <a:lnTo>
                  <a:pt x="2813942" y="819857"/>
                </a:lnTo>
                <a:lnTo>
                  <a:pt x="7946" y="893049"/>
                </a:lnTo>
                <a:lnTo>
                  <a:pt x="104955" y="811304"/>
                </a:lnTo>
                <a:lnTo>
                  <a:pt x="66577" y="810332"/>
                </a:lnTo>
                <a:cubicBezTo>
                  <a:pt x="-8891" y="810332"/>
                  <a:pt x="359" y="758679"/>
                  <a:pt x="359" y="683211"/>
                </a:cubicBezTo>
                <a:lnTo>
                  <a:pt x="359" y="683214"/>
                </a:lnTo>
                <a:lnTo>
                  <a:pt x="359" y="478250"/>
                </a:lnTo>
                <a:lnTo>
                  <a:pt x="359" y="478250"/>
                </a:lnTo>
                <a:lnTo>
                  <a:pt x="359" y="136646"/>
                </a:lnTo>
                <a:close/>
              </a:path>
            </a:pathLst>
          </a:custGeom>
          <a:solidFill>
            <a:srgbClr val="8771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98266-5CCE-47C3-ED58-83B5F64FBC96}"/>
              </a:ext>
            </a:extLst>
          </p:cNvPr>
          <p:cNvSpPr txBox="1"/>
          <p:nvPr/>
        </p:nvSpPr>
        <p:spPr>
          <a:xfrm>
            <a:off x="930340" y="0"/>
            <a:ext cx="10331320" cy="10249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latin typeface="Kharkiv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Как будем решать задачу</a:t>
            </a:r>
          </a:p>
        </p:txBody>
      </p:sp>
      <p:sp>
        <p:nvSpPr>
          <p:cNvPr id="5" name="Облачко с текстом: прямоугольное 1">
            <a:extLst>
              <a:ext uri="{FF2B5EF4-FFF2-40B4-BE49-F238E27FC236}">
                <a16:creationId xmlns:a16="http://schemas.microsoft.com/office/drawing/2014/main" id="{0330220A-3545-A196-A414-D20E57238158}"/>
              </a:ext>
            </a:extLst>
          </p:cNvPr>
          <p:cNvSpPr/>
          <p:nvPr/>
        </p:nvSpPr>
        <p:spPr>
          <a:xfrm flipH="1">
            <a:off x="3405674" y="3429000"/>
            <a:ext cx="8111406" cy="2906528"/>
          </a:xfrm>
          <a:custGeom>
            <a:avLst/>
            <a:gdLst>
              <a:gd name="connsiteX0" fmla="*/ 0 w 6752598"/>
              <a:gd name="connsiteY0" fmla="*/ 136646 h 819857"/>
              <a:gd name="connsiteX1" fmla="*/ 136646 w 6752598"/>
              <a:gd name="connsiteY1" fmla="*/ 0 h 819857"/>
              <a:gd name="connsiteX2" fmla="*/ 1125433 w 6752598"/>
              <a:gd name="connsiteY2" fmla="*/ 0 h 819857"/>
              <a:gd name="connsiteX3" fmla="*/ 1125433 w 6752598"/>
              <a:gd name="connsiteY3" fmla="*/ 0 h 819857"/>
              <a:gd name="connsiteX4" fmla="*/ 2813583 w 6752598"/>
              <a:gd name="connsiteY4" fmla="*/ 0 h 819857"/>
              <a:gd name="connsiteX5" fmla="*/ 6615952 w 6752598"/>
              <a:gd name="connsiteY5" fmla="*/ 0 h 819857"/>
              <a:gd name="connsiteX6" fmla="*/ 6752598 w 6752598"/>
              <a:gd name="connsiteY6" fmla="*/ 136646 h 819857"/>
              <a:gd name="connsiteX7" fmla="*/ 6752598 w 6752598"/>
              <a:gd name="connsiteY7" fmla="*/ 478250 h 819857"/>
              <a:gd name="connsiteX8" fmla="*/ 6752598 w 6752598"/>
              <a:gd name="connsiteY8" fmla="*/ 478250 h 819857"/>
              <a:gd name="connsiteX9" fmla="*/ 6752598 w 6752598"/>
              <a:gd name="connsiteY9" fmla="*/ 683214 h 819857"/>
              <a:gd name="connsiteX10" fmla="*/ 6752598 w 6752598"/>
              <a:gd name="connsiteY10" fmla="*/ 683211 h 819857"/>
              <a:gd name="connsiteX11" fmla="*/ 6615952 w 6752598"/>
              <a:gd name="connsiteY11" fmla="*/ 819857 h 819857"/>
              <a:gd name="connsiteX12" fmla="*/ 2813583 w 6752598"/>
              <a:gd name="connsiteY12" fmla="*/ 819857 h 819857"/>
              <a:gd name="connsiteX13" fmla="*/ 1969530 w 6752598"/>
              <a:gd name="connsiteY13" fmla="*/ 922339 h 819857"/>
              <a:gd name="connsiteX14" fmla="*/ 1125433 w 6752598"/>
              <a:gd name="connsiteY14" fmla="*/ 819857 h 819857"/>
              <a:gd name="connsiteX15" fmla="*/ 136646 w 6752598"/>
              <a:gd name="connsiteY15" fmla="*/ 819857 h 819857"/>
              <a:gd name="connsiteX16" fmla="*/ 0 w 6752598"/>
              <a:gd name="connsiteY16" fmla="*/ 683211 h 819857"/>
              <a:gd name="connsiteX17" fmla="*/ 0 w 6752598"/>
              <a:gd name="connsiteY17" fmla="*/ 683214 h 819857"/>
              <a:gd name="connsiteX18" fmla="*/ 0 w 6752598"/>
              <a:gd name="connsiteY18" fmla="*/ 478250 h 819857"/>
              <a:gd name="connsiteX19" fmla="*/ 0 w 6752598"/>
              <a:gd name="connsiteY19" fmla="*/ 478250 h 819857"/>
              <a:gd name="connsiteX20" fmla="*/ 0 w 6752598"/>
              <a:gd name="connsiteY20" fmla="*/ 136646 h 819857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125433 w 6752598"/>
              <a:gd name="connsiteY14" fmla="*/ 819857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350992 w 6752598"/>
              <a:gd name="connsiteY14" fmla="*/ 866510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07086 w 6752598"/>
              <a:gd name="connsiteY14" fmla="*/ 773204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931668"/>
              <a:gd name="connsiteX1" fmla="*/ 136646 w 6752598"/>
              <a:gd name="connsiteY1" fmla="*/ 0 h 931668"/>
              <a:gd name="connsiteX2" fmla="*/ 1125433 w 6752598"/>
              <a:gd name="connsiteY2" fmla="*/ 0 h 931668"/>
              <a:gd name="connsiteX3" fmla="*/ 1125433 w 6752598"/>
              <a:gd name="connsiteY3" fmla="*/ 0 h 931668"/>
              <a:gd name="connsiteX4" fmla="*/ 2813583 w 6752598"/>
              <a:gd name="connsiteY4" fmla="*/ 0 h 931668"/>
              <a:gd name="connsiteX5" fmla="*/ 6615952 w 6752598"/>
              <a:gd name="connsiteY5" fmla="*/ 0 h 931668"/>
              <a:gd name="connsiteX6" fmla="*/ 6752598 w 6752598"/>
              <a:gd name="connsiteY6" fmla="*/ 136646 h 931668"/>
              <a:gd name="connsiteX7" fmla="*/ 6752598 w 6752598"/>
              <a:gd name="connsiteY7" fmla="*/ 478250 h 931668"/>
              <a:gd name="connsiteX8" fmla="*/ 6752598 w 6752598"/>
              <a:gd name="connsiteY8" fmla="*/ 478250 h 931668"/>
              <a:gd name="connsiteX9" fmla="*/ 6752598 w 6752598"/>
              <a:gd name="connsiteY9" fmla="*/ 683214 h 931668"/>
              <a:gd name="connsiteX10" fmla="*/ 6752598 w 6752598"/>
              <a:gd name="connsiteY10" fmla="*/ 683211 h 931668"/>
              <a:gd name="connsiteX11" fmla="*/ 6615952 w 6752598"/>
              <a:gd name="connsiteY11" fmla="*/ 819857 h 931668"/>
              <a:gd name="connsiteX12" fmla="*/ 2813583 w 6752598"/>
              <a:gd name="connsiteY12" fmla="*/ 819857 h 931668"/>
              <a:gd name="connsiteX13" fmla="*/ 116 w 6752598"/>
              <a:gd name="connsiteY13" fmla="*/ 931668 h 931668"/>
              <a:gd name="connsiteX14" fmla="*/ 107086 w 6752598"/>
              <a:gd name="connsiteY14" fmla="*/ 773204 h 931668"/>
              <a:gd name="connsiteX15" fmla="*/ 136646 w 6752598"/>
              <a:gd name="connsiteY15" fmla="*/ 819857 h 931668"/>
              <a:gd name="connsiteX16" fmla="*/ 0 w 6752598"/>
              <a:gd name="connsiteY16" fmla="*/ 683211 h 931668"/>
              <a:gd name="connsiteX17" fmla="*/ 0 w 6752598"/>
              <a:gd name="connsiteY17" fmla="*/ 683214 h 931668"/>
              <a:gd name="connsiteX18" fmla="*/ 0 w 6752598"/>
              <a:gd name="connsiteY18" fmla="*/ 478250 h 931668"/>
              <a:gd name="connsiteX19" fmla="*/ 0 w 6752598"/>
              <a:gd name="connsiteY19" fmla="*/ 478250 h 931668"/>
              <a:gd name="connsiteX20" fmla="*/ 0 w 6752598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110777 w 6756289"/>
              <a:gd name="connsiteY14" fmla="*/ 773204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28611 w 6756289"/>
              <a:gd name="connsiteY14" fmla="*/ 839879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18754 w 6771352"/>
              <a:gd name="connsiteY0" fmla="*/ 136646 h 931668"/>
              <a:gd name="connsiteX1" fmla="*/ 155400 w 6771352"/>
              <a:gd name="connsiteY1" fmla="*/ 0 h 931668"/>
              <a:gd name="connsiteX2" fmla="*/ 1144187 w 6771352"/>
              <a:gd name="connsiteY2" fmla="*/ 0 h 931668"/>
              <a:gd name="connsiteX3" fmla="*/ 1144187 w 6771352"/>
              <a:gd name="connsiteY3" fmla="*/ 0 h 931668"/>
              <a:gd name="connsiteX4" fmla="*/ 2832337 w 6771352"/>
              <a:gd name="connsiteY4" fmla="*/ 0 h 931668"/>
              <a:gd name="connsiteX5" fmla="*/ 6634706 w 6771352"/>
              <a:gd name="connsiteY5" fmla="*/ 0 h 931668"/>
              <a:gd name="connsiteX6" fmla="*/ 6771352 w 6771352"/>
              <a:gd name="connsiteY6" fmla="*/ 136646 h 931668"/>
              <a:gd name="connsiteX7" fmla="*/ 6771352 w 6771352"/>
              <a:gd name="connsiteY7" fmla="*/ 478250 h 931668"/>
              <a:gd name="connsiteX8" fmla="*/ 6771352 w 6771352"/>
              <a:gd name="connsiteY8" fmla="*/ 478250 h 931668"/>
              <a:gd name="connsiteX9" fmla="*/ 6771352 w 6771352"/>
              <a:gd name="connsiteY9" fmla="*/ 683214 h 931668"/>
              <a:gd name="connsiteX10" fmla="*/ 6771352 w 6771352"/>
              <a:gd name="connsiteY10" fmla="*/ 683211 h 931668"/>
              <a:gd name="connsiteX11" fmla="*/ 6634706 w 6771352"/>
              <a:gd name="connsiteY11" fmla="*/ 819857 h 931668"/>
              <a:gd name="connsiteX12" fmla="*/ 2832337 w 6771352"/>
              <a:gd name="connsiteY12" fmla="*/ 819857 h 931668"/>
              <a:gd name="connsiteX13" fmla="*/ 18870 w 6771352"/>
              <a:gd name="connsiteY13" fmla="*/ 931668 h 931668"/>
              <a:gd name="connsiteX14" fmla="*/ 43674 w 6771352"/>
              <a:gd name="connsiteY14" fmla="*/ 839879 h 931668"/>
              <a:gd name="connsiteX15" fmla="*/ 40154 w 6771352"/>
              <a:gd name="connsiteY15" fmla="*/ 835097 h 931668"/>
              <a:gd name="connsiteX16" fmla="*/ 18754 w 6771352"/>
              <a:gd name="connsiteY16" fmla="*/ 683211 h 931668"/>
              <a:gd name="connsiteX17" fmla="*/ 18754 w 6771352"/>
              <a:gd name="connsiteY17" fmla="*/ 683214 h 931668"/>
              <a:gd name="connsiteX18" fmla="*/ 18754 w 6771352"/>
              <a:gd name="connsiteY18" fmla="*/ 478250 h 931668"/>
              <a:gd name="connsiteX19" fmla="*/ 18754 w 6771352"/>
              <a:gd name="connsiteY19" fmla="*/ 478250 h 931668"/>
              <a:gd name="connsiteX20" fmla="*/ 18754 w 6771352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25279 w 6752957"/>
              <a:gd name="connsiteY14" fmla="*/ 83987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62627 w 6752957"/>
              <a:gd name="connsiteY14" fmla="*/ 85130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24874 w 6752957"/>
              <a:gd name="connsiteY14" fmla="*/ 83035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0558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1130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893049"/>
              <a:gd name="connsiteX1" fmla="*/ 137005 w 6752957"/>
              <a:gd name="connsiteY1" fmla="*/ 0 h 893049"/>
              <a:gd name="connsiteX2" fmla="*/ 1125792 w 6752957"/>
              <a:gd name="connsiteY2" fmla="*/ 0 h 893049"/>
              <a:gd name="connsiteX3" fmla="*/ 1125792 w 6752957"/>
              <a:gd name="connsiteY3" fmla="*/ 0 h 893049"/>
              <a:gd name="connsiteX4" fmla="*/ 2813942 w 6752957"/>
              <a:gd name="connsiteY4" fmla="*/ 0 h 893049"/>
              <a:gd name="connsiteX5" fmla="*/ 6616311 w 6752957"/>
              <a:gd name="connsiteY5" fmla="*/ 0 h 893049"/>
              <a:gd name="connsiteX6" fmla="*/ 6752957 w 6752957"/>
              <a:gd name="connsiteY6" fmla="*/ 136646 h 893049"/>
              <a:gd name="connsiteX7" fmla="*/ 6752957 w 6752957"/>
              <a:gd name="connsiteY7" fmla="*/ 478250 h 893049"/>
              <a:gd name="connsiteX8" fmla="*/ 6752957 w 6752957"/>
              <a:gd name="connsiteY8" fmla="*/ 478250 h 893049"/>
              <a:gd name="connsiteX9" fmla="*/ 6752957 w 6752957"/>
              <a:gd name="connsiteY9" fmla="*/ 683214 h 893049"/>
              <a:gd name="connsiteX10" fmla="*/ 6752957 w 6752957"/>
              <a:gd name="connsiteY10" fmla="*/ 683211 h 893049"/>
              <a:gd name="connsiteX11" fmla="*/ 6616311 w 6752957"/>
              <a:gd name="connsiteY11" fmla="*/ 819857 h 893049"/>
              <a:gd name="connsiteX12" fmla="*/ 2813942 w 6752957"/>
              <a:gd name="connsiteY12" fmla="*/ 819857 h 893049"/>
              <a:gd name="connsiteX13" fmla="*/ 7946 w 6752957"/>
              <a:gd name="connsiteY13" fmla="*/ 893049 h 893049"/>
              <a:gd name="connsiteX14" fmla="*/ 104955 w 6752957"/>
              <a:gd name="connsiteY14" fmla="*/ 811304 h 893049"/>
              <a:gd name="connsiteX15" fmla="*/ 66577 w 6752957"/>
              <a:gd name="connsiteY15" fmla="*/ 810332 h 893049"/>
              <a:gd name="connsiteX16" fmla="*/ 359 w 6752957"/>
              <a:gd name="connsiteY16" fmla="*/ 683211 h 893049"/>
              <a:gd name="connsiteX17" fmla="*/ 359 w 6752957"/>
              <a:gd name="connsiteY17" fmla="*/ 683214 h 893049"/>
              <a:gd name="connsiteX18" fmla="*/ 359 w 6752957"/>
              <a:gd name="connsiteY18" fmla="*/ 478250 h 893049"/>
              <a:gd name="connsiteX19" fmla="*/ 359 w 6752957"/>
              <a:gd name="connsiteY19" fmla="*/ 478250 h 893049"/>
              <a:gd name="connsiteX20" fmla="*/ 359 w 6752957"/>
              <a:gd name="connsiteY20" fmla="*/ 136646 h 89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2957" h="893049">
                <a:moveTo>
                  <a:pt x="359" y="136646"/>
                </a:moveTo>
                <a:cubicBezTo>
                  <a:pt x="359" y="61178"/>
                  <a:pt x="61537" y="0"/>
                  <a:pt x="137005" y="0"/>
                </a:cubicBezTo>
                <a:lnTo>
                  <a:pt x="1125792" y="0"/>
                </a:lnTo>
                <a:lnTo>
                  <a:pt x="1125792" y="0"/>
                </a:lnTo>
                <a:lnTo>
                  <a:pt x="2813942" y="0"/>
                </a:lnTo>
                <a:lnTo>
                  <a:pt x="6616311" y="0"/>
                </a:lnTo>
                <a:cubicBezTo>
                  <a:pt x="6691779" y="0"/>
                  <a:pt x="6752957" y="61178"/>
                  <a:pt x="6752957" y="136646"/>
                </a:cubicBezTo>
                <a:lnTo>
                  <a:pt x="6752957" y="478250"/>
                </a:lnTo>
                <a:lnTo>
                  <a:pt x="6752957" y="478250"/>
                </a:lnTo>
                <a:lnTo>
                  <a:pt x="6752957" y="683214"/>
                </a:lnTo>
                <a:lnTo>
                  <a:pt x="6752957" y="683211"/>
                </a:lnTo>
                <a:cubicBezTo>
                  <a:pt x="6752957" y="758679"/>
                  <a:pt x="6691779" y="819857"/>
                  <a:pt x="6616311" y="819857"/>
                </a:cubicBezTo>
                <a:lnTo>
                  <a:pt x="2813942" y="819857"/>
                </a:lnTo>
                <a:lnTo>
                  <a:pt x="7946" y="893049"/>
                </a:lnTo>
                <a:lnTo>
                  <a:pt x="104955" y="811304"/>
                </a:lnTo>
                <a:lnTo>
                  <a:pt x="66577" y="810332"/>
                </a:lnTo>
                <a:cubicBezTo>
                  <a:pt x="-8891" y="810332"/>
                  <a:pt x="359" y="758679"/>
                  <a:pt x="359" y="683211"/>
                </a:cubicBezTo>
                <a:lnTo>
                  <a:pt x="359" y="683214"/>
                </a:lnTo>
                <a:lnTo>
                  <a:pt x="359" y="478250"/>
                </a:lnTo>
                <a:lnTo>
                  <a:pt x="359" y="478250"/>
                </a:lnTo>
                <a:lnTo>
                  <a:pt x="359" y="13664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877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2662A6-ABF0-8AEA-50CD-B1B8F1806F4B}"/>
              </a:ext>
            </a:extLst>
          </p:cNvPr>
          <p:cNvSpPr txBox="1"/>
          <p:nvPr/>
        </p:nvSpPr>
        <p:spPr>
          <a:xfrm>
            <a:off x="930340" y="2042321"/>
            <a:ext cx="583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Чего собираетесь достичь к концу интенсива?</a:t>
            </a:r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91CEC-3789-F488-FE3C-F7CE65B06A9B}"/>
              </a:ext>
            </a:extLst>
          </p:cNvPr>
          <p:cNvSpPr txBox="1"/>
          <p:nvPr/>
        </p:nvSpPr>
        <p:spPr>
          <a:xfrm>
            <a:off x="3741576" y="3687499"/>
            <a:ext cx="7641381" cy="2137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К концу интенсива мы планируем создать функциональное приложение для психологов и их клиентов для комфортной работы. </a:t>
            </a:r>
          </a:p>
          <a:p>
            <a:pPr>
              <a:lnSpc>
                <a:spcPct val="120000"/>
              </a:lnSpc>
            </a:pPr>
            <a:endParaRPr lang="ru-RU" sz="1600" dirty="0">
              <a:latin typeface="Montserrat" panose="00000500000000000000" pitchFamily="2" charset="-52"/>
            </a:endParaRPr>
          </a:p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Помимо этого, разработать базы ﻿материалов с ключевыми методиками и приемами, функциональным </a:t>
            </a:r>
            <a:r>
              <a:rPr lang="ru-RU" sz="1600" dirty="0" err="1">
                <a:solidFill>
                  <a:schemeClr val="tx1"/>
                </a:solidFill>
                <a:latin typeface="Montserrat" panose="00000500000000000000" pitchFamily="2" charset="-52"/>
              </a:rPr>
              <a:t>трекером</a:t>
            </a: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 и фиксацией использования методов для клиентов и раздела «избранное» с выбранной информацией.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1AFA59-70D1-9583-843A-FDC925B33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640" y="4756189"/>
            <a:ext cx="1604812" cy="15793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5CC3BF-7E7E-F6EE-8AEB-3BC887699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49518" y="1621983"/>
            <a:ext cx="802406" cy="7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22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EDC49C-7138-8B41-8DE8-6F29DD91C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7132" y="2260034"/>
            <a:ext cx="1781175" cy="1724025"/>
          </a:xfrm>
          <a:prstGeom prst="rect">
            <a:avLst/>
          </a:prstGeom>
        </p:spPr>
      </p:pic>
      <p:sp>
        <p:nvSpPr>
          <p:cNvPr id="2" name="Облачко с текстом: прямоугольное 1">
            <a:extLst>
              <a:ext uri="{FF2B5EF4-FFF2-40B4-BE49-F238E27FC236}">
                <a16:creationId xmlns:a16="http://schemas.microsoft.com/office/drawing/2014/main" id="{AD514DEB-6878-0906-302A-8AF05D958AD2}"/>
              </a:ext>
            </a:extLst>
          </p:cNvPr>
          <p:cNvSpPr/>
          <p:nvPr/>
        </p:nvSpPr>
        <p:spPr>
          <a:xfrm>
            <a:off x="415951" y="522472"/>
            <a:ext cx="4938266" cy="1024974"/>
          </a:xfrm>
          <a:custGeom>
            <a:avLst/>
            <a:gdLst>
              <a:gd name="connsiteX0" fmla="*/ 0 w 6752598"/>
              <a:gd name="connsiteY0" fmla="*/ 136646 h 819857"/>
              <a:gd name="connsiteX1" fmla="*/ 136646 w 6752598"/>
              <a:gd name="connsiteY1" fmla="*/ 0 h 819857"/>
              <a:gd name="connsiteX2" fmla="*/ 1125433 w 6752598"/>
              <a:gd name="connsiteY2" fmla="*/ 0 h 819857"/>
              <a:gd name="connsiteX3" fmla="*/ 1125433 w 6752598"/>
              <a:gd name="connsiteY3" fmla="*/ 0 h 819857"/>
              <a:gd name="connsiteX4" fmla="*/ 2813583 w 6752598"/>
              <a:gd name="connsiteY4" fmla="*/ 0 h 819857"/>
              <a:gd name="connsiteX5" fmla="*/ 6615952 w 6752598"/>
              <a:gd name="connsiteY5" fmla="*/ 0 h 819857"/>
              <a:gd name="connsiteX6" fmla="*/ 6752598 w 6752598"/>
              <a:gd name="connsiteY6" fmla="*/ 136646 h 819857"/>
              <a:gd name="connsiteX7" fmla="*/ 6752598 w 6752598"/>
              <a:gd name="connsiteY7" fmla="*/ 478250 h 819857"/>
              <a:gd name="connsiteX8" fmla="*/ 6752598 w 6752598"/>
              <a:gd name="connsiteY8" fmla="*/ 478250 h 819857"/>
              <a:gd name="connsiteX9" fmla="*/ 6752598 w 6752598"/>
              <a:gd name="connsiteY9" fmla="*/ 683214 h 819857"/>
              <a:gd name="connsiteX10" fmla="*/ 6752598 w 6752598"/>
              <a:gd name="connsiteY10" fmla="*/ 683211 h 819857"/>
              <a:gd name="connsiteX11" fmla="*/ 6615952 w 6752598"/>
              <a:gd name="connsiteY11" fmla="*/ 819857 h 819857"/>
              <a:gd name="connsiteX12" fmla="*/ 2813583 w 6752598"/>
              <a:gd name="connsiteY12" fmla="*/ 819857 h 819857"/>
              <a:gd name="connsiteX13" fmla="*/ 1969530 w 6752598"/>
              <a:gd name="connsiteY13" fmla="*/ 922339 h 819857"/>
              <a:gd name="connsiteX14" fmla="*/ 1125433 w 6752598"/>
              <a:gd name="connsiteY14" fmla="*/ 819857 h 819857"/>
              <a:gd name="connsiteX15" fmla="*/ 136646 w 6752598"/>
              <a:gd name="connsiteY15" fmla="*/ 819857 h 819857"/>
              <a:gd name="connsiteX16" fmla="*/ 0 w 6752598"/>
              <a:gd name="connsiteY16" fmla="*/ 683211 h 819857"/>
              <a:gd name="connsiteX17" fmla="*/ 0 w 6752598"/>
              <a:gd name="connsiteY17" fmla="*/ 683214 h 819857"/>
              <a:gd name="connsiteX18" fmla="*/ 0 w 6752598"/>
              <a:gd name="connsiteY18" fmla="*/ 478250 h 819857"/>
              <a:gd name="connsiteX19" fmla="*/ 0 w 6752598"/>
              <a:gd name="connsiteY19" fmla="*/ 478250 h 819857"/>
              <a:gd name="connsiteX20" fmla="*/ 0 w 6752598"/>
              <a:gd name="connsiteY20" fmla="*/ 136646 h 819857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125433 w 6752598"/>
              <a:gd name="connsiteY14" fmla="*/ 819857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350992 w 6752598"/>
              <a:gd name="connsiteY14" fmla="*/ 866510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07086 w 6752598"/>
              <a:gd name="connsiteY14" fmla="*/ 773204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931668"/>
              <a:gd name="connsiteX1" fmla="*/ 136646 w 6752598"/>
              <a:gd name="connsiteY1" fmla="*/ 0 h 931668"/>
              <a:gd name="connsiteX2" fmla="*/ 1125433 w 6752598"/>
              <a:gd name="connsiteY2" fmla="*/ 0 h 931668"/>
              <a:gd name="connsiteX3" fmla="*/ 1125433 w 6752598"/>
              <a:gd name="connsiteY3" fmla="*/ 0 h 931668"/>
              <a:gd name="connsiteX4" fmla="*/ 2813583 w 6752598"/>
              <a:gd name="connsiteY4" fmla="*/ 0 h 931668"/>
              <a:gd name="connsiteX5" fmla="*/ 6615952 w 6752598"/>
              <a:gd name="connsiteY5" fmla="*/ 0 h 931668"/>
              <a:gd name="connsiteX6" fmla="*/ 6752598 w 6752598"/>
              <a:gd name="connsiteY6" fmla="*/ 136646 h 931668"/>
              <a:gd name="connsiteX7" fmla="*/ 6752598 w 6752598"/>
              <a:gd name="connsiteY7" fmla="*/ 478250 h 931668"/>
              <a:gd name="connsiteX8" fmla="*/ 6752598 w 6752598"/>
              <a:gd name="connsiteY8" fmla="*/ 478250 h 931668"/>
              <a:gd name="connsiteX9" fmla="*/ 6752598 w 6752598"/>
              <a:gd name="connsiteY9" fmla="*/ 683214 h 931668"/>
              <a:gd name="connsiteX10" fmla="*/ 6752598 w 6752598"/>
              <a:gd name="connsiteY10" fmla="*/ 683211 h 931668"/>
              <a:gd name="connsiteX11" fmla="*/ 6615952 w 6752598"/>
              <a:gd name="connsiteY11" fmla="*/ 819857 h 931668"/>
              <a:gd name="connsiteX12" fmla="*/ 2813583 w 6752598"/>
              <a:gd name="connsiteY12" fmla="*/ 819857 h 931668"/>
              <a:gd name="connsiteX13" fmla="*/ 116 w 6752598"/>
              <a:gd name="connsiteY13" fmla="*/ 931668 h 931668"/>
              <a:gd name="connsiteX14" fmla="*/ 107086 w 6752598"/>
              <a:gd name="connsiteY14" fmla="*/ 773204 h 931668"/>
              <a:gd name="connsiteX15" fmla="*/ 136646 w 6752598"/>
              <a:gd name="connsiteY15" fmla="*/ 819857 h 931668"/>
              <a:gd name="connsiteX16" fmla="*/ 0 w 6752598"/>
              <a:gd name="connsiteY16" fmla="*/ 683211 h 931668"/>
              <a:gd name="connsiteX17" fmla="*/ 0 w 6752598"/>
              <a:gd name="connsiteY17" fmla="*/ 683214 h 931668"/>
              <a:gd name="connsiteX18" fmla="*/ 0 w 6752598"/>
              <a:gd name="connsiteY18" fmla="*/ 478250 h 931668"/>
              <a:gd name="connsiteX19" fmla="*/ 0 w 6752598"/>
              <a:gd name="connsiteY19" fmla="*/ 478250 h 931668"/>
              <a:gd name="connsiteX20" fmla="*/ 0 w 6752598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110777 w 6756289"/>
              <a:gd name="connsiteY14" fmla="*/ 773204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28611 w 6756289"/>
              <a:gd name="connsiteY14" fmla="*/ 839879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18754 w 6771352"/>
              <a:gd name="connsiteY0" fmla="*/ 136646 h 931668"/>
              <a:gd name="connsiteX1" fmla="*/ 155400 w 6771352"/>
              <a:gd name="connsiteY1" fmla="*/ 0 h 931668"/>
              <a:gd name="connsiteX2" fmla="*/ 1144187 w 6771352"/>
              <a:gd name="connsiteY2" fmla="*/ 0 h 931668"/>
              <a:gd name="connsiteX3" fmla="*/ 1144187 w 6771352"/>
              <a:gd name="connsiteY3" fmla="*/ 0 h 931668"/>
              <a:gd name="connsiteX4" fmla="*/ 2832337 w 6771352"/>
              <a:gd name="connsiteY4" fmla="*/ 0 h 931668"/>
              <a:gd name="connsiteX5" fmla="*/ 6634706 w 6771352"/>
              <a:gd name="connsiteY5" fmla="*/ 0 h 931668"/>
              <a:gd name="connsiteX6" fmla="*/ 6771352 w 6771352"/>
              <a:gd name="connsiteY6" fmla="*/ 136646 h 931668"/>
              <a:gd name="connsiteX7" fmla="*/ 6771352 w 6771352"/>
              <a:gd name="connsiteY7" fmla="*/ 478250 h 931668"/>
              <a:gd name="connsiteX8" fmla="*/ 6771352 w 6771352"/>
              <a:gd name="connsiteY8" fmla="*/ 478250 h 931668"/>
              <a:gd name="connsiteX9" fmla="*/ 6771352 w 6771352"/>
              <a:gd name="connsiteY9" fmla="*/ 683214 h 931668"/>
              <a:gd name="connsiteX10" fmla="*/ 6771352 w 6771352"/>
              <a:gd name="connsiteY10" fmla="*/ 683211 h 931668"/>
              <a:gd name="connsiteX11" fmla="*/ 6634706 w 6771352"/>
              <a:gd name="connsiteY11" fmla="*/ 819857 h 931668"/>
              <a:gd name="connsiteX12" fmla="*/ 2832337 w 6771352"/>
              <a:gd name="connsiteY12" fmla="*/ 819857 h 931668"/>
              <a:gd name="connsiteX13" fmla="*/ 18870 w 6771352"/>
              <a:gd name="connsiteY13" fmla="*/ 931668 h 931668"/>
              <a:gd name="connsiteX14" fmla="*/ 43674 w 6771352"/>
              <a:gd name="connsiteY14" fmla="*/ 839879 h 931668"/>
              <a:gd name="connsiteX15" fmla="*/ 40154 w 6771352"/>
              <a:gd name="connsiteY15" fmla="*/ 835097 h 931668"/>
              <a:gd name="connsiteX16" fmla="*/ 18754 w 6771352"/>
              <a:gd name="connsiteY16" fmla="*/ 683211 h 931668"/>
              <a:gd name="connsiteX17" fmla="*/ 18754 w 6771352"/>
              <a:gd name="connsiteY17" fmla="*/ 683214 h 931668"/>
              <a:gd name="connsiteX18" fmla="*/ 18754 w 6771352"/>
              <a:gd name="connsiteY18" fmla="*/ 478250 h 931668"/>
              <a:gd name="connsiteX19" fmla="*/ 18754 w 6771352"/>
              <a:gd name="connsiteY19" fmla="*/ 478250 h 931668"/>
              <a:gd name="connsiteX20" fmla="*/ 18754 w 6771352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25279 w 6752957"/>
              <a:gd name="connsiteY14" fmla="*/ 83987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62627 w 6752957"/>
              <a:gd name="connsiteY14" fmla="*/ 85130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24874 w 6752957"/>
              <a:gd name="connsiteY14" fmla="*/ 83035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0558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1130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893049"/>
              <a:gd name="connsiteX1" fmla="*/ 137005 w 6752957"/>
              <a:gd name="connsiteY1" fmla="*/ 0 h 893049"/>
              <a:gd name="connsiteX2" fmla="*/ 1125792 w 6752957"/>
              <a:gd name="connsiteY2" fmla="*/ 0 h 893049"/>
              <a:gd name="connsiteX3" fmla="*/ 1125792 w 6752957"/>
              <a:gd name="connsiteY3" fmla="*/ 0 h 893049"/>
              <a:gd name="connsiteX4" fmla="*/ 2813942 w 6752957"/>
              <a:gd name="connsiteY4" fmla="*/ 0 h 893049"/>
              <a:gd name="connsiteX5" fmla="*/ 6616311 w 6752957"/>
              <a:gd name="connsiteY5" fmla="*/ 0 h 893049"/>
              <a:gd name="connsiteX6" fmla="*/ 6752957 w 6752957"/>
              <a:gd name="connsiteY6" fmla="*/ 136646 h 893049"/>
              <a:gd name="connsiteX7" fmla="*/ 6752957 w 6752957"/>
              <a:gd name="connsiteY7" fmla="*/ 478250 h 893049"/>
              <a:gd name="connsiteX8" fmla="*/ 6752957 w 6752957"/>
              <a:gd name="connsiteY8" fmla="*/ 478250 h 893049"/>
              <a:gd name="connsiteX9" fmla="*/ 6752957 w 6752957"/>
              <a:gd name="connsiteY9" fmla="*/ 683214 h 893049"/>
              <a:gd name="connsiteX10" fmla="*/ 6752957 w 6752957"/>
              <a:gd name="connsiteY10" fmla="*/ 683211 h 893049"/>
              <a:gd name="connsiteX11" fmla="*/ 6616311 w 6752957"/>
              <a:gd name="connsiteY11" fmla="*/ 819857 h 893049"/>
              <a:gd name="connsiteX12" fmla="*/ 2813942 w 6752957"/>
              <a:gd name="connsiteY12" fmla="*/ 819857 h 893049"/>
              <a:gd name="connsiteX13" fmla="*/ 7946 w 6752957"/>
              <a:gd name="connsiteY13" fmla="*/ 893049 h 893049"/>
              <a:gd name="connsiteX14" fmla="*/ 104955 w 6752957"/>
              <a:gd name="connsiteY14" fmla="*/ 811304 h 893049"/>
              <a:gd name="connsiteX15" fmla="*/ 66577 w 6752957"/>
              <a:gd name="connsiteY15" fmla="*/ 810332 h 893049"/>
              <a:gd name="connsiteX16" fmla="*/ 359 w 6752957"/>
              <a:gd name="connsiteY16" fmla="*/ 683211 h 893049"/>
              <a:gd name="connsiteX17" fmla="*/ 359 w 6752957"/>
              <a:gd name="connsiteY17" fmla="*/ 683214 h 893049"/>
              <a:gd name="connsiteX18" fmla="*/ 359 w 6752957"/>
              <a:gd name="connsiteY18" fmla="*/ 478250 h 893049"/>
              <a:gd name="connsiteX19" fmla="*/ 359 w 6752957"/>
              <a:gd name="connsiteY19" fmla="*/ 478250 h 893049"/>
              <a:gd name="connsiteX20" fmla="*/ 359 w 6752957"/>
              <a:gd name="connsiteY20" fmla="*/ 136646 h 89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2957" h="893049">
                <a:moveTo>
                  <a:pt x="359" y="136646"/>
                </a:moveTo>
                <a:cubicBezTo>
                  <a:pt x="359" y="61178"/>
                  <a:pt x="61537" y="0"/>
                  <a:pt x="137005" y="0"/>
                </a:cubicBezTo>
                <a:lnTo>
                  <a:pt x="1125792" y="0"/>
                </a:lnTo>
                <a:lnTo>
                  <a:pt x="1125792" y="0"/>
                </a:lnTo>
                <a:lnTo>
                  <a:pt x="2813942" y="0"/>
                </a:lnTo>
                <a:lnTo>
                  <a:pt x="6616311" y="0"/>
                </a:lnTo>
                <a:cubicBezTo>
                  <a:pt x="6691779" y="0"/>
                  <a:pt x="6752957" y="61178"/>
                  <a:pt x="6752957" y="136646"/>
                </a:cubicBezTo>
                <a:lnTo>
                  <a:pt x="6752957" y="478250"/>
                </a:lnTo>
                <a:lnTo>
                  <a:pt x="6752957" y="478250"/>
                </a:lnTo>
                <a:lnTo>
                  <a:pt x="6752957" y="683214"/>
                </a:lnTo>
                <a:lnTo>
                  <a:pt x="6752957" y="683211"/>
                </a:lnTo>
                <a:cubicBezTo>
                  <a:pt x="6752957" y="758679"/>
                  <a:pt x="6691779" y="819857"/>
                  <a:pt x="6616311" y="819857"/>
                </a:cubicBezTo>
                <a:lnTo>
                  <a:pt x="2813942" y="819857"/>
                </a:lnTo>
                <a:lnTo>
                  <a:pt x="7946" y="893049"/>
                </a:lnTo>
                <a:lnTo>
                  <a:pt x="104955" y="811304"/>
                </a:lnTo>
                <a:lnTo>
                  <a:pt x="66577" y="810332"/>
                </a:lnTo>
                <a:cubicBezTo>
                  <a:pt x="-8891" y="810332"/>
                  <a:pt x="359" y="758679"/>
                  <a:pt x="359" y="683211"/>
                </a:cubicBezTo>
                <a:lnTo>
                  <a:pt x="359" y="683214"/>
                </a:lnTo>
                <a:lnTo>
                  <a:pt x="359" y="478250"/>
                </a:lnTo>
                <a:lnTo>
                  <a:pt x="359" y="478250"/>
                </a:lnTo>
                <a:lnTo>
                  <a:pt x="359" y="136646"/>
                </a:lnTo>
                <a:close/>
              </a:path>
            </a:pathLst>
          </a:custGeom>
          <a:solidFill>
            <a:srgbClr val="8771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Облачко с текстом: прямоугольное 1">
            <a:extLst>
              <a:ext uri="{FF2B5EF4-FFF2-40B4-BE49-F238E27FC236}">
                <a16:creationId xmlns:a16="http://schemas.microsoft.com/office/drawing/2014/main" id="{0330220A-3545-A196-A414-D20E57238158}"/>
              </a:ext>
            </a:extLst>
          </p:cNvPr>
          <p:cNvSpPr/>
          <p:nvPr/>
        </p:nvSpPr>
        <p:spPr>
          <a:xfrm flipH="1">
            <a:off x="3153747" y="1875268"/>
            <a:ext cx="8363333" cy="1912962"/>
          </a:xfrm>
          <a:custGeom>
            <a:avLst/>
            <a:gdLst>
              <a:gd name="connsiteX0" fmla="*/ 0 w 6752598"/>
              <a:gd name="connsiteY0" fmla="*/ 136646 h 819857"/>
              <a:gd name="connsiteX1" fmla="*/ 136646 w 6752598"/>
              <a:gd name="connsiteY1" fmla="*/ 0 h 819857"/>
              <a:gd name="connsiteX2" fmla="*/ 1125433 w 6752598"/>
              <a:gd name="connsiteY2" fmla="*/ 0 h 819857"/>
              <a:gd name="connsiteX3" fmla="*/ 1125433 w 6752598"/>
              <a:gd name="connsiteY3" fmla="*/ 0 h 819857"/>
              <a:gd name="connsiteX4" fmla="*/ 2813583 w 6752598"/>
              <a:gd name="connsiteY4" fmla="*/ 0 h 819857"/>
              <a:gd name="connsiteX5" fmla="*/ 6615952 w 6752598"/>
              <a:gd name="connsiteY5" fmla="*/ 0 h 819857"/>
              <a:gd name="connsiteX6" fmla="*/ 6752598 w 6752598"/>
              <a:gd name="connsiteY6" fmla="*/ 136646 h 819857"/>
              <a:gd name="connsiteX7" fmla="*/ 6752598 w 6752598"/>
              <a:gd name="connsiteY7" fmla="*/ 478250 h 819857"/>
              <a:gd name="connsiteX8" fmla="*/ 6752598 w 6752598"/>
              <a:gd name="connsiteY8" fmla="*/ 478250 h 819857"/>
              <a:gd name="connsiteX9" fmla="*/ 6752598 w 6752598"/>
              <a:gd name="connsiteY9" fmla="*/ 683214 h 819857"/>
              <a:gd name="connsiteX10" fmla="*/ 6752598 w 6752598"/>
              <a:gd name="connsiteY10" fmla="*/ 683211 h 819857"/>
              <a:gd name="connsiteX11" fmla="*/ 6615952 w 6752598"/>
              <a:gd name="connsiteY11" fmla="*/ 819857 h 819857"/>
              <a:gd name="connsiteX12" fmla="*/ 2813583 w 6752598"/>
              <a:gd name="connsiteY12" fmla="*/ 819857 h 819857"/>
              <a:gd name="connsiteX13" fmla="*/ 1969530 w 6752598"/>
              <a:gd name="connsiteY13" fmla="*/ 922339 h 819857"/>
              <a:gd name="connsiteX14" fmla="*/ 1125433 w 6752598"/>
              <a:gd name="connsiteY14" fmla="*/ 819857 h 819857"/>
              <a:gd name="connsiteX15" fmla="*/ 136646 w 6752598"/>
              <a:gd name="connsiteY15" fmla="*/ 819857 h 819857"/>
              <a:gd name="connsiteX16" fmla="*/ 0 w 6752598"/>
              <a:gd name="connsiteY16" fmla="*/ 683211 h 819857"/>
              <a:gd name="connsiteX17" fmla="*/ 0 w 6752598"/>
              <a:gd name="connsiteY17" fmla="*/ 683214 h 819857"/>
              <a:gd name="connsiteX18" fmla="*/ 0 w 6752598"/>
              <a:gd name="connsiteY18" fmla="*/ 478250 h 819857"/>
              <a:gd name="connsiteX19" fmla="*/ 0 w 6752598"/>
              <a:gd name="connsiteY19" fmla="*/ 478250 h 819857"/>
              <a:gd name="connsiteX20" fmla="*/ 0 w 6752598"/>
              <a:gd name="connsiteY20" fmla="*/ 136646 h 819857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125433 w 6752598"/>
              <a:gd name="connsiteY14" fmla="*/ 819857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350992 w 6752598"/>
              <a:gd name="connsiteY14" fmla="*/ 866510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07086 w 6752598"/>
              <a:gd name="connsiteY14" fmla="*/ 773204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931668"/>
              <a:gd name="connsiteX1" fmla="*/ 136646 w 6752598"/>
              <a:gd name="connsiteY1" fmla="*/ 0 h 931668"/>
              <a:gd name="connsiteX2" fmla="*/ 1125433 w 6752598"/>
              <a:gd name="connsiteY2" fmla="*/ 0 h 931668"/>
              <a:gd name="connsiteX3" fmla="*/ 1125433 w 6752598"/>
              <a:gd name="connsiteY3" fmla="*/ 0 h 931668"/>
              <a:gd name="connsiteX4" fmla="*/ 2813583 w 6752598"/>
              <a:gd name="connsiteY4" fmla="*/ 0 h 931668"/>
              <a:gd name="connsiteX5" fmla="*/ 6615952 w 6752598"/>
              <a:gd name="connsiteY5" fmla="*/ 0 h 931668"/>
              <a:gd name="connsiteX6" fmla="*/ 6752598 w 6752598"/>
              <a:gd name="connsiteY6" fmla="*/ 136646 h 931668"/>
              <a:gd name="connsiteX7" fmla="*/ 6752598 w 6752598"/>
              <a:gd name="connsiteY7" fmla="*/ 478250 h 931668"/>
              <a:gd name="connsiteX8" fmla="*/ 6752598 w 6752598"/>
              <a:gd name="connsiteY8" fmla="*/ 478250 h 931668"/>
              <a:gd name="connsiteX9" fmla="*/ 6752598 w 6752598"/>
              <a:gd name="connsiteY9" fmla="*/ 683214 h 931668"/>
              <a:gd name="connsiteX10" fmla="*/ 6752598 w 6752598"/>
              <a:gd name="connsiteY10" fmla="*/ 683211 h 931668"/>
              <a:gd name="connsiteX11" fmla="*/ 6615952 w 6752598"/>
              <a:gd name="connsiteY11" fmla="*/ 819857 h 931668"/>
              <a:gd name="connsiteX12" fmla="*/ 2813583 w 6752598"/>
              <a:gd name="connsiteY12" fmla="*/ 819857 h 931668"/>
              <a:gd name="connsiteX13" fmla="*/ 116 w 6752598"/>
              <a:gd name="connsiteY13" fmla="*/ 931668 h 931668"/>
              <a:gd name="connsiteX14" fmla="*/ 107086 w 6752598"/>
              <a:gd name="connsiteY14" fmla="*/ 773204 h 931668"/>
              <a:gd name="connsiteX15" fmla="*/ 136646 w 6752598"/>
              <a:gd name="connsiteY15" fmla="*/ 819857 h 931668"/>
              <a:gd name="connsiteX16" fmla="*/ 0 w 6752598"/>
              <a:gd name="connsiteY16" fmla="*/ 683211 h 931668"/>
              <a:gd name="connsiteX17" fmla="*/ 0 w 6752598"/>
              <a:gd name="connsiteY17" fmla="*/ 683214 h 931668"/>
              <a:gd name="connsiteX18" fmla="*/ 0 w 6752598"/>
              <a:gd name="connsiteY18" fmla="*/ 478250 h 931668"/>
              <a:gd name="connsiteX19" fmla="*/ 0 w 6752598"/>
              <a:gd name="connsiteY19" fmla="*/ 478250 h 931668"/>
              <a:gd name="connsiteX20" fmla="*/ 0 w 6752598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110777 w 6756289"/>
              <a:gd name="connsiteY14" fmla="*/ 773204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28611 w 6756289"/>
              <a:gd name="connsiteY14" fmla="*/ 839879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18754 w 6771352"/>
              <a:gd name="connsiteY0" fmla="*/ 136646 h 931668"/>
              <a:gd name="connsiteX1" fmla="*/ 155400 w 6771352"/>
              <a:gd name="connsiteY1" fmla="*/ 0 h 931668"/>
              <a:gd name="connsiteX2" fmla="*/ 1144187 w 6771352"/>
              <a:gd name="connsiteY2" fmla="*/ 0 h 931668"/>
              <a:gd name="connsiteX3" fmla="*/ 1144187 w 6771352"/>
              <a:gd name="connsiteY3" fmla="*/ 0 h 931668"/>
              <a:gd name="connsiteX4" fmla="*/ 2832337 w 6771352"/>
              <a:gd name="connsiteY4" fmla="*/ 0 h 931668"/>
              <a:gd name="connsiteX5" fmla="*/ 6634706 w 6771352"/>
              <a:gd name="connsiteY5" fmla="*/ 0 h 931668"/>
              <a:gd name="connsiteX6" fmla="*/ 6771352 w 6771352"/>
              <a:gd name="connsiteY6" fmla="*/ 136646 h 931668"/>
              <a:gd name="connsiteX7" fmla="*/ 6771352 w 6771352"/>
              <a:gd name="connsiteY7" fmla="*/ 478250 h 931668"/>
              <a:gd name="connsiteX8" fmla="*/ 6771352 w 6771352"/>
              <a:gd name="connsiteY8" fmla="*/ 478250 h 931668"/>
              <a:gd name="connsiteX9" fmla="*/ 6771352 w 6771352"/>
              <a:gd name="connsiteY9" fmla="*/ 683214 h 931668"/>
              <a:gd name="connsiteX10" fmla="*/ 6771352 w 6771352"/>
              <a:gd name="connsiteY10" fmla="*/ 683211 h 931668"/>
              <a:gd name="connsiteX11" fmla="*/ 6634706 w 6771352"/>
              <a:gd name="connsiteY11" fmla="*/ 819857 h 931668"/>
              <a:gd name="connsiteX12" fmla="*/ 2832337 w 6771352"/>
              <a:gd name="connsiteY12" fmla="*/ 819857 h 931668"/>
              <a:gd name="connsiteX13" fmla="*/ 18870 w 6771352"/>
              <a:gd name="connsiteY13" fmla="*/ 931668 h 931668"/>
              <a:gd name="connsiteX14" fmla="*/ 43674 w 6771352"/>
              <a:gd name="connsiteY14" fmla="*/ 839879 h 931668"/>
              <a:gd name="connsiteX15" fmla="*/ 40154 w 6771352"/>
              <a:gd name="connsiteY15" fmla="*/ 835097 h 931668"/>
              <a:gd name="connsiteX16" fmla="*/ 18754 w 6771352"/>
              <a:gd name="connsiteY16" fmla="*/ 683211 h 931668"/>
              <a:gd name="connsiteX17" fmla="*/ 18754 w 6771352"/>
              <a:gd name="connsiteY17" fmla="*/ 683214 h 931668"/>
              <a:gd name="connsiteX18" fmla="*/ 18754 w 6771352"/>
              <a:gd name="connsiteY18" fmla="*/ 478250 h 931668"/>
              <a:gd name="connsiteX19" fmla="*/ 18754 w 6771352"/>
              <a:gd name="connsiteY19" fmla="*/ 478250 h 931668"/>
              <a:gd name="connsiteX20" fmla="*/ 18754 w 6771352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25279 w 6752957"/>
              <a:gd name="connsiteY14" fmla="*/ 83987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62627 w 6752957"/>
              <a:gd name="connsiteY14" fmla="*/ 85130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24874 w 6752957"/>
              <a:gd name="connsiteY14" fmla="*/ 83035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0558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1130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893049"/>
              <a:gd name="connsiteX1" fmla="*/ 137005 w 6752957"/>
              <a:gd name="connsiteY1" fmla="*/ 0 h 893049"/>
              <a:gd name="connsiteX2" fmla="*/ 1125792 w 6752957"/>
              <a:gd name="connsiteY2" fmla="*/ 0 h 893049"/>
              <a:gd name="connsiteX3" fmla="*/ 1125792 w 6752957"/>
              <a:gd name="connsiteY3" fmla="*/ 0 h 893049"/>
              <a:gd name="connsiteX4" fmla="*/ 2813942 w 6752957"/>
              <a:gd name="connsiteY4" fmla="*/ 0 h 893049"/>
              <a:gd name="connsiteX5" fmla="*/ 6616311 w 6752957"/>
              <a:gd name="connsiteY5" fmla="*/ 0 h 893049"/>
              <a:gd name="connsiteX6" fmla="*/ 6752957 w 6752957"/>
              <a:gd name="connsiteY6" fmla="*/ 136646 h 893049"/>
              <a:gd name="connsiteX7" fmla="*/ 6752957 w 6752957"/>
              <a:gd name="connsiteY7" fmla="*/ 478250 h 893049"/>
              <a:gd name="connsiteX8" fmla="*/ 6752957 w 6752957"/>
              <a:gd name="connsiteY8" fmla="*/ 478250 h 893049"/>
              <a:gd name="connsiteX9" fmla="*/ 6752957 w 6752957"/>
              <a:gd name="connsiteY9" fmla="*/ 683214 h 893049"/>
              <a:gd name="connsiteX10" fmla="*/ 6752957 w 6752957"/>
              <a:gd name="connsiteY10" fmla="*/ 683211 h 893049"/>
              <a:gd name="connsiteX11" fmla="*/ 6616311 w 6752957"/>
              <a:gd name="connsiteY11" fmla="*/ 819857 h 893049"/>
              <a:gd name="connsiteX12" fmla="*/ 2813942 w 6752957"/>
              <a:gd name="connsiteY12" fmla="*/ 819857 h 893049"/>
              <a:gd name="connsiteX13" fmla="*/ 7946 w 6752957"/>
              <a:gd name="connsiteY13" fmla="*/ 893049 h 893049"/>
              <a:gd name="connsiteX14" fmla="*/ 104955 w 6752957"/>
              <a:gd name="connsiteY14" fmla="*/ 811304 h 893049"/>
              <a:gd name="connsiteX15" fmla="*/ 66577 w 6752957"/>
              <a:gd name="connsiteY15" fmla="*/ 810332 h 893049"/>
              <a:gd name="connsiteX16" fmla="*/ 359 w 6752957"/>
              <a:gd name="connsiteY16" fmla="*/ 683211 h 893049"/>
              <a:gd name="connsiteX17" fmla="*/ 359 w 6752957"/>
              <a:gd name="connsiteY17" fmla="*/ 683214 h 893049"/>
              <a:gd name="connsiteX18" fmla="*/ 359 w 6752957"/>
              <a:gd name="connsiteY18" fmla="*/ 478250 h 893049"/>
              <a:gd name="connsiteX19" fmla="*/ 359 w 6752957"/>
              <a:gd name="connsiteY19" fmla="*/ 478250 h 893049"/>
              <a:gd name="connsiteX20" fmla="*/ 359 w 6752957"/>
              <a:gd name="connsiteY20" fmla="*/ 136646 h 89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2957" h="893049">
                <a:moveTo>
                  <a:pt x="359" y="136646"/>
                </a:moveTo>
                <a:cubicBezTo>
                  <a:pt x="359" y="61178"/>
                  <a:pt x="61537" y="0"/>
                  <a:pt x="137005" y="0"/>
                </a:cubicBezTo>
                <a:lnTo>
                  <a:pt x="1125792" y="0"/>
                </a:lnTo>
                <a:lnTo>
                  <a:pt x="1125792" y="0"/>
                </a:lnTo>
                <a:lnTo>
                  <a:pt x="2813942" y="0"/>
                </a:lnTo>
                <a:lnTo>
                  <a:pt x="6616311" y="0"/>
                </a:lnTo>
                <a:cubicBezTo>
                  <a:pt x="6691779" y="0"/>
                  <a:pt x="6752957" y="61178"/>
                  <a:pt x="6752957" y="136646"/>
                </a:cubicBezTo>
                <a:lnTo>
                  <a:pt x="6752957" y="478250"/>
                </a:lnTo>
                <a:lnTo>
                  <a:pt x="6752957" y="478250"/>
                </a:lnTo>
                <a:lnTo>
                  <a:pt x="6752957" y="683214"/>
                </a:lnTo>
                <a:lnTo>
                  <a:pt x="6752957" y="683211"/>
                </a:lnTo>
                <a:cubicBezTo>
                  <a:pt x="6752957" y="758679"/>
                  <a:pt x="6691779" y="819857"/>
                  <a:pt x="6616311" y="819857"/>
                </a:cubicBezTo>
                <a:lnTo>
                  <a:pt x="2813942" y="819857"/>
                </a:lnTo>
                <a:lnTo>
                  <a:pt x="7946" y="893049"/>
                </a:lnTo>
                <a:lnTo>
                  <a:pt x="104955" y="811304"/>
                </a:lnTo>
                <a:lnTo>
                  <a:pt x="66577" y="810332"/>
                </a:lnTo>
                <a:cubicBezTo>
                  <a:pt x="-8891" y="810332"/>
                  <a:pt x="359" y="758679"/>
                  <a:pt x="359" y="683211"/>
                </a:cubicBezTo>
                <a:lnTo>
                  <a:pt x="359" y="683214"/>
                </a:lnTo>
                <a:lnTo>
                  <a:pt x="359" y="478250"/>
                </a:lnTo>
                <a:lnTo>
                  <a:pt x="359" y="478250"/>
                </a:lnTo>
                <a:lnTo>
                  <a:pt x="359" y="13664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877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2662A6-ABF0-8AEA-50CD-B1B8F1806F4B}"/>
              </a:ext>
            </a:extLst>
          </p:cNvPr>
          <p:cNvSpPr txBox="1"/>
          <p:nvPr/>
        </p:nvSpPr>
        <p:spPr>
          <a:xfrm>
            <a:off x="592884" y="850293"/>
            <a:ext cx="44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Какую версию вы можете сделать?</a:t>
            </a:r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91CEC-3789-F488-FE3C-F7CE65B06A9B}"/>
              </a:ext>
            </a:extLst>
          </p:cNvPr>
          <p:cNvSpPr txBox="1"/>
          <p:nvPr/>
        </p:nvSpPr>
        <p:spPr>
          <a:xfrm>
            <a:off x="3491201" y="2096444"/>
            <a:ext cx="7688424" cy="125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Мы планируем сделать приложение, которое облегчит работу психолога. Там будут собраны актуальные статьи с полезной информацией, </a:t>
            </a:r>
            <a:r>
              <a:rPr lang="ru-RU" sz="1600" dirty="0" err="1">
                <a:solidFill>
                  <a:schemeClr val="tx1"/>
                </a:solidFill>
                <a:latin typeface="Montserrat" panose="00000500000000000000" pitchFamily="2" charset="-52"/>
              </a:rPr>
              <a:t>трекеры</a:t>
            </a: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, это можно будет выделить в «избранное», чат для общения с клиентами и возможность онлайн записи на приём.</a:t>
            </a:r>
          </a:p>
        </p:txBody>
      </p:sp>
      <p:sp>
        <p:nvSpPr>
          <p:cNvPr id="3" name="Облачко с текстом: прямоугольное 1">
            <a:extLst>
              <a:ext uri="{FF2B5EF4-FFF2-40B4-BE49-F238E27FC236}">
                <a16:creationId xmlns:a16="http://schemas.microsoft.com/office/drawing/2014/main" id="{4E2CD11D-20A2-8AAE-1194-D6C737E05090}"/>
              </a:ext>
            </a:extLst>
          </p:cNvPr>
          <p:cNvSpPr/>
          <p:nvPr/>
        </p:nvSpPr>
        <p:spPr>
          <a:xfrm>
            <a:off x="415951" y="4147970"/>
            <a:ext cx="8363333" cy="1024974"/>
          </a:xfrm>
          <a:custGeom>
            <a:avLst/>
            <a:gdLst>
              <a:gd name="connsiteX0" fmla="*/ 0 w 6752598"/>
              <a:gd name="connsiteY0" fmla="*/ 136646 h 819857"/>
              <a:gd name="connsiteX1" fmla="*/ 136646 w 6752598"/>
              <a:gd name="connsiteY1" fmla="*/ 0 h 819857"/>
              <a:gd name="connsiteX2" fmla="*/ 1125433 w 6752598"/>
              <a:gd name="connsiteY2" fmla="*/ 0 h 819857"/>
              <a:gd name="connsiteX3" fmla="*/ 1125433 w 6752598"/>
              <a:gd name="connsiteY3" fmla="*/ 0 h 819857"/>
              <a:gd name="connsiteX4" fmla="*/ 2813583 w 6752598"/>
              <a:gd name="connsiteY4" fmla="*/ 0 h 819857"/>
              <a:gd name="connsiteX5" fmla="*/ 6615952 w 6752598"/>
              <a:gd name="connsiteY5" fmla="*/ 0 h 819857"/>
              <a:gd name="connsiteX6" fmla="*/ 6752598 w 6752598"/>
              <a:gd name="connsiteY6" fmla="*/ 136646 h 819857"/>
              <a:gd name="connsiteX7" fmla="*/ 6752598 w 6752598"/>
              <a:gd name="connsiteY7" fmla="*/ 478250 h 819857"/>
              <a:gd name="connsiteX8" fmla="*/ 6752598 w 6752598"/>
              <a:gd name="connsiteY8" fmla="*/ 478250 h 819857"/>
              <a:gd name="connsiteX9" fmla="*/ 6752598 w 6752598"/>
              <a:gd name="connsiteY9" fmla="*/ 683214 h 819857"/>
              <a:gd name="connsiteX10" fmla="*/ 6752598 w 6752598"/>
              <a:gd name="connsiteY10" fmla="*/ 683211 h 819857"/>
              <a:gd name="connsiteX11" fmla="*/ 6615952 w 6752598"/>
              <a:gd name="connsiteY11" fmla="*/ 819857 h 819857"/>
              <a:gd name="connsiteX12" fmla="*/ 2813583 w 6752598"/>
              <a:gd name="connsiteY12" fmla="*/ 819857 h 819857"/>
              <a:gd name="connsiteX13" fmla="*/ 1969530 w 6752598"/>
              <a:gd name="connsiteY13" fmla="*/ 922339 h 819857"/>
              <a:gd name="connsiteX14" fmla="*/ 1125433 w 6752598"/>
              <a:gd name="connsiteY14" fmla="*/ 819857 h 819857"/>
              <a:gd name="connsiteX15" fmla="*/ 136646 w 6752598"/>
              <a:gd name="connsiteY15" fmla="*/ 819857 h 819857"/>
              <a:gd name="connsiteX16" fmla="*/ 0 w 6752598"/>
              <a:gd name="connsiteY16" fmla="*/ 683211 h 819857"/>
              <a:gd name="connsiteX17" fmla="*/ 0 w 6752598"/>
              <a:gd name="connsiteY17" fmla="*/ 683214 h 819857"/>
              <a:gd name="connsiteX18" fmla="*/ 0 w 6752598"/>
              <a:gd name="connsiteY18" fmla="*/ 478250 h 819857"/>
              <a:gd name="connsiteX19" fmla="*/ 0 w 6752598"/>
              <a:gd name="connsiteY19" fmla="*/ 478250 h 819857"/>
              <a:gd name="connsiteX20" fmla="*/ 0 w 6752598"/>
              <a:gd name="connsiteY20" fmla="*/ 136646 h 819857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125433 w 6752598"/>
              <a:gd name="connsiteY14" fmla="*/ 819857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350992 w 6752598"/>
              <a:gd name="connsiteY14" fmla="*/ 866510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07086 w 6752598"/>
              <a:gd name="connsiteY14" fmla="*/ 773204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931668"/>
              <a:gd name="connsiteX1" fmla="*/ 136646 w 6752598"/>
              <a:gd name="connsiteY1" fmla="*/ 0 h 931668"/>
              <a:gd name="connsiteX2" fmla="*/ 1125433 w 6752598"/>
              <a:gd name="connsiteY2" fmla="*/ 0 h 931668"/>
              <a:gd name="connsiteX3" fmla="*/ 1125433 w 6752598"/>
              <a:gd name="connsiteY3" fmla="*/ 0 h 931668"/>
              <a:gd name="connsiteX4" fmla="*/ 2813583 w 6752598"/>
              <a:gd name="connsiteY4" fmla="*/ 0 h 931668"/>
              <a:gd name="connsiteX5" fmla="*/ 6615952 w 6752598"/>
              <a:gd name="connsiteY5" fmla="*/ 0 h 931668"/>
              <a:gd name="connsiteX6" fmla="*/ 6752598 w 6752598"/>
              <a:gd name="connsiteY6" fmla="*/ 136646 h 931668"/>
              <a:gd name="connsiteX7" fmla="*/ 6752598 w 6752598"/>
              <a:gd name="connsiteY7" fmla="*/ 478250 h 931668"/>
              <a:gd name="connsiteX8" fmla="*/ 6752598 w 6752598"/>
              <a:gd name="connsiteY8" fmla="*/ 478250 h 931668"/>
              <a:gd name="connsiteX9" fmla="*/ 6752598 w 6752598"/>
              <a:gd name="connsiteY9" fmla="*/ 683214 h 931668"/>
              <a:gd name="connsiteX10" fmla="*/ 6752598 w 6752598"/>
              <a:gd name="connsiteY10" fmla="*/ 683211 h 931668"/>
              <a:gd name="connsiteX11" fmla="*/ 6615952 w 6752598"/>
              <a:gd name="connsiteY11" fmla="*/ 819857 h 931668"/>
              <a:gd name="connsiteX12" fmla="*/ 2813583 w 6752598"/>
              <a:gd name="connsiteY12" fmla="*/ 819857 h 931668"/>
              <a:gd name="connsiteX13" fmla="*/ 116 w 6752598"/>
              <a:gd name="connsiteY13" fmla="*/ 931668 h 931668"/>
              <a:gd name="connsiteX14" fmla="*/ 107086 w 6752598"/>
              <a:gd name="connsiteY14" fmla="*/ 773204 h 931668"/>
              <a:gd name="connsiteX15" fmla="*/ 136646 w 6752598"/>
              <a:gd name="connsiteY15" fmla="*/ 819857 h 931668"/>
              <a:gd name="connsiteX16" fmla="*/ 0 w 6752598"/>
              <a:gd name="connsiteY16" fmla="*/ 683211 h 931668"/>
              <a:gd name="connsiteX17" fmla="*/ 0 w 6752598"/>
              <a:gd name="connsiteY17" fmla="*/ 683214 h 931668"/>
              <a:gd name="connsiteX18" fmla="*/ 0 w 6752598"/>
              <a:gd name="connsiteY18" fmla="*/ 478250 h 931668"/>
              <a:gd name="connsiteX19" fmla="*/ 0 w 6752598"/>
              <a:gd name="connsiteY19" fmla="*/ 478250 h 931668"/>
              <a:gd name="connsiteX20" fmla="*/ 0 w 6752598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110777 w 6756289"/>
              <a:gd name="connsiteY14" fmla="*/ 773204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28611 w 6756289"/>
              <a:gd name="connsiteY14" fmla="*/ 839879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18754 w 6771352"/>
              <a:gd name="connsiteY0" fmla="*/ 136646 h 931668"/>
              <a:gd name="connsiteX1" fmla="*/ 155400 w 6771352"/>
              <a:gd name="connsiteY1" fmla="*/ 0 h 931668"/>
              <a:gd name="connsiteX2" fmla="*/ 1144187 w 6771352"/>
              <a:gd name="connsiteY2" fmla="*/ 0 h 931668"/>
              <a:gd name="connsiteX3" fmla="*/ 1144187 w 6771352"/>
              <a:gd name="connsiteY3" fmla="*/ 0 h 931668"/>
              <a:gd name="connsiteX4" fmla="*/ 2832337 w 6771352"/>
              <a:gd name="connsiteY4" fmla="*/ 0 h 931668"/>
              <a:gd name="connsiteX5" fmla="*/ 6634706 w 6771352"/>
              <a:gd name="connsiteY5" fmla="*/ 0 h 931668"/>
              <a:gd name="connsiteX6" fmla="*/ 6771352 w 6771352"/>
              <a:gd name="connsiteY6" fmla="*/ 136646 h 931668"/>
              <a:gd name="connsiteX7" fmla="*/ 6771352 w 6771352"/>
              <a:gd name="connsiteY7" fmla="*/ 478250 h 931668"/>
              <a:gd name="connsiteX8" fmla="*/ 6771352 w 6771352"/>
              <a:gd name="connsiteY8" fmla="*/ 478250 h 931668"/>
              <a:gd name="connsiteX9" fmla="*/ 6771352 w 6771352"/>
              <a:gd name="connsiteY9" fmla="*/ 683214 h 931668"/>
              <a:gd name="connsiteX10" fmla="*/ 6771352 w 6771352"/>
              <a:gd name="connsiteY10" fmla="*/ 683211 h 931668"/>
              <a:gd name="connsiteX11" fmla="*/ 6634706 w 6771352"/>
              <a:gd name="connsiteY11" fmla="*/ 819857 h 931668"/>
              <a:gd name="connsiteX12" fmla="*/ 2832337 w 6771352"/>
              <a:gd name="connsiteY12" fmla="*/ 819857 h 931668"/>
              <a:gd name="connsiteX13" fmla="*/ 18870 w 6771352"/>
              <a:gd name="connsiteY13" fmla="*/ 931668 h 931668"/>
              <a:gd name="connsiteX14" fmla="*/ 43674 w 6771352"/>
              <a:gd name="connsiteY14" fmla="*/ 839879 h 931668"/>
              <a:gd name="connsiteX15" fmla="*/ 40154 w 6771352"/>
              <a:gd name="connsiteY15" fmla="*/ 835097 h 931668"/>
              <a:gd name="connsiteX16" fmla="*/ 18754 w 6771352"/>
              <a:gd name="connsiteY16" fmla="*/ 683211 h 931668"/>
              <a:gd name="connsiteX17" fmla="*/ 18754 w 6771352"/>
              <a:gd name="connsiteY17" fmla="*/ 683214 h 931668"/>
              <a:gd name="connsiteX18" fmla="*/ 18754 w 6771352"/>
              <a:gd name="connsiteY18" fmla="*/ 478250 h 931668"/>
              <a:gd name="connsiteX19" fmla="*/ 18754 w 6771352"/>
              <a:gd name="connsiteY19" fmla="*/ 478250 h 931668"/>
              <a:gd name="connsiteX20" fmla="*/ 18754 w 6771352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25279 w 6752957"/>
              <a:gd name="connsiteY14" fmla="*/ 83987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62627 w 6752957"/>
              <a:gd name="connsiteY14" fmla="*/ 85130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24874 w 6752957"/>
              <a:gd name="connsiteY14" fmla="*/ 83035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0558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1130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893049"/>
              <a:gd name="connsiteX1" fmla="*/ 137005 w 6752957"/>
              <a:gd name="connsiteY1" fmla="*/ 0 h 893049"/>
              <a:gd name="connsiteX2" fmla="*/ 1125792 w 6752957"/>
              <a:gd name="connsiteY2" fmla="*/ 0 h 893049"/>
              <a:gd name="connsiteX3" fmla="*/ 1125792 w 6752957"/>
              <a:gd name="connsiteY3" fmla="*/ 0 h 893049"/>
              <a:gd name="connsiteX4" fmla="*/ 2813942 w 6752957"/>
              <a:gd name="connsiteY4" fmla="*/ 0 h 893049"/>
              <a:gd name="connsiteX5" fmla="*/ 6616311 w 6752957"/>
              <a:gd name="connsiteY5" fmla="*/ 0 h 893049"/>
              <a:gd name="connsiteX6" fmla="*/ 6752957 w 6752957"/>
              <a:gd name="connsiteY6" fmla="*/ 136646 h 893049"/>
              <a:gd name="connsiteX7" fmla="*/ 6752957 w 6752957"/>
              <a:gd name="connsiteY7" fmla="*/ 478250 h 893049"/>
              <a:gd name="connsiteX8" fmla="*/ 6752957 w 6752957"/>
              <a:gd name="connsiteY8" fmla="*/ 478250 h 893049"/>
              <a:gd name="connsiteX9" fmla="*/ 6752957 w 6752957"/>
              <a:gd name="connsiteY9" fmla="*/ 683214 h 893049"/>
              <a:gd name="connsiteX10" fmla="*/ 6752957 w 6752957"/>
              <a:gd name="connsiteY10" fmla="*/ 683211 h 893049"/>
              <a:gd name="connsiteX11" fmla="*/ 6616311 w 6752957"/>
              <a:gd name="connsiteY11" fmla="*/ 819857 h 893049"/>
              <a:gd name="connsiteX12" fmla="*/ 2813942 w 6752957"/>
              <a:gd name="connsiteY12" fmla="*/ 819857 h 893049"/>
              <a:gd name="connsiteX13" fmla="*/ 7946 w 6752957"/>
              <a:gd name="connsiteY13" fmla="*/ 893049 h 893049"/>
              <a:gd name="connsiteX14" fmla="*/ 104955 w 6752957"/>
              <a:gd name="connsiteY14" fmla="*/ 811304 h 893049"/>
              <a:gd name="connsiteX15" fmla="*/ 66577 w 6752957"/>
              <a:gd name="connsiteY15" fmla="*/ 810332 h 893049"/>
              <a:gd name="connsiteX16" fmla="*/ 359 w 6752957"/>
              <a:gd name="connsiteY16" fmla="*/ 683211 h 893049"/>
              <a:gd name="connsiteX17" fmla="*/ 359 w 6752957"/>
              <a:gd name="connsiteY17" fmla="*/ 683214 h 893049"/>
              <a:gd name="connsiteX18" fmla="*/ 359 w 6752957"/>
              <a:gd name="connsiteY18" fmla="*/ 478250 h 893049"/>
              <a:gd name="connsiteX19" fmla="*/ 359 w 6752957"/>
              <a:gd name="connsiteY19" fmla="*/ 478250 h 893049"/>
              <a:gd name="connsiteX20" fmla="*/ 359 w 6752957"/>
              <a:gd name="connsiteY20" fmla="*/ 136646 h 89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2957" h="893049">
                <a:moveTo>
                  <a:pt x="359" y="136646"/>
                </a:moveTo>
                <a:cubicBezTo>
                  <a:pt x="359" y="61178"/>
                  <a:pt x="61537" y="0"/>
                  <a:pt x="137005" y="0"/>
                </a:cubicBezTo>
                <a:lnTo>
                  <a:pt x="1125792" y="0"/>
                </a:lnTo>
                <a:lnTo>
                  <a:pt x="1125792" y="0"/>
                </a:lnTo>
                <a:lnTo>
                  <a:pt x="2813942" y="0"/>
                </a:lnTo>
                <a:lnTo>
                  <a:pt x="6616311" y="0"/>
                </a:lnTo>
                <a:cubicBezTo>
                  <a:pt x="6691779" y="0"/>
                  <a:pt x="6752957" y="61178"/>
                  <a:pt x="6752957" y="136646"/>
                </a:cubicBezTo>
                <a:lnTo>
                  <a:pt x="6752957" y="478250"/>
                </a:lnTo>
                <a:lnTo>
                  <a:pt x="6752957" y="478250"/>
                </a:lnTo>
                <a:lnTo>
                  <a:pt x="6752957" y="683214"/>
                </a:lnTo>
                <a:lnTo>
                  <a:pt x="6752957" y="683211"/>
                </a:lnTo>
                <a:cubicBezTo>
                  <a:pt x="6752957" y="758679"/>
                  <a:pt x="6691779" y="819857"/>
                  <a:pt x="6616311" y="819857"/>
                </a:cubicBezTo>
                <a:lnTo>
                  <a:pt x="2813942" y="819857"/>
                </a:lnTo>
                <a:lnTo>
                  <a:pt x="7946" y="893049"/>
                </a:lnTo>
                <a:lnTo>
                  <a:pt x="104955" y="811304"/>
                </a:lnTo>
                <a:lnTo>
                  <a:pt x="66577" y="810332"/>
                </a:lnTo>
                <a:cubicBezTo>
                  <a:pt x="-8891" y="810332"/>
                  <a:pt x="359" y="758679"/>
                  <a:pt x="359" y="683211"/>
                </a:cubicBezTo>
                <a:lnTo>
                  <a:pt x="359" y="683214"/>
                </a:lnTo>
                <a:lnTo>
                  <a:pt x="359" y="478250"/>
                </a:lnTo>
                <a:lnTo>
                  <a:pt x="359" y="478250"/>
                </a:lnTo>
                <a:lnTo>
                  <a:pt x="359" y="136646"/>
                </a:lnTo>
                <a:close/>
              </a:path>
            </a:pathLst>
          </a:custGeom>
          <a:solidFill>
            <a:srgbClr val="8771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Облачко с текстом: прямоугольное 1">
            <a:extLst>
              <a:ext uri="{FF2B5EF4-FFF2-40B4-BE49-F238E27FC236}">
                <a16:creationId xmlns:a16="http://schemas.microsoft.com/office/drawing/2014/main" id="{EB439E64-6EA9-CC44-ADD9-1276CDDBEBE0}"/>
              </a:ext>
            </a:extLst>
          </p:cNvPr>
          <p:cNvSpPr/>
          <p:nvPr/>
        </p:nvSpPr>
        <p:spPr>
          <a:xfrm flipH="1">
            <a:off x="3153744" y="5500765"/>
            <a:ext cx="8363333" cy="887989"/>
          </a:xfrm>
          <a:custGeom>
            <a:avLst/>
            <a:gdLst>
              <a:gd name="connsiteX0" fmla="*/ 0 w 6752598"/>
              <a:gd name="connsiteY0" fmla="*/ 136646 h 819857"/>
              <a:gd name="connsiteX1" fmla="*/ 136646 w 6752598"/>
              <a:gd name="connsiteY1" fmla="*/ 0 h 819857"/>
              <a:gd name="connsiteX2" fmla="*/ 1125433 w 6752598"/>
              <a:gd name="connsiteY2" fmla="*/ 0 h 819857"/>
              <a:gd name="connsiteX3" fmla="*/ 1125433 w 6752598"/>
              <a:gd name="connsiteY3" fmla="*/ 0 h 819857"/>
              <a:gd name="connsiteX4" fmla="*/ 2813583 w 6752598"/>
              <a:gd name="connsiteY4" fmla="*/ 0 h 819857"/>
              <a:gd name="connsiteX5" fmla="*/ 6615952 w 6752598"/>
              <a:gd name="connsiteY5" fmla="*/ 0 h 819857"/>
              <a:gd name="connsiteX6" fmla="*/ 6752598 w 6752598"/>
              <a:gd name="connsiteY6" fmla="*/ 136646 h 819857"/>
              <a:gd name="connsiteX7" fmla="*/ 6752598 w 6752598"/>
              <a:gd name="connsiteY7" fmla="*/ 478250 h 819857"/>
              <a:gd name="connsiteX8" fmla="*/ 6752598 w 6752598"/>
              <a:gd name="connsiteY8" fmla="*/ 478250 h 819857"/>
              <a:gd name="connsiteX9" fmla="*/ 6752598 w 6752598"/>
              <a:gd name="connsiteY9" fmla="*/ 683214 h 819857"/>
              <a:gd name="connsiteX10" fmla="*/ 6752598 w 6752598"/>
              <a:gd name="connsiteY10" fmla="*/ 683211 h 819857"/>
              <a:gd name="connsiteX11" fmla="*/ 6615952 w 6752598"/>
              <a:gd name="connsiteY11" fmla="*/ 819857 h 819857"/>
              <a:gd name="connsiteX12" fmla="*/ 2813583 w 6752598"/>
              <a:gd name="connsiteY12" fmla="*/ 819857 h 819857"/>
              <a:gd name="connsiteX13" fmla="*/ 1969530 w 6752598"/>
              <a:gd name="connsiteY13" fmla="*/ 922339 h 819857"/>
              <a:gd name="connsiteX14" fmla="*/ 1125433 w 6752598"/>
              <a:gd name="connsiteY14" fmla="*/ 819857 h 819857"/>
              <a:gd name="connsiteX15" fmla="*/ 136646 w 6752598"/>
              <a:gd name="connsiteY15" fmla="*/ 819857 h 819857"/>
              <a:gd name="connsiteX16" fmla="*/ 0 w 6752598"/>
              <a:gd name="connsiteY16" fmla="*/ 683211 h 819857"/>
              <a:gd name="connsiteX17" fmla="*/ 0 w 6752598"/>
              <a:gd name="connsiteY17" fmla="*/ 683214 h 819857"/>
              <a:gd name="connsiteX18" fmla="*/ 0 w 6752598"/>
              <a:gd name="connsiteY18" fmla="*/ 478250 h 819857"/>
              <a:gd name="connsiteX19" fmla="*/ 0 w 6752598"/>
              <a:gd name="connsiteY19" fmla="*/ 478250 h 819857"/>
              <a:gd name="connsiteX20" fmla="*/ 0 w 6752598"/>
              <a:gd name="connsiteY20" fmla="*/ 136646 h 819857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125433 w 6752598"/>
              <a:gd name="connsiteY14" fmla="*/ 819857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350992 w 6752598"/>
              <a:gd name="connsiteY14" fmla="*/ 866510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07086 w 6752598"/>
              <a:gd name="connsiteY14" fmla="*/ 773204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931668"/>
              <a:gd name="connsiteX1" fmla="*/ 136646 w 6752598"/>
              <a:gd name="connsiteY1" fmla="*/ 0 h 931668"/>
              <a:gd name="connsiteX2" fmla="*/ 1125433 w 6752598"/>
              <a:gd name="connsiteY2" fmla="*/ 0 h 931668"/>
              <a:gd name="connsiteX3" fmla="*/ 1125433 w 6752598"/>
              <a:gd name="connsiteY3" fmla="*/ 0 h 931668"/>
              <a:gd name="connsiteX4" fmla="*/ 2813583 w 6752598"/>
              <a:gd name="connsiteY4" fmla="*/ 0 h 931668"/>
              <a:gd name="connsiteX5" fmla="*/ 6615952 w 6752598"/>
              <a:gd name="connsiteY5" fmla="*/ 0 h 931668"/>
              <a:gd name="connsiteX6" fmla="*/ 6752598 w 6752598"/>
              <a:gd name="connsiteY6" fmla="*/ 136646 h 931668"/>
              <a:gd name="connsiteX7" fmla="*/ 6752598 w 6752598"/>
              <a:gd name="connsiteY7" fmla="*/ 478250 h 931668"/>
              <a:gd name="connsiteX8" fmla="*/ 6752598 w 6752598"/>
              <a:gd name="connsiteY8" fmla="*/ 478250 h 931668"/>
              <a:gd name="connsiteX9" fmla="*/ 6752598 w 6752598"/>
              <a:gd name="connsiteY9" fmla="*/ 683214 h 931668"/>
              <a:gd name="connsiteX10" fmla="*/ 6752598 w 6752598"/>
              <a:gd name="connsiteY10" fmla="*/ 683211 h 931668"/>
              <a:gd name="connsiteX11" fmla="*/ 6615952 w 6752598"/>
              <a:gd name="connsiteY11" fmla="*/ 819857 h 931668"/>
              <a:gd name="connsiteX12" fmla="*/ 2813583 w 6752598"/>
              <a:gd name="connsiteY12" fmla="*/ 819857 h 931668"/>
              <a:gd name="connsiteX13" fmla="*/ 116 w 6752598"/>
              <a:gd name="connsiteY13" fmla="*/ 931668 h 931668"/>
              <a:gd name="connsiteX14" fmla="*/ 107086 w 6752598"/>
              <a:gd name="connsiteY14" fmla="*/ 773204 h 931668"/>
              <a:gd name="connsiteX15" fmla="*/ 136646 w 6752598"/>
              <a:gd name="connsiteY15" fmla="*/ 819857 h 931668"/>
              <a:gd name="connsiteX16" fmla="*/ 0 w 6752598"/>
              <a:gd name="connsiteY16" fmla="*/ 683211 h 931668"/>
              <a:gd name="connsiteX17" fmla="*/ 0 w 6752598"/>
              <a:gd name="connsiteY17" fmla="*/ 683214 h 931668"/>
              <a:gd name="connsiteX18" fmla="*/ 0 w 6752598"/>
              <a:gd name="connsiteY18" fmla="*/ 478250 h 931668"/>
              <a:gd name="connsiteX19" fmla="*/ 0 w 6752598"/>
              <a:gd name="connsiteY19" fmla="*/ 478250 h 931668"/>
              <a:gd name="connsiteX20" fmla="*/ 0 w 6752598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110777 w 6756289"/>
              <a:gd name="connsiteY14" fmla="*/ 773204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28611 w 6756289"/>
              <a:gd name="connsiteY14" fmla="*/ 839879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18754 w 6771352"/>
              <a:gd name="connsiteY0" fmla="*/ 136646 h 931668"/>
              <a:gd name="connsiteX1" fmla="*/ 155400 w 6771352"/>
              <a:gd name="connsiteY1" fmla="*/ 0 h 931668"/>
              <a:gd name="connsiteX2" fmla="*/ 1144187 w 6771352"/>
              <a:gd name="connsiteY2" fmla="*/ 0 h 931668"/>
              <a:gd name="connsiteX3" fmla="*/ 1144187 w 6771352"/>
              <a:gd name="connsiteY3" fmla="*/ 0 h 931668"/>
              <a:gd name="connsiteX4" fmla="*/ 2832337 w 6771352"/>
              <a:gd name="connsiteY4" fmla="*/ 0 h 931668"/>
              <a:gd name="connsiteX5" fmla="*/ 6634706 w 6771352"/>
              <a:gd name="connsiteY5" fmla="*/ 0 h 931668"/>
              <a:gd name="connsiteX6" fmla="*/ 6771352 w 6771352"/>
              <a:gd name="connsiteY6" fmla="*/ 136646 h 931668"/>
              <a:gd name="connsiteX7" fmla="*/ 6771352 w 6771352"/>
              <a:gd name="connsiteY7" fmla="*/ 478250 h 931668"/>
              <a:gd name="connsiteX8" fmla="*/ 6771352 w 6771352"/>
              <a:gd name="connsiteY8" fmla="*/ 478250 h 931668"/>
              <a:gd name="connsiteX9" fmla="*/ 6771352 w 6771352"/>
              <a:gd name="connsiteY9" fmla="*/ 683214 h 931668"/>
              <a:gd name="connsiteX10" fmla="*/ 6771352 w 6771352"/>
              <a:gd name="connsiteY10" fmla="*/ 683211 h 931668"/>
              <a:gd name="connsiteX11" fmla="*/ 6634706 w 6771352"/>
              <a:gd name="connsiteY11" fmla="*/ 819857 h 931668"/>
              <a:gd name="connsiteX12" fmla="*/ 2832337 w 6771352"/>
              <a:gd name="connsiteY12" fmla="*/ 819857 h 931668"/>
              <a:gd name="connsiteX13" fmla="*/ 18870 w 6771352"/>
              <a:gd name="connsiteY13" fmla="*/ 931668 h 931668"/>
              <a:gd name="connsiteX14" fmla="*/ 43674 w 6771352"/>
              <a:gd name="connsiteY14" fmla="*/ 839879 h 931668"/>
              <a:gd name="connsiteX15" fmla="*/ 40154 w 6771352"/>
              <a:gd name="connsiteY15" fmla="*/ 835097 h 931668"/>
              <a:gd name="connsiteX16" fmla="*/ 18754 w 6771352"/>
              <a:gd name="connsiteY16" fmla="*/ 683211 h 931668"/>
              <a:gd name="connsiteX17" fmla="*/ 18754 w 6771352"/>
              <a:gd name="connsiteY17" fmla="*/ 683214 h 931668"/>
              <a:gd name="connsiteX18" fmla="*/ 18754 w 6771352"/>
              <a:gd name="connsiteY18" fmla="*/ 478250 h 931668"/>
              <a:gd name="connsiteX19" fmla="*/ 18754 w 6771352"/>
              <a:gd name="connsiteY19" fmla="*/ 478250 h 931668"/>
              <a:gd name="connsiteX20" fmla="*/ 18754 w 6771352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25279 w 6752957"/>
              <a:gd name="connsiteY14" fmla="*/ 83987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62627 w 6752957"/>
              <a:gd name="connsiteY14" fmla="*/ 85130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24874 w 6752957"/>
              <a:gd name="connsiteY14" fmla="*/ 83035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0558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1130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893049"/>
              <a:gd name="connsiteX1" fmla="*/ 137005 w 6752957"/>
              <a:gd name="connsiteY1" fmla="*/ 0 h 893049"/>
              <a:gd name="connsiteX2" fmla="*/ 1125792 w 6752957"/>
              <a:gd name="connsiteY2" fmla="*/ 0 h 893049"/>
              <a:gd name="connsiteX3" fmla="*/ 1125792 w 6752957"/>
              <a:gd name="connsiteY3" fmla="*/ 0 h 893049"/>
              <a:gd name="connsiteX4" fmla="*/ 2813942 w 6752957"/>
              <a:gd name="connsiteY4" fmla="*/ 0 h 893049"/>
              <a:gd name="connsiteX5" fmla="*/ 6616311 w 6752957"/>
              <a:gd name="connsiteY5" fmla="*/ 0 h 893049"/>
              <a:gd name="connsiteX6" fmla="*/ 6752957 w 6752957"/>
              <a:gd name="connsiteY6" fmla="*/ 136646 h 893049"/>
              <a:gd name="connsiteX7" fmla="*/ 6752957 w 6752957"/>
              <a:gd name="connsiteY7" fmla="*/ 478250 h 893049"/>
              <a:gd name="connsiteX8" fmla="*/ 6752957 w 6752957"/>
              <a:gd name="connsiteY8" fmla="*/ 478250 h 893049"/>
              <a:gd name="connsiteX9" fmla="*/ 6752957 w 6752957"/>
              <a:gd name="connsiteY9" fmla="*/ 683214 h 893049"/>
              <a:gd name="connsiteX10" fmla="*/ 6752957 w 6752957"/>
              <a:gd name="connsiteY10" fmla="*/ 683211 h 893049"/>
              <a:gd name="connsiteX11" fmla="*/ 6616311 w 6752957"/>
              <a:gd name="connsiteY11" fmla="*/ 819857 h 893049"/>
              <a:gd name="connsiteX12" fmla="*/ 2813942 w 6752957"/>
              <a:gd name="connsiteY12" fmla="*/ 819857 h 893049"/>
              <a:gd name="connsiteX13" fmla="*/ 7946 w 6752957"/>
              <a:gd name="connsiteY13" fmla="*/ 893049 h 893049"/>
              <a:gd name="connsiteX14" fmla="*/ 104955 w 6752957"/>
              <a:gd name="connsiteY14" fmla="*/ 811304 h 893049"/>
              <a:gd name="connsiteX15" fmla="*/ 66577 w 6752957"/>
              <a:gd name="connsiteY15" fmla="*/ 810332 h 893049"/>
              <a:gd name="connsiteX16" fmla="*/ 359 w 6752957"/>
              <a:gd name="connsiteY16" fmla="*/ 683211 h 893049"/>
              <a:gd name="connsiteX17" fmla="*/ 359 w 6752957"/>
              <a:gd name="connsiteY17" fmla="*/ 683214 h 893049"/>
              <a:gd name="connsiteX18" fmla="*/ 359 w 6752957"/>
              <a:gd name="connsiteY18" fmla="*/ 478250 h 893049"/>
              <a:gd name="connsiteX19" fmla="*/ 359 w 6752957"/>
              <a:gd name="connsiteY19" fmla="*/ 478250 h 893049"/>
              <a:gd name="connsiteX20" fmla="*/ 359 w 6752957"/>
              <a:gd name="connsiteY20" fmla="*/ 136646 h 89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2957" h="893049">
                <a:moveTo>
                  <a:pt x="359" y="136646"/>
                </a:moveTo>
                <a:cubicBezTo>
                  <a:pt x="359" y="61178"/>
                  <a:pt x="61537" y="0"/>
                  <a:pt x="137005" y="0"/>
                </a:cubicBezTo>
                <a:lnTo>
                  <a:pt x="1125792" y="0"/>
                </a:lnTo>
                <a:lnTo>
                  <a:pt x="1125792" y="0"/>
                </a:lnTo>
                <a:lnTo>
                  <a:pt x="2813942" y="0"/>
                </a:lnTo>
                <a:lnTo>
                  <a:pt x="6616311" y="0"/>
                </a:lnTo>
                <a:cubicBezTo>
                  <a:pt x="6691779" y="0"/>
                  <a:pt x="6752957" y="61178"/>
                  <a:pt x="6752957" y="136646"/>
                </a:cubicBezTo>
                <a:lnTo>
                  <a:pt x="6752957" y="478250"/>
                </a:lnTo>
                <a:lnTo>
                  <a:pt x="6752957" y="478250"/>
                </a:lnTo>
                <a:lnTo>
                  <a:pt x="6752957" y="683214"/>
                </a:lnTo>
                <a:lnTo>
                  <a:pt x="6752957" y="683211"/>
                </a:lnTo>
                <a:cubicBezTo>
                  <a:pt x="6752957" y="758679"/>
                  <a:pt x="6691779" y="819857"/>
                  <a:pt x="6616311" y="819857"/>
                </a:cubicBezTo>
                <a:lnTo>
                  <a:pt x="2813942" y="819857"/>
                </a:lnTo>
                <a:lnTo>
                  <a:pt x="7946" y="893049"/>
                </a:lnTo>
                <a:lnTo>
                  <a:pt x="104955" y="811304"/>
                </a:lnTo>
                <a:lnTo>
                  <a:pt x="66577" y="810332"/>
                </a:lnTo>
                <a:cubicBezTo>
                  <a:pt x="-8891" y="810332"/>
                  <a:pt x="359" y="758679"/>
                  <a:pt x="359" y="683211"/>
                </a:cubicBezTo>
                <a:lnTo>
                  <a:pt x="359" y="683214"/>
                </a:lnTo>
                <a:lnTo>
                  <a:pt x="359" y="478250"/>
                </a:lnTo>
                <a:lnTo>
                  <a:pt x="359" y="478250"/>
                </a:lnTo>
                <a:lnTo>
                  <a:pt x="359" y="13664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877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2F9AC-32CF-57FB-A51C-517AADA8002D}"/>
              </a:ext>
            </a:extLst>
          </p:cNvPr>
          <p:cNvSpPr txBox="1"/>
          <p:nvPr/>
        </p:nvSpPr>
        <p:spPr>
          <a:xfrm>
            <a:off x="592885" y="4475791"/>
            <a:ext cx="807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Какие ключевые задачи стоят перед вами на следующий месяц?</a:t>
            </a:r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A411EA-1AF8-2A2E-C477-A62187F3D4F4}"/>
              </a:ext>
            </a:extLst>
          </p:cNvPr>
          <p:cNvSpPr txBox="1"/>
          <p:nvPr/>
        </p:nvSpPr>
        <p:spPr>
          <a:xfrm>
            <a:off x="3491201" y="5762465"/>
            <a:ext cx="7688424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latin typeface="Montserrat" panose="00000500000000000000" pitchFamily="2" charset="-52"/>
              </a:rPr>
              <a:t>С</a:t>
            </a: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делать тестовый вариант приложения и запустить бета тест.</a:t>
            </a:r>
          </a:p>
        </p:txBody>
      </p:sp>
    </p:spTree>
    <p:extLst>
      <p:ext uri="{BB962C8B-B14F-4D97-AF65-F5344CB8AC3E}">
        <p14:creationId xmlns:p14="http://schemas.microsoft.com/office/powerpoint/2010/main" val="200522384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чко с текстом: прямоугольное 1">
            <a:extLst>
              <a:ext uri="{FF2B5EF4-FFF2-40B4-BE49-F238E27FC236}">
                <a16:creationId xmlns:a16="http://schemas.microsoft.com/office/drawing/2014/main" id="{AD514DEB-6878-0906-302A-8AF05D958AD2}"/>
              </a:ext>
            </a:extLst>
          </p:cNvPr>
          <p:cNvSpPr/>
          <p:nvPr/>
        </p:nvSpPr>
        <p:spPr>
          <a:xfrm>
            <a:off x="753407" y="776772"/>
            <a:ext cx="5218185" cy="1024974"/>
          </a:xfrm>
          <a:custGeom>
            <a:avLst/>
            <a:gdLst>
              <a:gd name="connsiteX0" fmla="*/ 0 w 6752598"/>
              <a:gd name="connsiteY0" fmla="*/ 136646 h 819857"/>
              <a:gd name="connsiteX1" fmla="*/ 136646 w 6752598"/>
              <a:gd name="connsiteY1" fmla="*/ 0 h 819857"/>
              <a:gd name="connsiteX2" fmla="*/ 1125433 w 6752598"/>
              <a:gd name="connsiteY2" fmla="*/ 0 h 819857"/>
              <a:gd name="connsiteX3" fmla="*/ 1125433 w 6752598"/>
              <a:gd name="connsiteY3" fmla="*/ 0 h 819857"/>
              <a:gd name="connsiteX4" fmla="*/ 2813583 w 6752598"/>
              <a:gd name="connsiteY4" fmla="*/ 0 h 819857"/>
              <a:gd name="connsiteX5" fmla="*/ 6615952 w 6752598"/>
              <a:gd name="connsiteY5" fmla="*/ 0 h 819857"/>
              <a:gd name="connsiteX6" fmla="*/ 6752598 w 6752598"/>
              <a:gd name="connsiteY6" fmla="*/ 136646 h 819857"/>
              <a:gd name="connsiteX7" fmla="*/ 6752598 w 6752598"/>
              <a:gd name="connsiteY7" fmla="*/ 478250 h 819857"/>
              <a:gd name="connsiteX8" fmla="*/ 6752598 w 6752598"/>
              <a:gd name="connsiteY8" fmla="*/ 478250 h 819857"/>
              <a:gd name="connsiteX9" fmla="*/ 6752598 w 6752598"/>
              <a:gd name="connsiteY9" fmla="*/ 683214 h 819857"/>
              <a:gd name="connsiteX10" fmla="*/ 6752598 w 6752598"/>
              <a:gd name="connsiteY10" fmla="*/ 683211 h 819857"/>
              <a:gd name="connsiteX11" fmla="*/ 6615952 w 6752598"/>
              <a:gd name="connsiteY11" fmla="*/ 819857 h 819857"/>
              <a:gd name="connsiteX12" fmla="*/ 2813583 w 6752598"/>
              <a:gd name="connsiteY12" fmla="*/ 819857 h 819857"/>
              <a:gd name="connsiteX13" fmla="*/ 1969530 w 6752598"/>
              <a:gd name="connsiteY13" fmla="*/ 922339 h 819857"/>
              <a:gd name="connsiteX14" fmla="*/ 1125433 w 6752598"/>
              <a:gd name="connsiteY14" fmla="*/ 819857 h 819857"/>
              <a:gd name="connsiteX15" fmla="*/ 136646 w 6752598"/>
              <a:gd name="connsiteY15" fmla="*/ 819857 h 819857"/>
              <a:gd name="connsiteX16" fmla="*/ 0 w 6752598"/>
              <a:gd name="connsiteY16" fmla="*/ 683211 h 819857"/>
              <a:gd name="connsiteX17" fmla="*/ 0 w 6752598"/>
              <a:gd name="connsiteY17" fmla="*/ 683214 h 819857"/>
              <a:gd name="connsiteX18" fmla="*/ 0 w 6752598"/>
              <a:gd name="connsiteY18" fmla="*/ 478250 h 819857"/>
              <a:gd name="connsiteX19" fmla="*/ 0 w 6752598"/>
              <a:gd name="connsiteY19" fmla="*/ 478250 h 819857"/>
              <a:gd name="connsiteX20" fmla="*/ 0 w 6752598"/>
              <a:gd name="connsiteY20" fmla="*/ 136646 h 819857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125433 w 6752598"/>
              <a:gd name="connsiteY14" fmla="*/ 819857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350992 w 6752598"/>
              <a:gd name="connsiteY14" fmla="*/ 866510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07086 w 6752598"/>
              <a:gd name="connsiteY14" fmla="*/ 773204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931668"/>
              <a:gd name="connsiteX1" fmla="*/ 136646 w 6752598"/>
              <a:gd name="connsiteY1" fmla="*/ 0 h 931668"/>
              <a:gd name="connsiteX2" fmla="*/ 1125433 w 6752598"/>
              <a:gd name="connsiteY2" fmla="*/ 0 h 931668"/>
              <a:gd name="connsiteX3" fmla="*/ 1125433 w 6752598"/>
              <a:gd name="connsiteY3" fmla="*/ 0 h 931668"/>
              <a:gd name="connsiteX4" fmla="*/ 2813583 w 6752598"/>
              <a:gd name="connsiteY4" fmla="*/ 0 h 931668"/>
              <a:gd name="connsiteX5" fmla="*/ 6615952 w 6752598"/>
              <a:gd name="connsiteY5" fmla="*/ 0 h 931668"/>
              <a:gd name="connsiteX6" fmla="*/ 6752598 w 6752598"/>
              <a:gd name="connsiteY6" fmla="*/ 136646 h 931668"/>
              <a:gd name="connsiteX7" fmla="*/ 6752598 w 6752598"/>
              <a:gd name="connsiteY7" fmla="*/ 478250 h 931668"/>
              <a:gd name="connsiteX8" fmla="*/ 6752598 w 6752598"/>
              <a:gd name="connsiteY8" fmla="*/ 478250 h 931668"/>
              <a:gd name="connsiteX9" fmla="*/ 6752598 w 6752598"/>
              <a:gd name="connsiteY9" fmla="*/ 683214 h 931668"/>
              <a:gd name="connsiteX10" fmla="*/ 6752598 w 6752598"/>
              <a:gd name="connsiteY10" fmla="*/ 683211 h 931668"/>
              <a:gd name="connsiteX11" fmla="*/ 6615952 w 6752598"/>
              <a:gd name="connsiteY11" fmla="*/ 819857 h 931668"/>
              <a:gd name="connsiteX12" fmla="*/ 2813583 w 6752598"/>
              <a:gd name="connsiteY12" fmla="*/ 819857 h 931668"/>
              <a:gd name="connsiteX13" fmla="*/ 116 w 6752598"/>
              <a:gd name="connsiteY13" fmla="*/ 931668 h 931668"/>
              <a:gd name="connsiteX14" fmla="*/ 107086 w 6752598"/>
              <a:gd name="connsiteY14" fmla="*/ 773204 h 931668"/>
              <a:gd name="connsiteX15" fmla="*/ 136646 w 6752598"/>
              <a:gd name="connsiteY15" fmla="*/ 819857 h 931668"/>
              <a:gd name="connsiteX16" fmla="*/ 0 w 6752598"/>
              <a:gd name="connsiteY16" fmla="*/ 683211 h 931668"/>
              <a:gd name="connsiteX17" fmla="*/ 0 w 6752598"/>
              <a:gd name="connsiteY17" fmla="*/ 683214 h 931668"/>
              <a:gd name="connsiteX18" fmla="*/ 0 w 6752598"/>
              <a:gd name="connsiteY18" fmla="*/ 478250 h 931668"/>
              <a:gd name="connsiteX19" fmla="*/ 0 w 6752598"/>
              <a:gd name="connsiteY19" fmla="*/ 478250 h 931668"/>
              <a:gd name="connsiteX20" fmla="*/ 0 w 6752598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110777 w 6756289"/>
              <a:gd name="connsiteY14" fmla="*/ 773204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28611 w 6756289"/>
              <a:gd name="connsiteY14" fmla="*/ 839879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18754 w 6771352"/>
              <a:gd name="connsiteY0" fmla="*/ 136646 h 931668"/>
              <a:gd name="connsiteX1" fmla="*/ 155400 w 6771352"/>
              <a:gd name="connsiteY1" fmla="*/ 0 h 931668"/>
              <a:gd name="connsiteX2" fmla="*/ 1144187 w 6771352"/>
              <a:gd name="connsiteY2" fmla="*/ 0 h 931668"/>
              <a:gd name="connsiteX3" fmla="*/ 1144187 w 6771352"/>
              <a:gd name="connsiteY3" fmla="*/ 0 h 931668"/>
              <a:gd name="connsiteX4" fmla="*/ 2832337 w 6771352"/>
              <a:gd name="connsiteY4" fmla="*/ 0 h 931668"/>
              <a:gd name="connsiteX5" fmla="*/ 6634706 w 6771352"/>
              <a:gd name="connsiteY5" fmla="*/ 0 h 931668"/>
              <a:gd name="connsiteX6" fmla="*/ 6771352 w 6771352"/>
              <a:gd name="connsiteY6" fmla="*/ 136646 h 931668"/>
              <a:gd name="connsiteX7" fmla="*/ 6771352 w 6771352"/>
              <a:gd name="connsiteY7" fmla="*/ 478250 h 931668"/>
              <a:gd name="connsiteX8" fmla="*/ 6771352 w 6771352"/>
              <a:gd name="connsiteY8" fmla="*/ 478250 h 931668"/>
              <a:gd name="connsiteX9" fmla="*/ 6771352 w 6771352"/>
              <a:gd name="connsiteY9" fmla="*/ 683214 h 931668"/>
              <a:gd name="connsiteX10" fmla="*/ 6771352 w 6771352"/>
              <a:gd name="connsiteY10" fmla="*/ 683211 h 931668"/>
              <a:gd name="connsiteX11" fmla="*/ 6634706 w 6771352"/>
              <a:gd name="connsiteY11" fmla="*/ 819857 h 931668"/>
              <a:gd name="connsiteX12" fmla="*/ 2832337 w 6771352"/>
              <a:gd name="connsiteY12" fmla="*/ 819857 h 931668"/>
              <a:gd name="connsiteX13" fmla="*/ 18870 w 6771352"/>
              <a:gd name="connsiteY13" fmla="*/ 931668 h 931668"/>
              <a:gd name="connsiteX14" fmla="*/ 43674 w 6771352"/>
              <a:gd name="connsiteY14" fmla="*/ 839879 h 931668"/>
              <a:gd name="connsiteX15" fmla="*/ 40154 w 6771352"/>
              <a:gd name="connsiteY15" fmla="*/ 835097 h 931668"/>
              <a:gd name="connsiteX16" fmla="*/ 18754 w 6771352"/>
              <a:gd name="connsiteY16" fmla="*/ 683211 h 931668"/>
              <a:gd name="connsiteX17" fmla="*/ 18754 w 6771352"/>
              <a:gd name="connsiteY17" fmla="*/ 683214 h 931668"/>
              <a:gd name="connsiteX18" fmla="*/ 18754 w 6771352"/>
              <a:gd name="connsiteY18" fmla="*/ 478250 h 931668"/>
              <a:gd name="connsiteX19" fmla="*/ 18754 w 6771352"/>
              <a:gd name="connsiteY19" fmla="*/ 478250 h 931668"/>
              <a:gd name="connsiteX20" fmla="*/ 18754 w 6771352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25279 w 6752957"/>
              <a:gd name="connsiteY14" fmla="*/ 83987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62627 w 6752957"/>
              <a:gd name="connsiteY14" fmla="*/ 85130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24874 w 6752957"/>
              <a:gd name="connsiteY14" fmla="*/ 83035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0558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1130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893049"/>
              <a:gd name="connsiteX1" fmla="*/ 137005 w 6752957"/>
              <a:gd name="connsiteY1" fmla="*/ 0 h 893049"/>
              <a:gd name="connsiteX2" fmla="*/ 1125792 w 6752957"/>
              <a:gd name="connsiteY2" fmla="*/ 0 h 893049"/>
              <a:gd name="connsiteX3" fmla="*/ 1125792 w 6752957"/>
              <a:gd name="connsiteY3" fmla="*/ 0 h 893049"/>
              <a:gd name="connsiteX4" fmla="*/ 2813942 w 6752957"/>
              <a:gd name="connsiteY4" fmla="*/ 0 h 893049"/>
              <a:gd name="connsiteX5" fmla="*/ 6616311 w 6752957"/>
              <a:gd name="connsiteY5" fmla="*/ 0 h 893049"/>
              <a:gd name="connsiteX6" fmla="*/ 6752957 w 6752957"/>
              <a:gd name="connsiteY6" fmla="*/ 136646 h 893049"/>
              <a:gd name="connsiteX7" fmla="*/ 6752957 w 6752957"/>
              <a:gd name="connsiteY7" fmla="*/ 478250 h 893049"/>
              <a:gd name="connsiteX8" fmla="*/ 6752957 w 6752957"/>
              <a:gd name="connsiteY8" fmla="*/ 478250 h 893049"/>
              <a:gd name="connsiteX9" fmla="*/ 6752957 w 6752957"/>
              <a:gd name="connsiteY9" fmla="*/ 683214 h 893049"/>
              <a:gd name="connsiteX10" fmla="*/ 6752957 w 6752957"/>
              <a:gd name="connsiteY10" fmla="*/ 683211 h 893049"/>
              <a:gd name="connsiteX11" fmla="*/ 6616311 w 6752957"/>
              <a:gd name="connsiteY11" fmla="*/ 819857 h 893049"/>
              <a:gd name="connsiteX12" fmla="*/ 2813942 w 6752957"/>
              <a:gd name="connsiteY12" fmla="*/ 819857 h 893049"/>
              <a:gd name="connsiteX13" fmla="*/ 7946 w 6752957"/>
              <a:gd name="connsiteY13" fmla="*/ 893049 h 893049"/>
              <a:gd name="connsiteX14" fmla="*/ 104955 w 6752957"/>
              <a:gd name="connsiteY14" fmla="*/ 811304 h 893049"/>
              <a:gd name="connsiteX15" fmla="*/ 66577 w 6752957"/>
              <a:gd name="connsiteY15" fmla="*/ 810332 h 893049"/>
              <a:gd name="connsiteX16" fmla="*/ 359 w 6752957"/>
              <a:gd name="connsiteY16" fmla="*/ 683211 h 893049"/>
              <a:gd name="connsiteX17" fmla="*/ 359 w 6752957"/>
              <a:gd name="connsiteY17" fmla="*/ 683214 h 893049"/>
              <a:gd name="connsiteX18" fmla="*/ 359 w 6752957"/>
              <a:gd name="connsiteY18" fmla="*/ 478250 h 893049"/>
              <a:gd name="connsiteX19" fmla="*/ 359 w 6752957"/>
              <a:gd name="connsiteY19" fmla="*/ 478250 h 893049"/>
              <a:gd name="connsiteX20" fmla="*/ 359 w 6752957"/>
              <a:gd name="connsiteY20" fmla="*/ 136646 h 89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2957" h="893049">
                <a:moveTo>
                  <a:pt x="359" y="136646"/>
                </a:moveTo>
                <a:cubicBezTo>
                  <a:pt x="359" y="61178"/>
                  <a:pt x="61537" y="0"/>
                  <a:pt x="137005" y="0"/>
                </a:cubicBezTo>
                <a:lnTo>
                  <a:pt x="1125792" y="0"/>
                </a:lnTo>
                <a:lnTo>
                  <a:pt x="1125792" y="0"/>
                </a:lnTo>
                <a:lnTo>
                  <a:pt x="2813942" y="0"/>
                </a:lnTo>
                <a:lnTo>
                  <a:pt x="6616311" y="0"/>
                </a:lnTo>
                <a:cubicBezTo>
                  <a:pt x="6691779" y="0"/>
                  <a:pt x="6752957" y="61178"/>
                  <a:pt x="6752957" y="136646"/>
                </a:cubicBezTo>
                <a:lnTo>
                  <a:pt x="6752957" y="478250"/>
                </a:lnTo>
                <a:lnTo>
                  <a:pt x="6752957" y="478250"/>
                </a:lnTo>
                <a:lnTo>
                  <a:pt x="6752957" y="683214"/>
                </a:lnTo>
                <a:lnTo>
                  <a:pt x="6752957" y="683211"/>
                </a:lnTo>
                <a:cubicBezTo>
                  <a:pt x="6752957" y="758679"/>
                  <a:pt x="6691779" y="819857"/>
                  <a:pt x="6616311" y="819857"/>
                </a:cubicBezTo>
                <a:lnTo>
                  <a:pt x="2813942" y="819857"/>
                </a:lnTo>
                <a:lnTo>
                  <a:pt x="7946" y="893049"/>
                </a:lnTo>
                <a:lnTo>
                  <a:pt x="104955" y="811304"/>
                </a:lnTo>
                <a:lnTo>
                  <a:pt x="66577" y="810332"/>
                </a:lnTo>
                <a:cubicBezTo>
                  <a:pt x="-8891" y="810332"/>
                  <a:pt x="359" y="758679"/>
                  <a:pt x="359" y="683211"/>
                </a:cubicBezTo>
                <a:lnTo>
                  <a:pt x="359" y="683214"/>
                </a:lnTo>
                <a:lnTo>
                  <a:pt x="359" y="478250"/>
                </a:lnTo>
                <a:lnTo>
                  <a:pt x="359" y="478250"/>
                </a:lnTo>
                <a:lnTo>
                  <a:pt x="359" y="136646"/>
                </a:lnTo>
                <a:close/>
              </a:path>
            </a:pathLst>
          </a:custGeom>
          <a:solidFill>
            <a:srgbClr val="8771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Облачко с текстом: прямоугольное 1">
            <a:extLst>
              <a:ext uri="{FF2B5EF4-FFF2-40B4-BE49-F238E27FC236}">
                <a16:creationId xmlns:a16="http://schemas.microsoft.com/office/drawing/2014/main" id="{0330220A-3545-A196-A414-D20E57238158}"/>
              </a:ext>
            </a:extLst>
          </p:cNvPr>
          <p:cNvSpPr/>
          <p:nvPr/>
        </p:nvSpPr>
        <p:spPr>
          <a:xfrm flipH="1">
            <a:off x="3405674" y="2199782"/>
            <a:ext cx="8111406" cy="1229218"/>
          </a:xfrm>
          <a:custGeom>
            <a:avLst/>
            <a:gdLst>
              <a:gd name="connsiteX0" fmla="*/ 0 w 6752598"/>
              <a:gd name="connsiteY0" fmla="*/ 136646 h 819857"/>
              <a:gd name="connsiteX1" fmla="*/ 136646 w 6752598"/>
              <a:gd name="connsiteY1" fmla="*/ 0 h 819857"/>
              <a:gd name="connsiteX2" fmla="*/ 1125433 w 6752598"/>
              <a:gd name="connsiteY2" fmla="*/ 0 h 819857"/>
              <a:gd name="connsiteX3" fmla="*/ 1125433 w 6752598"/>
              <a:gd name="connsiteY3" fmla="*/ 0 h 819857"/>
              <a:gd name="connsiteX4" fmla="*/ 2813583 w 6752598"/>
              <a:gd name="connsiteY4" fmla="*/ 0 h 819857"/>
              <a:gd name="connsiteX5" fmla="*/ 6615952 w 6752598"/>
              <a:gd name="connsiteY5" fmla="*/ 0 h 819857"/>
              <a:gd name="connsiteX6" fmla="*/ 6752598 w 6752598"/>
              <a:gd name="connsiteY6" fmla="*/ 136646 h 819857"/>
              <a:gd name="connsiteX7" fmla="*/ 6752598 w 6752598"/>
              <a:gd name="connsiteY7" fmla="*/ 478250 h 819857"/>
              <a:gd name="connsiteX8" fmla="*/ 6752598 w 6752598"/>
              <a:gd name="connsiteY8" fmla="*/ 478250 h 819857"/>
              <a:gd name="connsiteX9" fmla="*/ 6752598 w 6752598"/>
              <a:gd name="connsiteY9" fmla="*/ 683214 h 819857"/>
              <a:gd name="connsiteX10" fmla="*/ 6752598 w 6752598"/>
              <a:gd name="connsiteY10" fmla="*/ 683211 h 819857"/>
              <a:gd name="connsiteX11" fmla="*/ 6615952 w 6752598"/>
              <a:gd name="connsiteY11" fmla="*/ 819857 h 819857"/>
              <a:gd name="connsiteX12" fmla="*/ 2813583 w 6752598"/>
              <a:gd name="connsiteY12" fmla="*/ 819857 h 819857"/>
              <a:gd name="connsiteX13" fmla="*/ 1969530 w 6752598"/>
              <a:gd name="connsiteY13" fmla="*/ 922339 h 819857"/>
              <a:gd name="connsiteX14" fmla="*/ 1125433 w 6752598"/>
              <a:gd name="connsiteY14" fmla="*/ 819857 h 819857"/>
              <a:gd name="connsiteX15" fmla="*/ 136646 w 6752598"/>
              <a:gd name="connsiteY15" fmla="*/ 819857 h 819857"/>
              <a:gd name="connsiteX16" fmla="*/ 0 w 6752598"/>
              <a:gd name="connsiteY16" fmla="*/ 683211 h 819857"/>
              <a:gd name="connsiteX17" fmla="*/ 0 w 6752598"/>
              <a:gd name="connsiteY17" fmla="*/ 683214 h 819857"/>
              <a:gd name="connsiteX18" fmla="*/ 0 w 6752598"/>
              <a:gd name="connsiteY18" fmla="*/ 478250 h 819857"/>
              <a:gd name="connsiteX19" fmla="*/ 0 w 6752598"/>
              <a:gd name="connsiteY19" fmla="*/ 478250 h 819857"/>
              <a:gd name="connsiteX20" fmla="*/ 0 w 6752598"/>
              <a:gd name="connsiteY20" fmla="*/ 136646 h 819857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125433 w 6752598"/>
              <a:gd name="connsiteY14" fmla="*/ 819857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350992 w 6752598"/>
              <a:gd name="connsiteY14" fmla="*/ 866510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07086 w 6752598"/>
              <a:gd name="connsiteY14" fmla="*/ 773204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931668"/>
              <a:gd name="connsiteX1" fmla="*/ 136646 w 6752598"/>
              <a:gd name="connsiteY1" fmla="*/ 0 h 931668"/>
              <a:gd name="connsiteX2" fmla="*/ 1125433 w 6752598"/>
              <a:gd name="connsiteY2" fmla="*/ 0 h 931668"/>
              <a:gd name="connsiteX3" fmla="*/ 1125433 w 6752598"/>
              <a:gd name="connsiteY3" fmla="*/ 0 h 931668"/>
              <a:gd name="connsiteX4" fmla="*/ 2813583 w 6752598"/>
              <a:gd name="connsiteY4" fmla="*/ 0 h 931668"/>
              <a:gd name="connsiteX5" fmla="*/ 6615952 w 6752598"/>
              <a:gd name="connsiteY5" fmla="*/ 0 h 931668"/>
              <a:gd name="connsiteX6" fmla="*/ 6752598 w 6752598"/>
              <a:gd name="connsiteY6" fmla="*/ 136646 h 931668"/>
              <a:gd name="connsiteX7" fmla="*/ 6752598 w 6752598"/>
              <a:gd name="connsiteY7" fmla="*/ 478250 h 931668"/>
              <a:gd name="connsiteX8" fmla="*/ 6752598 w 6752598"/>
              <a:gd name="connsiteY8" fmla="*/ 478250 h 931668"/>
              <a:gd name="connsiteX9" fmla="*/ 6752598 w 6752598"/>
              <a:gd name="connsiteY9" fmla="*/ 683214 h 931668"/>
              <a:gd name="connsiteX10" fmla="*/ 6752598 w 6752598"/>
              <a:gd name="connsiteY10" fmla="*/ 683211 h 931668"/>
              <a:gd name="connsiteX11" fmla="*/ 6615952 w 6752598"/>
              <a:gd name="connsiteY11" fmla="*/ 819857 h 931668"/>
              <a:gd name="connsiteX12" fmla="*/ 2813583 w 6752598"/>
              <a:gd name="connsiteY12" fmla="*/ 819857 h 931668"/>
              <a:gd name="connsiteX13" fmla="*/ 116 w 6752598"/>
              <a:gd name="connsiteY13" fmla="*/ 931668 h 931668"/>
              <a:gd name="connsiteX14" fmla="*/ 107086 w 6752598"/>
              <a:gd name="connsiteY14" fmla="*/ 773204 h 931668"/>
              <a:gd name="connsiteX15" fmla="*/ 136646 w 6752598"/>
              <a:gd name="connsiteY15" fmla="*/ 819857 h 931668"/>
              <a:gd name="connsiteX16" fmla="*/ 0 w 6752598"/>
              <a:gd name="connsiteY16" fmla="*/ 683211 h 931668"/>
              <a:gd name="connsiteX17" fmla="*/ 0 w 6752598"/>
              <a:gd name="connsiteY17" fmla="*/ 683214 h 931668"/>
              <a:gd name="connsiteX18" fmla="*/ 0 w 6752598"/>
              <a:gd name="connsiteY18" fmla="*/ 478250 h 931668"/>
              <a:gd name="connsiteX19" fmla="*/ 0 w 6752598"/>
              <a:gd name="connsiteY19" fmla="*/ 478250 h 931668"/>
              <a:gd name="connsiteX20" fmla="*/ 0 w 6752598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110777 w 6756289"/>
              <a:gd name="connsiteY14" fmla="*/ 773204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28611 w 6756289"/>
              <a:gd name="connsiteY14" fmla="*/ 839879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18754 w 6771352"/>
              <a:gd name="connsiteY0" fmla="*/ 136646 h 931668"/>
              <a:gd name="connsiteX1" fmla="*/ 155400 w 6771352"/>
              <a:gd name="connsiteY1" fmla="*/ 0 h 931668"/>
              <a:gd name="connsiteX2" fmla="*/ 1144187 w 6771352"/>
              <a:gd name="connsiteY2" fmla="*/ 0 h 931668"/>
              <a:gd name="connsiteX3" fmla="*/ 1144187 w 6771352"/>
              <a:gd name="connsiteY3" fmla="*/ 0 h 931668"/>
              <a:gd name="connsiteX4" fmla="*/ 2832337 w 6771352"/>
              <a:gd name="connsiteY4" fmla="*/ 0 h 931668"/>
              <a:gd name="connsiteX5" fmla="*/ 6634706 w 6771352"/>
              <a:gd name="connsiteY5" fmla="*/ 0 h 931668"/>
              <a:gd name="connsiteX6" fmla="*/ 6771352 w 6771352"/>
              <a:gd name="connsiteY6" fmla="*/ 136646 h 931668"/>
              <a:gd name="connsiteX7" fmla="*/ 6771352 w 6771352"/>
              <a:gd name="connsiteY7" fmla="*/ 478250 h 931668"/>
              <a:gd name="connsiteX8" fmla="*/ 6771352 w 6771352"/>
              <a:gd name="connsiteY8" fmla="*/ 478250 h 931668"/>
              <a:gd name="connsiteX9" fmla="*/ 6771352 w 6771352"/>
              <a:gd name="connsiteY9" fmla="*/ 683214 h 931668"/>
              <a:gd name="connsiteX10" fmla="*/ 6771352 w 6771352"/>
              <a:gd name="connsiteY10" fmla="*/ 683211 h 931668"/>
              <a:gd name="connsiteX11" fmla="*/ 6634706 w 6771352"/>
              <a:gd name="connsiteY11" fmla="*/ 819857 h 931668"/>
              <a:gd name="connsiteX12" fmla="*/ 2832337 w 6771352"/>
              <a:gd name="connsiteY12" fmla="*/ 819857 h 931668"/>
              <a:gd name="connsiteX13" fmla="*/ 18870 w 6771352"/>
              <a:gd name="connsiteY13" fmla="*/ 931668 h 931668"/>
              <a:gd name="connsiteX14" fmla="*/ 43674 w 6771352"/>
              <a:gd name="connsiteY14" fmla="*/ 839879 h 931668"/>
              <a:gd name="connsiteX15" fmla="*/ 40154 w 6771352"/>
              <a:gd name="connsiteY15" fmla="*/ 835097 h 931668"/>
              <a:gd name="connsiteX16" fmla="*/ 18754 w 6771352"/>
              <a:gd name="connsiteY16" fmla="*/ 683211 h 931668"/>
              <a:gd name="connsiteX17" fmla="*/ 18754 w 6771352"/>
              <a:gd name="connsiteY17" fmla="*/ 683214 h 931668"/>
              <a:gd name="connsiteX18" fmla="*/ 18754 w 6771352"/>
              <a:gd name="connsiteY18" fmla="*/ 478250 h 931668"/>
              <a:gd name="connsiteX19" fmla="*/ 18754 w 6771352"/>
              <a:gd name="connsiteY19" fmla="*/ 478250 h 931668"/>
              <a:gd name="connsiteX20" fmla="*/ 18754 w 6771352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25279 w 6752957"/>
              <a:gd name="connsiteY14" fmla="*/ 83987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62627 w 6752957"/>
              <a:gd name="connsiteY14" fmla="*/ 85130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24874 w 6752957"/>
              <a:gd name="connsiteY14" fmla="*/ 83035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0558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1130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893049"/>
              <a:gd name="connsiteX1" fmla="*/ 137005 w 6752957"/>
              <a:gd name="connsiteY1" fmla="*/ 0 h 893049"/>
              <a:gd name="connsiteX2" fmla="*/ 1125792 w 6752957"/>
              <a:gd name="connsiteY2" fmla="*/ 0 h 893049"/>
              <a:gd name="connsiteX3" fmla="*/ 1125792 w 6752957"/>
              <a:gd name="connsiteY3" fmla="*/ 0 h 893049"/>
              <a:gd name="connsiteX4" fmla="*/ 2813942 w 6752957"/>
              <a:gd name="connsiteY4" fmla="*/ 0 h 893049"/>
              <a:gd name="connsiteX5" fmla="*/ 6616311 w 6752957"/>
              <a:gd name="connsiteY5" fmla="*/ 0 h 893049"/>
              <a:gd name="connsiteX6" fmla="*/ 6752957 w 6752957"/>
              <a:gd name="connsiteY6" fmla="*/ 136646 h 893049"/>
              <a:gd name="connsiteX7" fmla="*/ 6752957 w 6752957"/>
              <a:gd name="connsiteY7" fmla="*/ 478250 h 893049"/>
              <a:gd name="connsiteX8" fmla="*/ 6752957 w 6752957"/>
              <a:gd name="connsiteY8" fmla="*/ 478250 h 893049"/>
              <a:gd name="connsiteX9" fmla="*/ 6752957 w 6752957"/>
              <a:gd name="connsiteY9" fmla="*/ 683214 h 893049"/>
              <a:gd name="connsiteX10" fmla="*/ 6752957 w 6752957"/>
              <a:gd name="connsiteY10" fmla="*/ 683211 h 893049"/>
              <a:gd name="connsiteX11" fmla="*/ 6616311 w 6752957"/>
              <a:gd name="connsiteY11" fmla="*/ 819857 h 893049"/>
              <a:gd name="connsiteX12" fmla="*/ 2813942 w 6752957"/>
              <a:gd name="connsiteY12" fmla="*/ 819857 h 893049"/>
              <a:gd name="connsiteX13" fmla="*/ 7946 w 6752957"/>
              <a:gd name="connsiteY13" fmla="*/ 893049 h 893049"/>
              <a:gd name="connsiteX14" fmla="*/ 104955 w 6752957"/>
              <a:gd name="connsiteY14" fmla="*/ 811304 h 893049"/>
              <a:gd name="connsiteX15" fmla="*/ 66577 w 6752957"/>
              <a:gd name="connsiteY15" fmla="*/ 810332 h 893049"/>
              <a:gd name="connsiteX16" fmla="*/ 359 w 6752957"/>
              <a:gd name="connsiteY16" fmla="*/ 683211 h 893049"/>
              <a:gd name="connsiteX17" fmla="*/ 359 w 6752957"/>
              <a:gd name="connsiteY17" fmla="*/ 683214 h 893049"/>
              <a:gd name="connsiteX18" fmla="*/ 359 w 6752957"/>
              <a:gd name="connsiteY18" fmla="*/ 478250 h 893049"/>
              <a:gd name="connsiteX19" fmla="*/ 359 w 6752957"/>
              <a:gd name="connsiteY19" fmla="*/ 478250 h 893049"/>
              <a:gd name="connsiteX20" fmla="*/ 359 w 6752957"/>
              <a:gd name="connsiteY20" fmla="*/ 136646 h 89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2957" h="893049">
                <a:moveTo>
                  <a:pt x="359" y="136646"/>
                </a:moveTo>
                <a:cubicBezTo>
                  <a:pt x="359" y="61178"/>
                  <a:pt x="61537" y="0"/>
                  <a:pt x="137005" y="0"/>
                </a:cubicBezTo>
                <a:lnTo>
                  <a:pt x="1125792" y="0"/>
                </a:lnTo>
                <a:lnTo>
                  <a:pt x="1125792" y="0"/>
                </a:lnTo>
                <a:lnTo>
                  <a:pt x="2813942" y="0"/>
                </a:lnTo>
                <a:lnTo>
                  <a:pt x="6616311" y="0"/>
                </a:lnTo>
                <a:cubicBezTo>
                  <a:pt x="6691779" y="0"/>
                  <a:pt x="6752957" y="61178"/>
                  <a:pt x="6752957" y="136646"/>
                </a:cubicBezTo>
                <a:lnTo>
                  <a:pt x="6752957" y="478250"/>
                </a:lnTo>
                <a:lnTo>
                  <a:pt x="6752957" y="478250"/>
                </a:lnTo>
                <a:lnTo>
                  <a:pt x="6752957" y="683214"/>
                </a:lnTo>
                <a:lnTo>
                  <a:pt x="6752957" y="683211"/>
                </a:lnTo>
                <a:cubicBezTo>
                  <a:pt x="6752957" y="758679"/>
                  <a:pt x="6691779" y="819857"/>
                  <a:pt x="6616311" y="819857"/>
                </a:cubicBezTo>
                <a:lnTo>
                  <a:pt x="2813942" y="819857"/>
                </a:lnTo>
                <a:lnTo>
                  <a:pt x="7946" y="893049"/>
                </a:lnTo>
                <a:lnTo>
                  <a:pt x="104955" y="811304"/>
                </a:lnTo>
                <a:lnTo>
                  <a:pt x="66577" y="810332"/>
                </a:lnTo>
                <a:cubicBezTo>
                  <a:pt x="-8891" y="810332"/>
                  <a:pt x="359" y="758679"/>
                  <a:pt x="359" y="683211"/>
                </a:cubicBezTo>
                <a:lnTo>
                  <a:pt x="359" y="683214"/>
                </a:lnTo>
                <a:lnTo>
                  <a:pt x="359" y="478250"/>
                </a:lnTo>
                <a:lnTo>
                  <a:pt x="359" y="478250"/>
                </a:lnTo>
                <a:lnTo>
                  <a:pt x="359" y="13664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877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2662A6-ABF0-8AEA-50CD-B1B8F1806F4B}"/>
              </a:ext>
            </a:extLst>
          </p:cNvPr>
          <p:cNvSpPr txBox="1"/>
          <p:nvPr/>
        </p:nvSpPr>
        <p:spPr>
          <a:xfrm>
            <a:off x="930340" y="1104593"/>
            <a:ext cx="487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Какие ресурсы предоставит заказчик?</a:t>
            </a:r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91CEC-3789-F488-FE3C-F7CE65B06A9B}"/>
              </a:ext>
            </a:extLst>
          </p:cNvPr>
          <p:cNvSpPr txBox="1"/>
          <p:nvPr/>
        </p:nvSpPr>
        <p:spPr>
          <a:xfrm>
            <a:off x="3722915" y="2458280"/>
            <a:ext cx="7641381" cy="66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Помощь в поиске программиста, финансовая помощь, базу проверенных статей (на что опираться).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1AFA59-70D1-9583-843A-FDC925B33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9379" y="401619"/>
            <a:ext cx="1604812" cy="15793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5CC3BF-7E7E-F6EE-8AEB-3BC887699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7428" y="611788"/>
            <a:ext cx="802406" cy="789670"/>
          </a:xfrm>
          <a:prstGeom prst="rect">
            <a:avLst/>
          </a:prstGeom>
        </p:spPr>
      </p:pic>
      <p:sp>
        <p:nvSpPr>
          <p:cNvPr id="3" name="Облачко с текстом: прямоугольное 1">
            <a:extLst>
              <a:ext uri="{FF2B5EF4-FFF2-40B4-BE49-F238E27FC236}">
                <a16:creationId xmlns:a16="http://schemas.microsoft.com/office/drawing/2014/main" id="{425089B5-51FA-8975-186A-5501A6C38D20}"/>
              </a:ext>
            </a:extLst>
          </p:cNvPr>
          <p:cNvSpPr/>
          <p:nvPr/>
        </p:nvSpPr>
        <p:spPr>
          <a:xfrm>
            <a:off x="753407" y="3944113"/>
            <a:ext cx="6599115" cy="1024974"/>
          </a:xfrm>
          <a:custGeom>
            <a:avLst/>
            <a:gdLst>
              <a:gd name="connsiteX0" fmla="*/ 0 w 6752598"/>
              <a:gd name="connsiteY0" fmla="*/ 136646 h 819857"/>
              <a:gd name="connsiteX1" fmla="*/ 136646 w 6752598"/>
              <a:gd name="connsiteY1" fmla="*/ 0 h 819857"/>
              <a:gd name="connsiteX2" fmla="*/ 1125433 w 6752598"/>
              <a:gd name="connsiteY2" fmla="*/ 0 h 819857"/>
              <a:gd name="connsiteX3" fmla="*/ 1125433 w 6752598"/>
              <a:gd name="connsiteY3" fmla="*/ 0 h 819857"/>
              <a:gd name="connsiteX4" fmla="*/ 2813583 w 6752598"/>
              <a:gd name="connsiteY4" fmla="*/ 0 h 819857"/>
              <a:gd name="connsiteX5" fmla="*/ 6615952 w 6752598"/>
              <a:gd name="connsiteY5" fmla="*/ 0 h 819857"/>
              <a:gd name="connsiteX6" fmla="*/ 6752598 w 6752598"/>
              <a:gd name="connsiteY6" fmla="*/ 136646 h 819857"/>
              <a:gd name="connsiteX7" fmla="*/ 6752598 w 6752598"/>
              <a:gd name="connsiteY7" fmla="*/ 478250 h 819857"/>
              <a:gd name="connsiteX8" fmla="*/ 6752598 w 6752598"/>
              <a:gd name="connsiteY8" fmla="*/ 478250 h 819857"/>
              <a:gd name="connsiteX9" fmla="*/ 6752598 w 6752598"/>
              <a:gd name="connsiteY9" fmla="*/ 683214 h 819857"/>
              <a:gd name="connsiteX10" fmla="*/ 6752598 w 6752598"/>
              <a:gd name="connsiteY10" fmla="*/ 683211 h 819857"/>
              <a:gd name="connsiteX11" fmla="*/ 6615952 w 6752598"/>
              <a:gd name="connsiteY11" fmla="*/ 819857 h 819857"/>
              <a:gd name="connsiteX12" fmla="*/ 2813583 w 6752598"/>
              <a:gd name="connsiteY12" fmla="*/ 819857 h 819857"/>
              <a:gd name="connsiteX13" fmla="*/ 1969530 w 6752598"/>
              <a:gd name="connsiteY13" fmla="*/ 922339 h 819857"/>
              <a:gd name="connsiteX14" fmla="*/ 1125433 w 6752598"/>
              <a:gd name="connsiteY14" fmla="*/ 819857 h 819857"/>
              <a:gd name="connsiteX15" fmla="*/ 136646 w 6752598"/>
              <a:gd name="connsiteY15" fmla="*/ 819857 h 819857"/>
              <a:gd name="connsiteX16" fmla="*/ 0 w 6752598"/>
              <a:gd name="connsiteY16" fmla="*/ 683211 h 819857"/>
              <a:gd name="connsiteX17" fmla="*/ 0 w 6752598"/>
              <a:gd name="connsiteY17" fmla="*/ 683214 h 819857"/>
              <a:gd name="connsiteX18" fmla="*/ 0 w 6752598"/>
              <a:gd name="connsiteY18" fmla="*/ 478250 h 819857"/>
              <a:gd name="connsiteX19" fmla="*/ 0 w 6752598"/>
              <a:gd name="connsiteY19" fmla="*/ 478250 h 819857"/>
              <a:gd name="connsiteX20" fmla="*/ 0 w 6752598"/>
              <a:gd name="connsiteY20" fmla="*/ 136646 h 819857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125433 w 6752598"/>
              <a:gd name="connsiteY14" fmla="*/ 819857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350992 w 6752598"/>
              <a:gd name="connsiteY14" fmla="*/ 866510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07086 w 6752598"/>
              <a:gd name="connsiteY14" fmla="*/ 773204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931668"/>
              <a:gd name="connsiteX1" fmla="*/ 136646 w 6752598"/>
              <a:gd name="connsiteY1" fmla="*/ 0 h 931668"/>
              <a:gd name="connsiteX2" fmla="*/ 1125433 w 6752598"/>
              <a:gd name="connsiteY2" fmla="*/ 0 h 931668"/>
              <a:gd name="connsiteX3" fmla="*/ 1125433 w 6752598"/>
              <a:gd name="connsiteY3" fmla="*/ 0 h 931668"/>
              <a:gd name="connsiteX4" fmla="*/ 2813583 w 6752598"/>
              <a:gd name="connsiteY4" fmla="*/ 0 h 931668"/>
              <a:gd name="connsiteX5" fmla="*/ 6615952 w 6752598"/>
              <a:gd name="connsiteY5" fmla="*/ 0 h 931668"/>
              <a:gd name="connsiteX6" fmla="*/ 6752598 w 6752598"/>
              <a:gd name="connsiteY6" fmla="*/ 136646 h 931668"/>
              <a:gd name="connsiteX7" fmla="*/ 6752598 w 6752598"/>
              <a:gd name="connsiteY7" fmla="*/ 478250 h 931668"/>
              <a:gd name="connsiteX8" fmla="*/ 6752598 w 6752598"/>
              <a:gd name="connsiteY8" fmla="*/ 478250 h 931668"/>
              <a:gd name="connsiteX9" fmla="*/ 6752598 w 6752598"/>
              <a:gd name="connsiteY9" fmla="*/ 683214 h 931668"/>
              <a:gd name="connsiteX10" fmla="*/ 6752598 w 6752598"/>
              <a:gd name="connsiteY10" fmla="*/ 683211 h 931668"/>
              <a:gd name="connsiteX11" fmla="*/ 6615952 w 6752598"/>
              <a:gd name="connsiteY11" fmla="*/ 819857 h 931668"/>
              <a:gd name="connsiteX12" fmla="*/ 2813583 w 6752598"/>
              <a:gd name="connsiteY12" fmla="*/ 819857 h 931668"/>
              <a:gd name="connsiteX13" fmla="*/ 116 w 6752598"/>
              <a:gd name="connsiteY13" fmla="*/ 931668 h 931668"/>
              <a:gd name="connsiteX14" fmla="*/ 107086 w 6752598"/>
              <a:gd name="connsiteY14" fmla="*/ 773204 h 931668"/>
              <a:gd name="connsiteX15" fmla="*/ 136646 w 6752598"/>
              <a:gd name="connsiteY15" fmla="*/ 819857 h 931668"/>
              <a:gd name="connsiteX16" fmla="*/ 0 w 6752598"/>
              <a:gd name="connsiteY16" fmla="*/ 683211 h 931668"/>
              <a:gd name="connsiteX17" fmla="*/ 0 w 6752598"/>
              <a:gd name="connsiteY17" fmla="*/ 683214 h 931668"/>
              <a:gd name="connsiteX18" fmla="*/ 0 w 6752598"/>
              <a:gd name="connsiteY18" fmla="*/ 478250 h 931668"/>
              <a:gd name="connsiteX19" fmla="*/ 0 w 6752598"/>
              <a:gd name="connsiteY19" fmla="*/ 478250 h 931668"/>
              <a:gd name="connsiteX20" fmla="*/ 0 w 6752598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110777 w 6756289"/>
              <a:gd name="connsiteY14" fmla="*/ 773204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28611 w 6756289"/>
              <a:gd name="connsiteY14" fmla="*/ 839879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18754 w 6771352"/>
              <a:gd name="connsiteY0" fmla="*/ 136646 h 931668"/>
              <a:gd name="connsiteX1" fmla="*/ 155400 w 6771352"/>
              <a:gd name="connsiteY1" fmla="*/ 0 h 931668"/>
              <a:gd name="connsiteX2" fmla="*/ 1144187 w 6771352"/>
              <a:gd name="connsiteY2" fmla="*/ 0 h 931668"/>
              <a:gd name="connsiteX3" fmla="*/ 1144187 w 6771352"/>
              <a:gd name="connsiteY3" fmla="*/ 0 h 931668"/>
              <a:gd name="connsiteX4" fmla="*/ 2832337 w 6771352"/>
              <a:gd name="connsiteY4" fmla="*/ 0 h 931668"/>
              <a:gd name="connsiteX5" fmla="*/ 6634706 w 6771352"/>
              <a:gd name="connsiteY5" fmla="*/ 0 h 931668"/>
              <a:gd name="connsiteX6" fmla="*/ 6771352 w 6771352"/>
              <a:gd name="connsiteY6" fmla="*/ 136646 h 931668"/>
              <a:gd name="connsiteX7" fmla="*/ 6771352 w 6771352"/>
              <a:gd name="connsiteY7" fmla="*/ 478250 h 931668"/>
              <a:gd name="connsiteX8" fmla="*/ 6771352 w 6771352"/>
              <a:gd name="connsiteY8" fmla="*/ 478250 h 931668"/>
              <a:gd name="connsiteX9" fmla="*/ 6771352 w 6771352"/>
              <a:gd name="connsiteY9" fmla="*/ 683214 h 931668"/>
              <a:gd name="connsiteX10" fmla="*/ 6771352 w 6771352"/>
              <a:gd name="connsiteY10" fmla="*/ 683211 h 931668"/>
              <a:gd name="connsiteX11" fmla="*/ 6634706 w 6771352"/>
              <a:gd name="connsiteY11" fmla="*/ 819857 h 931668"/>
              <a:gd name="connsiteX12" fmla="*/ 2832337 w 6771352"/>
              <a:gd name="connsiteY12" fmla="*/ 819857 h 931668"/>
              <a:gd name="connsiteX13" fmla="*/ 18870 w 6771352"/>
              <a:gd name="connsiteY13" fmla="*/ 931668 h 931668"/>
              <a:gd name="connsiteX14" fmla="*/ 43674 w 6771352"/>
              <a:gd name="connsiteY14" fmla="*/ 839879 h 931668"/>
              <a:gd name="connsiteX15" fmla="*/ 40154 w 6771352"/>
              <a:gd name="connsiteY15" fmla="*/ 835097 h 931668"/>
              <a:gd name="connsiteX16" fmla="*/ 18754 w 6771352"/>
              <a:gd name="connsiteY16" fmla="*/ 683211 h 931668"/>
              <a:gd name="connsiteX17" fmla="*/ 18754 w 6771352"/>
              <a:gd name="connsiteY17" fmla="*/ 683214 h 931668"/>
              <a:gd name="connsiteX18" fmla="*/ 18754 w 6771352"/>
              <a:gd name="connsiteY18" fmla="*/ 478250 h 931668"/>
              <a:gd name="connsiteX19" fmla="*/ 18754 w 6771352"/>
              <a:gd name="connsiteY19" fmla="*/ 478250 h 931668"/>
              <a:gd name="connsiteX20" fmla="*/ 18754 w 6771352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25279 w 6752957"/>
              <a:gd name="connsiteY14" fmla="*/ 83987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62627 w 6752957"/>
              <a:gd name="connsiteY14" fmla="*/ 85130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24874 w 6752957"/>
              <a:gd name="connsiteY14" fmla="*/ 83035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0558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1130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893049"/>
              <a:gd name="connsiteX1" fmla="*/ 137005 w 6752957"/>
              <a:gd name="connsiteY1" fmla="*/ 0 h 893049"/>
              <a:gd name="connsiteX2" fmla="*/ 1125792 w 6752957"/>
              <a:gd name="connsiteY2" fmla="*/ 0 h 893049"/>
              <a:gd name="connsiteX3" fmla="*/ 1125792 w 6752957"/>
              <a:gd name="connsiteY3" fmla="*/ 0 h 893049"/>
              <a:gd name="connsiteX4" fmla="*/ 2813942 w 6752957"/>
              <a:gd name="connsiteY4" fmla="*/ 0 h 893049"/>
              <a:gd name="connsiteX5" fmla="*/ 6616311 w 6752957"/>
              <a:gd name="connsiteY5" fmla="*/ 0 h 893049"/>
              <a:gd name="connsiteX6" fmla="*/ 6752957 w 6752957"/>
              <a:gd name="connsiteY6" fmla="*/ 136646 h 893049"/>
              <a:gd name="connsiteX7" fmla="*/ 6752957 w 6752957"/>
              <a:gd name="connsiteY7" fmla="*/ 478250 h 893049"/>
              <a:gd name="connsiteX8" fmla="*/ 6752957 w 6752957"/>
              <a:gd name="connsiteY8" fmla="*/ 478250 h 893049"/>
              <a:gd name="connsiteX9" fmla="*/ 6752957 w 6752957"/>
              <a:gd name="connsiteY9" fmla="*/ 683214 h 893049"/>
              <a:gd name="connsiteX10" fmla="*/ 6752957 w 6752957"/>
              <a:gd name="connsiteY10" fmla="*/ 683211 h 893049"/>
              <a:gd name="connsiteX11" fmla="*/ 6616311 w 6752957"/>
              <a:gd name="connsiteY11" fmla="*/ 819857 h 893049"/>
              <a:gd name="connsiteX12" fmla="*/ 2813942 w 6752957"/>
              <a:gd name="connsiteY12" fmla="*/ 819857 h 893049"/>
              <a:gd name="connsiteX13" fmla="*/ 7946 w 6752957"/>
              <a:gd name="connsiteY13" fmla="*/ 893049 h 893049"/>
              <a:gd name="connsiteX14" fmla="*/ 104955 w 6752957"/>
              <a:gd name="connsiteY14" fmla="*/ 811304 h 893049"/>
              <a:gd name="connsiteX15" fmla="*/ 66577 w 6752957"/>
              <a:gd name="connsiteY15" fmla="*/ 810332 h 893049"/>
              <a:gd name="connsiteX16" fmla="*/ 359 w 6752957"/>
              <a:gd name="connsiteY16" fmla="*/ 683211 h 893049"/>
              <a:gd name="connsiteX17" fmla="*/ 359 w 6752957"/>
              <a:gd name="connsiteY17" fmla="*/ 683214 h 893049"/>
              <a:gd name="connsiteX18" fmla="*/ 359 w 6752957"/>
              <a:gd name="connsiteY18" fmla="*/ 478250 h 893049"/>
              <a:gd name="connsiteX19" fmla="*/ 359 w 6752957"/>
              <a:gd name="connsiteY19" fmla="*/ 478250 h 893049"/>
              <a:gd name="connsiteX20" fmla="*/ 359 w 6752957"/>
              <a:gd name="connsiteY20" fmla="*/ 136646 h 89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2957" h="893049">
                <a:moveTo>
                  <a:pt x="359" y="136646"/>
                </a:moveTo>
                <a:cubicBezTo>
                  <a:pt x="359" y="61178"/>
                  <a:pt x="61537" y="0"/>
                  <a:pt x="137005" y="0"/>
                </a:cubicBezTo>
                <a:lnTo>
                  <a:pt x="1125792" y="0"/>
                </a:lnTo>
                <a:lnTo>
                  <a:pt x="1125792" y="0"/>
                </a:lnTo>
                <a:lnTo>
                  <a:pt x="2813942" y="0"/>
                </a:lnTo>
                <a:lnTo>
                  <a:pt x="6616311" y="0"/>
                </a:lnTo>
                <a:cubicBezTo>
                  <a:pt x="6691779" y="0"/>
                  <a:pt x="6752957" y="61178"/>
                  <a:pt x="6752957" y="136646"/>
                </a:cubicBezTo>
                <a:lnTo>
                  <a:pt x="6752957" y="478250"/>
                </a:lnTo>
                <a:lnTo>
                  <a:pt x="6752957" y="478250"/>
                </a:lnTo>
                <a:lnTo>
                  <a:pt x="6752957" y="683214"/>
                </a:lnTo>
                <a:lnTo>
                  <a:pt x="6752957" y="683211"/>
                </a:lnTo>
                <a:cubicBezTo>
                  <a:pt x="6752957" y="758679"/>
                  <a:pt x="6691779" y="819857"/>
                  <a:pt x="6616311" y="819857"/>
                </a:cubicBezTo>
                <a:lnTo>
                  <a:pt x="2813942" y="819857"/>
                </a:lnTo>
                <a:lnTo>
                  <a:pt x="7946" y="893049"/>
                </a:lnTo>
                <a:lnTo>
                  <a:pt x="104955" y="811304"/>
                </a:lnTo>
                <a:lnTo>
                  <a:pt x="66577" y="810332"/>
                </a:lnTo>
                <a:cubicBezTo>
                  <a:pt x="-8891" y="810332"/>
                  <a:pt x="359" y="758679"/>
                  <a:pt x="359" y="683211"/>
                </a:cubicBezTo>
                <a:lnTo>
                  <a:pt x="359" y="683214"/>
                </a:lnTo>
                <a:lnTo>
                  <a:pt x="359" y="478250"/>
                </a:lnTo>
                <a:lnTo>
                  <a:pt x="359" y="478250"/>
                </a:lnTo>
                <a:lnTo>
                  <a:pt x="359" y="136646"/>
                </a:lnTo>
                <a:close/>
              </a:path>
            </a:pathLst>
          </a:custGeom>
          <a:solidFill>
            <a:srgbClr val="8771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Облачко с текстом: прямоугольное 1">
            <a:extLst>
              <a:ext uri="{FF2B5EF4-FFF2-40B4-BE49-F238E27FC236}">
                <a16:creationId xmlns:a16="http://schemas.microsoft.com/office/drawing/2014/main" id="{B5504D93-90BE-A4B1-564B-9A83CAD04B96}"/>
              </a:ext>
            </a:extLst>
          </p:cNvPr>
          <p:cNvSpPr/>
          <p:nvPr/>
        </p:nvSpPr>
        <p:spPr>
          <a:xfrm flipH="1">
            <a:off x="3405674" y="5367123"/>
            <a:ext cx="8111406" cy="1229218"/>
          </a:xfrm>
          <a:custGeom>
            <a:avLst/>
            <a:gdLst>
              <a:gd name="connsiteX0" fmla="*/ 0 w 6752598"/>
              <a:gd name="connsiteY0" fmla="*/ 136646 h 819857"/>
              <a:gd name="connsiteX1" fmla="*/ 136646 w 6752598"/>
              <a:gd name="connsiteY1" fmla="*/ 0 h 819857"/>
              <a:gd name="connsiteX2" fmla="*/ 1125433 w 6752598"/>
              <a:gd name="connsiteY2" fmla="*/ 0 h 819857"/>
              <a:gd name="connsiteX3" fmla="*/ 1125433 w 6752598"/>
              <a:gd name="connsiteY3" fmla="*/ 0 h 819857"/>
              <a:gd name="connsiteX4" fmla="*/ 2813583 w 6752598"/>
              <a:gd name="connsiteY4" fmla="*/ 0 h 819857"/>
              <a:gd name="connsiteX5" fmla="*/ 6615952 w 6752598"/>
              <a:gd name="connsiteY5" fmla="*/ 0 h 819857"/>
              <a:gd name="connsiteX6" fmla="*/ 6752598 w 6752598"/>
              <a:gd name="connsiteY6" fmla="*/ 136646 h 819857"/>
              <a:gd name="connsiteX7" fmla="*/ 6752598 w 6752598"/>
              <a:gd name="connsiteY7" fmla="*/ 478250 h 819857"/>
              <a:gd name="connsiteX8" fmla="*/ 6752598 w 6752598"/>
              <a:gd name="connsiteY8" fmla="*/ 478250 h 819857"/>
              <a:gd name="connsiteX9" fmla="*/ 6752598 w 6752598"/>
              <a:gd name="connsiteY9" fmla="*/ 683214 h 819857"/>
              <a:gd name="connsiteX10" fmla="*/ 6752598 w 6752598"/>
              <a:gd name="connsiteY10" fmla="*/ 683211 h 819857"/>
              <a:gd name="connsiteX11" fmla="*/ 6615952 w 6752598"/>
              <a:gd name="connsiteY11" fmla="*/ 819857 h 819857"/>
              <a:gd name="connsiteX12" fmla="*/ 2813583 w 6752598"/>
              <a:gd name="connsiteY12" fmla="*/ 819857 h 819857"/>
              <a:gd name="connsiteX13" fmla="*/ 1969530 w 6752598"/>
              <a:gd name="connsiteY13" fmla="*/ 922339 h 819857"/>
              <a:gd name="connsiteX14" fmla="*/ 1125433 w 6752598"/>
              <a:gd name="connsiteY14" fmla="*/ 819857 h 819857"/>
              <a:gd name="connsiteX15" fmla="*/ 136646 w 6752598"/>
              <a:gd name="connsiteY15" fmla="*/ 819857 h 819857"/>
              <a:gd name="connsiteX16" fmla="*/ 0 w 6752598"/>
              <a:gd name="connsiteY16" fmla="*/ 683211 h 819857"/>
              <a:gd name="connsiteX17" fmla="*/ 0 w 6752598"/>
              <a:gd name="connsiteY17" fmla="*/ 683214 h 819857"/>
              <a:gd name="connsiteX18" fmla="*/ 0 w 6752598"/>
              <a:gd name="connsiteY18" fmla="*/ 478250 h 819857"/>
              <a:gd name="connsiteX19" fmla="*/ 0 w 6752598"/>
              <a:gd name="connsiteY19" fmla="*/ 478250 h 819857"/>
              <a:gd name="connsiteX20" fmla="*/ 0 w 6752598"/>
              <a:gd name="connsiteY20" fmla="*/ 136646 h 819857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125433 w 6752598"/>
              <a:gd name="connsiteY14" fmla="*/ 819857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350992 w 6752598"/>
              <a:gd name="connsiteY14" fmla="*/ 866510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1024975"/>
              <a:gd name="connsiteX1" fmla="*/ 136646 w 6752598"/>
              <a:gd name="connsiteY1" fmla="*/ 0 h 1024975"/>
              <a:gd name="connsiteX2" fmla="*/ 1125433 w 6752598"/>
              <a:gd name="connsiteY2" fmla="*/ 0 h 1024975"/>
              <a:gd name="connsiteX3" fmla="*/ 1125433 w 6752598"/>
              <a:gd name="connsiteY3" fmla="*/ 0 h 1024975"/>
              <a:gd name="connsiteX4" fmla="*/ 2813583 w 6752598"/>
              <a:gd name="connsiteY4" fmla="*/ 0 h 1024975"/>
              <a:gd name="connsiteX5" fmla="*/ 6615952 w 6752598"/>
              <a:gd name="connsiteY5" fmla="*/ 0 h 1024975"/>
              <a:gd name="connsiteX6" fmla="*/ 6752598 w 6752598"/>
              <a:gd name="connsiteY6" fmla="*/ 136646 h 1024975"/>
              <a:gd name="connsiteX7" fmla="*/ 6752598 w 6752598"/>
              <a:gd name="connsiteY7" fmla="*/ 478250 h 1024975"/>
              <a:gd name="connsiteX8" fmla="*/ 6752598 w 6752598"/>
              <a:gd name="connsiteY8" fmla="*/ 478250 h 1024975"/>
              <a:gd name="connsiteX9" fmla="*/ 6752598 w 6752598"/>
              <a:gd name="connsiteY9" fmla="*/ 683214 h 1024975"/>
              <a:gd name="connsiteX10" fmla="*/ 6752598 w 6752598"/>
              <a:gd name="connsiteY10" fmla="*/ 683211 h 1024975"/>
              <a:gd name="connsiteX11" fmla="*/ 6615952 w 6752598"/>
              <a:gd name="connsiteY11" fmla="*/ 819857 h 1024975"/>
              <a:gd name="connsiteX12" fmla="*/ 2813583 w 6752598"/>
              <a:gd name="connsiteY12" fmla="*/ 819857 h 1024975"/>
              <a:gd name="connsiteX13" fmla="*/ 122069 w 6752598"/>
              <a:gd name="connsiteY13" fmla="*/ 1024975 h 1024975"/>
              <a:gd name="connsiteX14" fmla="*/ 107086 w 6752598"/>
              <a:gd name="connsiteY14" fmla="*/ 773204 h 1024975"/>
              <a:gd name="connsiteX15" fmla="*/ 136646 w 6752598"/>
              <a:gd name="connsiteY15" fmla="*/ 819857 h 1024975"/>
              <a:gd name="connsiteX16" fmla="*/ 0 w 6752598"/>
              <a:gd name="connsiteY16" fmla="*/ 683211 h 1024975"/>
              <a:gd name="connsiteX17" fmla="*/ 0 w 6752598"/>
              <a:gd name="connsiteY17" fmla="*/ 683214 h 1024975"/>
              <a:gd name="connsiteX18" fmla="*/ 0 w 6752598"/>
              <a:gd name="connsiteY18" fmla="*/ 478250 h 1024975"/>
              <a:gd name="connsiteX19" fmla="*/ 0 w 6752598"/>
              <a:gd name="connsiteY19" fmla="*/ 478250 h 1024975"/>
              <a:gd name="connsiteX20" fmla="*/ 0 w 6752598"/>
              <a:gd name="connsiteY20" fmla="*/ 136646 h 1024975"/>
              <a:gd name="connsiteX0" fmla="*/ 0 w 6752598"/>
              <a:gd name="connsiteY0" fmla="*/ 136646 h 931668"/>
              <a:gd name="connsiteX1" fmla="*/ 136646 w 6752598"/>
              <a:gd name="connsiteY1" fmla="*/ 0 h 931668"/>
              <a:gd name="connsiteX2" fmla="*/ 1125433 w 6752598"/>
              <a:gd name="connsiteY2" fmla="*/ 0 h 931668"/>
              <a:gd name="connsiteX3" fmla="*/ 1125433 w 6752598"/>
              <a:gd name="connsiteY3" fmla="*/ 0 h 931668"/>
              <a:gd name="connsiteX4" fmla="*/ 2813583 w 6752598"/>
              <a:gd name="connsiteY4" fmla="*/ 0 h 931668"/>
              <a:gd name="connsiteX5" fmla="*/ 6615952 w 6752598"/>
              <a:gd name="connsiteY5" fmla="*/ 0 h 931668"/>
              <a:gd name="connsiteX6" fmla="*/ 6752598 w 6752598"/>
              <a:gd name="connsiteY6" fmla="*/ 136646 h 931668"/>
              <a:gd name="connsiteX7" fmla="*/ 6752598 w 6752598"/>
              <a:gd name="connsiteY7" fmla="*/ 478250 h 931668"/>
              <a:gd name="connsiteX8" fmla="*/ 6752598 w 6752598"/>
              <a:gd name="connsiteY8" fmla="*/ 478250 h 931668"/>
              <a:gd name="connsiteX9" fmla="*/ 6752598 w 6752598"/>
              <a:gd name="connsiteY9" fmla="*/ 683214 h 931668"/>
              <a:gd name="connsiteX10" fmla="*/ 6752598 w 6752598"/>
              <a:gd name="connsiteY10" fmla="*/ 683211 h 931668"/>
              <a:gd name="connsiteX11" fmla="*/ 6615952 w 6752598"/>
              <a:gd name="connsiteY11" fmla="*/ 819857 h 931668"/>
              <a:gd name="connsiteX12" fmla="*/ 2813583 w 6752598"/>
              <a:gd name="connsiteY12" fmla="*/ 819857 h 931668"/>
              <a:gd name="connsiteX13" fmla="*/ 116 w 6752598"/>
              <a:gd name="connsiteY13" fmla="*/ 931668 h 931668"/>
              <a:gd name="connsiteX14" fmla="*/ 107086 w 6752598"/>
              <a:gd name="connsiteY14" fmla="*/ 773204 h 931668"/>
              <a:gd name="connsiteX15" fmla="*/ 136646 w 6752598"/>
              <a:gd name="connsiteY15" fmla="*/ 819857 h 931668"/>
              <a:gd name="connsiteX16" fmla="*/ 0 w 6752598"/>
              <a:gd name="connsiteY16" fmla="*/ 683211 h 931668"/>
              <a:gd name="connsiteX17" fmla="*/ 0 w 6752598"/>
              <a:gd name="connsiteY17" fmla="*/ 683214 h 931668"/>
              <a:gd name="connsiteX18" fmla="*/ 0 w 6752598"/>
              <a:gd name="connsiteY18" fmla="*/ 478250 h 931668"/>
              <a:gd name="connsiteX19" fmla="*/ 0 w 6752598"/>
              <a:gd name="connsiteY19" fmla="*/ 478250 h 931668"/>
              <a:gd name="connsiteX20" fmla="*/ 0 w 6752598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110777 w 6756289"/>
              <a:gd name="connsiteY14" fmla="*/ 773204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3691 w 6756289"/>
              <a:gd name="connsiteY0" fmla="*/ 136646 h 931668"/>
              <a:gd name="connsiteX1" fmla="*/ 140337 w 6756289"/>
              <a:gd name="connsiteY1" fmla="*/ 0 h 931668"/>
              <a:gd name="connsiteX2" fmla="*/ 1129124 w 6756289"/>
              <a:gd name="connsiteY2" fmla="*/ 0 h 931668"/>
              <a:gd name="connsiteX3" fmla="*/ 1129124 w 6756289"/>
              <a:gd name="connsiteY3" fmla="*/ 0 h 931668"/>
              <a:gd name="connsiteX4" fmla="*/ 2817274 w 6756289"/>
              <a:gd name="connsiteY4" fmla="*/ 0 h 931668"/>
              <a:gd name="connsiteX5" fmla="*/ 6619643 w 6756289"/>
              <a:gd name="connsiteY5" fmla="*/ 0 h 931668"/>
              <a:gd name="connsiteX6" fmla="*/ 6756289 w 6756289"/>
              <a:gd name="connsiteY6" fmla="*/ 136646 h 931668"/>
              <a:gd name="connsiteX7" fmla="*/ 6756289 w 6756289"/>
              <a:gd name="connsiteY7" fmla="*/ 478250 h 931668"/>
              <a:gd name="connsiteX8" fmla="*/ 6756289 w 6756289"/>
              <a:gd name="connsiteY8" fmla="*/ 478250 h 931668"/>
              <a:gd name="connsiteX9" fmla="*/ 6756289 w 6756289"/>
              <a:gd name="connsiteY9" fmla="*/ 683214 h 931668"/>
              <a:gd name="connsiteX10" fmla="*/ 6756289 w 6756289"/>
              <a:gd name="connsiteY10" fmla="*/ 683211 h 931668"/>
              <a:gd name="connsiteX11" fmla="*/ 6619643 w 6756289"/>
              <a:gd name="connsiteY11" fmla="*/ 819857 h 931668"/>
              <a:gd name="connsiteX12" fmla="*/ 2817274 w 6756289"/>
              <a:gd name="connsiteY12" fmla="*/ 819857 h 931668"/>
              <a:gd name="connsiteX13" fmla="*/ 3807 w 6756289"/>
              <a:gd name="connsiteY13" fmla="*/ 931668 h 931668"/>
              <a:gd name="connsiteX14" fmla="*/ 28611 w 6756289"/>
              <a:gd name="connsiteY14" fmla="*/ 839879 h 931668"/>
              <a:gd name="connsiteX15" fmla="*/ 54969 w 6756289"/>
              <a:gd name="connsiteY15" fmla="*/ 819857 h 931668"/>
              <a:gd name="connsiteX16" fmla="*/ 3691 w 6756289"/>
              <a:gd name="connsiteY16" fmla="*/ 683211 h 931668"/>
              <a:gd name="connsiteX17" fmla="*/ 3691 w 6756289"/>
              <a:gd name="connsiteY17" fmla="*/ 683214 h 931668"/>
              <a:gd name="connsiteX18" fmla="*/ 3691 w 6756289"/>
              <a:gd name="connsiteY18" fmla="*/ 478250 h 931668"/>
              <a:gd name="connsiteX19" fmla="*/ 3691 w 6756289"/>
              <a:gd name="connsiteY19" fmla="*/ 478250 h 931668"/>
              <a:gd name="connsiteX20" fmla="*/ 3691 w 6756289"/>
              <a:gd name="connsiteY20" fmla="*/ 136646 h 931668"/>
              <a:gd name="connsiteX0" fmla="*/ 18754 w 6771352"/>
              <a:gd name="connsiteY0" fmla="*/ 136646 h 931668"/>
              <a:gd name="connsiteX1" fmla="*/ 155400 w 6771352"/>
              <a:gd name="connsiteY1" fmla="*/ 0 h 931668"/>
              <a:gd name="connsiteX2" fmla="*/ 1144187 w 6771352"/>
              <a:gd name="connsiteY2" fmla="*/ 0 h 931668"/>
              <a:gd name="connsiteX3" fmla="*/ 1144187 w 6771352"/>
              <a:gd name="connsiteY3" fmla="*/ 0 h 931668"/>
              <a:gd name="connsiteX4" fmla="*/ 2832337 w 6771352"/>
              <a:gd name="connsiteY4" fmla="*/ 0 h 931668"/>
              <a:gd name="connsiteX5" fmla="*/ 6634706 w 6771352"/>
              <a:gd name="connsiteY5" fmla="*/ 0 h 931668"/>
              <a:gd name="connsiteX6" fmla="*/ 6771352 w 6771352"/>
              <a:gd name="connsiteY6" fmla="*/ 136646 h 931668"/>
              <a:gd name="connsiteX7" fmla="*/ 6771352 w 6771352"/>
              <a:gd name="connsiteY7" fmla="*/ 478250 h 931668"/>
              <a:gd name="connsiteX8" fmla="*/ 6771352 w 6771352"/>
              <a:gd name="connsiteY8" fmla="*/ 478250 h 931668"/>
              <a:gd name="connsiteX9" fmla="*/ 6771352 w 6771352"/>
              <a:gd name="connsiteY9" fmla="*/ 683214 h 931668"/>
              <a:gd name="connsiteX10" fmla="*/ 6771352 w 6771352"/>
              <a:gd name="connsiteY10" fmla="*/ 683211 h 931668"/>
              <a:gd name="connsiteX11" fmla="*/ 6634706 w 6771352"/>
              <a:gd name="connsiteY11" fmla="*/ 819857 h 931668"/>
              <a:gd name="connsiteX12" fmla="*/ 2832337 w 6771352"/>
              <a:gd name="connsiteY12" fmla="*/ 819857 h 931668"/>
              <a:gd name="connsiteX13" fmla="*/ 18870 w 6771352"/>
              <a:gd name="connsiteY13" fmla="*/ 931668 h 931668"/>
              <a:gd name="connsiteX14" fmla="*/ 43674 w 6771352"/>
              <a:gd name="connsiteY14" fmla="*/ 839879 h 931668"/>
              <a:gd name="connsiteX15" fmla="*/ 40154 w 6771352"/>
              <a:gd name="connsiteY15" fmla="*/ 835097 h 931668"/>
              <a:gd name="connsiteX16" fmla="*/ 18754 w 6771352"/>
              <a:gd name="connsiteY16" fmla="*/ 683211 h 931668"/>
              <a:gd name="connsiteX17" fmla="*/ 18754 w 6771352"/>
              <a:gd name="connsiteY17" fmla="*/ 683214 h 931668"/>
              <a:gd name="connsiteX18" fmla="*/ 18754 w 6771352"/>
              <a:gd name="connsiteY18" fmla="*/ 478250 h 931668"/>
              <a:gd name="connsiteX19" fmla="*/ 18754 w 6771352"/>
              <a:gd name="connsiteY19" fmla="*/ 478250 h 931668"/>
              <a:gd name="connsiteX20" fmla="*/ 18754 w 6771352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25279 w 6752957"/>
              <a:gd name="connsiteY14" fmla="*/ 83987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62627 w 6752957"/>
              <a:gd name="connsiteY14" fmla="*/ 85130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24874 w 6752957"/>
              <a:gd name="connsiteY14" fmla="*/ 83035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05589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931668"/>
              <a:gd name="connsiteX1" fmla="*/ 137005 w 6752957"/>
              <a:gd name="connsiteY1" fmla="*/ 0 h 931668"/>
              <a:gd name="connsiteX2" fmla="*/ 1125792 w 6752957"/>
              <a:gd name="connsiteY2" fmla="*/ 0 h 931668"/>
              <a:gd name="connsiteX3" fmla="*/ 1125792 w 6752957"/>
              <a:gd name="connsiteY3" fmla="*/ 0 h 931668"/>
              <a:gd name="connsiteX4" fmla="*/ 2813942 w 6752957"/>
              <a:gd name="connsiteY4" fmla="*/ 0 h 931668"/>
              <a:gd name="connsiteX5" fmla="*/ 6616311 w 6752957"/>
              <a:gd name="connsiteY5" fmla="*/ 0 h 931668"/>
              <a:gd name="connsiteX6" fmla="*/ 6752957 w 6752957"/>
              <a:gd name="connsiteY6" fmla="*/ 136646 h 931668"/>
              <a:gd name="connsiteX7" fmla="*/ 6752957 w 6752957"/>
              <a:gd name="connsiteY7" fmla="*/ 478250 h 931668"/>
              <a:gd name="connsiteX8" fmla="*/ 6752957 w 6752957"/>
              <a:gd name="connsiteY8" fmla="*/ 478250 h 931668"/>
              <a:gd name="connsiteX9" fmla="*/ 6752957 w 6752957"/>
              <a:gd name="connsiteY9" fmla="*/ 683214 h 931668"/>
              <a:gd name="connsiteX10" fmla="*/ 6752957 w 6752957"/>
              <a:gd name="connsiteY10" fmla="*/ 683211 h 931668"/>
              <a:gd name="connsiteX11" fmla="*/ 6616311 w 6752957"/>
              <a:gd name="connsiteY11" fmla="*/ 819857 h 931668"/>
              <a:gd name="connsiteX12" fmla="*/ 2813942 w 6752957"/>
              <a:gd name="connsiteY12" fmla="*/ 819857 h 931668"/>
              <a:gd name="connsiteX13" fmla="*/ 475 w 6752957"/>
              <a:gd name="connsiteY13" fmla="*/ 931668 h 931668"/>
              <a:gd name="connsiteX14" fmla="*/ 104955 w 6752957"/>
              <a:gd name="connsiteY14" fmla="*/ 811304 h 931668"/>
              <a:gd name="connsiteX15" fmla="*/ 66577 w 6752957"/>
              <a:gd name="connsiteY15" fmla="*/ 810332 h 931668"/>
              <a:gd name="connsiteX16" fmla="*/ 359 w 6752957"/>
              <a:gd name="connsiteY16" fmla="*/ 683211 h 931668"/>
              <a:gd name="connsiteX17" fmla="*/ 359 w 6752957"/>
              <a:gd name="connsiteY17" fmla="*/ 683214 h 931668"/>
              <a:gd name="connsiteX18" fmla="*/ 359 w 6752957"/>
              <a:gd name="connsiteY18" fmla="*/ 478250 h 931668"/>
              <a:gd name="connsiteX19" fmla="*/ 359 w 6752957"/>
              <a:gd name="connsiteY19" fmla="*/ 478250 h 931668"/>
              <a:gd name="connsiteX20" fmla="*/ 359 w 6752957"/>
              <a:gd name="connsiteY20" fmla="*/ 136646 h 931668"/>
              <a:gd name="connsiteX0" fmla="*/ 359 w 6752957"/>
              <a:gd name="connsiteY0" fmla="*/ 136646 h 893049"/>
              <a:gd name="connsiteX1" fmla="*/ 137005 w 6752957"/>
              <a:gd name="connsiteY1" fmla="*/ 0 h 893049"/>
              <a:gd name="connsiteX2" fmla="*/ 1125792 w 6752957"/>
              <a:gd name="connsiteY2" fmla="*/ 0 h 893049"/>
              <a:gd name="connsiteX3" fmla="*/ 1125792 w 6752957"/>
              <a:gd name="connsiteY3" fmla="*/ 0 h 893049"/>
              <a:gd name="connsiteX4" fmla="*/ 2813942 w 6752957"/>
              <a:gd name="connsiteY4" fmla="*/ 0 h 893049"/>
              <a:gd name="connsiteX5" fmla="*/ 6616311 w 6752957"/>
              <a:gd name="connsiteY5" fmla="*/ 0 h 893049"/>
              <a:gd name="connsiteX6" fmla="*/ 6752957 w 6752957"/>
              <a:gd name="connsiteY6" fmla="*/ 136646 h 893049"/>
              <a:gd name="connsiteX7" fmla="*/ 6752957 w 6752957"/>
              <a:gd name="connsiteY7" fmla="*/ 478250 h 893049"/>
              <a:gd name="connsiteX8" fmla="*/ 6752957 w 6752957"/>
              <a:gd name="connsiteY8" fmla="*/ 478250 h 893049"/>
              <a:gd name="connsiteX9" fmla="*/ 6752957 w 6752957"/>
              <a:gd name="connsiteY9" fmla="*/ 683214 h 893049"/>
              <a:gd name="connsiteX10" fmla="*/ 6752957 w 6752957"/>
              <a:gd name="connsiteY10" fmla="*/ 683211 h 893049"/>
              <a:gd name="connsiteX11" fmla="*/ 6616311 w 6752957"/>
              <a:gd name="connsiteY11" fmla="*/ 819857 h 893049"/>
              <a:gd name="connsiteX12" fmla="*/ 2813942 w 6752957"/>
              <a:gd name="connsiteY12" fmla="*/ 819857 h 893049"/>
              <a:gd name="connsiteX13" fmla="*/ 7946 w 6752957"/>
              <a:gd name="connsiteY13" fmla="*/ 893049 h 893049"/>
              <a:gd name="connsiteX14" fmla="*/ 104955 w 6752957"/>
              <a:gd name="connsiteY14" fmla="*/ 811304 h 893049"/>
              <a:gd name="connsiteX15" fmla="*/ 66577 w 6752957"/>
              <a:gd name="connsiteY15" fmla="*/ 810332 h 893049"/>
              <a:gd name="connsiteX16" fmla="*/ 359 w 6752957"/>
              <a:gd name="connsiteY16" fmla="*/ 683211 h 893049"/>
              <a:gd name="connsiteX17" fmla="*/ 359 w 6752957"/>
              <a:gd name="connsiteY17" fmla="*/ 683214 h 893049"/>
              <a:gd name="connsiteX18" fmla="*/ 359 w 6752957"/>
              <a:gd name="connsiteY18" fmla="*/ 478250 h 893049"/>
              <a:gd name="connsiteX19" fmla="*/ 359 w 6752957"/>
              <a:gd name="connsiteY19" fmla="*/ 478250 h 893049"/>
              <a:gd name="connsiteX20" fmla="*/ 359 w 6752957"/>
              <a:gd name="connsiteY20" fmla="*/ 136646 h 89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52957" h="893049">
                <a:moveTo>
                  <a:pt x="359" y="136646"/>
                </a:moveTo>
                <a:cubicBezTo>
                  <a:pt x="359" y="61178"/>
                  <a:pt x="61537" y="0"/>
                  <a:pt x="137005" y="0"/>
                </a:cubicBezTo>
                <a:lnTo>
                  <a:pt x="1125792" y="0"/>
                </a:lnTo>
                <a:lnTo>
                  <a:pt x="1125792" y="0"/>
                </a:lnTo>
                <a:lnTo>
                  <a:pt x="2813942" y="0"/>
                </a:lnTo>
                <a:lnTo>
                  <a:pt x="6616311" y="0"/>
                </a:lnTo>
                <a:cubicBezTo>
                  <a:pt x="6691779" y="0"/>
                  <a:pt x="6752957" y="61178"/>
                  <a:pt x="6752957" y="136646"/>
                </a:cubicBezTo>
                <a:lnTo>
                  <a:pt x="6752957" y="478250"/>
                </a:lnTo>
                <a:lnTo>
                  <a:pt x="6752957" y="478250"/>
                </a:lnTo>
                <a:lnTo>
                  <a:pt x="6752957" y="683214"/>
                </a:lnTo>
                <a:lnTo>
                  <a:pt x="6752957" y="683211"/>
                </a:lnTo>
                <a:cubicBezTo>
                  <a:pt x="6752957" y="758679"/>
                  <a:pt x="6691779" y="819857"/>
                  <a:pt x="6616311" y="819857"/>
                </a:cubicBezTo>
                <a:lnTo>
                  <a:pt x="2813942" y="819857"/>
                </a:lnTo>
                <a:lnTo>
                  <a:pt x="7946" y="893049"/>
                </a:lnTo>
                <a:lnTo>
                  <a:pt x="104955" y="811304"/>
                </a:lnTo>
                <a:lnTo>
                  <a:pt x="66577" y="810332"/>
                </a:lnTo>
                <a:cubicBezTo>
                  <a:pt x="-8891" y="810332"/>
                  <a:pt x="359" y="758679"/>
                  <a:pt x="359" y="683211"/>
                </a:cubicBezTo>
                <a:lnTo>
                  <a:pt x="359" y="683214"/>
                </a:lnTo>
                <a:lnTo>
                  <a:pt x="359" y="478250"/>
                </a:lnTo>
                <a:lnTo>
                  <a:pt x="359" y="478250"/>
                </a:lnTo>
                <a:lnTo>
                  <a:pt x="359" y="13664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877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F50818-DF4C-7920-91BB-5FFEA1379092}"/>
              </a:ext>
            </a:extLst>
          </p:cNvPr>
          <p:cNvSpPr txBox="1"/>
          <p:nvPr/>
        </p:nvSpPr>
        <p:spPr>
          <a:xfrm>
            <a:off x="930340" y="4271934"/>
            <a:ext cx="631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Какими ресурсами планируете воспользоваться?</a:t>
            </a:r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6316499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F9B518F-0100-71D9-EBAC-30CA95038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159" y="5037572"/>
            <a:ext cx="1780186" cy="17253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DAB8-546F-B0F6-C252-53C6F0547354}"/>
              </a:ext>
            </a:extLst>
          </p:cNvPr>
          <p:cNvSpPr txBox="1">
            <a:spLocks/>
          </p:cNvSpPr>
          <p:nvPr/>
        </p:nvSpPr>
        <p:spPr>
          <a:xfrm>
            <a:off x="629797" y="221336"/>
            <a:ext cx="11186150" cy="480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Kharkiv" pitchFamily="2" charset="0"/>
              </a:rPr>
              <a:t>Зарубежные аналоги решения для психологов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4E5E2-658F-D21D-4D33-5C0C05E4EF43}"/>
              </a:ext>
            </a:extLst>
          </p:cNvPr>
          <p:cNvSpPr txBox="1"/>
          <p:nvPr/>
        </p:nvSpPr>
        <p:spPr>
          <a:xfrm>
            <a:off x="514367" y="1705731"/>
            <a:ext cx="2037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latin typeface="Kharkiv" pitchFamily="2" charset="0"/>
              </a:rPr>
              <a:t>Ментавио</a:t>
            </a:r>
            <a:endParaRPr lang="ru-RU" sz="2400" dirty="0">
              <a:latin typeface="Kharki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B5266-4D62-5208-E453-CE7A49AF937F}"/>
              </a:ext>
            </a:extLst>
          </p:cNvPr>
          <p:cNvSpPr txBox="1"/>
          <p:nvPr/>
        </p:nvSpPr>
        <p:spPr>
          <a:xfrm>
            <a:off x="1001817" y="2459060"/>
            <a:ext cx="34756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это цифровая платформа, которая связывает терапевтов и пациентов и позволяет им проводить дистанционные или личные консультации; </a:t>
            </a:r>
          </a:p>
          <a:p>
            <a:endParaRPr lang="ru-RU" sz="1400" dirty="0">
              <a:latin typeface="Montserrat" panose="00000500000000000000" pitchFamily="2" charset="-52"/>
            </a:endParaRPr>
          </a:p>
          <a:p>
            <a:r>
              <a:rPr lang="ru-RU" sz="1400" dirty="0">
                <a:latin typeface="Montserrat" panose="00000500000000000000" pitchFamily="2" charset="-52"/>
              </a:rPr>
              <a:t>первый может быть через видеозвонок, чат или обычный телефонный звонок.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A51A0-B7BF-2F6C-B927-33A26D614775}"/>
              </a:ext>
            </a:extLst>
          </p:cNvPr>
          <p:cNvSpPr txBox="1"/>
          <p:nvPr/>
        </p:nvSpPr>
        <p:spPr>
          <a:xfrm>
            <a:off x="514367" y="4782049"/>
            <a:ext cx="3475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771B6"/>
                </a:solidFill>
                <a:latin typeface="Montserrat" panose="00000500000000000000" pitchFamily="2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WWW.MENTAVIO.COM</a:t>
            </a:r>
            <a:r>
              <a:rPr lang="ru-RU" sz="1400" dirty="0">
                <a:solidFill>
                  <a:srgbClr val="8771B6"/>
                </a:solidFill>
                <a:latin typeface="Montserrat" panose="00000500000000000000" pitchFamily="2" charset="-52"/>
              </a:rPr>
              <a:t> </a:t>
            </a:r>
            <a:endParaRPr lang="en-US" sz="1400" dirty="0">
              <a:solidFill>
                <a:srgbClr val="8771B6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3BB627-0284-FF4C-E11F-A461AC611C71}"/>
              </a:ext>
            </a:extLst>
          </p:cNvPr>
          <p:cNvSpPr txBox="1"/>
          <p:nvPr/>
        </p:nvSpPr>
        <p:spPr>
          <a:xfrm>
            <a:off x="7714509" y="854269"/>
            <a:ext cx="3110203" cy="48000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solidFill>
                  <a:srgbClr val="8771B6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Kharkiv" pitchFamily="2" charset="0"/>
              </a:rPr>
              <a:t>Преимущества: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CB3A79D-D8A2-D616-3CF2-01BB2CD09E11}"/>
              </a:ext>
            </a:extLst>
          </p:cNvPr>
          <p:cNvCxnSpPr>
            <a:cxnSpLocks/>
          </p:cNvCxnSpPr>
          <p:nvPr/>
        </p:nvCxnSpPr>
        <p:spPr>
          <a:xfrm>
            <a:off x="629794" y="2619673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C7124629-A79C-A12E-68B0-01703850A024}"/>
              </a:ext>
            </a:extLst>
          </p:cNvPr>
          <p:cNvCxnSpPr>
            <a:cxnSpLocks/>
          </p:cNvCxnSpPr>
          <p:nvPr/>
        </p:nvCxnSpPr>
        <p:spPr>
          <a:xfrm>
            <a:off x="7894531" y="1431818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DF14CD0-026A-F96A-DEF9-30B2E68F2656}"/>
              </a:ext>
            </a:extLst>
          </p:cNvPr>
          <p:cNvSpPr txBox="1"/>
          <p:nvPr/>
        </p:nvSpPr>
        <p:spPr>
          <a:xfrm>
            <a:off x="8304140" y="1272223"/>
            <a:ext cx="3565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конфиденциальность клиента и психолога ,т.к передача данных происходит через шифрование SSL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FA29338-DD22-4143-84D8-4F3E2A76CB72}"/>
              </a:ext>
            </a:extLst>
          </p:cNvPr>
          <p:cNvCxnSpPr>
            <a:cxnSpLocks/>
          </p:cNvCxnSpPr>
          <p:nvPr/>
        </p:nvCxnSpPr>
        <p:spPr>
          <a:xfrm>
            <a:off x="7894531" y="2219104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DA056E3-9720-DF9C-AF81-DB8F51F13A71}"/>
              </a:ext>
            </a:extLst>
          </p:cNvPr>
          <p:cNvSpPr txBox="1"/>
          <p:nvPr/>
        </p:nvSpPr>
        <p:spPr>
          <a:xfrm>
            <a:off x="8304140" y="2059509"/>
            <a:ext cx="3565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</a:rPr>
              <a:t>психологи имеют возможность провести бесплатный сеанс презентации продолжительностью около 10 минут для первого контакта с пациентом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8D29CC-3EE0-3DB1-B729-FB90F6B4AE97}"/>
              </a:ext>
            </a:extLst>
          </p:cNvPr>
          <p:cNvSpPr txBox="1"/>
          <p:nvPr/>
        </p:nvSpPr>
        <p:spPr>
          <a:xfrm>
            <a:off x="7714509" y="3417249"/>
            <a:ext cx="3110203" cy="48000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solidFill>
                  <a:srgbClr val="8771B6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Kharkiv" pitchFamily="2" charset="0"/>
              </a:rPr>
              <a:t>Недостатки: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D0A485BD-568C-A5D9-D724-9B76EC849E1E}"/>
              </a:ext>
            </a:extLst>
          </p:cNvPr>
          <p:cNvCxnSpPr>
            <a:cxnSpLocks/>
          </p:cNvCxnSpPr>
          <p:nvPr/>
        </p:nvCxnSpPr>
        <p:spPr>
          <a:xfrm>
            <a:off x="7894531" y="3994798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D8A3FF7-69DF-76EE-F123-45CF50671E2C}"/>
              </a:ext>
            </a:extLst>
          </p:cNvPr>
          <p:cNvSpPr txBox="1"/>
          <p:nvPr/>
        </p:nvSpPr>
        <p:spPr>
          <a:xfrm>
            <a:off x="8304140" y="3835203"/>
            <a:ext cx="356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зарубежная разработка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E830C231-AD9C-3CD4-26A9-9F255B4B86AA}"/>
              </a:ext>
            </a:extLst>
          </p:cNvPr>
          <p:cNvCxnSpPr>
            <a:cxnSpLocks/>
          </p:cNvCxnSpPr>
          <p:nvPr/>
        </p:nvCxnSpPr>
        <p:spPr>
          <a:xfrm>
            <a:off x="7894531" y="4395881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6C1F60B-71D5-0941-E01B-0A567D5DB279}"/>
              </a:ext>
            </a:extLst>
          </p:cNvPr>
          <p:cNvSpPr txBox="1"/>
          <p:nvPr/>
        </p:nvSpPr>
        <p:spPr>
          <a:xfrm>
            <a:off x="8304140" y="4236286"/>
            <a:ext cx="356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</a:rPr>
              <a:t>сложный интерфейс </a:t>
            </a:r>
          </a:p>
          <a:p>
            <a:r>
              <a:rPr lang="ru-RU" sz="1400" dirty="0">
                <a:solidFill>
                  <a:schemeClr val="tx1"/>
                </a:solidFill>
              </a:rPr>
              <a:t>на иностранном языке 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26ED69-9955-5DD4-BF9A-71F2AD931AC3}"/>
              </a:ext>
            </a:extLst>
          </p:cNvPr>
          <p:cNvSpPr txBox="1"/>
          <p:nvPr/>
        </p:nvSpPr>
        <p:spPr>
          <a:xfrm>
            <a:off x="7714509" y="5083052"/>
            <a:ext cx="4052605" cy="48000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>
              <a:lnSpc>
                <a:spcPct val="150000"/>
              </a:lnSpc>
              <a:spcBef>
                <a:spcPct val="0"/>
              </a:spcBef>
              <a:buNone/>
              <a:defRPr>
                <a:solidFill>
                  <a:srgbClr val="8771B6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Kharkiv" pitchFamily="2" charset="0"/>
              </a:rPr>
              <a:t>Отличия от нашего приложения: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A8F60E82-FBAC-2D54-D21D-BEF7FBA00917}"/>
              </a:ext>
            </a:extLst>
          </p:cNvPr>
          <p:cNvCxnSpPr>
            <a:cxnSpLocks/>
          </p:cNvCxnSpPr>
          <p:nvPr/>
        </p:nvCxnSpPr>
        <p:spPr>
          <a:xfrm>
            <a:off x="7894531" y="5660601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EB4448C-8C58-7A5D-4C37-CB368D86B401}"/>
              </a:ext>
            </a:extLst>
          </p:cNvPr>
          <p:cNvSpPr txBox="1"/>
          <p:nvPr/>
        </p:nvSpPr>
        <p:spPr>
          <a:xfrm>
            <a:off x="8304140" y="5501006"/>
            <a:ext cx="3565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нет базы знаний для психологов с ключевыми методиками и приемами, полезными статьями 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05318585-EBA7-744A-726D-24B87F097F94}"/>
              </a:ext>
            </a:extLst>
          </p:cNvPr>
          <p:cNvCxnSpPr>
            <a:cxnSpLocks/>
          </p:cNvCxnSpPr>
          <p:nvPr/>
        </p:nvCxnSpPr>
        <p:spPr>
          <a:xfrm>
            <a:off x="7894531" y="6399265"/>
            <a:ext cx="288621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731B610-4A14-5E4B-870E-D3BA2CB0EB79}"/>
              </a:ext>
            </a:extLst>
          </p:cNvPr>
          <p:cNvSpPr txBox="1"/>
          <p:nvPr/>
        </p:nvSpPr>
        <p:spPr>
          <a:xfrm>
            <a:off x="8304140" y="6239670"/>
            <a:ext cx="3683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Montserrat" panose="00000500000000000000" pitchFamily="2" charset="-52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</a:rPr>
              <a:t>нет возможности систематизировать информацию о клиентах</a:t>
            </a:r>
            <a:endParaRPr lang="ru-RU" dirty="0"/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24DDED5-45E4-DCF8-0B35-DB53A8B0B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98" y="1262619"/>
            <a:ext cx="3074001" cy="55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81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05F11E-BC9C-28CA-6085-7FF203603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9509" y="1095664"/>
            <a:ext cx="2800350" cy="50958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5BF6E49-B1A1-4D54-B154-11783DFCD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3673" y="1095664"/>
            <a:ext cx="2800350" cy="50958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1074BA3-B22D-8CD1-57BB-4CEEF4B4B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5754" y="1095664"/>
            <a:ext cx="2800350" cy="50958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6BA196C-5CA2-E7ED-1211-4FB022C0EC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51591" y="1095664"/>
            <a:ext cx="2800350" cy="50958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DAB8-546F-B0F6-C252-53C6F0547354}"/>
              </a:ext>
            </a:extLst>
          </p:cNvPr>
          <p:cNvSpPr txBox="1">
            <a:spLocks/>
          </p:cNvSpPr>
          <p:nvPr/>
        </p:nvSpPr>
        <p:spPr>
          <a:xfrm>
            <a:off x="629797" y="221336"/>
            <a:ext cx="11186150" cy="480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Kharkiv" pitchFamily="2" charset="0"/>
              </a:rPr>
              <a:t>Зарубежные аналоги решения для психологов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4E5E2-658F-D21D-4D33-5C0C05E4EF43}"/>
              </a:ext>
            </a:extLst>
          </p:cNvPr>
          <p:cNvSpPr txBox="1"/>
          <p:nvPr/>
        </p:nvSpPr>
        <p:spPr>
          <a:xfrm>
            <a:off x="803790" y="593515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Kharkiv" pitchFamily="2" charset="0"/>
              </a:rPr>
              <a:t>AirPersons</a:t>
            </a:r>
            <a:r>
              <a:rPr lang="en-US" dirty="0">
                <a:latin typeface="Kharkiv" pitchFamily="2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82009-CC7A-C7C6-CCF9-DECA12F601E6}"/>
              </a:ext>
            </a:extLst>
          </p:cNvPr>
          <p:cNvSpPr txBox="1"/>
          <p:nvPr/>
        </p:nvSpPr>
        <p:spPr>
          <a:xfrm>
            <a:off x="3578125" y="5935154"/>
            <a:ext cx="214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Kharkiv" pitchFamily="2" charset="0"/>
              </a:rPr>
              <a:t>НовоПсих</a:t>
            </a:r>
            <a:r>
              <a:rPr lang="ru-RU" dirty="0">
                <a:latin typeface="Kharkiv" pitchFamily="2" charset="0"/>
              </a:rPr>
              <a:t> Психометрия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A1B1F-8414-07BE-409F-9FF1707456BB}"/>
              </a:ext>
            </a:extLst>
          </p:cNvPr>
          <p:cNvSpPr txBox="1"/>
          <p:nvPr/>
        </p:nvSpPr>
        <p:spPr>
          <a:xfrm>
            <a:off x="6995805" y="593515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Kharkiv" pitchFamily="2" charset="0"/>
              </a:rPr>
              <a:t>iGrade</a:t>
            </a:r>
            <a:endParaRPr lang="ru-RU" dirty="0">
              <a:latin typeface="Kharki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AC6D1F-83B4-2B0D-C61F-ED9E26BF0037}"/>
              </a:ext>
            </a:extLst>
          </p:cNvPr>
          <p:cNvSpPr txBox="1"/>
          <p:nvPr/>
        </p:nvSpPr>
        <p:spPr>
          <a:xfrm>
            <a:off x="9474502" y="5935154"/>
            <a:ext cx="2042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Kharkiv" pitchFamily="2" charset="0"/>
              </a:rPr>
              <a:t>Критерии </a:t>
            </a:r>
            <a:r>
              <a:rPr lang="en-US" dirty="0">
                <a:latin typeface="Kharkiv" pitchFamily="2" charset="0"/>
              </a:rPr>
              <a:t>DSM-5 </a:t>
            </a:r>
          </a:p>
        </p:txBody>
      </p:sp>
    </p:spTree>
    <p:extLst>
      <p:ext uri="{BB962C8B-B14F-4D97-AF65-F5344CB8AC3E}">
        <p14:creationId xmlns:p14="http://schemas.microsoft.com/office/powerpoint/2010/main" val="3273229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E82CE1-E2C2-149C-B772-DC84E69DF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305" y="1533431"/>
            <a:ext cx="2800350" cy="50958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FD62DFC-4C7A-9C5F-6B77-F750506BC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4859" y="1533431"/>
            <a:ext cx="2800350" cy="50958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7C8A699-CBDD-A96A-341C-37C867E3D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18313" y="1533431"/>
            <a:ext cx="2800350" cy="50958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2C3A1F-F184-E0A7-7701-48CA27A8F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07826" y="1533431"/>
            <a:ext cx="2800350" cy="50958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DDAB8-546F-B0F6-C252-53C6F0547354}"/>
              </a:ext>
            </a:extLst>
          </p:cNvPr>
          <p:cNvSpPr txBox="1">
            <a:spLocks/>
          </p:cNvSpPr>
          <p:nvPr/>
        </p:nvSpPr>
        <p:spPr>
          <a:xfrm>
            <a:off x="502925" y="221336"/>
            <a:ext cx="11186150" cy="480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Kharkiv" pitchFamily="2" charset="0"/>
              </a:rPr>
              <a:t>Отечественные аналоги решения для психологов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4E5E2-658F-D21D-4D33-5C0C05E4EF43}"/>
              </a:ext>
            </a:extLst>
          </p:cNvPr>
          <p:cNvSpPr txBox="1"/>
          <p:nvPr/>
        </p:nvSpPr>
        <p:spPr>
          <a:xfrm>
            <a:off x="1239434" y="6259974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Kharkiv" pitchFamily="2" charset="0"/>
              </a:rPr>
              <a:t>Alter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82009-CC7A-C7C6-CCF9-DECA12F601E6}"/>
              </a:ext>
            </a:extLst>
          </p:cNvPr>
          <p:cNvSpPr txBox="1"/>
          <p:nvPr/>
        </p:nvSpPr>
        <p:spPr>
          <a:xfrm>
            <a:off x="3459916" y="6267332"/>
            <a:ext cx="209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Kharkiv" pitchFamily="2" charset="0"/>
              </a:rPr>
              <a:t>Мета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A1B1F-8414-07BE-409F-9FF1707456BB}"/>
              </a:ext>
            </a:extLst>
          </p:cNvPr>
          <p:cNvSpPr txBox="1"/>
          <p:nvPr/>
        </p:nvSpPr>
        <p:spPr>
          <a:xfrm>
            <a:off x="6188023" y="6259974"/>
            <a:ext cx="246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Kharkiv" pitchFamily="2" charset="0"/>
              </a:rPr>
              <a:t>Новая практика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AC6D1F-83B4-2B0D-C61F-ED9E26BF0037}"/>
              </a:ext>
            </a:extLst>
          </p:cNvPr>
          <p:cNvSpPr txBox="1"/>
          <p:nvPr/>
        </p:nvSpPr>
        <p:spPr>
          <a:xfrm>
            <a:off x="9413710" y="6267332"/>
            <a:ext cx="198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Kharkiv" pitchFamily="2" charset="0"/>
              </a:rPr>
              <a:t>Etera</a:t>
            </a:r>
            <a:endParaRPr lang="en-US" dirty="0">
              <a:latin typeface="Kharki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4442B-ED1F-229C-891D-9828830774CD}"/>
              </a:ext>
            </a:extLst>
          </p:cNvPr>
          <p:cNvSpPr txBox="1"/>
          <p:nvPr/>
        </p:nvSpPr>
        <p:spPr>
          <a:xfrm>
            <a:off x="1107621" y="712221"/>
            <a:ext cx="9976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anose="00000500000000000000" pitchFamily="2" charset="-52"/>
              </a:rPr>
              <a:t>Агрегаторы для психологов </a:t>
            </a:r>
            <a:r>
              <a:rPr lang="ru-RU" sz="1400" b="0" i="0" dirty="0">
                <a:effectLst/>
                <a:latin typeface="YS Text"/>
              </a:rPr>
              <a:t>— </a:t>
            </a:r>
            <a:r>
              <a:rPr lang="ru-RU" sz="1400" dirty="0">
                <a:latin typeface="Montserrat" panose="00000500000000000000" pitchFamily="2" charset="-52"/>
              </a:rPr>
              <a:t>это сайт-посредник. Он привлекает клиентов для психолога, а психолог  платит ему комиссию: фиксированную сумму или процент с оплаты проведенной консультации.  </a:t>
            </a:r>
          </a:p>
        </p:txBody>
      </p:sp>
    </p:spTree>
    <p:extLst>
      <p:ext uri="{BB962C8B-B14F-4D97-AF65-F5344CB8AC3E}">
        <p14:creationId xmlns:p14="http://schemas.microsoft.com/office/powerpoint/2010/main" val="35532943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581</Words>
  <Application>Microsoft Office PowerPoint</Application>
  <PresentationFormat>Широкоэкранный</PresentationFormat>
  <Paragraphs>94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Montserrat</vt:lpstr>
      <vt:lpstr>YS Text</vt:lpstr>
      <vt:lpstr>Calibri</vt:lpstr>
      <vt:lpstr>Kharkiv</vt:lpstr>
      <vt:lpstr>Calibri Light</vt:lpstr>
      <vt:lpstr>Arial</vt:lpstr>
      <vt:lpstr>Тема Office</vt:lpstr>
      <vt:lpstr>Мобильное приложение для психолога для работы с клиентами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Мобильное приложение</dc:title>
  <dc:creator>Азалия И Закирова</dc:creator>
  <cp:lastModifiedBy>Азалия И Закирова</cp:lastModifiedBy>
  <cp:revision>7</cp:revision>
  <dcterms:created xsi:type="dcterms:W3CDTF">2023-04-06T10:08:40Z</dcterms:created>
  <dcterms:modified xsi:type="dcterms:W3CDTF">2023-04-06T18:07:44Z</dcterms:modified>
</cp:coreProperties>
</file>