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12192000" cy="6858000"/>
  <p:embeddedFontLst>
    <p:embeddedFont>
      <p:font typeface="Arial Black" panose="020B0A04020102020204" pitchFamily="34" charset="0"/>
      <p:bold r:id="rId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CAF9ED-07DC-4A11-8D7F-57B35C25682E}" styleName="Medium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45B1-E128-4CD7-BFCD-E16146D3777F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0D9-97A1-4C5E-9704-1CD5836D3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/>
        </p:nvSpPr>
        <p:spPr bwMode="auto">
          <a:xfrm>
            <a:off x="510703" y="1925952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23" name="Google Shape;23;p15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 bwMode="auto">
          <a:xfrm>
            <a:off x="6944993" y="3175193"/>
            <a:ext cx="434576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Плюсы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Минусы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Сомнительные моменты</a:t>
            </a:r>
            <a:endParaRPr/>
          </a:p>
        </p:txBody>
      </p:sp>
      <p:sp>
        <p:nvSpPr>
          <p:cNvPr id="25" name="Google Shape;25;p15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26" name="Google Shape;26;p15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27" name="Google Shape;27;p15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8" name="Google Shape;28;p15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pic>
        <p:nvPicPr>
          <p:cNvPr id="29" name="Google Shape;29;p15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31" name="Google Shape;31;p15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  <a:endParaRPr/>
            </a:p>
          </p:txBody>
        </p:sp>
      </p:grpSp>
      <p:grpSp>
        <p:nvGrpSpPr>
          <p:cNvPr id="33" name="Google Shape;33;p15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34" name="Google Shape;34;p15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/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/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/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</a:t>
              </a:r>
              <a:endParaRPr/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7200"/>
              <a:buFont typeface="Arial"/>
              <a:buNone/>
              <a:defRPr/>
            </a:pPr>
            <a:r>
              <a:rPr lang="en-US" sz="72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НАЗВАНИЕ  РАЗДЕЛА</a:t>
            </a: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>
            <a:graphicFrameLocks/>
          </p:cNvGraphicFramePr>
          <p:nvPr/>
        </p:nvGraphicFramePr>
        <p:xfrm>
          <a:off x="623887" y="1633919"/>
          <a:ext cx="3000000" cy="30000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</a:t>
              </a:r>
              <a:endParaRPr/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7</a:t>
              </a:r>
              <a:endParaRPr/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>
                <a:solidFill>
                  <a:schemeClr val="bg1"/>
                </a:solidFill>
              </a:rPr>
              <a:t>«СТУДСТРОЙ»</a:t>
            </a:r>
            <a:endParaRPr dirty="0"/>
          </a:p>
        </p:txBody>
      </p:sp>
      <p:sp>
        <p:nvSpPr>
          <p:cNvPr id="14" name="Google Shape;106;p1"/>
          <p:cNvSpPr txBox="1"/>
          <p:nvPr/>
        </p:nvSpPr>
        <p:spPr bwMode="auto">
          <a:xfrm>
            <a:off x="335360" y="2229104"/>
            <a:ext cx="8987046" cy="34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r>
              <a:rPr lang="ru-RU" sz="4400" b="1" dirty="0">
                <a:solidFill>
                  <a:srgbClr val="243979"/>
                </a:solidFill>
                <a:latin typeface="+mj-lt"/>
              </a:rPr>
              <a:t>Заботливый сосед</a:t>
            </a:r>
            <a:endParaRPr lang="ru-RU" sz="1600" b="1" dirty="0">
              <a:solidFill>
                <a:srgbClr val="243979"/>
              </a:solidFill>
              <a:latin typeface="+mj-lt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endParaRPr sz="69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 dirty="0">
                <a:solidFill>
                  <a:srgbClr val="243979"/>
                </a:solidFill>
                <a:latin typeface="+mn-lt"/>
                <a:ea typeface="Arial"/>
                <a:cs typeface="Arial"/>
              </a:rPr>
              <a:t>ЛИДЕР КОМАНДЫ:</a:t>
            </a:r>
            <a:r>
              <a:rPr lang="ru-RU" sz="2200" dirty="0">
                <a:solidFill>
                  <a:srgbClr val="243979"/>
                </a:solidFill>
                <a:latin typeface="+mn-lt"/>
              </a:rPr>
              <a:t> </a:t>
            </a:r>
            <a:r>
              <a:rPr lang="ru-RU" sz="2200" b="0" i="0" u="none" strike="noStrike" cap="none" dirty="0">
                <a:solidFill>
                  <a:srgbClr val="243979"/>
                </a:solidFill>
                <a:latin typeface="+mn-lt"/>
              </a:rPr>
              <a:t>ТЕРЕЩЕНКО ДАНИИЛ</a:t>
            </a:r>
            <a:endParaRPr sz="22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rgbClr val="24397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9571010" y="1556792"/>
            <a:ext cx="2372385" cy="5170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200" b="0" i="0" u="none" strike="noStrike" cap="none" dirty="0">
                <a:solidFill>
                  <a:srgbClr val="FF0000"/>
                </a:solidFill>
                <a:latin typeface="+mn-lt"/>
                <a:ea typeface="NanumSquare Bold"/>
                <a:cs typeface="NanumSquare Bold"/>
              </a:rPr>
              <a:t> </a:t>
            </a:r>
            <a:endParaRPr sz="2200" b="0" i="0" u="none" strike="noStrike" cap="none" dirty="0">
              <a:solidFill>
                <a:srgbClr val="FF0000"/>
              </a:solidFill>
              <a:latin typeface="+mn-lt"/>
              <a:cs typeface="NanumSquare Bold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8377914" y="3697258"/>
            <a:ext cx="238366" cy="51706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sz="2200" b="0" i="0" u="none" strike="noStrike" cap="none" dirty="0">
              <a:solidFill>
                <a:srgbClr val="FF0000"/>
              </a:solidFill>
              <a:latin typeface="+mn-lt"/>
              <a:cs typeface="NanumSquare Bold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DA05F6-043B-593B-C334-84506C508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2996952"/>
            <a:ext cx="1657909" cy="16758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45176BF-9A78-60F4-43F9-38920707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66" y="1284904"/>
            <a:ext cx="1628031" cy="17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3434C83-D344-D860-46A7-0A682C1D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18" y="2935452"/>
            <a:ext cx="3125547" cy="20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ПРОБЛЕМА</a:t>
            </a:r>
            <a:endParaRPr/>
          </a:p>
        </p:txBody>
      </p:sp>
      <p:sp>
        <p:nvSpPr>
          <p:cNvPr id="9" name="Google Shape;122;p2"/>
          <p:cNvSpPr txBox="1"/>
          <p:nvPr/>
        </p:nvSpPr>
        <p:spPr bwMode="auto">
          <a:xfrm>
            <a:off x="191344" y="1358298"/>
            <a:ext cx="4164632" cy="3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ВВЕДЕНИЕ В ПРЕДМЕТНУЮ ОБЛАСТЬ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116;p2">
            <a:extLst>
              <a:ext uri="{FF2B5EF4-FFF2-40B4-BE49-F238E27FC236}">
                <a16:creationId xmlns:a16="http://schemas.microsoft.com/office/drawing/2014/main" id="{2DC9BC54-7CB2-4719-5A06-9D598787D240}"/>
              </a:ext>
            </a:extLst>
          </p:cNvPr>
          <p:cNvSpPr txBox="1"/>
          <p:nvPr/>
        </p:nvSpPr>
        <p:spPr bwMode="auto">
          <a:xfrm>
            <a:off x="1124490" y="4869160"/>
            <a:ext cx="9582980" cy="95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2800" b="1" i="0" u="none" strike="noStrike" cap="none" spc="0" dirty="0">
                <a:solidFill>
                  <a:schemeClr val="tx1"/>
                </a:solidFill>
                <a:latin typeface="+mj-lt"/>
                <a:ea typeface="Noto Sans KR Black"/>
                <a:cs typeface="Noto Sans KR Black"/>
              </a:rPr>
              <a:t>В настоящее время мы находимся на </a:t>
            </a:r>
            <a:r>
              <a:rPr lang="ru-RU" sz="2800" b="1" dirty="0">
                <a:solidFill>
                  <a:schemeClr val="tx1"/>
                </a:solidFill>
                <a:latin typeface="+mj-lt"/>
                <a:ea typeface="Noto Sans KR Black"/>
                <a:cs typeface="Noto Sans KR Black"/>
              </a:rPr>
              <a:t>начальном</a:t>
            </a:r>
            <a:r>
              <a:rPr lang="en-US" sz="2800" b="1" i="0" u="none" strike="noStrike" cap="none" spc="0" dirty="0">
                <a:solidFill>
                  <a:schemeClr val="tx1"/>
                </a:solidFill>
                <a:latin typeface="+mj-lt"/>
                <a:ea typeface="Noto Sans KR Black"/>
                <a:cs typeface="Noto Sans KR Black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j-lt"/>
                <a:ea typeface="Noto Sans KR Black"/>
                <a:cs typeface="Noto Sans KR Black"/>
              </a:rPr>
              <a:t>уровне готовности технологии (УГТ)</a:t>
            </a:r>
            <a:endParaRPr sz="1100" dirty="0">
              <a:solidFill>
                <a:schemeClr val="tx1"/>
              </a:solidFill>
              <a:latin typeface="+mj-lt"/>
              <a:cs typeface="Noto Sans KR Black"/>
            </a:endParaRPr>
          </a:p>
        </p:txBody>
      </p:sp>
      <p:sp>
        <p:nvSpPr>
          <p:cNvPr id="13" name="Google Shape;116;p2"/>
          <p:cNvSpPr txBox="1"/>
          <p:nvPr/>
        </p:nvSpPr>
        <p:spPr bwMode="auto">
          <a:xfrm>
            <a:off x="1415480" y="2259919"/>
            <a:ext cx="8856984" cy="120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1800" dirty="0"/>
              <a:t>Мы делаем программно-аппаратный комплекс для управляющих компаний и служб эксплуатации жилых комплексов, чтобы они могли автоматизировать мониторинг безопасности и заботы о жителях при помощи интегрированного сбора данных с видеокамер, датчиков активности и носимых устройств.</a:t>
            </a:r>
            <a:endParaRPr sz="1800" b="1" dirty="0">
              <a:cs typeface="KacstDecorativ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69</Words>
  <Application>Microsoft Office PowerPoint</Application>
  <DocSecurity>0</DocSecurity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KacstDecorative</vt:lpstr>
      <vt:lpstr>Arial</vt:lpstr>
      <vt:lpstr>Arial Black</vt:lpstr>
      <vt:lpstr>Helvetica Neue</vt:lpstr>
      <vt:lpstr>Тема Office</vt:lpstr>
      <vt:lpstr>PowerPoint Presentation</vt:lpstr>
      <vt:lpstr>«СТУДСТРОЙ»</vt:lpstr>
      <vt:lpstr>ПРОБЛЕМА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Бокарева</dc:creator>
  <cp:keywords/>
  <dc:description/>
  <cp:lastModifiedBy>Даниил Терещенко</cp:lastModifiedBy>
  <cp:revision>72</cp:revision>
  <dcterms:modified xsi:type="dcterms:W3CDTF">2026-04-01T14:22:16Z</dcterms:modified>
  <cp:category/>
  <dc:identifier/>
  <cp:contentStatus/>
  <dc:language/>
  <cp:version/>
</cp:coreProperties>
</file>