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300" r:id="rId3"/>
    <p:sldId id="301" r:id="rId4"/>
    <p:sldId id="276" r:id="rId5"/>
    <p:sldId id="282" r:id="rId6"/>
    <p:sldId id="275" r:id="rId7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834" userDrawn="1">
          <p15:clr>
            <a:srgbClr val="A4A3A4"/>
          </p15:clr>
        </p15:guide>
        <p15:guide id="3" orient="horz" pos="1006" userDrawn="1">
          <p15:clr>
            <a:srgbClr val="A4A3A4"/>
          </p15:clr>
        </p15:guide>
        <p15:guide id="4" orient="horz" pos="5533" userDrawn="1">
          <p15:clr>
            <a:srgbClr val="A4A3A4"/>
          </p15:clr>
        </p15:guide>
        <p15:guide id="5" pos="7533" userDrawn="1">
          <p15:clr>
            <a:srgbClr val="A4A3A4"/>
          </p15:clr>
        </p15:guide>
        <p15:guide id="6" pos="3794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45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F1F"/>
    <a:srgbClr val="E9F2F9"/>
    <a:srgbClr val="FFECE5"/>
    <a:srgbClr val="F9633B"/>
    <a:srgbClr val="FEE9F3"/>
    <a:srgbClr val="EEF7E9"/>
    <a:srgbClr val="E3E0E0"/>
    <a:srgbClr val="81837D"/>
    <a:srgbClr val="65847D"/>
    <a:srgbClr val="EC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5"/>
    <p:restoredTop sz="96416"/>
  </p:normalViewPr>
  <p:slideViewPr>
    <p:cSldViewPr snapToGrid="0" snapToObjects="1">
      <p:cViewPr>
        <p:scale>
          <a:sx n="50" d="100"/>
          <a:sy n="50" d="100"/>
        </p:scale>
        <p:origin x="-1260" y="-72"/>
      </p:cViewPr>
      <p:guideLst>
        <p:guide orient="horz" pos="3024"/>
        <p:guide orient="horz" pos="1006"/>
        <p:guide orient="horz" pos="5533"/>
        <p:guide pos="834"/>
        <p:guide pos="7533"/>
        <p:guide pos="3794"/>
        <p:guide pos="4032"/>
        <p:guide pos="4509"/>
      </p:guideLst>
    </p:cSldViewPr>
  </p:slideViewPr>
  <p:notesTextViewPr>
    <p:cViewPr>
      <p:scale>
        <a:sx n="105" d="100"/>
        <a:sy n="10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8A54B-DE4D-2D44-81AC-26895CFB725E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A88F-6FBE-864D-9375-DE100835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4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4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A88F-6FBE-864D-9375-DE1008350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7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49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5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7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5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8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7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2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8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53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8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3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3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80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9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5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7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2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9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5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7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5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2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400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49" indent="0">
              <a:buNone/>
              <a:defRPr sz="1470"/>
            </a:lvl2pPr>
            <a:lvl3pPr marL="960096" indent="0">
              <a:buNone/>
              <a:defRPr sz="1260"/>
            </a:lvl3pPr>
            <a:lvl4pPr marL="1440145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7" indent="0">
              <a:buNone/>
              <a:defRPr sz="1050"/>
            </a:lvl7pPr>
            <a:lvl8pPr marL="3360336" indent="0">
              <a:buNone/>
              <a:defRPr sz="1050"/>
            </a:lvl8pPr>
            <a:lvl9pPr marL="38403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400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49" indent="0">
              <a:buNone/>
              <a:defRPr sz="2940"/>
            </a:lvl2pPr>
            <a:lvl3pPr marL="960096" indent="0">
              <a:buNone/>
              <a:defRPr sz="2520"/>
            </a:lvl3pPr>
            <a:lvl4pPr marL="1440145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7" indent="0">
              <a:buNone/>
              <a:defRPr sz="2100"/>
            </a:lvl7pPr>
            <a:lvl8pPr marL="3360336" indent="0">
              <a:buNone/>
              <a:defRPr sz="2100"/>
            </a:lvl8pPr>
            <a:lvl9pPr marL="3840385" indent="0">
              <a:buNone/>
              <a:defRPr sz="2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49" indent="0">
              <a:buNone/>
              <a:defRPr sz="1470"/>
            </a:lvl2pPr>
            <a:lvl3pPr marL="960096" indent="0">
              <a:buNone/>
              <a:defRPr sz="1260"/>
            </a:lvl3pPr>
            <a:lvl4pPr marL="1440145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7" indent="0">
              <a:buNone/>
              <a:defRPr sz="1050"/>
            </a:lvl7pPr>
            <a:lvl8pPr marL="3360336" indent="0">
              <a:buNone/>
              <a:defRPr sz="1050"/>
            </a:lvl8pPr>
            <a:lvl9pPr marL="38403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80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096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24" indent="-240024" algn="l" defTabSz="96009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7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19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6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7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3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9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5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7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5" algn="l" defTabSz="960096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sv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&#1072;&#1088;&#1093;&#1080;&#1087;&#1077;&#1083;&#1072;&#1075;2035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087" y="2913660"/>
            <a:ext cx="9601200" cy="2506980"/>
          </a:xfrm>
        </p:spPr>
        <p:txBody>
          <a:bodyPr>
            <a:normAutofit/>
          </a:bodyPr>
          <a:lstStyle/>
          <a:p>
            <a:pPr algn="l"/>
            <a:r>
              <a:rPr lang="ru-RU" sz="8400" b="1" dirty="0">
                <a:latin typeface="Calleo-Trial SemiBold" pitchFamily="2" charset="0"/>
              </a:rPr>
              <a:t>А2023</a:t>
            </a:r>
            <a:endParaRPr lang="ru-RU" sz="322280" b="1" dirty="0">
              <a:latin typeface="Calleo-Trial SemiBold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88" y="5575248"/>
            <a:ext cx="9819761" cy="259720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ru-RU" sz="4400" b="1" dirty="0" smtClean="0">
                <a:latin typeface="Calleo-Trial" pitchFamily="2" charset="0"/>
              </a:rPr>
              <a:t>Санитарно-поисковая система</a:t>
            </a:r>
          </a:p>
          <a:p>
            <a:pPr algn="l">
              <a:lnSpc>
                <a:spcPct val="100000"/>
              </a:lnSpc>
            </a:pPr>
            <a:r>
              <a:rPr lang="ru-RU" sz="4400" b="1" dirty="0" smtClean="0">
                <a:latin typeface="Calleo-Trial" pitchFamily="2" charset="0"/>
              </a:rPr>
              <a:t>для раненых, на основе БПЛА </a:t>
            </a:r>
            <a:r>
              <a:rPr lang="ru-RU" sz="4400" b="1" smtClean="0">
                <a:latin typeface="Calleo-Trial" pitchFamily="2" charset="0"/>
              </a:rPr>
              <a:t>и РЭБ.</a:t>
            </a:r>
            <a:endParaRPr lang="ru-RU" sz="4400" b="1" dirty="0" smtClean="0"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sz="4400" b="1" dirty="0" smtClean="0">
                <a:latin typeface="Calleo-Trial" pitchFamily="2" charset="0"/>
              </a:rPr>
              <a:t>Поиск БПЛА</a:t>
            </a:r>
            <a:r>
              <a:rPr lang="ru-RU" sz="4400" dirty="0" smtClean="0">
                <a:latin typeface="Calleo-Trial" pitchFamily="2" charset="0"/>
              </a:rPr>
              <a:t>.</a:t>
            </a:r>
            <a:endParaRPr lang="ru-RU" sz="4400" dirty="0"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endParaRPr lang="ru-RU" sz="1680" dirty="0" smtClean="0">
              <a:solidFill>
                <a:srgbClr val="F9633B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sz="1680" dirty="0" smtClean="0">
                <a:solidFill>
                  <a:srgbClr val="F9633B"/>
                </a:solidFill>
                <a:latin typeface="Calleo-Trial" pitchFamily="2" charset="0"/>
              </a:rPr>
              <a:t>4 </a:t>
            </a:r>
            <a:r>
              <a:rPr lang="ru-RU" sz="1680" dirty="0">
                <a:solidFill>
                  <a:srgbClr val="F9633B"/>
                </a:solidFill>
                <a:latin typeface="Calleo-Trial" pitchFamily="2" charset="0"/>
              </a:rPr>
              <a:t>августа, Новосибирск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1" y="544749"/>
            <a:ext cx="2877109" cy="14170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3FF8509-A34A-C04E-9379-1856C97EF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301" y="2079308"/>
            <a:ext cx="8785685" cy="47332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BC0984-B736-2E44-BBEA-1EBDDC3020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72080" y="699177"/>
            <a:ext cx="2262806" cy="795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88820E-06CB-7D4D-B021-E809C4347CE3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11931" y="765521"/>
            <a:ext cx="1885272" cy="662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1DF690-8F15-F540-A8E1-3F11B5FD6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540432" y="707947"/>
            <a:ext cx="1885271" cy="6625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C9CEB93-5090-9B48-818B-E13B70220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47033" y="782861"/>
            <a:ext cx="2000641" cy="703123"/>
          </a:xfrm>
          <a:prstGeom prst="rect">
            <a:avLst/>
          </a:prstGeom>
        </p:spPr>
      </p:pic>
      <p:sp>
        <p:nvSpPr>
          <p:cNvPr id="31" name="TextBox 30">
            <a:hlinkClick r:id="rId14"/>
            <a:extLst>
              <a:ext uri="{FF2B5EF4-FFF2-40B4-BE49-F238E27FC236}">
                <a16:creationId xmlns:a16="http://schemas.microsoft.com/office/drawing/2014/main" xmlns="" id="{02818845-92AF-7F4D-809B-6FB4B20DDDA6}"/>
              </a:ext>
            </a:extLst>
          </p:cNvPr>
          <p:cNvSpPr txBox="1"/>
          <p:nvPr/>
        </p:nvSpPr>
        <p:spPr>
          <a:xfrm>
            <a:off x="791088" y="8483663"/>
            <a:ext cx="324145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80" dirty="0">
                <a:solidFill>
                  <a:srgbClr val="F8583B"/>
                </a:solidFill>
                <a:latin typeface="Calleo-Trial" pitchFamily="2" charset="0"/>
              </a:rPr>
              <a:t>архипелаг2035.рф</a:t>
            </a:r>
          </a:p>
        </p:txBody>
      </p:sp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endParaRPr lang="ru-RU" sz="1800" b="1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8530C026-CC14-8C48-A586-01EA20E10491}"/>
              </a:ext>
            </a:extLst>
          </p:cNvPr>
          <p:cNvSpPr txBox="1">
            <a:spLocks/>
          </p:cNvSpPr>
          <p:nvPr/>
        </p:nvSpPr>
        <p:spPr>
          <a:xfrm>
            <a:off x="1248979" y="1884363"/>
            <a:ext cx="2288059" cy="1414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0C9B5468-AB60-264A-AB45-9BE22AB2BB5B}"/>
              </a:ext>
            </a:extLst>
          </p:cNvPr>
          <p:cNvSpPr/>
          <p:nvPr/>
        </p:nvSpPr>
        <p:spPr>
          <a:xfrm>
            <a:off x="8410204" y="1925783"/>
            <a:ext cx="1783492" cy="68789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аголовок 1">
            <a:extLst>
              <a:ext uri="{FF2B5EF4-FFF2-40B4-BE49-F238E27FC236}">
                <a16:creationId xmlns:a16="http://schemas.microsoft.com/office/drawing/2014/main" xmlns="" id="{5F0487D3-5806-824A-AA76-89686F434E50}"/>
              </a:ext>
            </a:extLst>
          </p:cNvPr>
          <p:cNvSpPr txBox="1">
            <a:spLocks/>
          </p:cNvSpPr>
          <p:nvPr/>
        </p:nvSpPr>
        <p:spPr>
          <a:xfrm>
            <a:off x="5059898" y="8060569"/>
            <a:ext cx="1218918" cy="564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xmlns="" id="{4B86FEDC-156A-414F-9153-E60FB25837FA}"/>
              </a:ext>
            </a:extLst>
          </p:cNvPr>
          <p:cNvSpPr txBox="1">
            <a:spLocks/>
          </p:cNvSpPr>
          <p:nvPr/>
        </p:nvSpPr>
        <p:spPr>
          <a:xfrm>
            <a:off x="6839271" y="8060569"/>
            <a:ext cx="1218918" cy="564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xmlns="" id="{B8F25846-3C74-FE4D-A2FB-9F8596DB0F88}"/>
              </a:ext>
            </a:extLst>
          </p:cNvPr>
          <p:cNvSpPr txBox="1">
            <a:spLocks/>
          </p:cNvSpPr>
          <p:nvPr/>
        </p:nvSpPr>
        <p:spPr>
          <a:xfrm>
            <a:off x="8680428" y="8060569"/>
            <a:ext cx="1218918" cy="564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87" name="Заголовок 1">
            <a:extLst>
              <a:ext uri="{FF2B5EF4-FFF2-40B4-BE49-F238E27FC236}">
                <a16:creationId xmlns:a16="http://schemas.microsoft.com/office/drawing/2014/main" xmlns="" id="{75FE9934-9A5B-8F4F-9DF0-619ABFFC5FBD}"/>
              </a:ext>
            </a:extLst>
          </p:cNvPr>
          <p:cNvSpPr txBox="1">
            <a:spLocks/>
          </p:cNvSpPr>
          <p:nvPr/>
        </p:nvSpPr>
        <p:spPr>
          <a:xfrm>
            <a:off x="10447445" y="8060569"/>
            <a:ext cx="1218918" cy="564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FFFF"/>
                </a:solidFill>
                <a:latin typeface="Calleo-Trial" pitchFamily="2" charset="0"/>
              </a:rPr>
              <a:t>#</a:t>
            </a:r>
            <a:r>
              <a:rPr lang="en-GB" sz="1600" dirty="0">
                <a:solidFill>
                  <a:srgbClr val="FFFFFF"/>
                </a:solidFill>
                <a:latin typeface="Calleo-Trial" pitchFamily="2" charset="0"/>
              </a:rPr>
              <a:t>211F1F</a:t>
            </a:r>
            <a:endParaRPr lang="ru-RU" sz="1600" dirty="0">
              <a:solidFill>
                <a:srgbClr val="FFFFFF"/>
              </a:solidFill>
              <a:latin typeface="Calleo-Trial" pitchFamily="2" charset="0"/>
            </a:endParaRPr>
          </a:p>
        </p:txBody>
      </p:sp>
      <p:sp>
        <p:nvSpPr>
          <p:cNvPr id="88" name="Номер слайда 4">
            <a:extLst>
              <a:ext uri="{FF2B5EF4-FFF2-40B4-BE49-F238E27FC236}">
                <a16:creationId xmlns:a16="http://schemas.microsoft.com/office/drawing/2014/main" xmlns="" id="{6BD89EB2-B922-DA46-95A8-106A83FC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2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1" y="1450601"/>
            <a:ext cx="12389082" cy="70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endParaRPr lang="ru-RU" sz="1800" b="1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9F2BE97F-D280-CD4D-B958-339F8076EFA5}"/>
              </a:ext>
            </a:extLst>
          </p:cNvPr>
          <p:cNvSpPr txBox="1">
            <a:spLocks/>
          </p:cNvSpPr>
          <p:nvPr/>
        </p:nvSpPr>
        <p:spPr>
          <a:xfrm>
            <a:off x="1268554" y="1540853"/>
            <a:ext cx="3753969" cy="23245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8B2F44C4-E5A9-1C4D-9FFE-A1C82352B616}"/>
              </a:ext>
            </a:extLst>
          </p:cNvPr>
          <p:cNvSpPr txBox="1">
            <a:spLocks/>
          </p:cNvSpPr>
          <p:nvPr/>
        </p:nvSpPr>
        <p:spPr>
          <a:xfrm>
            <a:off x="6197073" y="1477473"/>
            <a:ext cx="6683918" cy="3068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0" dirty="0">
              <a:latin typeface="Calleo-Trial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3298057C-8ABE-DB42-AFA2-9423B9B2A5AA}"/>
              </a:ext>
            </a:extLst>
          </p:cNvPr>
          <p:cNvSpPr txBox="1">
            <a:spLocks/>
          </p:cNvSpPr>
          <p:nvPr/>
        </p:nvSpPr>
        <p:spPr>
          <a:xfrm>
            <a:off x="1268553" y="6079125"/>
            <a:ext cx="3517275" cy="961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100" dirty="0">
              <a:latin typeface="Calleo-Trial" pitchFamily="2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5AF2676-B788-CB4E-8B03-3AC885353EE7}"/>
              </a:ext>
            </a:extLst>
          </p:cNvPr>
          <p:cNvSpPr txBox="1">
            <a:spLocks/>
          </p:cNvSpPr>
          <p:nvPr/>
        </p:nvSpPr>
        <p:spPr>
          <a:xfrm>
            <a:off x="6328073" y="6167153"/>
            <a:ext cx="3517275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Calleo-Trial" pitchFamily="2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31B53AFB-4B2C-4B4B-9039-7BBB6B082C67}"/>
              </a:ext>
            </a:extLst>
          </p:cNvPr>
          <p:cNvSpPr txBox="1">
            <a:spLocks/>
          </p:cNvSpPr>
          <p:nvPr/>
        </p:nvSpPr>
        <p:spPr>
          <a:xfrm>
            <a:off x="9431628" y="6167153"/>
            <a:ext cx="3369972" cy="447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atin typeface="Calleo-Trial SemiBold" pitchFamily="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9189B3D-6E5B-EC4F-A92E-B7E39819EDC7}"/>
              </a:ext>
            </a:extLst>
          </p:cNvPr>
          <p:cNvCxnSpPr>
            <a:cxnSpLocks/>
          </p:cNvCxnSpPr>
          <p:nvPr/>
        </p:nvCxnSpPr>
        <p:spPr>
          <a:xfrm>
            <a:off x="0" y="5334000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951901E-962D-3D4F-9464-43BDDB9F0713}"/>
              </a:ext>
            </a:extLst>
          </p:cNvPr>
          <p:cNvCxnSpPr>
            <a:cxnSpLocks/>
          </p:cNvCxnSpPr>
          <p:nvPr/>
        </p:nvCxnSpPr>
        <p:spPr>
          <a:xfrm>
            <a:off x="0" y="8271163"/>
            <a:ext cx="1280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xmlns="" id="{2654E573-54F7-BD45-AEA5-486F747C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5" y="1414511"/>
            <a:ext cx="12196717" cy="697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6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68" name="Заголовок 1">
            <a:extLst>
              <a:ext uri="{FF2B5EF4-FFF2-40B4-BE49-F238E27FC236}">
                <a16:creationId xmlns:a16="http://schemas.microsoft.com/office/drawing/2014/main" xmlns="" id="{17F8F63C-6A8D-1949-BC9D-A1B77132BE8B}"/>
              </a:ext>
            </a:extLst>
          </p:cNvPr>
          <p:cNvSpPr txBox="1">
            <a:spLocks/>
          </p:cNvSpPr>
          <p:nvPr/>
        </p:nvSpPr>
        <p:spPr>
          <a:xfrm>
            <a:off x="1232225" y="3910075"/>
            <a:ext cx="3517275" cy="961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100" dirty="0">
              <a:solidFill>
                <a:srgbClr val="F9633B"/>
              </a:solidFill>
              <a:latin typeface="Calleo-Trial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8DB7E4B-EC2A-4344-A79C-7E10FEC3C3EC}"/>
              </a:ext>
            </a:extLst>
          </p:cNvPr>
          <p:cNvSpPr txBox="1"/>
          <p:nvPr/>
        </p:nvSpPr>
        <p:spPr>
          <a:xfrm>
            <a:off x="5390654" y="5066468"/>
            <a:ext cx="232575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FB80468-F5D7-1C44-903E-7989BCF3BE77}"/>
              </a:ext>
            </a:extLst>
          </p:cNvPr>
          <p:cNvSpPr txBox="1"/>
          <p:nvPr/>
        </p:nvSpPr>
        <p:spPr>
          <a:xfrm>
            <a:off x="7854266" y="5066468"/>
            <a:ext cx="232575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0DFDEAD4-7CE2-DF4F-8FC2-1DD182D5DF37}"/>
              </a:ext>
            </a:extLst>
          </p:cNvPr>
          <p:cNvCxnSpPr>
            <a:cxnSpLocks/>
          </p:cNvCxnSpPr>
          <p:nvPr/>
        </p:nvCxnSpPr>
        <p:spPr>
          <a:xfrm>
            <a:off x="0" y="6733309"/>
            <a:ext cx="12801600" cy="0"/>
          </a:xfrm>
          <a:prstGeom prst="line">
            <a:avLst/>
          </a:prstGeom>
          <a:ln w="9525">
            <a:solidFill>
              <a:srgbClr val="211F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Номер слайда 4">
            <a:extLst>
              <a:ext uri="{FF2B5EF4-FFF2-40B4-BE49-F238E27FC236}">
                <a16:creationId xmlns:a16="http://schemas.microsoft.com/office/drawing/2014/main" xmlns="" id="{367CEF31-19D3-7E4C-88F3-9036868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4</a:t>
            </a:fld>
            <a:endParaRPr lang="ru-RU" sz="1000" dirty="0">
              <a:latin typeface="Calleo-Trial" pitchFamily="2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97DE619-483C-5B42-B490-8F53DE17AE2F}"/>
              </a:ext>
            </a:extLst>
          </p:cNvPr>
          <p:cNvCxnSpPr>
            <a:cxnSpLocks/>
          </p:cNvCxnSpPr>
          <p:nvPr/>
        </p:nvCxnSpPr>
        <p:spPr>
          <a:xfrm>
            <a:off x="5555673" y="2992581"/>
            <a:ext cx="7245927" cy="0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1289285"/>
            <a:ext cx="12557377" cy="72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0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rgbClr val="F9633B"/>
              </a:solidFill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8" y="1428749"/>
            <a:ext cx="12360722" cy="697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5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7D19C2-47BC-8342-907A-2B6F9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60" y="224287"/>
            <a:ext cx="11041380" cy="828135"/>
          </a:xfrm>
        </p:spPr>
        <p:txBody>
          <a:bodyPr>
            <a:noAutofit/>
          </a:bodyPr>
          <a:lstStyle/>
          <a:p>
            <a:endParaRPr lang="ru-RU" sz="1800" b="1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4CFC1C-4C89-9F44-B0D0-FF3A5C46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410" y="341976"/>
            <a:ext cx="1343590" cy="661767"/>
          </a:xfrm>
          <a:prstGeom prst="rect">
            <a:avLst/>
          </a:prstGeom>
        </p:spPr>
      </p:pic>
      <p:sp>
        <p:nvSpPr>
          <p:cNvPr id="76" name="Номер слайда 4">
            <a:extLst>
              <a:ext uri="{FF2B5EF4-FFF2-40B4-BE49-F238E27FC236}">
                <a16:creationId xmlns:a16="http://schemas.microsoft.com/office/drawing/2014/main" xmlns="" id="{9656EBC0-11FD-E04A-A01F-42D62043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36507" y="9011788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6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14450"/>
            <a:ext cx="12419043" cy="69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95392"/>
      </p:ext>
    </p:extLst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Архи 2023" id="{7B8F6B7E-5808-8247-8D63-AC903D2AEEF8}" vid="{C26D26CF-877B-DA47-88CF-6504CCD6EF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30</Words>
  <Application>Microsoft Office PowerPoint</Application>
  <PresentationFormat>A3 (297x420 мм)</PresentationFormat>
  <Paragraphs>16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Архи 2023</vt:lpstr>
      <vt:lpstr>А2023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Lenovo</cp:lastModifiedBy>
  <cp:revision>23</cp:revision>
  <dcterms:created xsi:type="dcterms:W3CDTF">2023-07-06T08:04:04Z</dcterms:created>
  <dcterms:modified xsi:type="dcterms:W3CDTF">2023-08-03T10:33:11Z</dcterms:modified>
</cp:coreProperties>
</file>